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7" r:id="rId3"/>
    <p:sldId id="270" r:id="rId4"/>
    <p:sldId id="256" r:id="rId5"/>
    <p:sldId id="258" r:id="rId6"/>
    <p:sldId id="260" r:id="rId7"/>
    <p:sldId id="261" r:id="rId8"/>
    <p:sldId id="263" r:id="rId9"/>
    <p:sldId id="264" r:id="rId10"/>
    <p:sldId id="272" r:id="rId11"/>
    <p:sldId id="265" r:id="rId12"/>
    <p:sldId id="273" r:id="rId13"/>
    <p:sldId id="266" r:id="rId14"/>
    <p:sldId id="274" r:id="rId15"/>
    <p:sldId id="275" r:id="rId16"/>
    <p:sldId id="276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0F962B19-2BEE-48DF-AB36-61EB6CD891A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B9A69F9-DEBA-456E-8DFB-AFE3148C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69F9-DEBA-456E-8DFB-AFE3148CBC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1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542E-A3F5-9950-EC60-4A571DD13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96B98-44F9-5141-87DD-6651804D1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621A2-6592-4813-107A-173F3ADF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66A6E-FDAE-632B-EB17-A32751FF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612FE-91C2-0C81-9E45-F0B87481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2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F1C8-A742-773E-973C-5EFCC2C8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2A87C-6FC5-E969-F7A0-8F4088B99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D8CB0-B754-5E44-296A-CA7000F2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F6906-5EEA-95E1-EF4C-C9451A2A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25EB2-BF59-67F4-86FE-D7A19EFD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7FA817-6CE6-B1D7-9E18-5C34BC359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0BABE-B1FC-750A-6336-243C80B1D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4E6DC-DBE1-6164-3582-CEB071B8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54E3E-F061-3E61-B554-AA1CC709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9E43A-C7CB-00F5-88A5-78FA2EB6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C5E2-1ECE-8921-4B81-60BF431A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5421-3170-D68A-19FD-0D120DE4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FAB76-DE85-718D-25B4-046FFDBC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E89A7-A857-667C-03FA-FD165FDD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D3576-6BA3-5276-F347-FBBB1223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BDA0-A123-73AA-D04F-61F39176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75B0-4404-041E-730E-225714274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AD68B-EDFE-0D85-8961-2E4CB857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9A698-0F74-8318-BDE3-752C8DD8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B1578-529F-944A-64A4-FD006C40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E257-F4ED-423B-C769-548E2285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B524-D48A-E29C-DCC2-F1D0D329E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D698D-8E31-7F06-B7D9-BD8898591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8F57A-94E8-F32F-AFD4-80BFD68C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41D1-C12F-8F1B-9515-A5DAF726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D8228-AF62-21EB-6E58-3E859249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66D3-D941-0196-0E4A-22FC131C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CE78-4F37-601B-83C0-3CE60E1D3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02C5B-CB2A-06C3-4BAB-2C511F1F4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302EB-6558-9871-4BD3-E3B836C8A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772DA-4698-1867-6F02-766CA1285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8C2AD7-5B33-26CA-AC0E-F3CBF6A7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9031C-D4B0-95FD-96B9-B43D00C8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59B74-939C-4496-8D4D-E64B2482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12BE-43B5-8173-E94B-05CDF5C0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9E594-3183-119E-E8FD-F8E8095B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3F00C-0283-7F85-27C3-05EA1050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F2D69-B68A-0518-685C-0BF44742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EEFC2-4243-3D06-F666-B24905CE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2B15C-0EBB-E99E-74CA-B085A78E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F8CCD-CA41-C982-1149-3D7DE2C7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2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E2A0-8459-8C53-1338-B87F2B8B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32CF-468D-CFFB-0056-82104892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DA851-C78E-1AFB-F36C-A094E9DB1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7CE5C-1522-ED36-0878-45AA7F2B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C7F72-EB56-1D7B-233B-CF183C7A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CB4FD-07F6-4341-E13F-3EDF7474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7CEF-126F-CECF-7F84-A1DF3F30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618AA6-6EBD-2C5A-24E8-89C6CF754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6CC56-BAD5-C6D3-B7D0-416C1F203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88B10-B5B5-E14A-4DF8-21E605DA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3A6FB-E61C-8156-10CB-16820725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010C-A638-E90A-C022-2D2F9CE0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C2EEF-6B1E-7805-5BE8-4E764680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2E536-63DB-5938-8EF3-DFD20254B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B9A79-BA6B-DE1F-CD72-1DCD3379A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F444C0-6B02-4034-B540-D8AE0E6DD91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0ECAC-8FAB-ECB0-11D5-0E4A6C660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AD439-741E-E56C-F855-2BD3468C2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CA84C0-CA1E-41A7-AE81-7A3F901E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icrosoft.com/en/sql-server/sql-server-download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CD9E24B-81A7-20C0-E651-56EBEB3D28EA}"/>
              </a:ext>
            </a:extLst>
          </p:cNvPr>
          <p:cNvSpPr txBox="1"/>
          <p:nvPr/>
        </p:nvSpPr>
        <p:spPr>
          <a:xfrm>
            <a:off x="1632679" y="2426780"/>
            <a:ext cx="81884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אנו נעבוד במגמה עם – </a:t>
            </a:r>
            <a:r>
              <a:rPr lang="en-US" dirty="0"/>
              <a:t>SQL SERVER </a:t>
            </a:r>
            <a:r>
              <a:rPr lang="he-IL" dirty="0"/>
              <a:t>  של מייקרוסופט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על מנת ליצור אחידות בין כל בתי הספר- מצ"ב הנחיות להתקנה (מומלץ למורים המלמדים להתקין גם במחשבים האישיים)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אנא העבירו קובץ זה לטכנאי המחשבים בבית הספר שיתקין במהלך הקיץ את התוכנה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תודה לאלון בן </a:t>
            </a:r>
            <a:r>
              <a:rPr lang="he-IL" dirty="0" err="1"/>
              <a:t>בסת</a:t>
            </a:r>
            <a:r>
              <a:rPr lang="he-IL" dirty="0"/>
              <a:t> שהכין את המסמך</a:t>
            </a:r>
            <a:endParaRPr lang="en-US" dirty="0"/>
          </a:p>
        </p:txBody>
      </p:sp>
      <p:pic>
        <p:nvPicPr>
          <p:cNvPr id="6" name="תמונה 5" descr="תמונה שמכילה טקסט, לוגו, גופן, צהוב&#10;&#10;התיאור נוצר באופן אוטומטי">
            <a:extLst>
              <a:ext uri="{FF2B5EF4-FFF2-40B4-BE49-F238E27FC236}">
                <a16:creationId xmlns:a16="http://schemas.microsoft.com/office/drawing/2014/main" id="{81A0F068-3297-FB1B-92C1-49A2CE4F9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8" y="-816850"/>
            <a:ext cx="3955409" cy="3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2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5BF72-7B6A-5478-F70A-D433CB2CB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76F49E-DCD0-C4AD-CBD3-7700481C398B}"/>
              </a:ext>
            </a:extLst>
          </p:cNvPr>
          <p:cNvSpPr txBox="1"/>
          <p:nvPr/>
        </p:nvSpPr>
        <p:spPr>
          <a:xfrm>
            <a:off x="9218645" y="1763486"/>
            <a:ext cx="1894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8. אם קופץ החלון הבא, יש ללחוץ על </a:t>
            </a:r>
            <a:r>
              <a:rPr lang="en-US" dirty="0"/>
              <a:t>continue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1F97948-9E65-0536-6C6E-3C2659289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97" y="2095314"/>
            <a:ext cx="4525006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CAE66A-9344-F271-3EC2-3F494BF2F44A}"/>
              </a:ext>
            </a:extLst>
          </p:cNvPr>
          <p:cNvSpPr txBox="1"/>
          <p:nvPr/>
        </p:nvSpPr>
        <p:spPr>
          <a:xfrm>
            <a:off x="9218645" y="1763486"/>
            <a:ext cx="1894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10. לסמן </a:t>
            </a:r>
            <a:r>
              <a:rPr lang="en-US" dirty="0"/>
              <a:t>check  </a:t>
            </a:r>
            <a:r>
              <a:rPr lang="he-IL" dirty="0"/>
              <a:t> בארבעת הקוביות הריקות וללחוץ על </a:t>
            </a:r>
            <a:r>
              <a:rPr lang="en-US" dirty="0"/>
              <a:t>Install</a:t>
            </a:r>
            <a:r>
              <a:rPr lang="he-IL" dirty="0"/>
              <a:t>. ההתקנה יכולה לקחת מספר דק'</a:t>
            </a: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A8AFF0B-193C-54C2-1DD7-3BBC923CC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67" y="914400"/>
            <a:ext cx="8621940" cy="43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5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39B6F-F0D7-1326-D752-4FC8AC421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B64673-1FCF-96AD-4701-E7059B888BBF}"/>
              </a:ext>
            </a:extLst>
          </p:cNvPr>
          <p:cNvSpPr txBox="1"/>
          <p:nvPr/>
        </p:nvSpPr>
        <p:spPr>
          <a:xfrm>
            <a:off x="9218645" y="1763486"/>
            <a:ext cx="1894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11. בסיום ההתקנה לחץ </a:t>
            </a:r>
            <a:r>
              <a:rPr lang="en-US" dirty="0"/>
              <a:t>OK  </a:t>
            </a:r>
            <a:r>
              <a:rPr lang="he-IL" dirty="0"/>
              <a:t>לאחר מכן אפשר לסגור את החלון הפתוח</a:t>
            </a:r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608E69D-3AE9-CCBB-2CD0-05FE6CAF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14" y="1930785"/>
            <a:ext cx="5134692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9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CAE66A-9344-F271-3EC2-3F494BF2F44A}"/>
              </a:ext>
            </a:extLst>
          </p:cNvPr>
          <p:cNvSpPr txBox="1"/>
          <p:nvPr/>
        </p:nvSpPr>
        <p:spPr>
          <a:xfrm>
            <a:off x="1486698" y="538190"/>
            <a:ext cx="10156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12. לאחר התקנת 2 התוכנות. -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יש לפתוח את התוכנה :</a:t>
            </a:r>
            <a:r>
              <a:rPr lang="he-IL" dirty="0" err="1"/>
              <a:t>להכנס</a:t>
            </a:r>
            <a:r>
              <a:rPr lang="he-IL" dirty="0"/>
              <a:t> בתפריט החלונות </a:t>
            </a:r>
            <a:r>
              <a:rPr lang="en-US" dirty="0"/>
              <a:t>                         </a:t>
            </a:r>
            <a:r>
              <a:rPr lang="he-IL" dirty="0"/>
              <a:t>ולמצוא את התוכנה </a:t>
            </a:r>
            <a:r>
              <a:rPr lang="en-US" dirty="0"/>
              <a:t> SQL</a:t>
            </a:r>
            <a:r>
              <a:rPr lang="he-IL" dirty="0"/>
              <a:t> ע"י חיפוש המילה </a:t>
            </a:r>
            <a:r>
              <a:rPr lang="en-US" dirty="0"/>
              <a:t>STUDIO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CAA51-074A-00E0-9763-58AE837AF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71864" b="-13485"/>
          <a:stretch/>
        </p:blipFill>
        <p:spPr>
          <a:xfrm>
            <a:off x="6314813" y="999855"/>
            <a:ext cx="980983" cy="540547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0F5083E-4254-ADDF-2864-D49325C26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867" y="1700784"/>
            <a:ext cx="5313622" cy="500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0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AB15D-9496-0FEC-6571-BD55EB9B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0EC3C9-F0C8-92E4-CAA2-69A8549C936B}"/>
              </a:ext>
            </a:extLst>
          </p:cNvPr>
          <p:cNvSpPr txBox="1"/>
          <p:nvPr/>
        </p:nvSpPr>
        <p:spPr>
          <a:xfrm>
            <a:off x="1486698" y="538190"/>
            <a:ext cx="1015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/>
              <a:t>13</a:t>
            </a:r>
            <a:r>
              <a:rPr lang="he-IL" dirty="0"/>
              <a:t>. יפתח החלון הבא. לחץ על </a:t>
            </a:r>
            <a:r>
              <a:rPr lang="en-US" dirty="0"/>
              <a:t>skip and add accounts later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47D5E42-C723-DE45-1A61-5260FDD0B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191" y="1515996"/>
            <a:ext cx="8189499" cy="45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975F7-C31E-4710-B608-94397E3A3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ADE06F-B02D-D25F-A2BE-C4382F141F46}"/>
              </a:ext>
            </a:extLst>
          </p:cNvPr>
          <p:cNvSpPr txBox="1"/>
          <p:nvPr/>
        </p:nvSpPr>
        <p:spPr>
          <a:xfrm>
            <a:off x="1486698" y="538190"/>
            <a:ext cx="1015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/>
              <a:t>14</a:t>
            </a:r>
            <a:r>
              <a:rPr lang="he-IL" dirty="0"/>
              <a:t>. חכו מספר שניות ויקפוץ החלון הבא. לחצו על: </a:t>
            </a:r>
            <a:r>
              <a:rPr lang="en-US" dirty="0"/>
              <a:t>import from SSMS 20.</a:t>
            </a:r>
            <a:r>
              <a:rPr lang="he-IL" dirty="0"/>
              <a:t> ולאחר מכן בחלון הבא שיקפוץ לחצו על </a:t>
            </a:r>
            <a:r>
              <a:rPr lang="en-US" dirty="0"/>
              <a:t>YES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313A78C-0DCE-929F-F3FE-710ED0394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811" y="1826909"/>
            <a:ext cx="5744377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2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44BFD-7721-E8C0-79BA-D839CFDA0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D9F904-CAA2-2568-DA94-711E4019743D}"/>
              </a:ext>
            </a:extLst>
          </p:cNvPr>
          <p:cNvSpPr txBox="1"/>
          <p:nvPr/>
        </p:nvSpPr>
        <p:spPr>
          <a:xfrm>
            <a:off x="1486698" y="538190"/>
            <a:ext cx="1015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/>
              <a:t>15</a:t>
            </a:r>
            <a:r>
              <a:rPr lang="he-IL" dirty="0"/>
              <a:t>. אם מופיע לכם ה</a:t>
            </a:r>
            <a:r>
              <a:rPr lang="en-US" dirty="0"/>
              <a:t>server name</a:t>
            </a:r>
            <a:r>
              <a:rPr lang="he-IL" dirty="0"/>
              <a:t> ודאו שהריבוע של </a:t>
            </a:r>
            <a:r>
              <a:rPr lang="en-US" dirty="0"/>
              <a:t>trust server certificate</a:t>
            </a:r>
            <a:r>
              <a:rPr lang="he-IL" dirty="0"/>
              <a:t> מסומן. ולחצו על </a:t>
            </a:r>
            <a:r>
              <a:rPr lang="en-US" dirty="0"/>
              <a:t>connect   </a:t>
            </a:r>
            <a:r>
              <a:rPr lang="he-IL" dirty="0"/>
              <a:t> וסיימתם </a:t>
            </a:r>
            <a:r>
              <a:rPr lang="he-IL" dirty="0">
                <a:sym typeface="Wingdings" panose="05000000000000000000" pitchFamily="2" charset="2"/>
              </a:rPr>
              <a:t></a:t>
            </a:r>
          </a:p>
          <a:p>
            <a:pPr algn="r" rtl="1"/>
            <a:r>
              <a:rPr lang="he-IL" dirty="0">
                <a:sym typeface="Wingdings" panose="05000000000000000000" pitchFamily="2" charset="2"/>
              </a:rPr>
              <a:t>במידה ולא מופיע </a:t>
            </a:r>
            <a:r>
              <a:rPr lang="en-US" dirty="0">
                <a:sym typeface="Wingdings" panose="05000000000000000000" pitchFamily="2" charset="2"/>
              </a:rPr>
              <a:t>server name </a:t>
            </a:r>
            <a:r>
              <a:rPr lang="he-IL" dirty="0">
                <a:sym typeface="Wingdings" panose="05000000000000000000" pitchFamily="2" charset="2"/>
              </a:rPr>
              <a:t> ודאו שריבוע </a:t>
            </a:r>
            <a:r>
              <a:rPr lang="en-US" dirty="0"/>
              <a:t>trust server certificate</a:t>
            </a:r>
            <a:r>
              <a:rPr lang="he-IL" dirty="0"/>
              <a:t> מסומן והמשיכו לשקופית הבאה להשגת ה</a:t>
            </a:r>
            <a:r>
              <a:rPr lang="en-US" dirty="0"/>
              <a:t>server name</a:t>
            </a:r>
            <a:r>
              <a:rPr lang="he-IL" dirty="0"/>
              <a:t>.</a:t>
            </a:r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E5FF3C1-031B-E074-D463-B370271F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32" y="1828030"/>
            <a:ext cx="3625734" cy="45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4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2D2EF-53AF-A0D1-6FCC-2AF3C2775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510846-9C0A-16B8-C9DF-CA868522331F}"/>
              </a:ext>
            </a:extLst>
          </p:cNvPr>
          <p:cNvSpPr txBox="1"/>
          <p:nvPr/>
        </p:nvSpPr>
        <p:spPr>
          <a:xfrm>
            <a:off x="1514130" y="538190"/>
            <a:ext cx="10156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16. למציאת </a:t>
            </a:r>
            <a:r>
              <a:rPr lang="en-US" dirty="0"/>
              <a:t>SERVER NAME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יש </a:t>
            </a:r>
            <a:r>
              <a:rPr lang="he-IL" dirty="0" err="1"/>
              <a:t>להכנס</a:t>
            </a:r>
            <a:r>
              <a:rPr lang="he-IL" dirty="0"/>
              <a:t> בתפריט החלונות                     ולכתוב </a:t>
            </a:r>
            <a:r>
              <a:rPr lang="en-US" dirty="0"/>
              <a:t> </a:t>
            </a:r>
            <a:r>
              <a:rPr lang="he-IL" dirty="0"/>
              <a:t> </a:t>
            </a:r>
            <a:r>
              <a:rPr lang="en-US" dirty="0"/>
              <a:t>system information </a:t>
            </a:r>
            <a:r>
              <a:rPr lang="he-IL" dirty="0"/>
              <a:t> וללחוץ על האייקון כפי שמופיע בתמונה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26F6C-4269-8866-6359-2F2054266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71864" b="-13485"/>
          <a:stretch/>
        </p:blipFill>
        <p:spPr>
          <a:xfrm>
            <a:off x="7985997" y="999855"/>
            <a:ext cx="980983" cy="54054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A20E30A-C6AC-D34D-0FA5-8B3CFBD72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245" y="1610000"/>
            <a:ext cx="5652183" cy="50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1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2635D-B831-047D-5AF0-19CC353A3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2A2A3A-40F6-4998-29F1-90003418A956}"/>
              </a:ext>
            </a:extLst>
          </p:cNvPr>
          <p:cNvSpPr txBox="1"/>
          <p:nvPr/>
        </p:nvSpPr>
        <p:spPr>
          <a:xfrm>
            <a:off x="1514130" y="538190"/>
            <a:ext cx="1015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17. בריבוע האדום כתוב ה</a:t>
            </a:r>
            <a:r>
              <a:rPr lang="en-US" dirty="0"/>
              <a:t>server name </a:t>
            </a:r>
            <a:r>
              <a:rPr lang="he-IL" dirty="0"/>
              <a:t> שלכם. העתיקו את שם ה</a:t>
            </a:r>
            <a:r>
              <a:rPr lang="en-US" dirty="0"/>
              <a:t>server name  </a:t>
            </a:r>
            <a:r>
              <a:rPr lang="he-IL" dirty="0"/>
              <a:t> לחלונית של תכנת ה</a:t>
            </a:r>
            <a:r>
              <a:rPr lang="en-US" dirty="0" err="1"/>
              <a:t>ssms</a:t>
            </a:r>
            <a:r>
              <a:rPr lang="he-IL" dirty="0"/>
              <a:t> ותוסיפו מצד ימין למה שהעתקתם </a:t>
            </a:r>
            <a:r>
              <a:rPr lang="en-US" dirty="0"/>
              <a:t>\SQLEXPRESS” </a:t>
            </a:r>
            <a:r>
              <a:rPr lang="he-IL" dirty="0"/>
              <a:t>" למשל בדוגמה להלן:  </a:t>
            </a:r>
            <a:r>
              <a:rPr lang="en-US" dirty="0"/>
              <a:t>ALON\SQLEXPRESS</a:t>
            </a:r>
            <a:endParaRPr lang="he-IL" dirty="0"/>
          </a:p>
          <a:p>
            <a:pPr algn="r" rtl="1"/>
            <a:r>
              <a:rPr lang="he-IL" dirty="0"/>
              <a:t>חזרו לשקופית 17 ופעלו בהתאם להוראות וסיימתם </a:t>
            </a:r>
            <a:r>
              <a:rPr lang="he-IL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FB6FD6C-A16A-19B9-375B-190DD64C7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76" y="1855285"/>
            <a:ext cx="9183624" cy="46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F66DAAC-64A0-2397-408B-A886C7918455}"/>
              </a:ext>
            </a:extLst>
          </p:cNvPr>
          <p:cNvSpPr txBox="1"/>
          <p:nvPr/>
        </p:nvSpPr>
        <p:spPr>
          <a:xfrm>
            <a:off x="1769321" y="123790"/>
            <a:ext cx="865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https://www.microsoft.com/en/sql-server/sql-server-downloads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A59ECDD-E040-6325-2950-73D6678DA507}"/>
              </a:ext>
            </a:extLst>
          </p:cNvPr>
          <p:cNvSpPr txBox="1"/>
          <p:nvPr/>
        </p:nvSpPr>
        <p:spPr>
          <a:xfrm>
            <a:off x="9313248" y="493122"/>
            <a:ext cx="2442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1. נכנסים לאתר של  מיקרוסופט </a:t>
            </a:r>
            <a:r>
              <a:rPr lang="he-IL" dirty="0">
                <a:hlinkClick r:id="rId2"/>
              </a:rPr>
              <a:t>בקישור</a:t>
            </a:r>
            <a:r>
              <a:rPr lang="he-IL" dirty="0"/>
              <a:t> המצורף</a:t>
            </a: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83F341B-BA80-016A-97E5-01EEEFCC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3" y="1333099"/>
            <a:ext cx="9155188" cy="48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8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CAE66A-9344-F271-3EC2-3F494BF2F44A}"/>
              </a:ext>
            </a:extLst>
          </p:cNvPr>
          <p:cNvSpPr txBox="1"/>
          <p:nvPr/>
        </p:nvSpPr>
        <p:spPr>
          <a:xfrm>
            <a:off x="9218645" y="1763486"/>
            <a:ext cx="2264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2. יש לבחור באופציה של </a:t>
            </a:r>
            <a:r>
              <a:rPr lang="en-US" dirty="0"/>
              <a:t>EXPRESS</a:t>
            </a:r>
            <a:r>
              <a:rPr lang="he-IL" dirty="0"/>
              <a:t> וללחוץ </a:t>
            </a:r>
            <a:r>
              <a:rPr lang="en-IL" dirty="0"/>
              <a:t>Download now</a:t>
            </a: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BBB82FB-1A43-C1AD-D0BE-DBE9C557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78" y="889315"/>
            <a:ext cx="7134920" cy="38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6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556604-951C-D6BC-2ED8-70DC2C5A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07" y="384031"/>
            <a:ext cx="7078063" cy="530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A4D57B-70D7-A1AE-100F-2D38FFE952F6}"/>
              </a:ext>
            </a:extLst>
          </p:cNvPr>
          <p:cNvSpPr/>
          <p:nvPr/>
        </p:nvSpPr>
        <p:spPr>
          <a:xfrm>
            <a:off x="1079240" y="2066834"/>
            <a:ext cx="2027853" cy="2204720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AE66A-9344-F271-3EC2-3F494BF2F44A}"/>
              </a:ext>
            </a:extLst>
          </p:cNvPr>
          <p:cNvSpPr txBox="1"/>
          <p:nvPr/>
        </p:nvSpPr>
        <p:spPr>
          <a:xfrm>
            <a:off x="9218645" y="1763486"/>
            <a:ext cx="189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3. יש לפתוח את קובץ ההתקנה שהורדנו וללחוץ על </a:t>
            </a:r>
            <a:r>
              <a:rPr lang="en-IL" dirty="0"/>
              <a:t>Basic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5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8FFD9-BB1A-749E-FDBE-E82F1FD9B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65" y="354083"/>
            <a:ext cx="7087589" cy="549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A4D57B-70D7-A1AE-100F-2D38FFE952F6}"/>
              </a:ext>
            </a:extLst>
          </p:cNvPr>
          <p:cNvSpPr/>
          <p:nvPr/>
        </p:nvSpPr>
        <p:spPr>
          <a:xfrm>
            <a:off x="6096000" y="5327779"/>
            <a:ext cx="1110342" cy="382556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AE66A-9344-F271-3EC2-3F494BF2F44A}"/>
              </a:ext>
            </a:extLst>
          </p:cNvPr>
          <p:cNvSpPr txBox="1"/>
          <p:nvPr/>
        </p:nvSpPr>
        <p:spPr>
          <a:xfrm>
            <a:off x="9218645" y="1763486"/>
            <a:ext cx="189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4.יש ללחוץ על </a:t>
            </a:r>
            <a:r>
              <a:rPr lang="en-IL" dirty="0"/>
              <a:t>Accept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4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16A99-B417-A867-966F-96ECEBAA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8" y="432748"/>
            <a:ext cx="7097115" cy="527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A4D57B-70D7-A1AE-100F-2D38FFE952F6}"/>
              </a:ext>
            </a:extLst>
          </p:cNvPr>
          <p:cNvSpPr/>
          <p:nvPr/>
        </p:nvSpPr>
        <p:spPr>
          <a:xfrm>
            <a:off x="6096000" y="5327779"/>
            <a:ext cx="1110342" cy="382556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AE66A-9344-F271-3EC2-3F494BF2F44A}"/>
              </a:ext>
            </a:extLst>
          </p:cNvPr>
          <p:cNvSpPr txBox="1"/>
          <p:nvPr/>
        </p:nvSpPr>
        <p:spPr>
          <a:xfrm>
            <a:off x="9218645" y="1763486"/>
            <a:ext cx="1894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5. יש לבחור את המיקום בו נרצה להתקין את התכנה בעזרת </a:t>
            </a:r>
            <a:r>
              <a:rPr lang="en-IL" dirty="0"/>
              <a:t>Browse</a:t>
            </a:r>
            <a:r>
              <a:rPr lang="he-IL" dirty="0"/>
              <a:t> ולאחר מכן ללחוץ על </a:t>
            </a:r>
            <a:r>
              <a:rPr lang="en-US" dirty="0"/>
              <a:t>I</a:t>
            </a:r>
            <a:r>
              <a:rPr lang="en-IL" dirty="0" err="1"/>
              <a:t>nstall</a:t>
            </a:r>
            <a:r>
              <a:rPr lang="en-IL" dirty="0"/>
              <a:t> </a:t>
            </a:r>
            <a:r>
              <a:rPr lang="he-IL" dirty="0"/>
              <a:t> להתקנה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D5DE2-6E1F-C4BF-7958-CA7740A116B1}"/>
              </a:ext>
            </a:extLst>
          </p:cNvPr>
          <p:cNvSpPr/>
          <p:nvPr/>
        </p:nvSpPr>
        <p:spPr>
          <a:xfrm>
            <a:off x="4061925" y="2139820"/>
            <a:ext cx="939283" cy="382556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4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CAE66A-9344-F271-3EC2-3F494BF2F44A}"/>
              </a:ext>
            </a:extLst>
          </p:cNvPr>
          <p:cNvSpPr txBox="1"/>
          <p:nvPr/>
        </p:nvSpPr>
        <p:spPr>
          <a:xfrm>
            <a:off x="9218645" y="1763486"/>
            <a:ext cx="18941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6. יש להמתין עד לקבלת המסך הבא: (תהליך ההתקנה עשוי לקחת גם מעל 10 דק')</a:t>
            </a:r>
          </a:p>
          <a:p>
            <a:pPr algn="r" rtl="1"/>
            <a:r>
              <a:rPr lang="he-IL" dirty="0"/>
              <a:t>לאחר מכן יש ללחוץ על </a:t>
            </a:r>
            <a:r>
              <a:rPr lang="en-IL" dirty="0"/>
              <a:t>Install SSMS</a:t>
            </a:r>
          </a:p>
          <a:p>
            <a:pPr algn="r" rtl="1"/>
            <a:r>
              <a:rPr lang="he-IL" dirty="0"/>
              <a:t>לאחר הלחיצה אמור </a:t>
            </a:r>
            <a:r>
              <a:rPr lang="he-IL" dirty="0" err="1"/>
              <a:t>להפתח</a:t>
            </a:r>
            <a:r>
              <a:rPr lang="he-IL" dirty="0"/>
              <a:t> דף נחיתה של אתר מיקרוסופט להורדת סביבת העבודה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BEBC4-D999-0CA8-595C-DB7262187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56" y="361389"/>
            <a:ext cx="7078063" cy="52394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060E3A-6893-7F91-291D-22FD67315BA1}"/>
              </a:ext>
            </a:extLst>
          </p:cNvPr>
          <p:cNvSpPr/>
          <p:nvPr/>
        </p:nvSpPr>
        <p:spPr>
          <a:xfrm>
            <a:off x="5540829" y="5113175"/>
            <a:ext cx="1110342" cy="382556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1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CAE66A-9344-F271-3EC2-3F494BF2F44A}"/>
              </a:ext>
            </a:extLst>
          </p:cNvPr>
          <p:cNvSpPr txBox="1"/>
          <p:nvPr/>
        </p:nvSpPr>
        <p:spPr>
          <a:xfrm>
            <a:off x="9218645" y="1763486"/>
            <a:ext cx="1894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7. במרכז המסך יש ללחוץ על הלינק לפי המופיע בריבוע האדום ולהוריד את </a:t>
            </a:r>
            <a:r>
              <a:rPr lang="en-US" dirty="0"/>
              <a:t>SSMS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FDF63F3-9EBE-28D3-7208-52E685E8A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494988"/>
            <a:ext cx="7427533" cy="60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7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CAE66A-9344-F271-3EC2-3F494BF2F44A}"/>
              </a:ext>
            </a:extLst>
          </p:cNvPr>
          <p:cNvSpPr txBox="1"/>
          <p:nvPr/>
        </p:nvSpPr>
        <p:spPr>
          <a:xfrm>
            <a:off x="9218645" y="1763486"/>
            <a:ext cx="1894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8. יש לפתוח את ההתקנה </a:t>
            </a:r>
            <a:r>
              <a:rPr lang="he-IL" dirty="0" err="1"/>
              <a:t>השניה</a:t>
            </a:r>
            <a:r>
              <a:rPr lang="he-IL" dirty="0"/>
              <a:t> (</a:t>
            </a:r>
            <a:r>
              <a:rPr lang="en-US" dirty="0"/>
              <a:t>SSMS</a:t>
            </a:r>
            <a:r>
              <a:rPr lang="he-IL" dirty="0"/>
              <a:t>) ולבחור את המקום בו נרצה להתקין את </a:t>
            </a:r>
            <a:r>
              <a:rPr lang="en-US" dirty="0"/>
              <a:t>SSMS</a:t>
            </a:r>
            <a:r>
              <a:rPr lang="he-IL" dirty="0"/>
              <a:t> ע"י כפתור </a:t>
            </a:r>
            <a:r>
              <a:rPr lang="en-IL" dirty="0"/>
              <a:t>change</a:t>
            </a:r>
            <a:r>
              <a:rPr lang="he-IL" dirty="0"/>
              <a:t> ולאחר מכן ללחוץ על </a:t>
            </a:r>
            <a:r>
              <a:rPr lang="en-US" dirty="0"/>
              <a:t>I</a:t>
            </a:r>
            <a:r>
              <a:rPr lang="en-IL" dirty="0" err="1"/>
              <a:t>nstall</a:t>
            </a:r>
            <a:r>
              <a:rPr lang="en-IL" dirty="0"/>
              <a:t> </a:t>
            </a:r>
            <a:r>
              <a:rPr lang="he-IL" dirty="0"/>
              <a:t> להתקנה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194D7-BCD3-65E8-0D10-609615FE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01" y="866417"/>
            <a:ext cx="6077798" cy="51251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CD03B9-4340-9B55-E071-5588D9416358}"/>
              </a:ext>
            </a:extLst>
          </p:cNvPr>
          <p:cNvSpPr/>
          <p:nvPr/>
        </p:nvSpPr>
        <p:spPr>
          <a:xfrm>
            <a:off x="4991876" y="5336909"/>
            <a:ext cx="1038031" cy="382556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4D4EA-00DF-5EED-86A6-7D311089771B}"/>
              </a:ext>
            </a:extLst>
          </p:cNvPr>
          <p:cNvSpPr/>
          <p:nvPr/>
        </p:nvSpPr>
        <p:spPr>
          <a:xfrm>
            <a:off x="7766178" y="3428999"/>
            <a:ext cx="1038031" cy="382556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58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405</Words>
  <Application>Microsoft Office PowerPoint</Application>
  <PresentationFormat>מסך רחב</PresentationFormat>
  <Paragraphs>35</Paragraphs>
  <Slides>18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Ben Bassat Alon</dc:creator>
  <cp:lastModifiedBy>לימור רדר</cp:lastModifiedBy>
  <cp:revision>11</cp:revision>
  <dcterms:created xsi:type="dcterms:W3CDTF">2024-06-18T19:33:50Z</dcterms:created>
  <dcterms:modified xsi:type="dcterms:W3CDTF">2025-10-30T06:43:26Z</dcterms:modified>
</cp:coreProperties>
</file>