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6:53:56.17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6229 331,'-6'-4,"1"0,-1 0,-1 1,1 0,0 0,-1 0,0 1,-7-2,-18-7,-65-26,-2 3,-2 5,0 4,-2 5,0 4,-1 5,-175 3,264 8,-804-9,533-3,97 6,-267-42,358 33,-144-4,-100 19,150 2,-459-2,631 2,1 0,0 1,0 1,0 1,0 1,-18 8,14-5,-1-1,0-1,-28 4,-278 18,296-25,-1 1,1 1,0 2,-39 15,33-9,-72 13,11-4,89-18,0-1,-21 13,-16 6,-3-6,7-2,-78 36,110-44,0 1,1 0,0 0,0 1,1 1,0 0,1 0,0 1,1 0,-10 15,-6 15,-35 81,52-102,-40 103,1-1,27-74,-15 54,6 43,16-80,7-42,-4 48,-3 59,-2 41,15-170,5 122,-4-110,2-1,-1 1,2 0,-1 0,2-1,0 0,9 16,109 166,-114-181,1 0,1-1,-1 0,2 0,0-1,0-1,1 0,0-1,1 0,17 8,9 3,-22-11,0 0,33 11,198 58,-203-65,1-2,92 9,-24-5,-102-13,257 39,-183-32,100-2,-178-7,29-2,0 2,0 1,0 3,-1 0,51 14,-52-9,1-1,1-2,56 2,119-8,-100-2,897 1,-978 0,-1-1,0-2,60-15,83-38,-113 34,0 4,69-14,-24 18,119-1,109 13,-304 4,29-4,114-20,-139 18,378-70,-400 72,-1 0,0-1,0 0,0-1,0 0,11-8,58-45,-30 21,-28 20,-1 0,-1-1,0 0,-1-2,-1-1,-1 0,-1-1,-1 0,15-32,-22 36,0-1,-2 0,0-1,5-29,5-82,-15 115,10-69,2-36,-12 89,-2-276,-2 284,-2-1,0 0,-1 1,-2 0,-20-45,5 23,-56-82,-64-101,62 94,68 115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7:06:05.27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1,'1910'0,"-1884"0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7T16:53:58.241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 0,'1694'0'0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7T16:54:08.744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0,'8413'137'0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6:57:30.75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1 127,'293'14,"4"1,-203-18,104-17,94-29,134-16,-310 53,-82 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6:59:54.82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67,'1063'0,"-1043"-2,1-1,-1-1,0-1,0-1,-1 0,1-1,29-17,-31 14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6:59:56.04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0,'5'0,"11"0,16 0,9 0,6 0,4 0,-1 0,5 0,-2 0,-1 0,1 0,-5 0,0 0,-4 0,-4 0,-10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6:59:58.460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2,'66'0,"8"-1,118 13,-95-2,157-5,-19-2,-119 10,20 1,-108-13,143-3,-162 1,0 0,1-1,-1-1,0 1,0-1,-1-1,13-6,-7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7T17:00:00.92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0 180,'19'-2,"-1"0,0-2,0 0,-1-1,26-11,5-1,1 6,-1 1,1 3,1 2,76 2,63-7,118-7,-284 16,0-1,37-8,-35 5,47-4,-38 6,42-8,-43 5,47-2,-49 8,-19 1,-1-1,1 0,-1-1,18-4,-11-1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7T17:00:03.51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84 0,'2037'-84'0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5E00D-1762-054B-6BAF-20D814B55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348BE-1012-3D22-E348-1858A3937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DAD28-47FB-EF50-50D8-15A8F2F1C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2A7FC-AE1F-C954-3957-B1AFBE5C5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406D1-866F-3BF5-6B09-323C1B51D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10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60671-4F22-C791-05C5-7D3C833C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54520E-D243-8FB4-95B4-1212B3937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96D7A-B332-49A2-A458-6BC9C1F4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21E44-1D74-1B64-875D-2851C85F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0B0B1-2B33-AB16-5F86-60E1ED5D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7331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3070D-D91C-5BEC-D7EA-71C4158F2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22D83-901F-8562-57BC-F674183C7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64DDF-EB7B-0820-E57B-B6A5F3C93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F8319-F301-DC38-A260-41FA2C78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F2458-39D3-7CAA-6F9D-504A3CF1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3216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ACB3-4AE7-4429-C809-8E56BF49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65A46-6245-ED49-5A1C-561A17261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99478-87AD-86EF-997A-E0A70E07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CF0C7-A9E6-D27C-C68E-A676DF718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CEA3C-3350-0EC6-AE0D-94A6643C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2055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4E85E-E40F-9E52-FE23-E5550FAF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DBEE1-BDF0-F99E-2AA2-C5BC4152B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6EB72-C88B-3EB8-6D48-229C788C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63579-640F-DDE3-07C3-567B37C6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C035A-8AD1-9F0B-78C2-038560BF1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4179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2D552-F949-48A6-F52E-D2D323A68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0B8C2-7D00-6623-488A-7A43B0AF3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C604B-7E5C-C59C-E38F-A59CEBC15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BE568-EF9E-A4EB-AA3E-C5B29FAF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954F8-D0AE-B1CB-E2D3-060521854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058D4-2918-C827-3A5F-14D7D5FC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9031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812D8-3AFD-F1C9-6B7D-ACDFCD517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6E0D9-0519-BF9D-9AE7-E4AF178C1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3299E-AE11-774D-1088-77AE8EFFA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7F3F74-42E7-6ED5-31F3-69F6F2639A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F1BA6-B1EC-6131-F1F0-386D11B30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59837D-AA47-50B0-83F5-3AF1FD29D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0A2656-4ABB-B1D6-ABD5-F4E7DAF9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CD3CF7-1734-815F-5ACB-4AE2D1B6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4649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25315-BF14-48D7-430C-86FDDDE0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E7E53C-2647-2340-2BC7-752A3E704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4BE058-626E-F284-2A88-556B6852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364AE8-E446-705C-5F75-2D6E44C68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7337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A8E2AF-E42C-E635-E485-12EA4F8EF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F3518-633E-7431-9904-A1DE2A524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11866-D8A8-B25F-5BF6-12FCB019C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8023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50FB-E863-2E5F-011E-F147BBAC0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BC9C7-03AB-5042-7FD4-DFA0B8550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8175E-CD8A-F5C8-7D23-E0A242474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67EF0-F15F-C79E-61A3-A0EC5AAA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B69FF-3CBC-E226-F811-2B5F03DB4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BD1B7-9481-3CB9-CEEF-0FA0A9873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4730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88B52-E66E-EA37-C820-454FAA9FA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B814E-B167-53C7-5F3C-1722B1E0C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259075-231B-96C6-FC0C-A4881B2B3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B084E-0E11-3CD4-0C61-A1B49E78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4E7E0-1C5D-BD49-AB64-9FDD14F1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D4053-77A9-53E0-064D-C4310B19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1069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C3C01-507E-BAC3-46D1-F70EFD76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4F746-AEFF-7F94-869B-09155ADDA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F07CD-E807-CFE7-9E5E-2A77EDBE4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A142C-9279-4E20-A180-AF8D5B627884}" type="datetimeFigureOut">
              <a:rPr lang="LID4096" smtClean="0"/>
              <a:t>04/19/2026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2A314-20B3-6590-BA34-EC0294C37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670EC-8FBB-4CA2-F198-9D2AF9EA4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AC931-2D7C-4159-BB8C-B6FDB6194EF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2302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microsoft.com/en-us/download/details.aspx?id=58494&amp;msockid=2fcf2290a0ab6b4919c3372da13b6a1c" TargetMode="Externa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13" Type="http://schemas.openxmlformats.org/officeDocument/2006/relationships/image" Target="../media/image16.png"/><Relationship Id="rId3" Type="http://schemas.openxmlformats.org/officeDocument/2006/relationships/customXml" Target="../ink/ink5.xml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.xml"/><Relationship Id="rId11" Type="http://schemas.openxmlformats.org/officeDocument/2006/relationships/customXml" Target="../ink/ink8.xml"/><Relationship Id="rId5" Type="http://schemas.openxmlformats.org/officeDocument/2006/relationships/image" Target="../media/image11.png"/><Relationship Id="rId15" Type="http://schemas.openxmlformats.org/officeDocument/2006/relationships/image" Target="../media/image17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Relationship Id="rId14" Type="http://schemas.openxmlformats.org/officeDocument/2006/relationships/customXml" Target="../ink/ink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26B6A5-5D77-DC25-E011-81802F1B82D2}"/>
              </a:ext>
            </a:extLst>
          </p:cNvPr>
          <p:cNvSpPr txBox="1"/>
          <p:nvPr/>
        </p:nvSpPr>
        <p:spPr>
          <a:xfrm>
            <a:off x="973394" y="199458"/>
            <a:ext cx="1011447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הורידו </a:t>
            </a:r>
            <a:r>
              <a:rPr lang="en-U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PowerBI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desktop </a:t>
            </a:r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מהאתר הרשמי של </a:t>
            </a:r>
            <a:r>
              <a:rPr lang="he-IL" sz="24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מייקרוספט</a:t>
            </a:r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הורדה ללא עלות</a:t>
            </a:r>
          </a:p>
          <a:p>
            <a:pPr algn="r" rtl="1"/>
            <a:endParaRPr lang="he-IL" dirty="0"/>
          </a:p>
          <a:p>
            <a:pPr algn="r" rtl="1"/>
            <a:r>
              <a:rPr lang="en-US" dirty="0">
                <a:highlight>
                  <a:srgbClr val="FFFF00"/>
                </a:highlight>
                <a:hlinkClick r:id="rId2"/>
              </a:rPr>
              <a:t>Download Microsoft Power BI Desktop from Official Microsoft Download Center</a:t>
            </a:r>
            <a:endParaRPr lang="he-IL" dirty="0">
              <a:highlight>
                <a:srgbClr val="FFFF00"/>
              </a:highlight>
            </a:endParaRPr>
          </a:p>
          <a:p>
            <a:pPr algn="r" rtl="1"/>
            <a:endParaRPr lang="LID4096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DE786F6-32C8-D1A6-80E9-EB738136AACD}"/>
              </a:ext>
            </a:extLst>
          </p:cNvPr>
          <p:cNvGrpSpPr/>
          <p:nvPr/>
        </p:nvGrpSpPr>
        <p:grpSpPr>
          <a:xfrm>
            <a:off x="0" y="1353343"/>
            <a:ext cx="12192000" cy="5490845"/>
            <a:chOff x="0" y="1353343"/>
            <a:chExt cx="12192000" cy="549084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890D9E6-A044-6A7A-FFE2-FFDDC19EB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353343"/>
              <a:ext cx="12192000" cy="5252528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0FC7AD4-5C50-0F22-3FCA-DC1CAA185F25}"/>
                    </a:ext>
                  </a:extLst>
                </p14:cNvPr>
                <p14:cNvContentPartPr/>
                <p14:nvPr/>
              </p14:nvContentPartPr>
              <p14:xfrm>
                <a:off x="6596617" y="5937708"/>
                <a:ext cx="2242440" cy="9064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0FC7AD4-5C50-0F22-3FCA-DC1CAA185F2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506977" y="5758068"/>
                  <a:ext cx="2422080" cy="126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AD96C628-1409-B0B6-7791-C1DBAE4DD728}"/>
                    </a:ext>
                  </a:extLst>
                </p14:cNvPr>
                <p14:cNvContentPartPr/>
                <p14:nvPr/>
              </p14:nvContentPartPr>
              <p14:xfrm>
                <a:off x="4866817" y="6370990"/>
                <a:ext cx="610560" cy="7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AD96C628-1409-B0B6-7791-C1DBAE4DD72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777177" y="6010990"/>
                  <a:ext cx="790200" cy="720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93722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85DE38D-8CA6-3F2C-81D2-E4695F19D1F4}"/>
              </a:ext>
            </a:extLst>
          </p:cNvPr>
          <p:cNvGrpSpPr/>
          <p:nvPr/>
        </p:nvGrpSpPr>
        <p:grpSpPr>
          <a:xfrm>
            <a:off x="0" y="1215841"/>
            <a:ext cx="12192000" cy="3601511"/>
            <a:chOff x="0" y="1363222"/>
            <a:chExt cx="12192000" cy="360151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594D1CC-CEF7-FF90-3056-8CB4F0B045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363222"/>
              <a:ext cx="12192000" cy="3601511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1BF5448B-BC6E-A3E8-4867-9F3E45F51CA3}"/>
                    </a:ext>
                  </a:extLst>
                </p14:cNvPr>
                <p14:cNvContentPartPr/>
                <p14:nvPr/>
              </p14:nvContentPartPr>
              <p14:xfrm>
                <a:off x="1179337" y="4316434"/>
                <a:ext cx="3029040" cy="496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1BF5448B-BC6E-A3E8-4867-9F3E45F51CA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89337" y="4136434"/>
                  <a:ext cx="3208680" cy="4093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A63DCC1-D3B5-6941-2614-71C0B958A0BA}"/>
              </a:ext>
            </a:extLst>
          </p:cNvPr>
          <p:cNvSpPr txBox="1"/>
          <p:nvPr/>
        </p:nvSpPr>
        <p:spPr>
          <a:xfrm>
            <a:off x="1523999" y="477177"/>
            <a:ext cx="9465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אחרי הלחיצה קובץ ההתקנה יתחיל לרדת (לוקח זמן)</a:t>
            </a:r>
          </a:p>
          <a:p>
            <a:pPr algn="r" rtl="1"/>
            <a:endParaRPr lang="he-IL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312329-3FD8-EA66-C2C2-6C710E1029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857" y="5996345"/>
            <a:ext cx="7292972" cy="3200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ED333D0-B951-4328-1C6A-9C54DB13A0BE}"/>
              </a:ext>
            </a:extLst>
          </p:cNvPr>
          <p:cNvSpPr txBox="1"/>
          <p:nvPr/>
        </p:nvSpPr>
        <p:spPr>
          <a:xfrm>
            <a:off x="1971367" y="5257681"/>
            <a:ext cx="9465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בתיקיית הורדות /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Downloads</a:t>
            </a:r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לחצו על הקובץ שירד:</a:t>
            </a: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67019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05D30A0-A17A-9DE6-5227-E99D66C989C8}"/>
              </a:ext>
            </a:extLst>
          </p:cNvPr>
          <p:cNvGrpSpPr/>
          <p:nvPr/>
        </p:nvGrpSpPr>
        <p:grpSpPr>
          <a:xfrm>
            <a:off x="4451155" y="885241"/>
            <a:ext cx="4747671" cy="3734124"/>
            <a:chOff x="4451155" y="885241"/>
            <a:chExt cx="4747671" cy="37341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F5AC314-6E3A-12E1-6AB3-827CF62463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51155" y="885241"/>
              <a:ext cx="4747671" cy="3734124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EF8902D4-860E-0230-5566-3E5D37BC42F4}"/>
                    </a:ext>
                  </a:extLst>
                </p14:cNvPr>
                <p14:cNvContentPartPr/>
                <p14:nvPr/>
              </p14:nvContentPartPr>
              <p14:xfrm>
                <a:off x="7576251" y="4375745"/>
                <a:ext cx="630720" cy="561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EF8902D4-860E-0230-5566-3E5D37BC42F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486611" y="4195745"/>
                  <a:ext cx="810360" cy="4158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D34EDEF-5110-56F0-65B0-6261A5C99065}"/>
              </a:ext>
            </a:extLst>
          </p:cNvPr>
          <p:cNvSpPr txBox="1"/>
          <p:nvPr/>
        </p:nvSpPr>
        <p:spPr>
          <a:xfrm>
            <a:off x="2092216" y="238910"/>
            <a:ext cx="9465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לחצו על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NEXT</a:t>
            </a:r>
            <a:endParaRPr lang="he-IL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r" rtl="1"/>
            <a:endParaRPr lang="he-IL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E9CE73-C73A-4B22-A235-107A4701A987}"/>
              </a:ext>
            </a:extLst>
          </p:cNvPr>
          <p:cNvSpPr txBox="1"/>
          <p:nvPr/>
        </p:nvSpPr>
        <p:spPr>
          <a:xfrm>
            <a:off x="2092215" y="5533582"/>
            <a:ext cx="9465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בהודעה שקופצת – אשרו את ההתקנה</a:t>
            </a: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3805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30FE764A-B6C1-DF6A-227A-AE327E1B5DF2}"/>
              </a:ext>
            </a:extLst>
          </p:cNvPr>
          <p:cNvGrpSpPr/>
          <p:nvPr/>
        </p:nvGrpSpPr>
        <p:grpSpPr>
          <a:xfrm>
            <a:off x="826430" y="231950"/>
            <a:ext cx="4146382" cy="2856944"/>
            <a:chOff x="1045651" y="175484"/>
            <a:chExt cx="4146382" cy="285694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D193313-BA59-3C32-63C0-CD25252546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57494" y="175484"/>
              <a:ext cx="3634539" cy="2856944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0FFCEC06-4A03-F9BD-0D1A-CE9A7957A99E}"/>
                    </a:ext>
                  </a:extLst>
                </p14:cNvPr>
                <p14:cNvContentPartPr/>
                <p14:nvPr/>
              </p14:nvContentPartPr>
              <p14:xfrm>
                <a:off x="3848451" y="2849705"/>
                <a:ext cx="457560" cy="244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0FFCEC06-4A03-F9BD-0D1A-CE9A7957A99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758451" y="2669705"/>
                  <a:ext cx="637200" cy="38412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FB289C2-5E6B-EBF7-39EF-C60FB07DAF7F}"/>
                </a:ext>
              </a:extLst>
            </p:cNvPr>
            <p:cNvSpPr txBox="1"/>
            <p:nvPr/>
          </p:nvSpPr>
          <p:spPr>
            <a:xfrm>
              <a:off x="1045651" y="175484"/>
              <a:ext cx="570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6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F651AB6-B63F-3382-454E-7D7001C0AFA9}"/>
              </a:ext>
            </a:extLst>
          </p:cNvPr>
          <p:cNvGrpSpPr/>
          <p:nvPr/>
        </p:nvGrpSpPr>
        <p:grpSpPr>
          <a:xfrm>
            <a:off x="5935228" y="154375"/>
            <a:ext cx="3947354" cy="2758039"/>
            <a:chOff x="5418740" y="175484"/>
            <a:chExt cx="3947354" cy="275803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A4F49B-FE81-B73C-9069-1D74F4C8DED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35228" y="175484"/>
              <a:ext cx="3430866" cy="2758039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29318C1D-3F93-42F7-C526-A2B5E8C3EEB5}"/>
                    </a:ext>
                  </a:extLst>
                </p14:cNvPr>
                <p14:cNvContentPartPr/>
                <p14:nvPr/>
              </p14:nvContentPartPr>
              <p14:xfrm>
                <a:off x="5989011" y="2441825"/>
                <a:ext cx="239760" cy="3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29318C1D-3F93-42F7-C526-A2B5E8C3EEB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899011" y="2261825"/>
                  <a:ext cx="419400" cy="36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754A6B32-1E45-D254-2C0F-3A34BDA37C56}"/>
                    </a:ext>
                  </a:extLst>
                </p14:cNvPr>
                <p14:cNvContentPartPr/>
                <p14:nvPr/>
              </p14:nvContentPartPr>
              <p14:xfrm>
                <a:off x="8048571" y="2742425"/>
                <a:ext cx="528840" cy="212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754A6B32-1E45-D254-2C0F-3A34BDA37C5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958931" y="2562785"/>
                  <a:ext cx="708480" cy="3808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2ED8BB7-ECAC-82B6-DF12-A68B4F3A9FFA}"/>
                </a:ext>
              </a:extLst>
            </p:cNvPr>
            <p:cNvSpPr txBox="1"/>
            <p:nvPr/>
          </p:nvSpPr>
          <p:spPr>
            <a:xfrm>
              <a:off x="5418740" y="253059"/>
              <a:ext cx="570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7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8DA114A-6CB7-5AE4-A94B-934CE61C75BF}"/>
              </a:ext>
            </a:extLst>
          </p:cNvPr>
          <p:cNvGrpSpPr/>
          <p:nvPr/>
        </p:nvGrpSpPr>
        <p:grpSpPr>
          <a:xfrm>
            <a:off x="724714" y="3572514"/>
            <a:ext cx="4248098" cy="3032427"/>
            <a:chOff x="733687" y="3512055"/>
            <a:chExt cx="4248098" cy="303242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087954-EBAE-5B71-7EAE-D43CD1899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236557" y="3512055"/>
              <a:ext cx="3745228" cy="3032427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2B1FC4B-5899-C750-DD87-F779889BABC3}"/>
                    </a:ext>
                  </a:extLst>
                </p14:cNvPr>
                <p14:cNvContentPartPr/>
                <p14:nvPr/>
              </p14:nvContentPartPr>
              <p14:xfrm>
                <a:off x="3567834" y="6258396"/>
                <a:ext cx="558000" cy="648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2B1FC4B-5899-C750-DD87-F779889BABC3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477834" y="6078756"/>
                  <a:ext cx="737640" cy="4244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2E9620F-D358-E116-1964-0C55B9378E26}"/>
                </a:ext>
              </a:extLst>
            </p:cNvPr>
            <p:cNvSpPr txBox="1"/>
            <p:nvPr/>
          </p:nvSpPr>
          <p:spPr>
            <a:xfrm>
              <a:off x="733687" y="3672349"/>
              <a:ext cx="570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8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B2873DA-DEE5-E990-7382-477EFB2EBD5E}"/>
              </a:ext>
            </a:extLst>
          </p:cNvPr>
          <p:cNvGrpSpPr/>
          <p:nvPr/>
        </p:nvGrpSpPr>
        <p:grpSpPr>
          <a:xfrm>
            <a:off x="5935228" y="3440118"/>
            <a:ext cx="4501851" cy="3242398"/>
            <a:chOff x="5375679" y="3405631"/>
            <a:chExt cx="4501851" cy="324239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5F5F2A0-34CD-C6D1-893C-A7105892E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5809794" y="3405631"/>
              <a:ext cx="4067736" cy="3242398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105FCB5-444A-8F3C-89CB-5A9FF93BFD49}"/>
                    </a:ext>
                  </a:extLst>
                </p14:cNvPr>
                <p14:cNvContentPartPr/>
                <p14:nvPr/>
              </p14:nvContentPartPr>
              <p14:xfrm>
                <a:off x="8119131" y="6400745"/>
                <a:ext cx="733680" cy="302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105FCB5-444A-8F3C-89CB-5A9FF93BFD4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029131" y="6220745"/>
                  <a:ext cx="913320" cy="3898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9A18507-5898-ED84-6390-2E4E12D0528A}"/>
                </a:ext>
              </a:extLst>
            </p:cNvPr>
            <p:cNvSpPr txBox="1"/>
            <p:nvPr/>
          </p:nvSpPr>
          <p:spPr>
            <a:xfrm>
              <a:off x="5375679" y="3632646"/>
              <a:ext cx="570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9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0375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AECA095-8313-AC68-059A-48D148401B91}"/>
              </a:ext>
            </a:extLst>
          </p:cNvPr>
          <p:cNvGrpSpPr/>
          <p:nvPr/>
        </p:nvGrpSpPr>
        <p:grpSpPr>
          <a:xfrm>
            <a:off x="340854" y="403063"/>
            <a:ext cx="5499508" cy="3972577"/>
            <a:chOff x="422787" y="855347"/>
            <a:chExt cx="5499508" cy="397257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D22EE9E-6AA6-ABF5-E19B-46FAEF980E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35589" y="1086180"/>
              <a:ext cx="4686706" cy="3741744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5907B78-34EC-DDBC-8887-2BDFDF5663F8}"/>
                    </a:ext>
                  </a:extLst>
                </p14:cNvPr>
                <p14:cNvContentPartPr/>
                <p14:nvPr/>
              </p14:nvContentPartPr>
              <p14:xfrm>
                <a:off x="4218097" y="4562148"/>
                <a:ext cx="697320" cy="3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5907B78-34EC-DDBC-8887-2BDFDF5663F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128097" y="4382508"/>
                  <a:ext cx="876960" cy="360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320D587-2416-8EC7-950D-B798703AB3E9}"/>
                </a:ext>
              </a:extLst>
            </p:cNvPr>
            <p:cNvSpPr txBox="1"/>
            <p:nvPr/>
          </p:nvSpPr>
          <p:spPr>
            <a:xfrm>
              <a:off x="422787" y="855347"/>
              <a:ext cx="727587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he-IL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10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63F3F37-8BAB-DB71-C2B5-D15C201CA619}"/>
              </a:ext>
            </a:extLst>
          </p:cNvPr>
          <p:cNvSpPr txBox="1"/>
          <p:nvPr/>
        </p:nvSpPr>
        <p:spPr>
          <a:xfrm>
            <a:off x="7040710" y="5483215"/>
            <a:ext cx="47735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אחרי ההתקנה, התכנה תפתח אוטומטית. </a:t>
            </a:r>
            <a:r>
              <a:rPr lang="he-IL" sz="3600" b="1" dirty="0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FFFF00"/>
                </a:highlight>
              </a:rPr>
              <a:t>לא </a:t>
            </a:r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לעשות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Sign in</a:t>
            </a:r>
            <a:endParaRPr lang="he-IL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r" rtl="1"/>
            <a:endParaRPr lang="he-IL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4B10CA8-E619-2D62-AD73-CE92D0126DA4}"/>
              </a:ext>
            </a:extLst>
          </p:cNvPr>
          <p:cNvGrpSpPr/>
          <p:nvPr/>
        </p:nvGrpSpPr>
        <p:grpSpPr>
          <a:xfrm>
            <a:off x="6867784" y="2504768"/>
            <a:ext cx="5193417" cy="3040003"/>
            <a:chOff x="6605293" y="2844225"/>
            <a:chExt cx="5193417" cy="304000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7219398-E6A0-E8CC-699B-E6A786C26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05293" y="3429000"/>
              <a:ext cx="4946430" cy="245522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645FE4A-A370-8D97-A712-00F6FAB29242}"/>
                </a:ext>
              </a:extLst>
            </p:cNvPr>
            <p:cNvSpPr txBox="1"/>
            <p:nvPr/>
          </p:nvSpPr>
          <p:spPr>
            <a:xfrm>
              <a:off x="11110452" y="2844225"/>
              <a:ext cx="68825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11</a:t>
              </a:r>
              <a:endParaRPr lang="LID4096" sz="32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380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Yamit Livneh</dc:creator>
  <cp:lastModifiedBy>lesley salamon</cp:lastModifiedBy>
  <cp:revision>6</cp:revision>
  <dcterms:created xsi:type="dcterms:W3CDTF">2026-03-07T16:51:02Z</dcterms:created>
  <dcterms:modified xsi:type="dcterms:W3CDTF">2026-04-19T13:21:43Z</dcterms:modified>
</cp:coreProperties>
</file>