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wzAHTBeUL5AhHpOjACo0og8J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15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5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5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17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9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19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19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9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9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9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0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22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2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23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23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ctrTitle"/>
          </p:nvPr>
        </p:nvSpPr>
        <p:spPr>
          <a:xfrm>
            <a:off x="696000" y="1600200"/>
            <a:ext cx="10800000" cy="180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מנשקי אדם-מחשב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4800">
                <a:latin typeface="Arial"/>
                <a:ea typeface="Arial"/>
                <a:cs typeface="Arial"/>
                <a:sym typeface="Arial"/>
              </a:rPr>
              <a:t>ארכיטקטורת מידע </a:t>
            </a:r>
            <a:br>
              <a:rPr lang="iw-IL" sz="4800">
                <a:latin typeface="Arial"/>
                <a:ea typeface="Arial"/>
                <a:cs typeface="Arial"/>
                <a:sym typeface="Arial"/>
              </a:rPr>
            </a:b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subTitle" idx="1"/>
          </p:nvPr>
        </p:nvSpPr>
        <p:spPr>
          <a:xfrm>
            <a:off x="696000" y="2935832"/>
            <a:ext cx="10800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2"/>
          </p:nvPr>
        </p:nvSpPr>
        <p:spPr>
          <a:xfrm>
            <a:off x="613807" y="3605635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ד"ר משה לייבה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81" y="133943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-123290" y="1212161"/>
            <a:ext cx="11483716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חישבו על דוגמא נוספת לארגון המידע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על פי עקרונות ארכיטקטורת המידע (כוריאוגרפיה, אונטולוגיה, טקסונומיה).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במצגות  קישור לפעילות או לדפי מידע,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https://youtu.be/xODFEFLQ8PQ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אתר מומלץ ליצירת QR: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https://www.the-qrcode-generator.com/</a:t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החליפו את הקוד בשקופית לקוד החדש שקיבלתם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/>
        </p:nvSpPr>
        <p:spPr>
          <a:xfrm>
            <a:off x="1514663" y="3532297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024127" y="1049185"/>
            <a:ext cx="9620681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 (Information Architecture)?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מהם העקרונות של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br>
              <a:rPr lang="iw-IL" sz="6600">
                <a:latin typeface="Arial"/>
                <a:ea typeface="Arial"/>
                <a:cs typeface="Arial"/>
                <a:sym typeface="Arial"/>
              </a:rPr>
            </a:br>
            <a:r>
              <a:rPr lang="iw-IL" sz="6000">
                <a:latin typeface="Arial"/>
                <a:ea typeface="Arial"/>
                <a:cs typeface="Arial"/>
                <a:sym typeface="Arial"/>
              </a:rPr>
              <a:t>ארכיטקטורת מידע </a:t>
            </a:r>
            <a:br>
              <a:rPr lang="iw-IL" sz="6000">
                <a:latin typeface="Arial"/>
                <a:ea typeface="Arial"/>
                <a:cs typeface="Arial"/>
                <a:sym typeface="Arial"/>
              </a:rPr>
            </a:br>
            <a:r>
              <a:rPr lang="iw-IL" sz="6000">
                <a:latin typeface="Arial"/>
                <a:ea typeface="Arial"/>
                <a:cs typeface="Arial"/>
                <a:sym typeface="Arial"/>
              </a:rPr>
              <a:t>Information Architecture (IA)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5536" y="1345434"/>
            <a:ext cx="112035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w-IL" sz="2800" i="0" u="none" strike="noStrike" cap="none">
                <a:solidFill>
                  <a:srgbClr val="000000"/>
                </a:solidFill>
              </a:rPr>
              <a:t>תהליך של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תכנון מבנה לוגי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המאפשר למשתמשים התמצאות קלה ומהירה הן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בעולם הדיגיטלי והן בעולם הפיזי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. ארכיטקטורת המידעIA) ) עוסקת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בעיצוב 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ארגונו ותכנון מערכות הניווט 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המסייעות למשתמשים למצוא את המידע הרלוונטי ולנהל אותו באופן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אינטואיטיבי.</a:t>
            </a:r>
            <a:endParaRPr/>
          </a:p>
          <a:p>
            <a:pPr marL="457200" marR="0" lvl="0" indent="-457200" algn="r" rtl="1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w-IL" sz="2800" i="0" u="none" strike="noStrike" cap="none">
                <a:solidFill>
                  <a:srgbClr val="000000"/>
                </a:solidFill>
              </a:rPr>
              <a:t>השילוב שבין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סידור המידע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תיוג המידע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ותהליכי הניווט 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הנדרשים מהמשתמש במערכת.</a:t>
            </a:r>
            <a:endParaRPr sz="2800" i="0" u="none" strike="noStrike" cap="none">
              <a:solidFill>
                <a:srgbClr val="00000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800" i="0" u="none" strike="noStrike" cap="none">
              <a:solidFill>
                <a:srgbClr val="8296B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6" descr="Teenager With Knapsack Get Lost In Summer Forest Stock Photo, Picture And  Royalty Free Image. Image 13461458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103" y="2012567"/>
            <a:ext cx="4059172" cy="270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>
            <a:off x="7835933" y="3072196"/>
            <a:ext cx="3451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2F75FF"/>
                </a:solidFill>
              </a:rPr>
              <a:t>אבדה דרכנו ביער?</a:t>
            </a:r>
            <a:endParaRPr sz="3200" b="1">
              <a:solidFill>
                <a:srgbClr val="2F75FF"/>
              </a:solidFill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745434" y="4865709"/>
            <a:ext cx="76497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0000"/>
                </a:solidFill>
              </a:rPr>
              <a:t>מה עלינו לעשות? האם נצא באמצעות החושים? כיצד נשחזר את צעדינו? האם ננסה לאתר את מיקומנו על פי מפת השמיים?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5405542" y="823423"/>
            <a:ext cx="12602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75FF"/>
                </a:solidFill>
              </a:rPr>
              <a:t>דוגמא</a:t>
            </a:r>
            <a:endParaRPr sz="3200" b="1">
              <a:solidFill>
                <a:srgbClr val="2F75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4795599" y="1889440"/>
            <a:ext cx="3451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75FF"/>
                </a:solidFill>
              </a:rPr>
              <a:t>אבדה דרכנו ביער?</a:t>
            </a:r>
            <a:endParaRPr sz="3200" b="1">
              <a:solidFill>
                <a:srgbClr val="2F75FF"/>
              </a:solidFill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2100413" y="2782027"/>
            <a:ext cx="764979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</a:rPr>
              <a:t>שלוש יכולות חשובות כדי למצוא את דרכנו ביער: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>
                <a:solidFill>
                  <a:schemeClr val="dk1"/>
                </a:solidFill>
              </a:rPr>
              <a:t>התמצאות -</a:t>
            </a:r>
            <a:r>
              <a:rPr lang="iw-IL" sz="2800">
                <a:solidFill>
                  <a:schemeClr val="dk1"/>
                </a:solidFill>
              </a:rPr>
              <a:t> היכולת לקבוע במדויק את מיקומנו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>
                <a:solidFill>
                  <a:schemeClr val="dk1"/>
                </a:solidFill>
              </a:rPr>
              <a:t>ניווט -</a:t>
            </a:r>
            <a:r>
              <a:rPr lang="iw-IL" sz="2800">
                <a:solidFill>
                  <a:schemeClr val="dk1"/>
                </a:solidFill>
              </a:rPr>
              <a:t> היכולת לאתר את הכיוון 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>
                <a:solidFill>
                  <a:schemeClr val="dk1"/>
                </a:solidFill>
              </a:rPr>
              <a:t>ניתוב -</a:t>
            </a:r>
            <a:r>
              <a:rPr lang="iw-IL" sz="2800">
                <a:solidFill>
                  <a:schemeClr val="dk1"/>
                </a:solidFill>
              </a:rPr>
              <a:t> היכולת למצוא את הנתיב הטוב ביותר 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5405542" y="823423"/>
            <a:ext cx="12602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75FF"/>
                </a:solidFill>
              </a:rPr>
              <a:t>דוגמא</a:t>
            </a:r>
            <a:endParaRPr sz="3200" b="1">
              <a:solidFill>
                <a:srgbClr val="2F75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28" y="1302025"/>
            <a:ext cx="6986811" cy="539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54" y="1823493"/>
            <a:ext cx="7034476" cy="3079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/>
          <p:nvPr/>
        </p:nvSpPr>
        <p:spPr>
          <a:xfrm>
            <a:off x="1580924" y="1035387"/>
            <a:ext cx="9514458" cy="11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u="sng">
                <a:solidFill>
                  <a:schemeClr val="dk1"/>
                </a:solidFill>
              </a:rPr>
              <a:t>ארכיטקטורת המידע(IA)   </a:t>
            </a:r>
            <a:r>
              <a:rPr lang="iw-IL" sz="2800">
                <a:solidFill>
                  <a:schemeClr val="dk1"/>
                </a:solidFill>
              </a:rPr>
              <a:t>מבוססות על </a:t>
            </a:r>
            <a:r>
              <a:rPr lang="iw-IL" sz="2800" b="1" u="sng">
                <a:solidFill>
                  <a:schemeClr val="dk1"/>
                </a:solidFill>
              </a:rPr>
              <a:t>שלושה עקרונות עיקריים </a:t>
            </a:r>
            <a:r>
              <a:rPr lang="iw-IL" sz="2800">
                <a:solidFill>
                  <a:schemeClr val="dk1"/>
                </a:solidFill>
              </a:rPr>
              <a:t>אשר מלווים אותנו לכל אורכו של תהליך תכנון המוצר: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591" y="1089920"/>
            <a:ext cx="7034476" cy="307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 descr="https://miro.medium.com/max/625/1*vCDpCWnSBUq0_DMAnsVMT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2668" y="4288753"/>
            <a:ext cx="1676045" cy="167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https://miro.medium.com/max/671/1*7dgRMHq5-A_nVvszTvz6Q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2809" y="4405121"/>
            <a:ext cx="2013138" cy="144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 descr="Inter IKEA Group | Newsroom : IKEA warehou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194" y="4383800"/>
            <a:ext cx="1981270" cy="148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 descr="איקאה | IKEA - קניון המשפחות של הצפון - שער הצפון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610" y="3098128"/>
            <a:ext cx="28575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/>
          <p:nvPr/>
        </p:nvSpPr>
        <p:spPr>
          <a:xfrm>
            <a:off x="5400183" y="765419"/>
            <a:ext cx="12602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75FF"/>
                </a:solidFill>
              </a:rPr>
              <a:t>דוגמא</a:t>
            </a:r>
            <a:endParaRPr sz="3200" b="1">
              <a:solidFill>
                <a:srgbClr val="2F75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מסך רחב</PresentationFormat>
  <Paragraphs>49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Varela Round</vt:lpstr>
      <vt:lpstr>Arial</vt:lpstr>
      <vt:lpstr>Calibri</vt:lpstr>
      <vt:lpstr>ערכת נושא Office</vt:lpstr>
      <vt:lpstr>מנשקי אדם-מחשב ארכיטקטורת מידע  </vt:lpstr>
      <vt:lpstr>מה נלמד היום </vt:lpstr>
      <vt:lpstr> ארכיטקטורת מידע  Information Architecture (IA)</vt:lpstr>
      <vt:lpstr>מהי ארכיטקטורת מידע?</vt:lpstr>
      <vt:lpstr>מהי ארכיטקטורת מידע?</vt:lpstr>
      <vt:lpstr>מהי ארכיטקטורת מידע?</vt:lpstr>
      <vt:lpstr>מהי ארכיטקטורת מידע?</vt:lpstr>
      <vt:lpstr>מהי ארכיטקטורת מידע?</vt:lpstr>
      <vt:lpstr>מהי ארכיטקטורת מידע?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מנשקי אדם-מחשב ארכיטקטורת מידע  </dc:title>
  <dc:creator>user</dc:creator>
  <cp:lastModifiedBy>Avi Marzuk</cp:lastModifiedBy>
  <cp:revision>1</cp:revision>
  <dcterms:created xsi:type="dcterms:W3CDTF">2020-03-15T19:13:03Z</dcterms:created>
  <dcterms:modified xsi:type="dcterms:W3CDTF">2023-07-03T11:57:43Z</dcterms:modified>
</cp:coreProperties>
</file>