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388" r:id="rId4"/>
    <p:sldId id="525" r:id="rId5"/>
    <p:sldId id="412" r:id="rId6"/>
    <p:sldId id="527" r:id="rId7"/>
    <p:sldId id="529" r:id="rId8"/>
    <p:sldId id="531" r:id="rId9"/>
    <p:sldId id="528" r:id="rId10"/>
    <p:sldId id="409" r:id="rId11"/>
    <p:sldId id="389" r:id="rId12"/>
    <p:sldId id="511" r:id="rId13"/>
    <p:sldId id="439" r:id="rId14"/>
    <p:sldId id="541" r:id="rId15"/>
    <p:sldId id="490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89636" autoAdjust="0"/>
  </p:normalViewPr>
  <p:slideViewPr>
    <p:cSldViewPr snapToGrid="0">
      <p:cViewPr varScale="1">
        <p:scale>
          <a:sx n="56" d="100"/>
          <a:sy n="56" d="100"/>
        </p:scale>
        <p:origin x="412" y="60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278A5-2137-4C87-BADF-E6B3FA2C66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341BF3-BECE-44D6-BA09-EC099723117F}">
      <dgm:prSet custT="1"/>
      <dgm:spPr/>
      <dgm:t>
        <a:bodyPr/>
        <a:lstStyle/>
        <a:p>
          <a:pPr rtl="1"/>
          <a:r>
            <a:rPr lang="he-IL" sz="3200" dirty="0"/>
            <a:t>לניתוח ושיפור של </a:t>
          </a:r>
          <a:r>
            <a:rPr lang="he-IL" sz="3200" b="1" dirty="0"/>
            <a:t>תקשורת ארגונית</a:t>
          </a:r>
        </a:p>
      </dgm:t>
    </dgm:pt>
    <dgm:pt modelId="{C9F50261-8CBE-44FC-A668-A65BBA4AF209}" type="parTrans" cxnId="{BFDEC186-10AB-47B2-93E3-C7574652F45F}">
      <dgm:prSet/>
      <dgm:spPr/>
      <dgm:t>
        <a:bodyPr/>
        <a:lstStyle/>
        <a:p>
          <a:pPr rtl="1"/>
          <a:endParaRPr lang="he-IL" sz="1400"/>
        </a:p>
      </dgm:t>
    </dgm:pt>
    <dgm:pt modelId="{5D660429-24FC-4794-B40A-2BF4F9B08F94}" type="sibTrans" cxnId="{BFDEC186-10AB-47B2-93E3-C7574652F45F}">
      <dgm:prSet/>
      <dgm:spPr/>
      <dgm:t>
        <a:bodyPr/>
        <a:lstStyle/>
        <a:p>
          <a:pPr rtl="1"/>
          <a:endParaRPr lang="he-IL" sz="1400"/>
        </a:p>
      </dgm:t>
    </dgm:pt>
    <dgm:pt modelId="{6F4837A8-736E-4F37-8AA2-C58243302281}">
      <dgm:prSet custT="1"/>
      <dgm:spPr/>
      <dgm:t>
        <a:bodyPr/>
        <a:lstStyle/>
        <a:p>
          <a:pPr rtl="1"/>
          <a:r>
            <a:rPr lang="he-IL" sz="3200" dirty="0"/>
            <a:t>ניתוח קשרים עם </a:t>
          </a:r>
          <a:r>
            <a:rPr lang="he-IL" sz="3200" b="1" dirty="0"/>
            <a:t>לקוחות, מתחרים</a:t>
          </a:r>
        </a:p>
      </dgm:t>
    </dgm:pt>
    <dgm:pt modelId="{425C000E-AE3F-4118-AF14-4CF7D6E50C01}" type="parTrans" cxnId="{D4718DD2-3492-445A-850D-7B4DBEE2BE57}">
      <dgm:prSet/>
      <dgm:spPr/>
      <dgm:t>
        <a:bodyPr/>
        <a:lstStyle/>
        <a:p>
          <a:pPr rtl="1"/>
          <a:endParaRPr lang="he-IL" sz="1400"/>
        </a:p>
      </dgm:t>
    </dgm:pt>
    <dgm:pt modelId="{6A2228EB-102C-4C33-86A4-C84240A7AAD0}" type="sibTrans" cxnId="{D4718DD2-3492-445A-850D-7B4DBEE2BE57}">
      <dgm:prSet/>
      <dgm:spPr/>
      <dgm:t>
        <a:bodyPr/>
        <a:lstStyle/>
        <a:p>
          <a:pPr rtl="1"/>
          <a:endParaRPr lang="he-IL" sz="1400"/>
        </a:p>
      </dgm:t>
    </dgm:pt>
    <dgm:pt modelId="{AB587D93-884C-472D-B8CC-AEE6FC4963F6}">
      <dgm:prSet custT="1"/>
      <dgm:spPr/>
      <dgm:t>
        <a:bodyPr/>
        <a:lstStyle/>
        <a:p>
          <a:pPr rtl="1"/>
          <a:r>
            <a:rPr lang="he-IL" sz="3200" dirty="0"/>
            <a:t>ניתוח </a:t>
          </a:r>
          <a:r>
            <a:rPr lang="he-IL" sz="3200" b="1" dirty="0"/>
            <a:t>תכונות והתנהגויות של משתמשים </a:t>
          </a:r>
        </a:p>
      </dgm:t>
    </dgm:pt>
    <dgm:pt modelId="{E2D6F80C-0068-4E8D-A6D5-8ADBC289BF91}" type="parTrans" cxnId="{012FD8A9-0142-407C-9CAA-5BF70CF19063}">
      <dgm:prSet/>
      <dgm:spPr/>
      <dgm:t>
        <a:bodyPr/>
        <a:lstStyle/>
        <a:p>
          <a:pPr rtl="1"/>
          <a:endParaRPr lang="he-IL" sz="1400"/>
        </a:p>
      </dgm:t>
    </dgm:pt>
    <dgm:pt modelId="{5EC465B4-CCE9-40BE-909E-E91092DC0EB6}" type="sibTrans" cxnId="{012FD8A9-0142-407C-9CAA-5BF70CF19063}">
      <dgm:prSet/>
      <dgm:spPr/>
      <dgm:t>
        <a:bodyPr/>
        <a:lstStyle/>
        <a:p>
          <a:pPr rtl="1"/>
          <a:endParaRPr lang="he-IL" sz="1400"/>
        </a:p>
      </dgm:t>
    </dgm:pt>
    <dgm:pt modelId="{569FD8C3-744C-4F7F-8A76-CFA2356342C5}">
      <dgm:prSet custT="1"/>
      <dgm:spPr/>
      <dgm:t>
        <a:bodyPr/>
        <a:lstStyle/>
        <a:p>
          <a:pPr rtl="1"/>
          <a:r>
            <a:rPr lang="he-IL" sz="3200"/>
            <a:t>שיווק וצרכי בינה עסקית</a:t>
          </a:r>
          <a:endParaRPr lang="he-IL" sz="3200" dirty="0"/>
        </a:p>
      </dgm:t>
    </dgm:pt>
    <dgm:pt modelId="{A19C80BD-5B16-4ADF-A96A-7920D41BD9F5}" type="parTrans" cxnId="{7079C1FC-0BE4-40A6-8A90-C9B780EEE71B}">
      <dgm:prSet/>
      <dgm:spPr/>
      <dgm:t>
        <a:bodyPr/>
        <a:lstStyle/>
        <a:p>
          <a:pPr rtl="1"/>
          <a:endParaRPr lang="he-IL" sz="1400"/>
        </a:p>
      </dgm:t>
    </dgm:pt>
    <dgm:pt modelId="{765CBA64-0575-4A83-8020-5F0417A967E3}" type="sibTrans" cxnId="{7079C1FC-0BE4-40A6-8A90-C9B780EEE71B}">
      <dgm:prSet/>
      <dgm:spPr/>
      <dgm:t>
        <a:bodyPr/>
        <a:lstStyle/>
        <a:p>
          <a:pPr rtl="1"/>
          <a:endParaRPr lang="he-IL" sz="1400"/>
        </a:p>
      </dgm:t>
    </dgm:pt>
    <dgm:pt modelId="{495414FA-7045-4F16-AB24-81397DBDE26B}">
      <dgm:prSet custT="1"/>
      <dgm:spPr/>
      <dgm:t>
        <a:bodyPr/>
        <a:lstStyle/>
        <a:p>
          <a:pPr rtl="1"/>
          <a:endParaRPr lang="he-IL" sz="3200" dirty="0"/>
        </a:p>
      </dgm:t>
    </dgm:pt>
    <dgm:pt modelId="{3EDB815B-EAB0-49AA-9982-C4D786351052}" type="parTrans" cxnId="{500DE9CE-C60D-4C2E-B61A-B8C287B6AA4F}">
      <dgm:prSet/>
      <dgm:spPr/>
      <dgm:t>
        <a:bodyPr/>
        <a:lstStyle/>
        <a:p>
          <a:pPr rtl="1"/>
          <a:endParaRPr lang="he-IL" sz="1400"/>
        </a:p>
      </dgm:t>
    </dgm:pt>
    <dgm:pt modelId="{2A3DA2DE-B76B-4C6C-A397-CA2569B702EE}" type="sibTrans" cxnId="{500DE9CE-C60D-4C2E-B61A-B8C287B6AA4F}">
      <dgm:prSet/>
      <dgm:spPr/>
      <dgm:t>
        <a:bodyPr/>
        <a:lstStyle/>
        <a:p>
          <a:pPr rtl="1"/>
          <a:endParaRPr lang="he-IL" sz="1400"/>
        </a:p>
      </dgm:t>
    </dgm:pt>
    <dgm:pt modelId="{9EE52C33-2BCF-49EF-B86D-F0CFB70F8DF4}" type="pres">
      <dgm:prSet presAssocID="{47C278A5-2137-4C87-BADF-E6B3FA2C66AD}" presName="vert0" presStyleCnt="0">
        <dgm:presLayoutVars>
          <dgm:dir val="rev"/>
          <dgm:animOne val="branch"/>
          <dgm:animLvl val="lvl"/>
        </dgm:presLayoutVars>
      </dgm:prSet>
      <dgm:spPr/>
    </dgm:pt>
    <dgm:pt modelId="{17DE5F0D-4C0B-411F-8D72-90EF9D87C7D2}" type="pres">
      <dgm:prSet presAssocID="{FA341BF3-BECE-44D6-BA09-EC099723117F}" presName="thickLine" presStyleLbl="alignNode1" presStyleIdx="0" presStyleCnt="5"/>
      <dgm:spPr/>
    </dgm:pt>
    <dgm:pt modelId="{5CA20D71-CF12-4371-AB54-8694403AAF8E}" type="pres">
      <dgm:prSet presAssocID="{FA341BF3-BECE-44D6-BA09-EC099723117F}" presName="horz1" presStyleCnt="0"/>
      <dgm:spPr/>
    </dgm:pt>
    <dgm:pt modelId="{0CB7AB50-CA99-41A7-A31D-94DECEBBE997}" type="pres">
      <dgm:prSet presAssocID="{FA341BF3-BECE-44D6-BA09-EC099723117F}" presName="tx1" presStyleLbl="revTx" presStyleIdx="0" presStyleCnt="5"/>
      <dgm:spPr/>
    </dgm:pt>
    <dgm:pt modelId="{60270D75-3919-44AE-BE79-48AC76F81F8A}" type="pres">
      <dgm:prSet presAssocID="{FA341BF3-BECE-44D6-BA09-EC099723117F}" presName="vert1" presStyleCnt="0"/>
      <dgm:spPr/>
    </dgm:pt>
    <dgm:pt modelId="{325D025D-AE1C-4B71-8968-C685F691B2BA}" type="pres">
      <dgm:prSet presAssocID="{6F4837A8-736E-4F37-8AA2-C58243302281}" presName="thickLine" presStyleLbl="alignNode1" presStyleIdx="1" presStyleCnt="5"/>
      <dgm:spPr/>
    </dgm:pt>
    <dgm:pt modelId="{62D854AF-5F62-46D3-8E7F-473E9C84FFE1}" type="pres">
      <dgm:prSet presAssocID="{6F4837A8-736E-4F37-8AA2-C58243302281}" presName="horz1" presStyleCnt="0"/>
      <dgm:spPr/>
    </dgm:pt>
    <dgm:pt modelId="{D84169E2-BD13-41D1-A8DA-2BE871A1FB5A}" type="pres">
      <dgm:prSet presAssocID="{6F4837A8-736E-4F37-8AA2-C58243302281}" presName="tx1" presStyleLbl="revTx" presStyleIdx="1" presStyleCnt="5"/>
      <dgm:spPr/>
    </dgm:pt>
    <dgm:pt modelId="{14784F9D-91D4-44FD-99DC-3B47289AF799}" type="pres">
      <dgm:prSet presAssocID="{6F4837A8-736E-4F37-8AA2-C58243302281}" presName="vert1" presStyleCnt="0"/>
      <dgm:spPr/>
    </dgm:pt>
    <dgm:pt modelId="{0EF029F1-A39D-4ACC-A827-8E3FFE73A4B7}" type="pres">
      <dgm:prSet presAssocID="{AB587D93-884C-472D-B8CC-AEE6FC4963F6}" presName="thickLine" presStyleLbl="alignNode1" presStyleIdx="2" presStyleCnt="5"/>
      <dgm:spPr/>
    </dgm:pt>
    <dgm:pt modelId="{5375E009-BE0A-480A-9BC2-582E4052E8BD}" type="pres">
      <dgm:prSet presAssocID="{AB587D93-884C-472D-B8CC-AEE6FC4963F6}" presName="horz1" presStyleCnt="0"/>
      <dgm:spPr/>
    </dgm:pt>
    <dgm:pt modelId="{25EB1A91-566D-4177-A1D0-7F3042F36644}" type="pres">
      <dgm:prSet presAssocID="{AB587D93-884C-472D-B8CC-AEE6FC4963F6}" presName="tx1" presStyleLbl="revTx" presStyleIdx="2" presStyleCnt="5"/>
      <dgm:spPr/>
    </dgm:pt>
    <dgm:pt modelId="{CEA75C45-2203-4CDC-B8A6-CFA24848E7F7}" type="pres">
      <dgm:prSet presAssocID="{AB587D93-884C-472D-B8CC-AEE6FC4963F6}" presName="vert1" presStyleCnt="0"/>
      <dgm:spPr/>
    </dgm:pt>
    <dgm:pt modelId="{54979D6B-166D-4F24-8820-3FB031F3DB12}" type="pres">
      <dgm:prSet presAssocID="{569FD8C3-744C-4F7F-8A76-CFA2356342C5}" presName="thickLine" presStyleLbl="alignNode1" presStyleIdx="3" presStyleCnt="5"/>
      <dgm:spPr/>
    </dgm:pt>
    <dgm:pt modelId="{0B86DBA2-920D-416B-B288-F5743D5BF574}" type="pres">
      <dgm:prSet presAssocID="{569FD8C3-744C-4F7F-8A76-CFA2356342C5}" presName="horz1" presStyleCnt="0"/>
      <dgm:spPr/>
    </dgm:pt>
    <dgm:pt modelId="{5B4D9D3C-FED5-4279-A6D9-4D0025293C29}" type="pres">
      <dgm:prSet presAssocID="{569FD8C3-744C-4F7F-8A76-CFA2356342C5}" presName="tx1" presStyleLbl="revTx" presStyleIdx="3" presStyleCnt="5"/>
      <dgm:spPr/>
    </dgm:pt>
    <dgm:pt modelId="{25DC0BF7-9748-4E73-BED2-6D9D13FD8C0E}" type="pres">
      <dgm:prSet presAssocID="{569FD8C3-744C-4F7F-8A76-CFA2356342C5}" presName="vert1" presStyleCnt="0"/>
      <dgm:spPr/>
    </dgm:pt>
    <dgm:pt modelId="{A7FAC86E-BED5-4B76-A4B9-E3E07D409B06}" type="pres">
      <dgm:prSet presAssocID="{495414FA-7045-4F16-AB24-81397DBDE26B}" presName="thickLine" presStyleLbl="alignNode1" presStyleIdx="4" presStyleCnt="5"/>
      <dgm:spPr/>
    </dgm:pt>
    <dgm:pt modelId="{1F10F2E2-1D66-4255-9C7B-B00412650E80}" type="pres">
      <dgm:prSet presAssocID="{495414FA-7045-4F16-AB24-81397DBDE26B}" presName="horz1" presStyleCnt="0"/>
      <dgm:spPr/>
    </dgm:pt>
    <dgm:pt modelId="{18913FF4-BEA5-4FB3-8B70-578BD2041E23}" type="pres">
      <dgm:prSet presAssocID="{495414FA-7045-4F16-AB24-81397DBDE26B}" presName="tx1" presStyleLbl="revTx" presStyleIdx="4" presStyleCnt="5"/>
      <dgm:spPr/>
    </dgm:pt>
    <dgm:pt modelId="{16681683-B3DF-4AF4-867B-E72115270999}" type="pres">
      <dgm:prSet presAssocID="{495414FA-7045-4F16-AB24-81397DBDE26B}" presName="vert1" presStyleCnt="0"/>
      <dgm:spPr/>
    </dgm:pt>
  </dgm:ptLst>
  <dgm:cxnLst>
    <dgm:cxn modelId="{7AF67D2D-AF61-455E-BA93-75A50F658167}" type="presOf" srcId="{6F4837A8-736E-4F37-8AA2-C58243302281}" destId="{D84169E2-BD13-41D1-A8DA-2BE871A1FB5A}" srcOrd="0" destOrd="0" presId="urn:microsoft.com/office/officeart/2008/layout/LinedList"/>
    <dgm:cxn modelId="{73D42C75-939F-4344-AC8E-246C745BE442}" type="presOf" srcId="{47C278A5-2137-4C87-BADF-E6B3FA2C66AD}" destId="{9EE52C33-2BCF-49EF-B86D-F0CFB70F8DF4}" srcOrd="0" destOrd="0" presId="urn:microsoft.com/office/officeart/2008/layout/LinedList"/>
    <dgm:cxn modelId="{BFDEC186-10AB-47B2-93E3-C7574652F45F}" srcId="{47C278A5-2137-4C87-BADF-E6B3FA2C66AD}" destId="{FA341BF3-BECE-44D6-BA09-EC099723117F}" srcOrd="0" destOrd="0" parTransId="{C9F50261-8CBE-44FC-A668-A65BBA4AF209}" sibTransId="{5D660429-24FC-4794-B40A-2BF4F9B08F94}"/>
    <dgm:cxn modelId="{76B9179B-1743-4CA2-94C8-BB52B7DECDA6}" type="presOf" srcId="{569FD8C3-744C-4F7F-8A76-CFA2356342C5}" destId="{5B4D9D3C-FED5-4279-A6D9-4D0025293C29}" srcOrd="0" destOrd="0" presId="urn:microsoft.com/office/officeart/2008/layout/LinedList"/>
    <dgm:cxn modelId="{151F08A8-D622-4B34-B6D8-08C7CFF71C79}" type="presOf" srcId="{FA341BF3-BECE-44D6-BA09-EC099723117F}" destId="{0CB7AB50-CA99-41A7-A31D-94DECEBBE997}" srcOrd="0" destOrd="0" presId="urn:microsoft.com/office/officeart/2008/layout/LinedList"/>
    <dgm:cxn modelId="{012FD8A9-0142-407C-9CAA-5BF70CF19063}" srcId="{47C278A5-2137-4C87-BADF-E6B3FA2C66AD}" destId="{AB587D93-884C-472D-B8CC-AEE6FC4963F6}" srcOrd="2" destOrd="0" parTransId="{E2D6F80C-0068-4E8D-A6D5-8ADBC289BF91}" sibTransId="{5EC465B4-CCE9-40BE-909E-E91092DC0EB6}"/>
    <dgm:cxn modelId="{017DFDB2-7AF6-41B2-9BC9-23413FCD3D25}" type="presOf" srcId="{495414FA-7045-4F16-AB24-81397DBDE26B}" destId="{18913FF4-BEA5-4FB3-8B70-578BD2041E23}" srcOrd="0" destOrd="0" presId="urn:microsoft.com/office/officeart/2008/layout/LinedList"/>
    <dgm:cxn modelId="{500DE9CE-C60D-4C2E-B61A-B8C287B6AA4F}" srcId="{47C278A5-2137-4C87-BADF-E6B3FA2C66AD}" destId="{495414FA-7045-4F16-AB24-81397DBDE26B}" srcOrd="4" destOrd="0" parTransId="{3EDB815B-EAB0-49AA-9982-C4D786351052}" sibTransId="{2A3DA2DE-B76B-4C6C-A397-CA2569B702EE}"/>
    <dgm:cxn modelId="{D4718DD2-3492-445A-850D-7B4DBEE2BE57}" srcId="{47C278A5-2137-4C87-BADF-E6B3FA2C66AD}" destId="{6F4837A8-736E-4F37-8AA2-C58243302281}" srcOrd="1" destOrd="0" parTransId="{425C000E-AE3F-4118-AF14-4CF7D6E50C01}" sibTransId="{6A2228EB-102C-4C33-86A4-C84240A7AAD0}"/>
    <dgm:cxn modelId="{0C07D9E9-4E0B-4608-ADB4-DEB243F5F0EC}" type="presOf" srcId="{AB587D93-884C-472D-B8CC-AEE6FC4963F6}" destId="{25EB1A91-566D-4177-A1D0-7F3042F36644}" srcOrd="0" destOrd="0" presId="urn:microsoft.com/office/officeart/2008/layout/LinedList"/>
    <dgm:cxn modelId="{7079C1FC-0BE4-40A6-8A90-C9B780EEE71B}" srcId="{47C278A5-2137-4C87-BADF-E6B3FA2C66AD}" destId="{569FD8C3-744C-4F7F-8A76-CFA2356342C5}" srcOrd="3" destOrd="0" parTransId="{A19C80BD-5B16-4ADF-A96A-7920D41BD9F5}" sibTransId="{765CBA64-0575-4A83-8020-5F0417A967E3}"/>
    <dgm:cxn modelId="{D5FC3908-EA0D-4738-A6B3-A811D55A2002}" type="presParOf" srcId="{9EE52C33-2BCF-49EF-B86D-F0CFB70F8DF4}" destId="{17DE5F0D-4C0B-411F-8D72-90EF9D87C7D2}" srcOrd="0" destOrd="0" presId="urn:microsoft.com/office/officeart/2008/layout/LinedList"/>
    <dgm:cxn modelId="{9998BAA5-C346-4907-BCB5-90765DBE9E2B}" type="presParOf" srcId="{9EE52C33-2BCF-49EF-B86D-F0CFB70F8DF4}" destId="{5CA20D71-CF12-4371-AB54-8694403AAF8E}" srcOrd="1" destOrd="0" presId="urn:microsoft.com/office/officeart/2008/layout/LinedList"/>
    <dgm:cxn modelId="{542CFC13-F44C-4A51-BD94-ECFDE5FA78A5}" type="presParOf" srcId="{5CA20D71-CF12-4371-AB54-8694403AAF8E}" destId="{0CB7AB50-CA99-41A7-A31D-94DECEBBE997}" srcOrd="0" destOrd="0" presId="urn:microsoft.com/office/officeart/2008/layout/LinedList"/>
    <dgm:cxn modelId="{1F8E4C19-76A4-491B-B165-224F13FBDB18}" type="presParOf" srcId="{5CA20D71-CF12-4371-AB54-8694403AAF8E}" destId="{60270D75-3919-44AE-BE79-48AC76F81F8A}" srcOrd="1" destOrd="0" presId="urn:microsoft.com/office/officeart/2008/layout/LinedList"/>
    <dgm:cxn modelId="{3F2FE1A9-826C-44EE-9213-041D5EC2A9F5}" type="presParOf" srcId="{9EE52C33-2BCF-49EF-B86D-F0CFB70F8DF4}" destId="{325D025D-AE1C-4B71-8968-C685F691B2BA}" srcOrd="2" destOrd="0" presId="urn:microsoft.com/office/officeart/2008/layout/LinedList"/>
    <dgm:cxn modelId="{47D266F4-E59B-4EEC-9572-D96564CD58E1}" type="presParOf" srcId="{9EE52C33-2BCF-49EF-B86D-F0CFB70F8DF4}" destId="{62D854AF-5F62-46D3-8E7F-473E9C84FFE1}" srcOrd="3" destOrd="0" presId="urn:microsoft.com/office/officeart/2008/layout/LinedList"/>
    <dgm:cxn modelId="{2A6ECBC9-7D04-49D0-8C79-85B45177AFF6}" type="presParOf" srcId="{62D854AF-5F62-46D3-8E7F-473E9C84FFE1}" destId="{D84169E2-BD13-41D1-A8DA-2BE871A1FB5A}" srcOrd="0" destOrd="0" presId="urn:microsoft.com/office/officeart/2008/layout/LinedList"/>
    <dgm:cxn modelId="{02D0CCC8-D3D8-44C8-8C1F-0DB3FE00D6F3}" type="presParOf" srcId="{62D854AF-5F62-46D3-8E7F-473E9C84FFE1}" destId="{14784F9D-91D4-44FD-99DC-3B47289AF799}" srcOrd="1" destOrd="0" presId="urn:microsoft.com/office/officeart/2008/layout/LinedList"/>
    <dgm:cxn modelId="{5493A15C-B12D-4B1C-BEBF-BF8F26C3FD93}" type="presParOf" srcId="{9EE52C33-2BCF-49EF-B86D-F0CFB70F8DF4}" destId="{0EF029F1-A39D-4ACC-A827-8E3FFE73A4B7}" srcOrd="4" destOrd="0" presId="urn:microsoft.com/office/officeart/2008/layout/LinedList"/>
    <dgm:cxn modelId="{EA4D44F3-AF75-43B5-827E-27BB73FDC7DD}" type="presParOf" srcId="{9EE52C33-2BCF-49EF-B86D-F0CFB70F8DF4}" destId="{5375E009-BE0A-480A-9BC2-582E4052E8BD}" srcOrd="5" destOrd="0" presId="urn:microsoft.com/office/officeart/2008/layout/LinedList"/>
    <dgm:cxn modelId="{0412BA4D-3E62-4691-A020-7B05F3F545C4}" type="presParOf" srcId="{5375E009-BE0A-480A-9BC2-582E4052E8BD}" destId="{25EB1A91-566D-4177-A1D0-7F3042F36644}" srcOrd="0" destOrd="0" presId="urn:microsoft.com/office/officeart/2008/layout/LinedList"/>
    <dgm:cxn modelId="{0B5EFF48-F80C-4516-9B97-884B555A93A5}" type="presParOf" srcId="{5375E009-BE0A-480A-9BC2-582E4052E8BD}" destId="{CEA75C45-2203-4CDC-B8A6-CFA24848E7F7}" srcOrd="1" destOrd="0" presId="urn:microsoft.com/office/officeart/2008/layout/LinedList"/>
    <dgm:cxn modelId="{3CACCB85-C321-4B55-8A89-177C4A25A76D}" type="presParOf" srcId="{9EE52C33-2BCF-49EF-B86D-F0CFB70F8DF4}" destId="{54979D6B-166D-4F24-8820-3FB031F3DB12}" srcOrd="6" destOrd="0" presId="urn:microsoft.com/office/officeart/2008/layout/LinedList"/>
    <dgm:cxn modelId="{1FA994C1-0D15-4D30-9A1C-7742B68C727D}" type="presParOf" srcId="{9EE52C33-2BCF-49EF-B86D-F0CFB70F8DF4}" destId="{0B86DBA2-920D-416B-B288-F5743D5BF574}" srcOrd="7" destOrd="0" presId="urn:microsoft.com/office/officeart/2008/layout/LinedList"/>
    <dgm:cxn modelId="{68CC7D3D-1634-452A-81BA-0C1BC6457239}" type="presParOf" srcId="{0B86DBA2-920D-416B-B288-F5743D5BF574}" destId="{5B4D9D3C-FED5-4279-A6D9-4D0025293C29}" srcOrd="0" destOrd="0" presId="urn:microsoft.com/office/officeart/2008/layout/LinedList"/>
    <dgm:cxn modelId="{AD723037-4E02-40B0-B273-3EB999C8A679}" type="presParOf" srcId="{0B86DBA2-920D-416B-B288-F5743D5BF574}" destId="{25DC0BF7-9748-4E73-BED2-6D9D13FD8C0E}" srcOrd="1" destOrd="0" presId="urn:microsoft.com/office/officeart/2008/layout/LinedList"/>
    <dgm:cxn modelId="{494981FE-39B2-496D-8469-9D204A2D93FB}" type="presParOf" srcId="{9EE52C33-2BCF-49EF-B86D-F0CFB70F8DF4}" destId="{A7FAC86E-BED5-4B76-A4B9-E3E07D409B06}" srcOrd="8" destOrd="0" presId="urn:microsoft.com/office/officeart/2008/layout/LinedList"/>
    <dgm:cxn modelId="{40A79FC3-A79C-4661-AB63-45FF343960AC}" type="presParOf" srcId="{9EE52C33-2BCF-49EF-B86D-F0CFB70F8DF4}" destId="{1F10F2E2-1D66-4255-9C7B-B00412650E80}" srcOrd="9" destOrd="0" presId="urn:microsoft.com/office/officeart/2008/layout/LinedList"/>
    <dgm:cxn modelId="{882DA355-9685-4F90-A5AD-E4EE845A0553}" type="presParOf" srcId="{1F10F2E2-1D66-4255-9C7B-B00412650E80}" destId="{18913FF4-BEA5-4FB3-8B70-578BD2041E23}" srcOrd="0" destOrd="0" presId="urn:microsoft.com/office/officeart/2008/layout/LinedList"/>
    <dgm:cxn modelId="{D1945D29-7536-4AEB-A4EB-E1B518073EF8}" type="presParOf" srcId="{1F10F2E2-1D66-4255-9C7B-B00412650E80}" destId="{16681683-B3DF-4AF4-867B-E721152709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278A5-2137-4C87-BADF-E6B3FA2C66A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8BA6F7-0BE8-4C2E-A621-8CA9CAC432D5}">
      <dgm:prSet custT="1"/>
      <dgm:spPr/>
      <dgm:t>
        <a:bodyPr anchor="ctr"/>
        <a:lstStyle/>
        <a:p>
          <a:pPr rtl="1"/>
          <a:r>
            <a:rPr lang="he-IL" sz="2000" dirty="0"/>
            <a:t>זיהוי </a:t>
          </a:r>
          <a:r>
            <a:rPr lang="he-IL" sz="2000" b="1" dirty="0"/>
            <a:t>דמויות מפתח </a:t>
          </a:r>
          <a:r>
            <a:rPr lang="en-US" sz="2000" b="1" dirty="0"/>
            <a:t>key players)</a:t>
          </a:r>
          <a:r>
            <a:rPr lang="he-IL" sz="2000" b="1" dirty="0"/>
            <a:t>)</a:t>
          </a:r>
          <a:r>
            <a:rPr lang="en-US" sz="2000" b="1" dirty="0"/>
            <a:t> </a:t>
          </a:r>
          <a:r>
            <a:rPr lang="he-IL" sz="2000" b="1" dirty="0"/>
            <a:t>ברשתות </a:t>
          </a:r>
          <a:r>
            <a:rPr lang="he-IL" sz="2000" dirty="0"/>
            <a:t>כמו מנהיגי הרשת.</a:t>
          </a:r>
          <a:endParaRPr lang="en-US" sz="2000" dirty="0"/>
        </a:p>
      </dgm:t>
    </dgm:pt>
    <dgm:pt modelId="{A5C6745A-3B78-4461-B2D0-B4F5668B3A20}" type="parTrans" cxnId="{BBF12C9D-6E58-4327-B1E8-5FA73BC2E435}">
      <dgm:prSet/>
      <dgm:spPr/>
      <dgm:t>
        <a:bodyPr/>
        <a:lstStyle/>
        <a:p>
          <a:pPr rtl="1"/>
          <a:endParaRPr lang="en-US" sz="2000"/>
        </a:p>
      </dgm:t>
    </dgm:pt>
    <dgm:pt modelId="{0B84F645-79A3-437D-B7F9-9FBCE030B6F5}" type="sibTrans" cxnId="{BBF12C9D-6E58-4327-B1E8-5FA73BC2E435}">
      <dgm:prSet/>
      <dgm:spPr/>
      <dgm:t>
        <a:bodyPr/>
        <a:lstStyle/>
        <a:p>
          <a:pPr rtl="1"/>
          <a:endParaRPr lang="en-US" sz="2000"/>
        </a:p>
      </dgm:t>
    </dgm:pt>
    <dgm:pt modelId="{7F5298FF-E143-4F75-B173-37D3243F4DB5}">
      <dgm:prSet custT="1"/>
      <dgm:spPr/>
      <dgm:t>
        <a:bodyPr anchor="ctr"/>
        <a:lstStyle/>
        <a:p>
          <a:pPr rtl="1"/>
          <a:r>
            <a:rPr lang="he-IL" sz="2000" dirty="0"/>
            <a:t>זיהוי </a:t>
          </a:r>
          <a:r>
            <a:rPr lang="he-IL" sz="2000" b="1" dirty="0"/>
            <a:t>תוקפים, טרוריסטים, פדופילים</a:t>
          </a:r>
          <a:r>
            <a:rPr lang="he-IL" sz="2000" dirty="0"/>
            <a:t>.</a:t>
          </a:r>
          <a:endParaRPr lang="en-US" sz="2000" dirty="0"/>
        </a:p>
      </dgm:t>
    </dgm:pt>
    <dgm:pt modelId="{9D919715-2E55-4A0A-82A7-DB4D7E976ED4}" type="parTrans" cxnId="{93B62521-D391-46AC-86AC-4AB0B2015A35}">
      <dgm:prSet/>
      <dgm:spPr/>
      <dgm:t>
        <a:bodyPr/>
        <a:lstStyle/>
        <a:p>
          <a:pPr rtl="1"/>
          <a:endParaRPr lang="en-US" sz="2000"/>
        </a:p>
      </dgm:t>
    </dgm:pt>
    <dgm:pt modelId="{22A23E9D-358C-4F08-A65E-7BA825874CBF}" type="sibTrans" cxnId="{93B62521-D391-46AC-86AC-4AB0B2015A35}">
      <dgm:prSet/>
      <dgm:spPr/>
      <dgm:t>
        <a:bodyPr/>
        <a:lstStyle/>
        <a:p>
          <a:pPr rtl="1"/>
          <a:endParaRPr lang="en-US" sz="2000"/>
        </a:p>
      </dgm:t>
    </dgm:pt>
    <dgm:pt modelId="{6ABEC6AD-BB87-499B-B3E6-C0CB24E89DF9}">
      <dgm:prSet custT="1"/>
      <dgm:spPr/>
      <dgm:t>
        <a:bodyPr anchor="ctr"/>
        <a:lstStyle/>
        <a:p>
          <a:pPr rtl="1"/>
          <a:r>
            <a:rPr lang="he-IL" sz="2000" dirty="0"/>
            <a:t>זיהוי של </a:t>
          </a:r>
          <a:r>
            <a:rPr lang="he-IL" sz="2000" b="1" dirty="0"/>
            <a:t>פעולות קיצוניות, פעולות הפצה</a:t>
          </a:r>
          <a:r>
            <a:rPr lang="he-IL" sz="2000" dirty="0"/>
            <a:t>.</a:t>
          </a:r>
          <a:endParaRPr lang="en-US" sz="2000" dirty="0"/>
        </a:p>
      </dgm:t>
    </dgm:pt>
    <dgm:pt modelId="{2F30D78C-F59C-48FC-968F-02CAF7BAFB1B}" type="parTrans" cxnId="{F9D0DDB3-4C86-4293-93A5-9AE887CC3AD2}">
      <dgm:prSet/>
      <dgm:spPr/>
      <dgm:t>
        <a:bodyPr/>
        <a:lstStyle/>
        <a:p>
          <a:pPr rtl="1"/>
          <a:endParaRPr lang="en-US" sz="2000"/>
        </a:p>
      </dgm:t>
    </dgm:pt>
    <dgm:pt modelId="{B6E271E9-EC48-4A8C-A93E-3A9E89E490E9}" type="sibTrans" cxnId="{F9D0DDB3-4C86-4293-93A5-9AE887CC3AD2}">
      <dgm:prSet/>
      <dgm:spPr/>
      <dgm:t>
        <a:bodyPr/>
        <a:lstStyle/>
        <a:p>
          <a:pPr rtl="1"/>
          <a:endParaRPr lang="en-US" sz="2000"/>
        </a:p>
      </dgm:t>
    </dgm:pt>
    <dgm:pt modelId="{2876E4D6-EC91-4E0E-8EEA-F3637A30A42A}">
      <dgm:prSet custT="1"/>
      <dgm:spPr/>
      <dgm:t>
        <a:bodyPr anchor="ctr"/>
        <a:lstStyle/>
        <a:p>
          <a:pPr algn="r" rtl="1"/>
          <a:r>
            <a:rPr lang="he-IL" sz="2000" dirty="0"/>
            <a:t>זיהוי </a:t>
          </a:r>
          <a:r>
            <a:rPr lang="he-IL" sz="2000" b="1" dirty="0"/>
            <a:t>קבוצות חשאיות או סמויות</a:t>
          </a:r>
          <a:r>
            <a:rPr lang="he-IL" sz="2000" dirty="0"/>
            <a:t>, כגון רשת ריגול, משפחת פשע מאורגן.</a:t>
          </a:r>
          <a:endParaRPr lang="en-US" sz="2000" dirty="0"/>
        </a:p>
      </dgm:t>
    </dgm:pt>
    <dgm:pt modelId="{1FD793AD-44CC-4E25-970B-A8D47B1D0D14}" type="sibTrans" cxnId="{A7BE360C-D04A-43DD-8414-0060C66A0CE4}">
      <dgm:prSet/>
      <dgm:spPr/>
      <dgm:t>
        <a:bodyPr/>
        <a:lstStyle/>
        <a:p>
          <a:pPr rtl="1"/>
          <a:endParaRPr lang="en-US" sz="2000"/>
        </a:p>
      </dgm:t>
    </dgm:pt>
    <dgm:pt modelId="{341A7201-0AF8-4457-A049-1E19626B88D7}" type="parTrans" cxnId="{A7BE360C-D04A-43DD-8414-0060C66A0CE4}">
      <dgm:prSet/>
      <dgm:spPr/>
      <dgm:t>
        <a:bodyPr/>
        <a:lstStyle/>
        <a:p>
          <a:pPr rtl="1"/>
          <a:endParaRPr lang="en-US" sz="2000"/>
        </a:p>
      </dgm:t>
    </dgm:pt>
    <dgm:pt modelId="{9EE52C33-2BCF-49EF-B86D-F0CFB70F8DF4}" type="pres">
      <dgm:prSet presAssocID="{47C278A5-2137-4C87-BADF-E6B3FA2C66AD}" presName="vert0" presStyleCnt="0">
        <dgm:presLayoutVars>
          <dgm:dir val="rev"/>
          <dgm:animOne val="branch"/>
          <dgm:animLvl val="lvl"/>
        </dgm:presLayoutVars>
      </dgm:prSet>
      <dgm:spPr/>
    </dgm:pt>
    <dgm:pt modelId="{FEC114F5-E4EA-4D96-82C3-91A924472F39}" type="pres">
      <dgm:prSet presAssocID="{2876E4D6-EC91-4E0E-8EEA-F3637A30A42A}" presName="thickLine" presStyleLbl="alignNode1" presStyleIdx="0" presStyleCnt="4"/>
      <dgm:spPr/>
    </dgm:pt>
    <dgm:pt modelId="{D439CC8D-B8B0-447A-8494-7763DBF4C89B}" type="pres">
      <dgm:prSet presAssocID="{2876E4D6-EC91-4E0E-8EEA-F3637A30A42A}" presName="horz1" presStyleCnt="0"/>
      <dgm:spPr/>
    </dgm:pt>
    <dgm:pt modelId="{66EB09D3-4659-4DA3-9FA8-A99784E32FDA}" type="pres">
      <dgm:prSet presAssocID="{2876E4D6-EC91-4E0E-8EEA-F3637A30A42A}" presName="tx1" presStyleLbl="revTx" presStyleIdx="0" presStyleCnt="4"/>
      <dgm:spPr/>
    </dgm:pt>
    <dgm:pt modelId="{6B30400D-3EE6-445D-84AC-9ABDD1A5CFD6}" type="pres">
      <dgm:prSet presAssocID="{2876E4D6-EC91-4E0E-8EEA-F3637A30A42A}" presName="vert1" presStyleCnt="0"/>
      <dgm:spPr/>
    </dgm:pt>
    <dgm:pt modelId="{97682CCC-E6D6-4628-B288-B858CD2D52FB}" type="pres">
      <dgm:prSet presAssocID="{778BA6F7-0BE8-4C2E-A621-8CA9CAC432D5}" presName="thickLine" presStyleLbl="alignNode1" presStyleIdx="1" presStyleCnt="4"/>
      <dgm:spPr/>
    </dgm:pt>
    <dgm:pt modelId="{F5419D15-DF2E-413D-9B38-D89DCC59E42F}" type="pres">
      <dgm:prSet presAssocID="{778BA6F7-0BE8-4C2E-A621-8CA9CAC432D5}" presName="horz1" presStyleCnt="0"/>
      <dgm:spPr/>
    </dgm:pt>
    <dgm:pt modelId="{179969A1-96E4-410A-8C29-FA36F07D043F}" type="pres">
      <dgm:prSet presAssocID="{778BA6F7-0BE8-4C2E-A621-8CA9CAC432D5}" presName="tx1" presStyleLbl="revTx" presStyleIdx="1" presStyleCnt="4"/>
      <dgm:spPr/>
    </dgm:pt>
    <dgm:pt modelId="{EEEB145D-5EE0-4338-A1BE-72244971515E}" type="pres">
      <dgm:prSet presAssocID="{778BA6F7-0BE8-4C2E-A621-8CA9CAC432D5}" presName="vert1" presStyleCnt="0"/>
      <dgm:spPr/>
    </dgm:pt>
    <dgm:pt modelId="{B7071223-1B6E-4198-B168-889E4D68F732}" type="pres">
      <dgm:prSet presAssocID="{7F5298FF-E143-4F75-B173-37D3243F4DB5}" presName="thickLine" presStyleLbl="alignNode1" presStyleIdx="2" presStyleCnt="4"/>
      <dgm:spPr/>
    </dgm:pt>
    <dgm:pt modelId="{C6D54112-A392-4A66-9B09-056152E49A05}" type="pres">
      <dgm:prSet presAssocID="{7F5298FF-E143-4F75-B173-37D3243F4DB5}" presName="horz1" presStyleCnt="0"/>
      <dgm:spPr/>
    </dgm:pt>
    <dgm:pt modelId="{CFE0A1E8-988B-4CEB-9C2B-17C68D44EDF5}" type="pres">
      <dgm:prSet presAssocID="{7F5298FF-E143-4F75-B173-37D3243F4DB5}" presName="tx1" presStyleLbl="revTx" presStyleIdx="2" presStyleCnt="4"/>
      <dgm:spPr/>
    </dgm:pt>
    <dgm:pt modelId="{BA59657D-EB4C-47C4-B333-9B8208F917B5}" type="pres">
      <dgm:prSet presAssocID="{7F5298FF-E143-4F75-B173-37D3243F4DB5}" presName="vert1" presStyleCnt="0"/>
      <dgm:spPr/>
    </dgm:pt>
    <dgm:pt modelId="{A11F7C70-6B5A-4B19-BA7B-209AE85F3A29}" type="pres">
      <dgm:prSet presAssocID="{6ABEC6AD-BB87-499B-B3E6-C0CB24E89DF9}" presName="thickLine" presStyleLbl="alignNode1" presStyleIdx="3" presStyleCnt="4"/>
      <dgm:spPr/>
    </dgm:pt>
    <dgm:pt modelId="{E310563E-A676-4C90-A87C-590029710EAA}" type="pres">
      <dgm:prSet presAssocID="{6ABEC6AD-BB87-499B-B3E6-C0CB24E89DF9}" presName="horz1" presStyleCnt="0"/>
      <dgm:spPr/>
    </dgm:pt>
    <dgm:pt modelId="{76A1A7DB-91FD-492A-96F0-7F50C062A12A}" type="pres">
      <dgm:prSet presAssocID="{6ABEC6AD-BB87-499B-B3E6-C0CB24E89DF9}" presName="tx1" presStyleLbl="revTx" presStyleIdx="3" presStyleCnt="4"/>
      <dgm:spPr/>
    </dgm:pt>
    <dgm:pt modelId="{8081BEC6-A5FD-4491-BFCD-B670E7F35B65}" type="pres">
      <dgm:prSet presAssocID="{6ABEC6AD-BB87-499B-B3E6-C0CB24E89DF9}" presName="vert1" presStyleCnt="0"/>
      <dgm:spPr/>
    </dgm:pt>
  </dgm:ptLst>
  <dgm:cxnLst>
    <dgm:cxn modelId="{A7BE360C-D04A-43DD-8414-0060C66A0CE4}" srcId="{47C278A5-2137-4C87-BADF-E6B3FA2C66AD}" destId="{2876E4D6-EC91-4E0E-8EEA-F3637A30A42A}" srcOrd="0" destOrd="0" parTransId="{341A7201-0AF8-4457-A049-1E19626B88D7}" sibTransId="{1FD793AD-44CC-4E25-970B-A8D47B1D0D14}"/>
    <dgm:cxn modelId="{92F16120-382C-43EE-9BCB-9AB8706F8571}" type="presOf" srcId="{2876E4D6-EC91-4E0E-8EEA-F3637A30A42A}" destId="{66EB09D3-4659-4DA3-9FA8-A99784E32FDA}" srcOrd="0" destOrd="0" presId="urn:microsoft.com/office/officeart/2008/layout/LinedList"/>
    <dgm:cxn modelId="{93B62521-D391-46AC-86AC-4AB0B2015A35}" srcId="{47C278A5-2137-4C87-BADF-E6B3FA2C66AD}" destId="{7F5298FF-E143-4F75-B173-37D3243F4DB5}" srcOrd="2" destOrd="0" parTransId="{9D919715-2E55-4A0A-82A7-DB4D7E976ED4}" sibTransId="{22A23E9D-358C-4F08-A65E-7BA825874CBF}"/>
    <dgm:cxn modelId="{CA6D5D69-C6D3-4DD5-805D-2F4AF10314D2}" type="presOf" srcId="{778BA6F7-0BE8-4C2E-A621-8CA9CAC432D5}" destId="{179969A1-96E4-410A-8C29-FA36F07D043F}" srcOrd="0" destOrd="0" presId="urn:microsoft.com/office/officeart/2008/layout/LinedList"/>
    <dgm:cxn modelId="{73D42C75-939F-4344-AC8E-246C745BE442}" type="presOf" srcId="{47C278A5-2137-4C87-BADF-E6B3FA2C66AD}" destId="{9EE52C33-2BCF-49EF-B86D-F0CFB70F8DF4}" srcOrd="0" destOrd="0" presId="urn:microsoft.com/office/officeart/2008/layout/LinedList"/>
    <dgm:cxn modelId="{BBF12C9D-6E58-4327-B1E8-5FA73BC2E435}" srcId="{47C278A5-2137-4C87-BADF-E6B3FA2C66AD}" destId="{778BA6F7-0BE8-4C2E-A621-8CA9CAC432D5}" srcOrd="1" destOrd="0" parTransId="{A5C6745A-3B78-4461-B2D0-B4F5668B3A20}" sibTransId="{0B84F645-79A3-437D-B7F9-9FBCE030B6F5}"/>
    <dgm:cxn modelId="{F9D0DDB3-4C86-4293-93A5-9AE887CC3AD2}" srcId="{47C278A5-2137-4C87-BADF-E6B3FA2C66AD}" destId="{6ABEC6AD-BB87-499B-B3E6-C0CB24E89DF9}" srcOrd="3" destOrd="0" parTransId="{2F30D78C-F59C-48FC-968F-02CAF7BAFB1B}" sibTransId="{B6E271E9-EC48-4A8C-A93E-3A9E89E490E9}"/>
    <dgm:cxn modelId="{8E54D9E7-F074-4B26-83BE-9097FC9D7E96}" type="presOf" srcId="{7F5298FF-E143-4F75-B173-37D3243F4DB5}" destId="{CFE0A1E8-988B-4CEB-9C2B-17C68D44EDF5}" srcOrd="0" destOrd="0" presId="urn:microsoft.com/office/officeart/2008/layout/LinedList"/>
    <dgm:cxn modelId="{62D763EA-AFC2-4970-8C03-ED0FA5475288}" type="presOf" srcId="{6ABEC6AD-BB87-499B-B3E6-C0CB24E89DF9}" destId="{76A1A7DB-91FD-492A-96F0-7F50C062A12A}" srcOrd="0" destOrd="0" presId="urn:microsoft.com/office/officeart/2008/layout/LinedList"/>
    <dgm:cxn modelId="{3BA75856-DA8A-47F3-8D06-9E51B24BAC7B}" type="presParOf" srcId="{9EE52C33-2BCF-49EF-B86D-F0CFB70F8DF4}" destId="{FEC114F5-E4EA-4D96-82C3-91A924472F39}" srcOrd="0" destOrd="0" presId="urn:microsoft.com/office/officeart/2008/layout/LinedList"/>
    <dgm:cxn modelId="{47D21412-8B0D-4865-A3EF-5AFF17CFD031}" type="presParOf" srcId="{9EE52C33-2BCF-49EF-B86D-F0CFB70F8DF4}" destId="{D439CC8D-B8B0-447A-8494-7763DBF4C89B}" srcOrd="1" destOrd="0" presId="urn:microsoft.com/office/officeart/2008/layout/LinedList"/>
    <dgm:cxn modelId="{F03BAEED-6737-4105-AA10-BFD111668BB6}" type="presParOf" srcId="{D439CC8D-B8B0-447A-8494-7763DBF4C89B}" destId="{66EB09D3-4659-4DA3-9FA8-A99784E32FDA}" srcOrd="0" destOrd="0" presId="urn:microsoft.com/office/officeart/2008/layout/LinedList"/>
    <dgm:cxn modelId="{4E9B9B61-440E-4951-9849-266E57D33218}" type="presParOf" srcId="{D439CC8D-B8B0-447A-8494-7763DBF4C89B}" destId="{6B30400D-3EE6-445D-84AC-9ABDD1A5CFD6}" srcOrd="1" destOrd="0" presId="urn:microsoft.com/office/officeart/2008/layout/LinedList"/>
    <dgm:cxn modelId="{D7B0AF35-06AA-40E5-B0B2-F2C21E48A2B4}" type="presParOf" srcId="{9EE52C33-2BCF-49EF-B86D-F0CFB70F8DF4}" destId="{97682CCC-E6D6-4628-B288-B858CD2D52FB}" srcOrd="2" destOrd="0" presId="urn:microsoft.com/office/officeart/2008/layout/LinedList"/>
    <dgm:cxn modelId="{331B677F-5690-4B44-B410-454A8D21C4F6}" type="presParOf" srcId="{9EE52C33-2BCF-49EF-B86D-F0CFB70F8DF4}" destId="{F5419D15-DF2E-413D-9B38-D89DCC59E42F}" srcOrd="3" destOrd="0" presId="urn:microsoft.com/office/officeart/2008/layout/LinedList"/>
    <dgm:cxn modelId="{F6A209FF-550F-4D12-A517-C98D1A19DFC0}" type="presParOf" srcId="{F5419D15-DF2E-413D-9B38-D89DCC59E42F}" destId="{179969A1-96E4-410A-8C29-FA36F07D043F}" srcOrd="0" destOrd="0" presId="urn:microsoft.com/office/officeart/2008/layout/LinedList"/>
    <dgm:cxn modelId="{BA00483D-D0DA-44FF-8447-C58BDCDF0277}" type="presParOf" srcId="{F5419D15-DF2E-413D-9B38-D89DCC59E42F}" destId="{EEEB145D-5EE0-4338-A1BE-72244971515E}" srcOrd="1" destOrd="0" presId="urn:microsoft.com/office/officeart/2008/layout/LinedList"/>
    <dgm:cxn modelId="{54C04BCD-BAFB-427A-B31C-847AA5AB689A}" type="presParOf" srcId="{9EE52C33-2BCF-49EF-B86D-F0CFB70F8DF4}" destId="{B7071223-1B6E-4198-B168-889E4D68F732}" srcOrd="4" destOrd="0" presId="urn:microsoft.com/office/officeart/2008/layout/LinedList"/>
    <dgm:cxn modelId="{E59EF00D-E3F2-482C-866D-20A4626C9150}" type="presParOf" srcId="{9EE52C33-2BCF-49EF-B86D-F0CFB70F8DF4}" destId="{C6D54112-A392-4A66-9B09-056152E49A05}" srcOrd="5" destOrd="0" presId="urn:microsoft.com/office/officeart/2008/layout/LinedList"/>
    <dgm:cxn modelId="{554B8A5B-F33C-4E76-9E1B-165695A46EC8}" type="presParOf" srcId="{C6D54112-A392-4A66-9B09-056152E49A05}" destId="{CFE0A1E8-988B-4CEB-9C2B-17C68D44EDF5}" srcOrd="0" destOrd="0" presId="urn:microsoft.com/office/officeart/2008/layout/LinedList"/>
    <dgm:cxn modelId="{92340143-6518-4216-BB80-659BF110A4AA}" type="presParOf" srcId="{C6D54112-A392-4A66-9B09-056152E49A05}" destId="{BA59657D-EB4C-47C4-B333-9B8208F917B5}" srcOrd="1" destOrd="0" presId="urn:microsoft.com/office/officeart/2008/layout/LinedList"/>
    <dgm:cxn modelId="{7001ED89-C019-47D5-B26F-050219E5D7DE}" type="presParOf" srcId="{9EE52C33-2BCF-49EF-B86D-F0CFB70F8DF4}" destId="{A11F7C70-6B5A-4B19-BA7B-209AE85F3A29}" srcOrd="6" destOrd="0" presId="urn:microsoft.com/office/officeart/2008/layout/LinedList"/>
    <dgm:cxn modelId="{92715DCA-84B0-4C84-B480-F7C44A436E42}" type="presParOf" srcId="{9EE52C33-2BCF-49EF-B86D-F0CFB70F8DF4}" destId="{E310563E-A676-4C90-A87C-590029710EAA}" srcOrd="7" destOrd="0" presId="urn:microsoft.com/office/officeart/2008/layout/LinedList"/>
    <dgm:cxn modelId="{9C6BBF17-70E6-477A-97C1-8825BB9B8F8A}" type="presParOf" srcId="{E310563E-A676-4C90-A87C-590029710EAA}" destId="{76A1A7DB-91FD-492A-96F0-7F50C062A12A}" srcOrd="0" destOrd="0" presId="urn:microsoft.com/office/officeart/2008/layout/LinedList"/>
    <dgm:cxn modelId="{F9F5835D-B714-40FA-92D3-BE87CF902E7F}" type="presParOf" srcId="{E310563E-A676-4C90-A87C-590029710EAA}" destId="{8081BEC6-A5FD-4491-BFCD-B670E7F35B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46D7D4-73B6-4352-997E-ED0077D89851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</dgm:pt>
    <dgm:pt modelId="{FBC2485B-6F32-419F-BE5A-E59BD8ED057B}">
      <dgm:prSet phldrT="[Text]"/>
      <dgm:spPr/>
      <dgm:t>
        <a:bodyPr/>
        <a:lstStyle/>
        <a:p>
          <a:pPr rtl="1"/>
          <a:r>
            <a:rPr lang="he-IL" dirty="0"/>
            <a:t>ניתוח טקסט</a:t>
          </a:r>
        </a:p>
      </dgm:t>
    </dgm:pt>
    <dgm:pt modelId="{EB341D87-30A4-412E-BA22-FD083AC80A4C}" type="parTrans" cxnId="{7102BDEB-44F9-45B4-AA32-34678573A869}">
      <dgm:prSet/>
      <dgm:spPr/>
      <dgm:t>
        <a:bodyPr/>
        <a:lstStyle/>
        <a:p>
          <a:pPr rtl="1"/>
          <a:endParaRPr lang="he-IL"/>
        </a:p>
      </dgm:t>
    </dgm:pt>
    <dgm:pt modelId="{388ED402-BA1D-4E0F-A17B-085624C36494}" type="sibTrans" cxnId="{7102BDEB-44F9-45B4-AA32-34678573A869}">
      <dgm:prSet/>
      <dgm:spPr/>
      <dgm:t>
        <a:bodyPr/>
        <a:lstStyle/>
        <a:p>
          <a:pPr rtl="1"/>
          <a:endParaRPr lang="he-IL"/>
        </a:p>
      </dgm:t>
    </dgm:pt>
    <dgm:pt modelId="{C738C20E-EEB2-4BD7-AA57-05558A92B751}">
      <dgm:prSet phldrT="[Text]"/>
      <dgm:spPr/>
      <dgm:t>
        <a:bodyPr/>
        <a:lstStyle/>
        <a:p>
          <a:pPr rtl="1"/>
          <a:r>
            <a:rPr lang="he-IL" dirty="0"/>
            <a:t>ניתוח רשתי</a:t>
          </a:r>
        </a:p>
      </dgm:t>
    </dgm:pt>
    <dgm:pt modelId="{9F59F83A-181D-400D-8E8D-9989CF4EB06B}" type="parTrans" cxnId="{9D422403-F0D4-47AF-ACEC-24B1C2230BCC}">
      <dgm:prSet/>
      <dgm:spPr/>
      <dgm:t>
        <a:bodyPr/>
        <a:lstStyle/>
        <a:p>
          <a:pPr rtl="1"/>
          <a:endParaRPr lang="he-IL"/>
        </a:p>
      </dgm:t>
    </dgm:pt>
    <dgm:pt modelId="{164B91AB-E17D-446C-8624-A45864628AF7}" type="sibTrans" cxnId="{9D422403-F0D4-47AF-ACEC-24B1C2230BCC}">
      <dgm:prSet/>
      <dgm:spPr/>
      <dgm:t>
        <a:bodyPr/>
        <a:lstStyle/>
        <a:p>
          <a:pPr rtl="1"/>
          <a:endParaRPr lang="he-IL"/>
        </a:p>
      </dgm:t>
    </dgm:pt>
    <dgm:pt modelId="{0CA6A0AF-99CF-4AC0-8E3B-C1B97F925357}" type="pres">
      <dgm:prSet presAssocID="{4B46D7D4-73B6-4352-997E-ED0077D89851}" presName="Name0" presStyleCnt="0">
        <dgm:presLayoutVars>
          <dgm:resizeHandles/>
        </dgm:presLayoutVars>
      </dgm:prSet>
      <dgm:spPr/>
    </dgm:pt>
    <dgm:pt modelId="{507D1F13-184D-4BE4-BE84-AAEB6CEAC140}" type="pres">
      <dgm:prSet presAssocID="{FBC2485B-6F32-419F-BE5A-E59BD8ED057B}" presName="text" presStyleLbl="node1" presStyleIdx="0" presStyleCnt="2" custScaleX="177219">
        <dgm:presLayoutVars>
          <dgm:bulletEnabled val="1"/>
        </dgm:presLayoutVars>
      </dgm:prSet>
      <dgm:spPr/>
    </dgm:pt>
    <dgm:pt modelId="{A3CF5B2F-D8C0-4005-96B2-CEB916E78F3B}" type="pres">
      <dgm:prSet presAssocID="{388ED402-BA1D-4E0F-A17B-085624C36494}" presName="space" presStyleCnt="0"/>
      <dgm:spPr/>
    </dgm:pt>
    <dgm:pt modelId="{C92019FB-7902-4627-8BF6-23E916949A0A}" type="pres">
      <dgm:prSet presAssocID="{C738C20E-EEB2-4BD7-AA57-05558A92B751}" presName="text" presStyleLbl="node1" presStyleIdx="1" presStyleCnt="2" custScaleX="192424">
        <dgm:presLayoutVars>
          <dgm:bulletEnabled val="1"/>
        </dgm:presLayoutVars>
      </dgm:prSet>
      <dgm:spPr/>
    </dgm:pt>
  </dgm:ptLst>
  <dgm:cxnLst>
    <dgm:cxn modelId="{9D422403-F0D4-47AF-ACEC-24B1C2230BCC}" srcId="{4B46D7D4-73B6-4352-997E-ED0077D89851}" destId="{C738C20E-EEB2-4BD7-AA57-05558A92B751}" srcOrd="1" destOrd="0" parTransId="{9F59F83A-181D-400D-8E8D-9989CF4EB06B}" sibTransId="{164B91AB-E17D-446C-8624-A45864628AF7}"/>
    <dgm:cxn modelId="{7B38EC08-27AA-4316-9BD1-186F2B7079F5}" type="presOf" srcId="{FBC2485B-6F32-419F-BE5A-E59BD8ED057B}" destId="{507D1F13-184D-4BE4-BE84-AAEB6CEAC140}" srcOrd="0" destOrd="0" presId="urn:diagrams.loki3.com/VaryingWidthList"/>
    <dgm:cxn modelId="{794C0273-13A5-4ED7-BB4B-75A69B13449C}" type="presOf" srcId="{4B46D7D4-73B6-4352-997E-ED0077D89851}" destId="{0CA6A0AF-99CF-4AC0-8E3B-C1B97F925357}" srcOrd="0" destOrd="0" presId="urn:diagrams.loki3.com/VaryingWidthList"/>
    <dgm:cxn modelId="{0FB293B6-19CE-476B-996F-984F4918FE14}" type="presOf" srcId="{C738C20E-EEB2-4BD7-AA57-05558A92B751}" destId="{C92019FB-7902-4627-8BF6-23E916949A0A}" srcOrd="0" destOrd="0" presId="urn:diagrams.loki3.com/VaryingWidthList"/>
    <dgm:cxn modelId="{7102BDEB-44F9-45B4-AA32-34678573A869}" srcId="{4B46D7D4-73B6-4352-997E-ED0077D89851}" destId="{FBC2485B-6F32-419F-BE5A-E59BD8ED057B}" srcOrd="0" destOrd="0" parTransId="{EB341D87-30A4-412E-BA22-FD083AC80A4C}" sibTransId="{388ED402-BA1D-4E0F-A17B-085624C36494}"/>
    <dgm:cxn modelId="{8C9BAD59-81AF-466C-A0FF-067EA55EB004}" type="presParOf" srcId="{0CA6A0AF-99CF-4AC0-8E3B-C1B97F925357}" destId="{507D1F13-184D-4BE4-BE84-AAEB6CEAC140}" srcOrd="0" destOrd="0" presId="urn:diagrams.loki3.com/VaryingWidthList"/>
    <dgm:cxn modelId="{539E9BB1-DDCE-4349-804B-AD96F664D772}" type="presParOf" srcId="{0CA6A0AF-99CF-4AC0-8E3B-C1B97F925357}" destId="{A3CF5B2F-D8C0-4005-96B2-CEB916E78F3B}" srcOrd="1" destOrd="0" presId="urn:diagrams.loki3.com/VaryingWidthList"/>
    <dgm:cxn modelId="{A2032415-2A83-4A03-AE9E-FF4D7D52B762}" type="presParOf" srcId="{0CA6A0AF-99CF-4AC0-8E3B-C1B97F925357}" destId="{C92019FB-7902-4627-8BF6-23E916949A0A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46D7D4-73B6-4352-997E-ED0077D89851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</dgm:pt>
    <dgm:pt modelId="{FBC2485B-6F32-419F-BE5A-E59BD8ED057B}">
      <dgm:prSet phldrT="[Text]"/>
      <dgm:spPr/>
      <dgm:t>
        <a:bodyPr/>
        <a:lstStyle/>
        <a:p>
          <a:pPr rtl="1"/>
          <a:r>
            <a:rPr lang="he-IL" dirty="0"/>
            <a:t>ניתוח טקסט</a:t>
          </a:r>
        </a:p>
      </dgm:t>
    </dgm:pt>
    <dgm:pt modelId="{EB341D87-30A4-412E-BA22-FD083AC80A4C}" type="parTrans" cxnId="{7102BDEB-44F9-45B4-AA32-34678573A869}">
      <dgm:prSet/>
      <dgm:spPr/>
      <dgm:t>
        <a:bodyPr/>
        <a:lstStyle/>
        <a:p>
          <a:pPr rtl="1"/>
          <a:endParaRPr lang="he-IL"/>
        </a:p>
      </dgm:t>
    </dgm:pt>
    <dgm:pt modelId="{388ED402-BA1D-4E0F-A17B-085624C36494}" type="sibTrans" cxnId="{7102BDEB-44F9-45B4-AA32-34678573A869}">
      <dgm:prSet/>
      <dgm:spPr/>
      <dgm:t>
        <a:bodyPr/>
        <a:lstStyle/>
        <a:p>
          <a:pPr rtl="1"/>
          <a:endParaRPr lang="he-IL"/>
        </a:p>
      </dgm:t>
    </dgm:pt>
    <dgm:pt modelId="{C738C20E-EEB2-4BD7-AA57-05558A92B751}">
      <dgm:prSet phldrT="[Text]"/>
      <dgm:spPr/>
      <dgm:t>
        <a:bodyPr/>
        <a:lstStyle/>
        <a:p>
          <a:pPr rtl="1"/>
          <a:r>
            <a:rPr lang="he-IL" dirty="0"/>
            <a:t>ניתוח רשתי</a:t>
          </a:r>
        </a:p>
      </dgm:t>
    </dgm:pt>
    <dgm:pt modelId="{9F59F83A-181D-400D-8E8D-9989CF4EB06B}" type="parTrans" cxnId="{9D422403-F0D4-47AF-ACEC-24B1C2230BCC}">
      <dgm:prSet/>
      <dgm:spPr/>
      <dgm:t>
        <a:bodyPr/>
        <a:lstStyle/>
        <a:p>
          <a:pPr rtl="1"/>
          <a:endParaRPr lang="he-IL"/>
        </a:p>
      </dgm:t>
    </dgm:pt>
    <dgm:pt modelId="{164B91AB-E17D-446C-8624-A45864628AF7}" type="sibTrans" cxnId="{9D422403-F0D4-47AF-ACEC-24B1C2230BCC}">
      <dgm:prSet/>
      <dgm:spPr/>
      <dgm:t>
        <a:bodyPr/>
        <a:lstStyle/>
        <a:p>
          <a:pPr rtl="1"/>
          <a:endParaRPr lang="he-IL"/>
        </a:p>
      </dgm:t>
    </dgm:pt>
    <dgm:pt modelId="{0CA6A0AF-99CF-4AC0-8E3B-C1B97F925357}" type="pres">
      <dgm:prSet presAssocID="{4B46D7D4-73B6-4352-997E-ED0077D89851}" presName="Name0" presStyleCnt="0">
        <dgm:presLayoutVars>
          <dgm:resizeHandles/>
        </dgm:presLayoutVars>
      </dgm:prSet>
      <dgm:spPr/>
    </dgm:pt>
    <dgm:pt modelId="{507D1F13-184D-4BE4-BE84-AAEB6CEAC140}" type="pres">
      <dgm:prSet presAssocID="{FBC2485B-6F32-419F-BE5A-E59BD8ED057B}" presName="text" presStyleLbl="node1" presStyleIdx="0" presStyleCnt="2" custScaleX="177219">
        <dgm:presLayoutVars>
          <dgm:bulletEnabled val="1"/>
        </dgm:presLayoutVars>
      </dgm:prSet>
      <dgm:spPr/>
    </dgm:pt>
    <dgm:pt modelId="{A3CF5B2F-D8C0-4005-96B2-CEB916E78F3B}" type="pres">
      <dgm:prSet presAssocID="{388ED402-BA1D-4E0F-A17B-085624C36494}" presName="space" presStyleCnt="0"/>
      <dgm:spPr/>
    </dgm:pt>
    <dgm:pt modelId="{C92019FB-7902-4627-8BF6-23E916949A0A}" type="pres">
      <dgm:prSet presAssocID="{C738C20E-EEB2-4BD7-AA57-05558A92B751}" presName="text" presStyleLbl="node1" presStyleIdx="1" presStyleCnt="2" custScaleX="192424">
        <dgm:presLayoutVars>
          <dgm:bulletEnabled val="1"/>
        </dgm:presLayoutVars>
      </dgm:prSet>
      <dgm:spPr/>
    </dgm:pt>
  </dgm:ptLst>
  <dgm:cxnLst>
    <dgm:cxn modelId="{9D422403-F0D4-47AF-ACEC-24B1C2230BCC}" srcId="{4B46D7D4-73B6-4352-997E-ED0077D89851}" destId="{C738C20E-EEB2-4BD7-AA57-05558A92B751}" srcOrd="1" destOrd="0" parTransId="{9F59F83A-181D-400D-8E8D-9989CF4EB06B}" sibTransId="{164B91AB-E17D-446C-8624-A45864628AF7}"/>
    <dgm:cxn modelId="{7B38EC08-27AA-4316-9BD1-186F2B7079F5}" type="presOf" srcId="{FBC2485B-6F32-419F-BE5A-E59BD8ED057B}" destId="{507D1F13-184D-4BE4-BE84-AAEB6CEAC140}" srcOrd="0" destOrd="0" presId="urn:diagrams.loki3.com/VaryingWidthList"/>
    <dgm:cxn modelId="{794C0273-13A5-4ED7-BB4B-75A69B13449C}" type="presOf" srcId="{4B46D7D4-73B6-4352-997E-ED0077D89851}" destId="{0CA6A0AF-99CF-4AC0-8E3B-C1B97F925357}" srcOrd="0" destOrd="0" presId="urn:diagrams.loki3.com/VaryingWidthList"/>
    <dgm:cxn modelId="{0FB293B6-19CE-476B-996F-984F4918FE14}" type="presOf" srcId="{C738C20E-EEB2-4BD7-AA57-05558A92B751}" destId="{C92019FB-7902-4627-8BF6-23E916949A0A}" srcOrd="0" destOrd="0" presId="urn:diagrams.loki3.com/VaryingWidthList"/>
    <dgm:cxn modelId="{7102BDEB-44F9-45B4-AA32-34678573A869}" srcId="{4B46D7D4-73B6-4352-997E-ED0077D89851}" destId="{FBC2485B-6F32-419F-BE5A-E59BD8ED057B}" srcOrd="0" destOrd="0" parTransId="{EB341D87-30A4-412E-BA22-FD083AC80A4C}" sibTransId="{388ED402-BA1D-4E0F-A17B-085624C36494}"/>
    <dgm:cxn modelId="{8C9BAD59-81AF-466C-A0FF-067EA55EB004}" type="presParOf" srcId="{0CA6A0AF-99CF-4AC0-8E3B-C1B97F925357}" destId="{507D1F13-184D-4BE4-BE84-AAEB6CEAC140}" srcOrd="0" destOrd="0" presId="urn:diagrams.loki3.com/VaryingWidthList"/>
    <dgm:cxn modelId="{539E9BB1-DDCE-4349-804B-AD96F664D772}" type="presParOf" srcId="{0CA6A0AF-99CF-4AC0-8E3B-C1B97F925357}" destId="{A3CF5B2F-D8C0-4005-96B2-CEB916E78F3B}" srcOrd="1" destOrd="0" presId="urn:diagrams.loki3.com/VaryingWidthList"/>
    <dgm:cxn modelId="{A2032415-2A83-4A03-AE9E-FF4D7D52B762}" type="presParOf" srcId="{0CA6A0AF-99CF-4AC0-8E3B-C1B97F925357}" destId="{C92019FB-7902-4627-8BF6-23E916949A0A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46D7D4-73B6-4352-997E-ED0077D89851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</dgm:pt>
    <dgm:pt modelId="{FBC2485B-6F32-419F-BE5A-E59BD8ED057B}">
      <dgm:prSet phldrT="[Text]"/>
      <dgm:spPr/>
      <dgm:t>
        <a:bodyPr/>
        <a:lstStyle/>
        <a:p>
          <a:pPr rtl="1"/>
          <a:r>
            <a:rPr lang="he-IL" dirty="0"/>
            <a:t>ניתוח טקסט</a:t>
          </a:r>
        </a:p>
      </dgm:t>
    </dgm:pt>
    <dgm:pt modelId="{EB341D87-30A4-412E-BA22-FD083AC80A4C}" type="parTrans" cxnId="{7102BDEB-44F9-45B4-AA32-34678573A869}">
      <dgm:prSet/>
      <dgm:spPr/>
      <dgm:t>
        <a:bodyPr/>
        <a:lstStyle/>
        <a:p>
          <a:pPr rtl="1"/>
          <a:endParaRPr lang="he-IL"/>
        </a:p>
      </dgm:t>
    </dgm:pt>
    <dgm:pt modelId="{388ED402-BA1D-4E0F-A17B-085624C36494}" type="sibTrans" cxnId="{7102BDEB-44F9-45B4-AA32-34678573A869}">
      <dgm:prSet/>
      <dgm:spPr/>
      <dgm:t>
        <a:bodyPr/>
        <a:lstStyle/>
        <a:p>
          <a:pPr rtl="1"/>
          <a:endParaRPr lang="he-IL"/>
        </a:p>
      </dgm:t>
    </dgm:pt>
    <dgm:pt modelId="{C738C20E-EEB2-4BD7-AA57-05558A92B751}">
      <dgm:prSet phldrT="[Text]"/>
      <dgm:spPr/>
      <dgm:t>
        <a:bodyPr/>
        <a:lstStyle/>
        <a:p>
          <a:pPr rtl="1"/>
          <a:r>
            <a:rPr lang="he-IL" dirty="0"/>
            <a:t>ניתוח רשתי</a:t>
          </a:r>
        </a:p>
      </dgm:t>
    </dgm:pt>
    <dgm:pt modelId="{9F59F83A-181D-400D-8E8D-9989CF4EB06B}" type="parTrans" cxnId="{9D422403-F0D4-47AF-ACEC-24B1C2230BCC}">
      <dgm:prSet/>
      <dgm:spPr/>
      <dgm:t>
        <a:bodyPr/>
        <a:lstStyle/>
        <a:p>
          <a:pPr rtl="1"/>
          <a:endParaRPr lang="he-IL"/>
        </a:p>
      </dgm:t>
    </dgm:pt>
    <dgm:pt modelId="{164B91AB-E17D-446C-8624-A45864628AF7}" type="sibTrans" cxnId="{9D422403-F0D4-47AF-ACEC-24B1C2230BCC}">
      <dgm:prSet/>
      <dgm:spPr/>
      <dgm:t>
        <a:bodyPr/>
        <a:lstStyle/>
        <a:p>
          <a:pPr rtl="1"/>
          <a:endParaRPr lang="he-IL"/>
        </a:p>
      </dgm:t>
    </dgm:pt>
    <dgm:pt modelId="{0CA6A0AF-99CF-4AC0-8E3B-C1B97F925357}" type="pres">
      <dgm:prSet presAssocID="{4B46D7D4-73B6-4352-997E-ED0077D89851}" presName="Name0" presStyleCnt="0">
        <dgm:presLayoutVars>
          <dgm:resizeHandles/>
        </dgm:presLayoutVars>
      </dgm:prSet>
      <dgm:spPr/>
    </dgm:pt>
    <dgm:pt modelId="{507D1F13-184D-4BE4-BE84-AAEB6CEAC140}" type="pres">
      <dgm:prSet presAssocID="{FBC2485B-6F32-419F-BE5A-E59BD8ED057B}" presName="text" presStyleLbl="node1" presStyleIdx="0" presStyleCnt="2" custScaleX="177219">
        <dgm:presLayoutVars>
          <dgm:bulletEnabled val="1"/>
        </dgm:presLayoutVars>
      </dgm:prSet>
      <dgm:spPr/>
    </dgm:pt>
    <dgm:pt modelId="{A3CF5B2F-D8C0-4005-96B2-CEB916E78F3B}" type="pres">
      <dgm:prSet presAssocID="{388ED402-BA1D-4E0F-A17B-085624C36494}" presName="space" presStyleCnt="0"/>
      <dgm:spPr/>
    </dgm:pt>
    <dgm:pt modelId="{C92019FB-7902-4627-8BF6-23E916949A0A}" type="pres">
      <dgm:prSet presAssocID="{C738C20E-EEB2-4BD7-AA57-05558A92B751}" presName="text" presStyleLbl="node1" presStyleIdx="1" presStyleCnt="2" custScaleX="192424">
        <dgm:presLayoutVars>
          <dgm:bulletEnabled val="1"/>
        </dgm:presLayoutVars>
      </dgm:prSet>
      <dgm:spPr/>
    </dgm:pt>
  </dgm:ptLst>
  <dgm:cxnLst>
    <dgm:cxn modelId="{9D422403-F0D4-47AF-ACEC-24B1C2230BCC}" srcId="{4B46D7D4-73B6-4352-997E-ED0077D89851}" destId="{C738C20E-EEB2-4BD7-AA57-05558A92B751}" srcOrd="1" destOrd="0" parTransId="{9F59F83A-181D-400D-8E8D-9989CF4EB06B}" sibTransId="{164B91AB-E17D-446C-8624-A45864628AF7}"/>
    <dgm:cxn modelId="{7B38EC08-27AA-4316-9BD1-186F2B7079F5}" type="presOf" srcId="{FBC2485B-6F32-419F-BE5A-E59BD8ED057B}" destId="{507D1F13-184D-4BE4-BE84-AAEB6CEAC140}" srcOrd="0" destOrd="0" presId="urn:diagrams.loki3.com/VaryingWidthList"/>
    <dgm:cxn modelId="{794C0273-13A5-4ED7-BB4B-75A69B13449C}" type="presOf" srcId="{4B46D7D4-73B6-4352-997E-ED0077D89851}" destId="{0CA6A0AF-99CF-4AC0-8E3B-C1B97F925357}" srcOrd="0" destOrd="0" presId="urn:diagrams.loki3.com/VaryingWidthList"/>
    <dgm:cxn modelId="{0FB293B6-19CE-476B-996F-984F4918FE14}" type="presOf" srcId="{C738C20E-EEB2-4BD7-AA57-05558A92B751}" destId="{C92019FB-7902-4627-8BF6-23E916949A0A}" srcOrd="0" destOrd="0" presId="urn:diagrams.loki3.com/VaryingWidthList"/>
    <dgm:cxn modelId="{7102BDEB-44F9-45B4-AA32-34678573A869}" srcId="{4B46D7D4-73B6-4352-997E-ED0077D89851}" destId="{FBC2485B-6F32-419F-BE5A-E59BD8ED057B}" srcOrd="0" destOrd="0" parTransId="{EB341D87-30A4-412E-BA22-FD083AC80A4C}" sibTransId="{388ED402-BA1D-4E0F-A17B-085624C36494}"/>
    <dgm:cxn modelId="{8C9BAD59-81AF-466C-A0FF-067EA55EB004}" type="presParOf" srcId="{0CA6A0AF-99CF-4AC0-8E3B-C1B97F925357}" destId="{507D1F13-184D-4BE4-BE84-AAEB6CEAC140}" srcOrd="0" destOrd="0" presId="urn:diagrams.loki3.com/VaryingWidthList"/>
    <dgm:cxn modelId="{539E9BB1-DDCE-4349-804B-AD96F664D772}" type="presParOf" srcId="{0CA6A0AF-99CF-4AC0-8E3B-C1B97F925357}" destId="{A3CF5B2F-D8C0-4005-96B2-CEB916E78F3B}" srcOrd="1" destOrd="0" presId="urn:diagrams.loki3.com/VaryingWidthList"/>
    <dgm:cxn modelId="{A2032415-2A83-4A03-AE9E-FF4D7D52B762}" type="presParOf" srcId="{0CA6A0AF-99CF-4AC0-8E3B-C1B97F925357}" destId="{C92019FB-7902-4627-8BF6-23E916949A0A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1157C8-C066-48BB-B1A0-BFBB56DBB70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E568B5EA-6DC4-44E8-81D7-6B708DADD77D}">
      <dgm:prSet phldrT="[טקסט]"/>
      <dgm:spPr/>
      <dgm:t>
        <a:bodyPr/>
        <a:lstStyle/>
        <a:p>
          <a:pPr rtl="1"/>
          <a:r>
            <a:rPr lang="he-IL" dirty="0"/>
            <a:t>1. הגדרת המטרה ושאלות</a:t>
          </a:r>
        </a:p>
      </dgm:t>
    </dgm:pt>
    <dgm:pt modelId="{D95CB54C-C231-4724-BD1A-77AB4AFA1779}" type="parTrans" cxnId="{F6A235BD-615C-4BFB-B6E5-78DE34955495}">
      <dgm:prSet/>
      <dgm:spPr/>
      <dgm:t>
        <a:bodyPr/>
        <a:lstStyle/>
        <a:p>
          <a:pPr rtl="1"/>
          <a:endParaRPr lang="he-IL"/>
        </a:p>
      </dgm:t>
    </dgm:pt>
    <dgm:pt modelId="{7534F541-661E-4037-8545-06D97CAB7275}" type="sibTrans" cxnId="{F6A235BD-615C-4BFB-B6E5-78DE34955495}">
      <dgm:prSet/>
      <dgm:spPr/>
      <dgm:t>
        <a:bodyPr/>
        <a:lstStyle/>
        <a:p>
          <a:pPr rtl="1"/>
          <a:endParaRPr lang="he-IL"/>
        </a:p>
      </dgm:t>
    </dgm:pt>
    <dgm:pt modelId="{A4193293-700A-4986-8271-2323C88CF355}">
      <dgm:prSet phldrT="[טקסט]"/>
      <dgm:spPr/>
      <dgm:t>
        <a:bodyPr/>
        <a:lstStyle/>
        <a:p>
          <a:pPr algn="r" rtl="1"/>
          <a:r>
            <a:rPr lang="he-IL" dirty="0"/>
            <a:t>2. איסוף מידע</a:t>
          </a:r>
        </a:p>
      </dgm:t>
    </dgm:pt>
    <dgm:pt modelId="{CBFE712C-CCE1-44F4-AF23-F8421FF9CE79}" type="parTrans" cxnId="{B73B4C60-3F7F-490B-88EB-5BCD84FDF96D}">
      <dgm:prSet/>
      <dgm:spPr/>
      <dgm:t>
        <a:bodyPr/>
        <a:lstStyle/>
        <a:p>
          <a:pPr rtl="1"/>
          <a:endParaRPr lang="he-IL"/>
        </a:p>
      </dgm:t>
    </dgm:pt>
    <dgm:pt modelId="{4F5CB774-CFA2-445B-970D-EE1C96BC2CBA}" type="sibTrans" cxnId="{B73B4C60-3F7F-490B-88EB-5BCD84FDF96D}">
      <dgm:prSet/>
      <dgm:spPr/>
      <dgm:t>
        <a:bodyPr/>
        <a:lstStyle/>
        <a:p>
          <a:pPr rtl="1"/>
          <a:endParaRPr lang="he-IL"/>
        </a:p>
      </dgm:t>
    </dgm:pt>
    <dgm:pt modelId="{A5AF2576-0E73-4886-A834-A4A0606302D8}">
      <dgm:prSet phldrT="[טקסט]"/>
      <dgm:spPr/>
      <dgm:t>
        <a:bodyPr/>
        <a:lstStyle/>
        <a:p>
          <a:pPr algn="r" rtl="1"/>
          <a:r>
            <a:rPr lang="he-IL" dirty="0"/>
            <a:t>3. ניתוח המידע</a:t>
          </a:r>
        </a:p>
      </dgm:t>
    </dgm:pt>
    <dgm:pt modelId="{31F94A9B-7FC0-48EC-8952-10A8F873A76E}" type="parTrans" cxnId="{D0C3C669-8E73-4F21-BF3A-76E123EA5656}">
      <dgm:prSet/>
      <dgm:spPr/>
      <dgm:t>
        <a:bodyPr/>
        <a:lstStyle/>
        <a:p>
          <a:pPr rtl="1"/>
          <a:endParaRPr lang="he-IL"/>
        </a:p>
      </dgm:t>
    </dgm:pt>
    <dgm:pt modelId="{A6BF35A8-C3EF-478F-A50A-64B8F242630A}" type="sibTrans" cxnId="{D0C3C669-8E73-4F21-BF3A-76E123EA5656}">
      <dgm:prSet/>
      <dgm:spPr/>
      <dgm:t>
        <a:bodyPr/>
        <a:lstStyle/>
        <a:p>
          <a:pPr rtl="1"/>
          <a:endParaRPr lang="he-IL"/>
        </a:p>
      </dgm:t>
    </dgm:pt>
    <dgm:pt modelId="{388AB40D-EE88-45A1-93DE-50C6D8980B73}">
      <dgm:prSet/>
      <dgm:spPr/>
      <dgm:t>
        <a:bodyPr/>
        <a:lstStyle/>
        <a:p>
          <a:pPr algn="r" rtl="1"/>
          <a:r>
            <a:rPr lang="he-IL" dirty="0"/>
            <a:t>4. ויזואליזציה למידע</a:t>
          </a:r>
        </a:p>
      </dgm:t>
    </dgm:pt>
    <dgm:pt modelId="{5562AB8E-FEE3-48E2-A81D-F18DCFF5B632}" type="parTrans" cxnId="{05C41430-8B0A-427D-82C8-6D709CC23DFE}">
      <dgm:prSet/>
      <dgm:spPr/>
      <dgm:t>
        <a:bodyPr/>
        <a:lstStyle/>
        <a:p>
          <a:pPr rtl="1"/>
          <a:endParaRPr lang="he-IL"/>
        </a:p>
      </dgm:t>
    </dgm:pt>
    <dgm:pt modelId="{BCCDE15A-C70B-4D58-B275-86FA7F758874}" type="sibTrans" cxnId="{05C41430-8B0A-427D-82C8-6D709CC23DFE}">
      <dgm:prSet/>
      <dgm:spPr/>
      <dgm:t>
        <a:bodyPr/>
        <a:lstStyle/>
        <a:p>
          <a:pPr rtl="1"/>
          <a:endParaRPr lang="he-IL"/>
        </a:p>
      </dgm:t>
    </dgm:pt>
    <dgm:pt modelId="{DA9C12B4-8B2E-4C83-9E7C-5FFE685DF84C}">
      <dgm:prSet/>
      <dgm:spPr/>
      <dgm:t>
        <a:bodyPr/>
        <a:lstStyle/>
        <a:p>
          <a:pPr algn="r" rtl="1"/>
          <a:r>
            <a:rPr lang="he-IL" dirty="0"/>
            <a:t>5. הסקת מסקנות מהמידע</a:t>
          </a:r>
        </a:p>
      </dgm:t>
    </dgm:pt>
    <dgm:pt modelId="{804E49C4-B465-4F3D-84C2-EE81AF565645}" type="parTrans" cxnId="{17C90AEE-5A91-41C7-AA99-007E5AD56893}">
      <dgm:prSet/>
      <dgm:spPr/>
      <dgm:t>
        <a:bodyPr/>
        <a:lstStyle/>
        <a:p>
          <a:pPr rtl="1"/>
          <a:endParaRPr lang="he-IL"/>
        </a:p>
      </dgm:t>
    </dgm:pt>
    <dgm:pt modelId="{A70F28F3-30C5-45AE-BBBE-A4F5CBE70669}" type="sibTrans" cxnId="{17C90AEE-5A91-41C7-AA99-007E5AD56893}">
      <dgm:prSet/>
      <dgm:spPr/>
      <dgm:t>
        <a:bodyPr/>
        <a:lstStyle/>
        <a:p>
          <a:pPr rtl="1"/>
          <a:endParaRPr lang="he-IL"/>
        </a:p>
      </dgm:t>
    </dgm:pt>
    <dgm:pt modelId="{31FA47E9-3E1D-4AFC-B634-2402D4685918}" type="pres">
      <dgm:prSet presAssocID="{FA1157C8-C066-48BB-B1A0-BFBB56DBB70E}" presName="CompostProcess" presStyleCnt="0">
        <dgm:presLayoutVars>
          <dgm:dir val="rev"/>
          <dgm:resizeHandles val="exact"/>
        </dgm:presLayoutVars>
      </dgm:prSet>
      <dgm:spPr/>
    </dgm:pt>
    <dgm:pt modelId="{8BBB308F-3CCD-49BA-BC2C-6CAC4E2F41C8}" type="pres">
      <dgm:prSet presAssocID="{FA1157C8-C066-48BB-B1A0-BFBB56DBB70E}" presName="arrow" presStyleLbl="bgShp" presStyleIdx="0" presStyleCnt="1"/>
      <dgm:spPr/>
    </dgm:pt>
    <dgm:pt modelId="{F6554A7B-53CB-4E20-82C1-C0E2167D07FE}" type="pres">
      <dgm:prSet presAssocID="{FA1157C8-C066-48BB-B1A0-BFBB56DBB70E}" presName="linearProcess" presStyleCnt="0"/>
      <dgm:spPr/>
    </dgm:pt>
    <dgm:pt modelId="{2042ED65-8102-43E3-9DB7-DED01BE92DA6}" type="pres">
      <dgm:prSet presAssocID="{E568B5EA-6DC4-44E8-81D7-6B708DADD77D}" presName="textNode" presStyleLbl="node1" presStyleIdx="0" presStyleCnt="5">
        <dgm:presLayoutVars>
          <dgm:bulletEnabled val="1"/>
        </dgm:presLayoutVars>
      </dgm:prSet>
      <dgm:spPr/>
    </dgm:pt>
    <dgm:pt modelId="{A3ABA6DD-1F91-42AE-9E07-D40C13A00AC1}" type="pres">
      <dgm:prSet presAssocID="{7534F541-661E-4037-8545-06D97CAB7275}" presName="sibTrans" presStyleCnt="0"/>
      <dgm:spPr/>
    </dgm:pt>
    <dgm:pt modelId="{C5866393-D17C-4FF2-AB31-5FD7B9AD6940}" type="pres">
      <dgm:prSet presAssocID="{A4193293-700A-4986-8271-2323C88CF355}" presName="textNode" presStyleLbl="node1" presStyleIdx="1" presStyleCnt="5" custLinFactNeighborY="0">
        <dgm:presLayoutVars>
          <dgm:bulletEnabled val="1"/>
        </dgm:presLayoutVars>
      </dgm:prSet>
      <dgm:spPr/>
    </dgm:pt>
    <dgm:pt modelId="{4857B366-F368-46F4-9C81-5EA5CEBADD14}" type="pres">
      <dgm:prSet presAssocID="{4F5CB774-CFA2-445B-970D-EE1C96BC2CBA}" presName="sibTrans" presStyleCnt="0"/>
      <dgm:spPr/>
    </dgm:pt>
    <dgm:pt modelId="{3F889415-C11A-4D8A-A63C-E6E4F057DAFD}" type="pres">
      <dgm:prSet presAssocID="{A5AF2576-0E73-4886-A834-A4A0606302D8}" presName="textNode" presStyleLbl="node1" presStyleIdx="2" presStyleCnt="5">
        <dgm:presLayoutVars>
          <dgm:bulletEnabled val="1"/>
        </dgm:presLayoutVars>
      </dgm:prSet>
      <dgm:spPr/>
    </dgm:pt>
    <dgm:pt modelId="{80B1B205-43C8-4830-AF98-2E43B0BAF03B}" type="pres">
      <dgm:prSet presAssocID="{A6BF35A8-C3EF-478F-A50A-64B8F242630A}" presName="sibTrans" presStyleCnt="0"/>
      <dgm:spPr/>
    </dgm:pt>
    <dgm:pt modelId="{FCCDDE86-BE8C-46C3-A4DC-2BDAEF266B39}" type="pres">
      <dgm:prSet presAssocID="{388AB40D-EE88-45A1-93DE-50C6D8980B73}" presName="textNode" presStyleLbl="node1" presStyleIdx="3" presStyleCnt="5">
        <dgm:presLayoutVars>
          <dgm:bulletEnabled val="1"/>
        </dgm:presLayoutVars>
      </dgm:prSet>
      <dgm:spPr/>
    </dgm:pt>
    <dgm:pt modelId="{DB692A4E-D4FE-4CD7-895D-11163A6D3678}" type="pres">
      <dgm:prSet presAssocID="{BCCDE15A-C70B-4D58-B275-86FA7F758874}" presName="sibTrans" presStyleCnt="0"/>
      <dgm:spPr/>
    </dgm:pt>
    <dgm:pt modelId="{7D80D113-D9CD-4B01-8FED-4C0572FD3213}" type="pres">
      <dgm:prSet presAssocID="{DA9C12B4-8B2E-4C83-9E7C-5FFE685DF84C}" presName="textNode" presStyleLbl="node1" presStyleIdx="4" presStyleCnt="5" custLinFactNeighborY="0">
        <dgm:presLayoutVars>
          <dgm:bulletEnabled val="1"/>
        </dgm:presLayoutVars>
      </dgm:prSet>
      <dgm:spPr/>
    </dgm:pt>
  </dgm:ptLst>
  <dgm:cxnLst>
    <dgm:cxn modelId="{7DCDA019-07D5-4875-AAAF-97A54484A33F}" type="presOf" srcId="{A5AF2576-0E73-4886-A834-A4A0606302D8}" destId="{3F889415-C11A-4D8A-A63C-E6E4F057DAFD}" srcOrd="0" destOrd="0" presId="urn:microsoft.com/office/officeart/2005/8/layout/hProcess9"/>
    <dgm:cxn modelId="{05C41430-8B0A-427D-82C8-6D709CC23DFE}" srcId="{FA1157C8-C066-48BB-B1A0-BFBB56DBB70E}" destId="{388AB40D-EE88-45A1-93DE-50C6D8980B73}" srcOrd="3" destOrd="0" parTransId="{5562AB8E-FEE3-48E2-A81D-F18DCFF5B632}" sibTransId="{BCCDE15A-C70B-4D58-B275-86FA7F758874}"/>
    <dgm:cxn modelId="{B73B4C60-3F7F-490B-88EB-5BCD84FDF96D}" srcId="{FA1157C8-C066-48BB-B1A0-BFBB56DBB70E}" destId="{A4193293-700A-4986-8271-2323C88CF355}" srcOrd="1" destOrd="0" parTransId="{CBFE712C-CCE1-44F4-AF23-F8421FF9CE79}" sibTransId="{4F5CB774-CFA2-445B-970D-EE1C96BC2CBA}"/>
    <dgm:cxn modelId="{D0C3C669-8E73-4F21-BF3A-76E123EA5656}" srcId="{FA1157C8-C066-48BB-B1A0-BFBB56DBB70E}" destId="{A5AF2576-0E73-4886-A834-A4A0606302D8}" srcOrd="2" destOrd="0" parTransId="{31F94A9B-7FC0-48EC-8952-10A8F873A76E}" sibTransId="{A6BF35A8-C3EF-478F-A50A-64B8F242630A}"/>
    <dgm:cxn modelId="{55841554-3DFE-4EDA-8B85-0F53B3121646}" type="presOf" srcId="{DA9C12B4-8B2E-4C83-9E7C-5FFE685DF84C}" destId="{7D80D113-D9CD-4B01-8FED-4C0572FD3213}" srcOrd="0" destOrd="0" presId="urn:microsoft.com/office/officeart/2005/8/layout/hProcess9"/>
    <dgm:cxn modelId="{259BF788-D64E-4D11-B096-CBE8B90FE695}" type="presOf" srcId="{A4193293-700A-4986-8271-2323C88CF355}" destId="{C5866393-D17C-4FF2-AB31-5FD7B9AD6940}" srcOrd="0" destOrd="0" presId="urn:microsoft.com/office/officeart/2005/8/layout/hProcess9"/>
    <dgm:cxn modelId="{28F2AC9A-FCF4-47B5-8A6E-7711E11F4D94}" type="presOf" srcId="{E568B5EA-6DC4-44E8-81D7-6B708DADD77D}" destId="{2042ED65-8102-43E3-9DB7-DED01BE92DA6}" srcOrd="0" destOrd="0" presId="urn:microsoft.com/office/officeart/2005/8/layout/hProcess9"/>
    <dgm:cxn modelId="{F310FEA0-49C0-4A74-B9F8-79DAAC722035}" type="presOf" srcId="{FA1157C8-C066-48BB-B1A0-BFBB56DBB70E}" destId="{31FA47E9-3E1D-4AFC-B634-2402D4685918}" srcOrd="0" destOrd="0" presId="urn:microsoft.com/office/officeart/2005/8/layout/hProcess9"/>
    <dgm:cxn modelId="{F6A235BD-615C-4BFB-B6E5-78DE34955495}" srcId="{FA1157C8-C066-48BB-B1A0-BFBB56DBB70E}" destId="{E568B5EA-6DC4-44E8-81D7-6B708DADD77D}" srcOrd="0" destOrd="0" parTransId="{D95CB54C-C231-4724-BD1A-77AB4AFA1779}" sibTransId="{7534F541-661E-4037-8545-06D97CAB7275}"/>
    <dgm:cxn modelId="{99CC15C8-25FA-4137-94BA-9270DDA5680F}" type="presOf" srcId="{388AB40D-EE88-45A1-93DE-50C6D8980B73}" destId="{FCCDDE86-BE8C-46C3-A4DC-2BDAEF266B39}" srcOrd="0" destOrd="0" presId="urn:microsoft.com/office/officeart/2005/8/layout/hProcess9"/>
    <dgm:cxn modelId="{17C90AEE-5A91-41C7-AA99-007E5AD56893}" srcId="{FA1157C8-C066-48BB-B1A0-BFBB56DBB70E}" destId="{DA9C12B4-8B2E-4C83-9E7C-5FFE685DF84C}" srcOrd="4" destOrd="0" parTransId="{804E49C4-B465-4F3D-84C2-EE81AF565645}" sibTransId="{A70F28F3-30C5-45AE-BBBE-A4F5CBE70669}"/>
    <dgm:cxn modelId="{733396FA-F5E0-469A-B8DC-73162EDB5B09}" type="presParOf" srcId="{31FA47E9-3E1D-4AFC-B634-2402D4685918}" destId="{8BBB308F-3CCD-49BA-BC2C-6CAC4E2F41C8}" srcOrd="0" destOrd="0" presId="urn:microsoft.com/office/officeart/2005/8/layout/hProcess9"/>
    <dgm:cxn modelId="{9485DFDF-3A33-47D1-A131-39BCBD23FEA0}" type="presParOf" srcId="{31FA47E9-3E1D-4AFC-B634-2402D4685918}" destId="{F6554A7B-53CB-4E20-82C1-C0E2167D07FE}" srcOrd="1" destOrd="0" presId="urn:microsoft.com/office/officeart/2005/8/layout/hProcess9"/>
    <dgm:cxn modelId="{E823E084-8C3F-4034-9D10-9887E21C1BA8}" type="presParOf" srcId="{F6554A7B-53CB-4E20-82C1-C0E2167D07FE}" destId="{2042ED65-8102-43E3-9DB7-DED01BE92DA6}" srcOrd="0" destOrd="0" presId="urn:microsoft.com/office/officeart/2005/8/layout/hProcess9"/>
    <dgm:cxn modelId="{0A467738-47A7-4138-8848-4E46F11B8A4B}" type="presParOf" srcId="{F6554A7B-53CB-4E20-82C1-C0E2167D07FE}" destId="{A3ABA6DD-1F91-42AE-9E07-D40C13A00AC1}" srcOrd="1" destOrd="0" presId="urn:microsoft.com/office/officeart/2005/8/layout/hProcess9"/>
    <dgm:cxn modelId="{C941C879-825F-4435-8DD4-2CDBBE446766}" type="presParOf" srcId="{F6554A7B-53CB-4E20-82C1-C0E2167D07FE}" destId="{C5866393-D17C-4FF2-AB31-5FD7B9AD6940}" srcOrd="2" destOrd="0" presId="urn:microsoft.com/office/officeart/2005/8/layout/hProcess9"/>
    <dgm:cxn modelId="{2AB3A8C0-DF0C-4F12-848E-34EB209F9F92}" type="presParOf" srcId="{F6554A7B-53CB-4E20-82C1-C0E2167D07FE}" destId="{4857B366-F368-46F4-9C81-5EA5CEBADD14}" srcOrd="3" destOrd="0" presId="urn:microsoft.com/office/officeart/2005/8/layout/hProcess9"/>
    <dgm:cxn modelId="{F963A2F2-C5DE-4F4C-8236-B6D0AC7D15D7}" type="presParOf" srcId="{F6554A7B-53CB-4E20-82C1-C0E2167D07FE}" destId="{3F889415-C11A-4D8A-A63C-E6E4F057DAFD}" srcOrd="4" destOrd="0" presId="urn:microsoft.com/office/officeart/2005/8/layout/hProcess9"/>
    <dgm:cxn modelId="{C7297B64-CF79-40A1-8431-570DD352D227}" type="presParOf" srcId="{F6554A7B-53CB-4E20-82C1-C0E2167D07FE}" destId="{80B1B205-43C8-4830-AF98-2E43B0BAF03B}" srcOrd="5" destOrd="0" presId="urn:microsoft.com/office/officeart/2005/8/layout/hProcess9"/>
    <dgm:cxn modelId="{662FD955-28CB-4E86-A160-A9187641DF80}" type="presParOf" srcId="{F6554A7B-53CB-4E20-82C1-C0E2167D07FE}" destId="{FCCDDE86-BE8C-46C3-A4DC-2BDAEF266B39}" srcOrd="6" destOrd="0" presId="urn:microsoft.com/office/officeart/2005/8/layout/hProcess9"/>
    <dgm:cxn modelId="{35C03FAD-1654-4104-BFC8-A152ECFAFB7F}" type="presParOf" srcId="{F6554A7B-53CB-4E20-82C1-C0E2167D07FE}" destId="{DB692A4E-D4FE-4CD7-895D-11163A6D3678}" srcOrd="7" destOrd="0" presId="urn:microsoft.com/office/officeart/2005/8/layout/hProcess9"/>
    <dgm:cxn modelId="{AAAC519A-6B04-4D3B-B638-1237DF621846}" type="presParOf" srcId="{F6554A7B-53CB-4E20-82C1-C0E2167D07FE}" destId="{7D80D113-D9CD-4B01-8FED-4C0572FD321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E5F0D-4C0B-411F-8D72-90EF9D87C7D2}">
      <dsp:nvSpPr>
        <dsp:cNvPr id="0" name=""/>
        <dsp:cNvSpPr/>
      </dsp:nvSpPr>
      <dsp:spPr>
        <a:xfrm>
          <a:off x="0" y="484"/>
          <a:ext cx="9839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7AB50-CA99-41A7-A31D-94DECEBBE997}">
      <dsp:nvSpPr>
        <dsp:cNvPr id="0" name=""/>
        <dsp:cNvSpPr/>
      </dsp:nvSpPr>
      <dsp:spPr>
        <a:xfrm>
          <a:off x="0" y="484"/>
          <a:ext cx="9839569" cy="79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לניתוח ושיפור של </a:t>
          </a:r>
          <a:r>
            <a:rPr lang="he-IL" sz="3200" b="1" kern="1200" dirty="0"/>
            <a:t>תקשורת ארגונית</a:t>
          </a:r>
        </a:p>
      </dsp:txBody>
      <dsp:txXfrm>
        <a:off x="0" y="484"/>
        <a:ext cx="9839569" cy="793869"/>
      </dsp:txXfrm>
    </dsp:sp>
    <dsp:sp modelId="{325D025D-AE1C-4B71-8968-C685F691B2BA}">
      <dsp:nvSpPr>
        <dsp:cNvPr id="0" name=""/>
        <dsp:cNvSpPr/>
      </dsp:nvSpPr>
      <dsp:spPr>
        <a:xfrm>
          <a:off x="0" y="794354"/>
          <a:ext cx="9839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169E2-BD13-41D1-A8DA-2BE871A1FB5A}">
      <dsp:nvSpPr>
        <dsp:cNvPr id="0" name=""/>
        <dsp:cNvSpPr/>
      </dsp:nvSpPr>
      <dsp:spPr>
        <a:xfrm>
          <a:off x="0" y="794354"/>
          <a:ext cx="9839569" cy="79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ניתוח קשרים עם </a:t>
          </a:r>
          <a:r>
            <a:rPr lang="he-IL" sz="3200" b="1" kern="1200" dirty="0"/>
            <a:t>לקוחות, מתחרים</a:t>
          </a:r>
        </a:p>
      </dsp:txBody>
      <dsp:txXfrm>
        <a:off x="0" y="794354"/>
        <a:ext cx="9839569" cy="793869"/>
      </dsp:txXfrm>
    </dsp:sp>
    <dsp:sp modelId="{0EF029F1-A39D-4ACC-A827-8E3FFE73A4B7}">
      <dsp:nvSpPr>
        <dsp:cNvPr id="0" name=""/>
        <dsp:cNvSpPr/>
      </dsp:nvSpPr>
      <dsp:spPr>
        <a:xfrm>
          <a:off x="0" y="1588224"/>
          <a:ext cx="9839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B1A91-566D-4177-A1D0-7F3042F36644}">
      <dsp:nvSpPr>
        <dsp:cNvPr id="0" name=""/>
        <dsp:cNvSpPr/>
      </dsp:nvSpPr>
      <dsp:spPr>
        <a:xfrm>
          <a:off x="0" y="1588224"/>
          <a:ext cx="9839569" cy="79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ניתוח </a:t>
          </a:r>
          <a:r>
            <a:rPr lang="he-IL" sz="3200" b="1" kern="1200" dirty="0"/>
            <a:t>תכונות והתנהגויות של משתמשים </a:t>
          </a:r>
        </a:p>
      </dsp:txBody>
      <dsp:txXfrm>
        <a:off x="0" y="1588224"/>
        <a:ext cx="9839569" cy="793869"/>
      </dsp:txXfrm>
    </dsp:sp>
    <dsp:sp modelId="{54979D6B-166D-4F24-8820-3FB031F3DB12}">
      <dsp:nvSpPr>
        <dsp:cNvPr id="0" name=""/>
        <dsp:cNvSpPr/>
      </dsp:nvSpPr>
      <dsp:spPr>
        <a:xfrm>
          <a:off x="0" y="2382093"/>
          <a:ext cx="9839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D9D3C-FED5-4279-A6D9-4D0025293C29}">
      <dsp:nvSpPr>
        <dsp:cNvPr id="0" name=""/>
        <dsp:cNvSpPr/>
      </dsp:nvSpPr>
      <dsp:spPr>
        <a:xfrm>
          <a:off x="0" y="2382093"/>
          <a:ext cx="9839569" cy="79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/>
            <a:t>שיווק וצרכי בינה עסקית</a:t>
          </a:r>
          <a:endParaRPr lang="he-IL" sz="3200" kern="1200" dirty="0"/>
        </a:p>
      </dsp:txBody>
      <dsp:txXfrm>
        <a:off x="0" y="2382093"/>
        <a:ext cx="9839569" cy="793869"/>
      </dsp:txXfrm>
    </dsp:sp>
    <dsp:sp modelId="{A7FAC86E-BED5-4B76-A4B9-E3E07D409B06}">
      <dsp:nvSpPr>
        <dsp:cNvPr id="0" name=""/>
        <dsp:cNvSpPr/>
      </dsp:nvSpPr>
      <dsp:spPr>
        <a:xfrm>
          <a:off x="0" y="3175963"/>
          <a:ext cx="9839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13FF4-BEA5-4FB3-8B70-578BD2041E23}">
      <dsp:nvSpPr>
        <dsp:cNvPr id="0" name=""/>
        <dsp:cNvSpPr/>
      </dsp:nvSpPr>
      <dsp:spPr>
        <a:xfrm>
          <a:off x="0" y="3175963"/>
          <a:ext cx="9839569" cy="793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200" kern="1200" dirty="0"/>
        </a:p>
      </dsp:txBody>
      <dsp:txXfrm>
        <a:off x="0" y="3175963"/>
        <a:ext cx="9839569" cy="793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114F5-E4EA-4D96-82C3-91A924472F39}">
      <dsp:nvSpPr>
        <dsp:cNvPr id="0" name=""/>
        <dsp:cNvSpPr/>
      </dsp:nvSpPr>
      <dsp:spPr>
        <a:xfrm>
          <a:off x="0" y="0"/>
          <a:ext cx="9839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B09D3-4659-4DA3-9FA8-A99784E32FDA}">
      <dsp:nvSpPr>
        <dsp:cNvPr id="0" name=""/>
        <dsp:cNvSpPr/>
      </dsp:nvSpPr>
      <dsp:spPr>
        <a:xfrm>
          <a:off x="0" y="0"/>
          <a:ext cx="9839569" cy="101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זיהוי </a:t>
          </a:r>
          <a:r>
            <a:rPr lang="he-IL" sz="2000" b="1" kern="1200" dirty="0"/>
            <a:t>קבוצות חשאיות או סמויות</a:t>
          </a:r>
          <a:r>
            <a:rPr lang="he-IL" sz="2000" kern="1200" dirty="0"/>
            <a:t>, כגון רשת ריגול, משפחת פשע מאורגן.</a:t>
          </a:r>
          <a:endParaRPr lang="en-US" sz="2000" kern="1200" dirty="0"/>
        </a:p>
      </dsp:txBody>
      <dsp:txXfrm>
        <a:off x="0" y="0"/>
        <a:ext cx="9839569" cy="1016372"/>
      </dsp:txXfrm>
    </dsp:sp>
    <dsp:sp modelId="{97682CCC-E6D6-4628-B288-B858CD2D52FB}">
      <dsp:nvSpPr>
        <dsp:cNvPr id="0" name=""/>
        <dsp:cNvSpPr/>
      </dsp:nvSpPr>
      <dsp:spPr>
        <a:xfrm>
          <a:off x="0" y="1016372"/>
          <a:ext cx="9839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969A1-96E4-410A-8C29-FA36F07D043F}">
      <dsp:nvSpPr>
        <dsp:cNvPr id="0" name=""/>
        <dsp:cNvSpPr/>
      </dsp:nvSpPr>
      <dsp:spPr>
        <a:xfrm>
          <a:off x="0" y="1016372"/>
          <a:ext cx="9839569" cy="101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זיהוי </a:t>
          </a:r>
          <a:r>
            <a:rPr lang="he-IL" sz="2000" b="1" kern="1200" dirty="0"/>
            <a:t>דמויות מפתח </a:t>
          </a:r>
          <a:r>
            <a:rPr lang="en-US" sz="2000" b="1" kern="1200" dirty="0"/>
            <a:t>key players)</a:t>
          </a:r>
          <a:r>
            <a:rPr lang="he-IL" sz="2000" b="1" kern="1200" dirty="0"/>
            <a:t>)</a:t>
          </a:r>
          <a:r>
            <a:rPr lang="en-US" sz="2000" b="1" kern="1200" dirty="0"/>
            <a:t> </a:t>
          </a:r>
          <a:r>
            <a:rPr lang="he-IL" sz="2000" b="1" kern="1200" dirty="0"/>
            <a:t>ברשתות </a:t>
          </a:r>
          <a:r>
            <a:rPr lang="he-IL" sz="2000" kern="1200" dirty="0"/>
            <a:t>כמו מנהיגי הרשת.</a:t>
          </a:r>
          <a:endParaRPr lang="en-US" sz="2000" kern="1200" dirty="0"/>
        </a:p>
      </dsp:txBody>
      <dsp:txXfrm>
        <a:off x="0" y="1016372"/>
        <a:ext cx="9839569" cy="1016372"/>
      </dsp:txXfrm>
    </dsp:sp>
    <dsp:sp modelId="{B7071223-1B6E-4198-B168-889E4D68F732}">
      <dsp:nvSpPr>
        <dsp:cNvPr id="0" name=""/>
        <dsp:cNvSpPr/>
      </dsp:nvSpPr>
      <dsp:spPr>
        <a:xfrm>
          <a:off x="0" y="2032744"/>
          <a:ext cx="9839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A1E8-988B-4CEB-9C2B-17C68D44EDF5}">
      <dsp:nvSpPr>
        <dsp:cNvPr id="0" name=""/>
        <dsp:cNvSpPr/>
      </dsp:nvSpPr>
      <dsp:spPr>
        <a:xfrm>
          <a:off x="0" y="2032745"/>
          <a:ext cx="9839569" cy="101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זיהוי </a:t>
          </a:r>
          <a:r>
            <a:rPr lang="he-IL" sz="2000" b="1" kern="1200" dirty="0"/>
            <a:t>תוקפים, טרוריסטים, פדופילים</a:t>
          </a:r>
          <a:r>
            <a:rPr lang="he-IL" sz="2000" kern="1200" dirty="0"/>
            <a:t>.</a:t>
          </a:r>
          <a:endParaRPr lang="en-US" sz="2000" kern="1200" dirty="0"/>
        </a:p>
      </dsp:txBody>
      <dsp:txXfrm>
        <a:off x="0" y="2032745"/>
        <a:ext cx="9839569" cy="1016372"/>
      </dsp:txXfrm>
    </dsp:sp>
    <dsp:sp modelId="{A11F7C70-6B5A-4B19-BA7B-209AE85F3A29}">
      <dsp:nvSpPr>
        <dsp:cNvPr id="0" name=""/>
        <dsp:cNvSpPr/>
      </dsp:nvSpPr>
      <dsp:spPr>
        <a:xfrm>
          <a:off x="0" y="3049117"/>
          <a:ext cx="98395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1A7DB-91FD-492A-96F0-7F50C062A12A}">
      <dsp:nvSpPr>
        <dsp:cNvPr id="0" name=""/>
        <dsp:cNvSpPr/>
      </dsp:nvSpPr>
      <dsp:spPr>
        <a:xfrm>
          <a:off x="0" y="3049117"/>
          <a:ext cx="9839569" cy="101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זיהוי של </a:t>
          </a:r>
          <a:r>
            <a:rPr lang="he-IL" sz="2000" b="1" kern="1200" dirty="0"/>
            <a:t>פעולות קיצוניות, פעולות הפצה</a:t>
          </a:r>
          <a:r>
            <a:rPr lang="he-IL" sz="2000" kern="1200" dirty="0"/>
            <a:t>.</a:t>
          </a:r>
          <a:endParaRPr lang="en-US" sz="2000" kern="1200" dirty="0"/>
        </a:p>
      </dsp:txBody>
      <dsp:txXfrm>
        <a:off x="0" y="3049117"/>
        <a:ext cx="9839569" cy="1016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D1F13-184D-4BE4-BE84-AAEB6CEAC140}">
      <dsp:nvSpPr>
        <dsp:cNvPr id="0" name=""/>
        <dsp:cNvSpPr/>
      </dsp:nvSpPr>
      <dsp:spPr>
        <a:xfrm>
          <a:off x="3264086" y="53"/>
          <a:ext cx="3987427" cy="21225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ניתוח טקסט</a:t>
          </a:r>
        </a:p>
      </dsp:txBody>
      <dsp:txXfrm>
        <a:off x="3264086" y="53"/>
        <a:ext cx="3987427" cy="2122552"/>
      </dsp:txXfrm>
    </dsp:sp>
    <dsp:sp modelId="{C92019FB-7902-4627-8BF6-23E916949A0A}">
      <dsp:nvSpPr>
        <dsp:cNvPr id="0" name=""/>
        <dsp:cNvSpPr/>
      </dsp:nvSpPr>
      <dsp:spPr>
        <a:xfrm>
          <a:off x="3266211" y="2228732"/>
          <a:ext cx="3983176" cy="2122552"/>
        </a:xfrm>
        <a:prstGeom prst="rect">
          <a:avLst/>
        </a:prstGeom>
        <a:solidFill>
          <a:schemeClr val="accent4">
            <a:hueOff val="41137"/>
            <a:satOff val="-2776"/>
            <a:lumOff val="-1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ניתוח רשתי</a:t>
          </a:r>
        </a:p>
      </dsp:txBody>
      <dsp:txXfrm>
        <a:off x="3266211" y="2228732"/>
        <a:ext cx="3983176" cy="2122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D1F13-184D-4BE4-BE84-AAEB6CEAC140}">
      <dsp:nvSpPr>
        <dsp:cNvPr id="0" name=""/>
        <dsp:cNvSpPr/>
      </dsp:nvSpPr>
      <dsp:spPr>
        <a:xfrm>
          <a:off x="3264086" y="53"/>
          <a:ext cx="3987427" cy="21225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ניתוח טקסט</a:t>
          </a:r>
        </a:p>
      </dsp:txBody>
      <dsp:txXfrm>
        <a:off x="3264086" y="53"/>
        <a:ext cx="3987427" cy="2122552"/>
      </dsp:txXfrm>
    </dsp:sp>
    <dsp:sp modelId="{C92019FB-7902-4627-8BF6-23E916949A0A}">
      <dsp:nvSpPr>
        <dsp:cNvPr id="0" name=""/>
        <dsp:cNvSpPr/>
      </dsp:nvSpPr>
      <dsp:spPr>
        <a:xfrm>
          <a:off x="3266211" y="2228732"/>
          <a:ext cx="3983176" cy="2122552"/>
        </a:xfrm>
        <a:prstGeom prst="rect">
          <a:avLst/>
        </a:prstGeom>
        <a:solidFill>
          <a:schemeClr val="accent4">
            <a:hueOff val="41137"/>
            <a:satOff val="-2776"/>
            <a:lumOff val="-1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ניתוח רשתי</a:t>
          </a:r>
        </a:p>
      </dsp:txBody>
      <dsp:txXfrm>
        <a:off x="3266211" y="2228732"/>
        <a:ext cx="3983176" cy="21225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D1F13-184D-4BE4-BE84-AAEB6CEAC140}">
      <dsp:nvSpPr>
        <dsp:cNvPr id="0" name=""/>
        <dsp:cNvSpPr/>
      </dsp:nvSpPr>
      <dsp:spPr>
        <a:xfrm>
          <a:off x="3264086" y="53"/>
          <a:ext cx="3987427" cy="21225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ניתוח טקסט</a:t>
          </a:r>
        </a:p>
      </dsp:txBody>
      <dsp:txXfrm>
        <a:off x="3264086" y="53"/>
        <a:ext cx="3987427" cy="2122552"/>
      </dsp:txXfrm>
    </dsp:sp>
    <dsp:sp modelId="{C92019FB-7902-4627-8BF6-23E916949A0A}">
      <dsp:nvSpPr>
        <dsp:cNvPr id="0" name=""/>
        <dsp:cNvSpPr/>
      </dsp:nvSpPr>
      <dsp:spPr>
        <a:xfrm>
          <a:off x="3266211" y="2228732"/>
          <a:ext cx="3983176" cy="2122552"/>
        </a:xfrm>
        <a:prstGeom prst="rect">
          <a:avLst/>
        </a:prstGeom>
        <a:solidFill>
          <a:schemeClr val="accent4">
            <a:hueOff val="41137"/>
            <a:satOff val="-2776"/>
            <a:lumOff val="-1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ניתוח רשתי</a:t>
          </a:r>
        </a:p>
      </dsp:txBody>
      <dsp:txXfrm>
        <a:off x="3266211" y="2228732"/>
        <a:ext cx="3983176" cy="21225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B308F-3CCD-49BA-BC2C-6CAC4E2F41C8}">
      <dsp:nvSpPr>
        <dsp:cNvPr id="0" name=""/>
        <dsp:cNvSpPr/>
      </dsp:nvSpPr>
      <dsp:spPr>
        <a:xfrm>
          <a:off x="881378" y="0"/>
          <a:ext cx="9988956" cy="4754466"/>
        </a:xfrm>
        <a:prstGeom prst="lef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2ED65-8102-43E3-9DB7-DED01BE92DA6}">
      <dsp:nvSpPr>
        <dsp:cNvPr id="0" name=""/>
        <dsp:cNvSpPr/>
      </dsp:nvSpPr>
      <dsp:spPr>
        <a:xfrm>
          <a:off x="9514009" y="1426339"/>
          <a:ext cx="2234737" cy="19017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/>
            <a:t>1. הגדרת המטרה ושאלות</a:t>
          </a:r>
        </a:p>
      </dsp:txBody>
      <dsp:txXfrm>
        <a:off x="9606847" y="1519177"/>
        <a:ext cx="2049061" cy="1716110"/>
      </dsp:txXfrm>
    </dsp:sp>
    <dsp:sp modelId="{C5866393-D17C-4FF2-AB31-5FD7B9AD6940}">
      <dsp:nvSpPr>
        <dsp:cNvPr id="0" name=""/>
        <dsp:cNvSpPr/>
      </dsp:nvSpPr>
      <dsp:spPr>
        <a:xfrm>
          <a:off x="7136248" y="1426339"/>
          <a:ext cx="2234737" cy="190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/>
            <a:t>2. איסוף מידע</a:t>
          </a:r>
        </a:p>
      </dsp:txBody>
      <dsp:txXfrm>
        <a:off x="7229086" y="1519177"/>
        <a:ext cx="2049061" cy="1716110"/>
      </dsp:txXfrm>
    </dsp:sp>
    <dsp:sp modelId="{3F889415-C11A-4D8A-A63C-E6E4F057DAFD}">
      <dsp:nvSpPr>
        <dsp:cNvPr id="0" name=""/>
        <dsp:cNvSpPr/>
      </dsp:nvSpPr>
      <dsp:spPr>
        <a:xfrm>
          <a:off x="4758488" y="1426339"/>
          <a:ext cx="2234737" cy="19017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/>
            <a:t>3. ניתוח המידע</a:t>
          </a:r>
        </a:p>
      </dsp:txBody>
      <dsp:txXfrm>
        <a:off x="4851326" y="1519177"/>
        <a:ext cx="2049061" cy="1716110"/>
      </dsp:txXfrm>
    </dsp:sp>
    <dsp:sp modelId="{FCCDDE86-BE8C-46C3-A4DC-2BDAEF266B39}">
      <dsp:nvSpPr>
        <dsp:cNvPr id="0" name=""/>
        <dsp:cNvSpPr/>
      </dsp:nvSpPr>
      <dsp:spPr>
        <a:xfrm>
          <a:off x="2380728" y="1426339"/>
          <a:ext cx="2234737" cy="19017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/>
            <a:t>4. ויזואליזציה למידע</a:t>
          </a:r>
        </a:p>
      </dsp:txBody>
      <dsp:txXfrm>
        <a:off x="2473566" y="1519177"/>
        <a:ext cx="2049061" cy="1716110"/>
      </dsp:txXfrm>
    </dsp:sp>
    <dsp:sp modelId="{7D80D113-D9CD-4B01-8FED-4C0572FD3213}">
      <dsp:nvSpPr>
        <dsp:cNvPr id="0" name=""/>
        <dsp:cNvSpPr/>
      </dsp:nvSpPr>
      <dsp:spPr>
        <a:xfrm>
          <a:off x="2967" y="1426339"/>
          <a:ext cx="2234737" cy="19017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/>
            <a:t>5. הסקת מסקנות מהמידע</a:t>
          </a:r>
        </a:p>
      </dsp:txBody>
      <dsp:txXfrm>
        <a:off x="95805" y="1519177"/>
        <a:ext cx="2049061" cy="1716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153444-3D89-4E6F-9A95-4CA4636FAF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FA8CF-F8A4-4833-954D-B73212C25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10AE3BE-B047-412E-9B0E-15835B8EFA29}" type="datetimeFigureOut">
              <a:rPr lang="he-IL" smtClean="0"/>
              <a:t>י"ז/אלול/תשפ"ב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02CAE-475D-4A43-B52D-9C83BEC809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80225-B14D-4C95-A11B-49B6010DB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124F29B-5316-41AD-8DC2-CCAF7E6699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666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A581B-C1E2-4120-AB43-A9932594672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8822-5215-4EE3-9E2B-61CA8663D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7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28822-5215-4EE3-9E2B-61CA8663D2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8822-5215-4EE3-9E2B-61CA8663D2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1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8822-5215-4EE3-9E2B-61CA8663D2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8822-5215-4EE3-9E2B-61CA8663D2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8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55" r:id="rId2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9" r:id="rId3"/>
    <p:sldLayoutId id="2147483740" r:id="rId4"/>
    <p:sldLayoutId id="2147483751" r:id="rId5"/>
    <p:sldLayoutId id="2147483738" r:id="rId6"/>
    <p:sldLayoutId id="2147483741" r:id="rId7"/>
    <p:sldLayoutId id="2147483742" r:id="rId8"/>
    <p:sldLayoutId id="2147483743" r:id="rId9"/>
    <p:sldLayoutId id="2147483754" r:id="rId10"/>
    <p:sldLayoutId id="2147483744" r:id="rId11"/>
    <p:sldLayoutId id="2147483745" r:id="rId12"/>
    <p:sldLayoutId id="2147483746" r:id="rId13"/>
    <p:sldLayoutId id="2147483747" r:id="rId14"/>
    <p:sldLayoutId id="2147483750" r:id="rId15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8635" y="2475524"/>
            <a:ext cx="8012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8800" b="1" dirty="0"/>
              <a:t>ניתוח מידע</a:t>
            </a:r>
            <a:endParaRPr lang="en-US" sz="8800" b="1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9F156F1-D145-4946-B033-F20824779193}"/>
              </a:ext>
            </a:extLst>
          </p:cNvPr>
          <p:cNvPicPr/>
          <p:nvPr/>
        </p:nvPicPr>
        <p:blipFill rotWithShape="1">
          <a:blip r:embed="rId3"/>
          <a:srcRect r="5405"/>
          <a:stretch/>
        </p:blipFill>
        <p:spPr>
          <a:xfrm>
            <a:off x="0" y="0"/>
            <a:ext cx="152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altLang="he-IL" dirty="0"/>
              <a:t>ניתוח רשתי</a:t>
            </a:r>
            <a:endParaRPr lang="en-US" dirty="0"/>
          </a:p>
        </p:txBody>
      </p:sp>
      <p:pic>
        <p:nvPicPr>
          <p:cNvPr id="2050" name="Picture 2" descr="Facebook Friends | Facebook">
            <a:extLst>
              <a:ext uri="{FF2B5EF4-FFF2-40B4-BE49-F238E27FC236}">
                <a16:creationId xmlns:a16="http://schemas.microsoft.com/office/drawing/2014/main" id="{898A1EF0-1B9F-A3F6-4A7E-B214049A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86" y="2416604"/>
            <a:ext cx="3658060" cy="27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38A30F-4EBC-3E45-36D7-50816B798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575" y="2251278"/>
            <a:ext cx="4474634" cy="32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רשת חברתית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35676" y="1486841"/>
            <a:ext cx="9749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dirty="0"/>
              <a:t>ניתן לבנות רשתות נוספות מהמידע הקיים ברשת החברתית המקוונת (ולאו דווקא רשת החברויות):</a:t>
            </a:r>
          </a:p>
          <a:p>
            <a:pPr algn="r" rtl="1"/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מי עוקב אחרי מי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מי ציטט את מי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מי תייג את מי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מי עשה שיתוף למי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רשת הודעות פרטיות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רשת זרימת מידע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ועוד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16" y="2037117"/>
            <a:ext cx="5019675" cy="416242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B7C8F6D-1A10-4133-8710-B97C4FE47F22}"/>
              </a:ext>
            </a:extLst>
          </p:cNvPr>
          <p:cNvPicPr/>
          <p:nvPr/>
        </p:nvPicPr>
        <p:blipFill rotWithShape="1">
          <a:blip r:embed="rId3"/>
          <a:srcRect r="5405"/>
          <a:stretch/>
        </p:blipFill>
        <p:spPr>
          <a:xfrm>
            <a:off x="0" y="0"/>
            <a:ext cx="152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9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259499"/>
            <a:ext cx="11573197" cy="724247"/>
          </a:xfrm>
        </p:spPr>
        <p:txBody>
          <a:bodyPr/>
          <a:lstStyle/>
          <a:p>
            <a:r>
              <a:rPr lang="he-IL" sz="3600" dirty="0"/>
              <a:t>באופן כללי ניתוח רשת חברתית יכול לעזור ב:</a:t>
            </a:r>
            <a:endParaRPr lang="en-US" sz="36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3DFC3F2-C0B7-4A6C-9141-8F2A636601F0}"/>
              </a:ext>
            </a:extLst>
          </p:cNvPr>
          <p:cNvSpPr txBox="1"/>
          <p:nvPr/>
        </p:nvSpPr>
        <p:spPr>
          <a:xfrm>
            <a:off x="323529" y="1686399"/>
            <a:ext cx="1157319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זיהוי קהילות ברשת</a:t>
            </a: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זיהוי דמויות חשובות, מרכזיות ברשת</a:t>
            </a: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זיהוי דמויות מבודדות</a:t>
            </a: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זיהוי היררכיה בקבוצה</a:t>
            </a: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זיהוי כיצד מידע עובר ברשת</a:t>
            </a: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זיהוי צפיפות הקשרים בקבוצה</a:t>
            </a:r>
          </a:p>
          <a:p>
            <a:pPr marL="285750" lvl="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b="1" dirty="0"/>
              <a:t>ועוד </a:t>
            </a:r>
            <a:r>
              <a:rPr lang="he-IL" sz="2800" b="1" dirty="0" err="1"/>
              <a:t>ועוד</a:t>
            </a:r>
            <a:endParaRPr lang="he-IL" sz="2800" b="1" dirty="0"/>
          </a:p>
          <a:p>
            <a:pPr lvl="0"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906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70A1D9EA-D6F4-4E29-B8B1-CB89E6E9E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321642"/>
              </p:ext>
            </p:extLst>
          </p:nvPr>
        </p:nvGraphicFramePr>
        <p:xfrm>
          <a:off x="249786" y="1394460"/>
          <a:ext cx="11751714" cy="475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ציין מיקום טקסט 1">
            <a:extLst>
              <a:ext uri="{FF2B5EF4-FFF2-40B4-BE49-F238E27FC236}">
                <a16:creationId xmlns:a16="http://schemas.microsoft.com/office/drawing/2014/main" id="{045969C4-0867-4F87-A276-BA4DC2E788D0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/>
              <a:t>שלבים עיקריים בניתוח רשתות חברתיות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E748FB8-CBF6-4A7C-8100-7DF006918A57}"/>
              </a:ext>
            </a:extLst>
          </p:cNvPr>
          <p:cNvPicPr/>
          <p:nvPr/>
        </p:nvPicPr>
        <p:blipFill rotWithShape="1">
          <a:blip r:embed="rId7"/>
          <a:srcRect r="5405"/>
          <a:stretch/>
        </p:blipFill>
        <p:spPr>
          <a:xfrm>
            <a:off x="0" y="0"/>
            <a:ext cx="152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2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400" dirty="0"/>
              <a:t>דוגמאות לשימוש בניתוח רשת חברתית </a:t>
            </a:r>
            <a:endParaRPr lang="en-US" sz="4400" dirty="0"/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883303E2-9219-4E8A-8F2E-EB0FBEA3C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477026"/>
              </p:ext>
            </p:extLst>
          </p:nvPr>
        </p:nvGraphicFramePr>
        <p:xfrm>
          <a:off x="1524000" y="2453001"/>
          <a:ext cx="983957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085925-9194-47A9-A1F2-C3DE51F030B8}"/>
              </a:ext>
            </a:extLst>
          </p:cNvPr>
          <p:cNvSpPr txBox="1"/>
          <p:nvPr/>
        </p:nvSpPr>
        <p:spPr>
          <a:xfrm>
            <a:off x="627017" y="1435213"/>
            <a:ext cx="10838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800" dirty="0"/>
              <a:t>עסקים\ארגונים משתמשים בניתוח רשתות חברתיות</a:t>
            </a:r>
            <a:r>
              <a:rPr lang="he-IL" sz="24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9A7ED-6DED-4C50-BD38-24AE14A23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50" y="2969069"/>
            <a:ext cx="3816546" cy="1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sz="4400" dirty="0"/>
              <a:t>דוגמאות לשימוש בניתוח רשת חברתית </a:t>
            </a:r>
            <a:endParaRPr lang="en-US" sz="4400" dirty="0"/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883303E2-9219-4E8A-8F2E-EB0FBEA3C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35049"/>
              </p:ext>
            </p:extLst>
          </p:nvPr>
        </p:nvGraphicFramePr>
        <p:xfrm>
          <a:off x="1524000" y="2453001"/>
          <a:ext cx="9839570" cy="406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085925-9194-47A9-A1F2-C3DE51F030B8}"/>
              </a:ext>
            </a:extLst>
          </p:cNvPr>
          <p:cNvSpPr txBox="1"/>
          <p:nvPr/>
        </p:nvSpPr>
        <p:spPr>
          <a:xfrm>
            <a:off x="627017" y="1435213"/>
            <a:ext cx="10838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dirty="0"/>
              <a:t>גופים ביטחוניים כמו צבא, משטרה משתמשים ברשתות חברתיות בתחומי המודיעין, אכיפת חוק וביטחון פנים: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F8C7BA-9EC2-44CE-9830-634A33818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3429000"/>
            <a:ext cx="2597283" cy="28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D9414B-0572-0735-9A8A-8219AACDF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ניתוח מידע של רשת חברתית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2925CDA-8707-1A39-029D-260A65214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431451"/>
              </p:ext>
            </p:extLst>
          </p:nvPr>
        </p:nvGraphicFramePr>
        <p:xfrm>
          <a:off x="3048906" y="18424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5FE17E6-3B16-44B8-0B08-D56E9909B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0739" y="1767840"/>
            <a:ext cx="3561767" cy="2170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E4CBD5-96C9-6E63-0B35-D2A8819E64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9354"/>
          <a:stretch/>
        </p:blipFill>
        <p:spPr>
          <a:xfrm>
            <a:off x="1749839" y="4673247"/>
            <a:ext cx="4348858" cy="15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D9414B-0572-0735-9A8A-8219AACDF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ניתוח מידע של רשת חברתית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2925CDA-8707-1A39-029D-260A65214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70372"/>
              </p:ext>
            </p:extLst>
          </p:nvPr>
        </p:nvGraphicFramePr>
        <p:xfrm>
          <a:off x="834189" y="1847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30B45BEA-64CD-E633-F973-80F7E465872E}"/>
              </a:ext>
            </a:extLst>
          </p:cNvPr>
          <p:cNvSpPr/>
          <p:nvPr/>
        </p:nvSpPr>
        <p:spPr>
          <a:xfrm rot="10800000">
            <a:off x="8287318" y="2503583"/>
            <a:ext cx="885940" cy="9254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423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19C99-EED8-AF7E-5324-974C80328E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ניתוח טקסט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268B7-FFF6-67B1-CEE3-39B3164C73E4}"/>
              </a:ext>
            </a:extLst>
          </p:cNvPr>
          <p:cNvSpPr txBox="1"/>
          <p:nvPr/>
        </p:nvSpPr>
        <p:spPr>
          <a:xfrm>
            <a:off x="3206187" y="1626920"/>
            <a:ext cx="85895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משתמשים מעלים </a:t>
            </a:r>
            <a:r>
              <a:rPr lang="he-IL" sz="2800" b="1" dirty="0"/>
              <a:t>מידע רב </a:t>
            </a:r>
            <a:r>
              <a:rPr lang="he-IL" sz="2800" dirty="0"/>
              <a:t>לרשת החברתית המקוונת: גיל, מין, מגדר, משפחה, מקום מגורים, מיקומים, סטטוסים, פרטי התקשרות, תפקיד ועוד ועוד</a:t>
            </a:r>
          </a:p>
          <a:p>
            <a:pPr algn="r" rtl="1"/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באמצעות המידע הרב הקיים ברשת ניתן </a:t>
            </a:r>
            <a:r>
              <a:rPr lang="he-IL" sz="2800" b="1" dirty="0">
                <a:solidFill>
                  <a:srgbClr val="FF0000"/>
                </a:solidFill>
              </a:rPr>
              <a:t>לבנות פרופיל משתמש</a:t>
            </a:r>
            <a:r>
              <a:rPr lang="he-IL" sz="2800" dirty="0">
                <a:solidFill>
                  <a:srgbClr val="FF0000"/>
                </a:solidFill>
              </a:rPr>
              <a:t>,</a:t>
            </a:r>
            <a:r>
              <a:rPr lang="he-IL" sz="2800" dirty="0"/>
              <a:t> למשל לצורכי שיווק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FF0000"/>
                </a:solidFill>
              </a:rPr>
              <a:t>ניתן להבין סנטימנטים ורגשות</a:t>
            </a:r>
            <a:r>
              <a:rPr lang="he-IL" sz="2800" b="1" dirty="0"/>
              <a:t>: </a:t>
            </a:r>
            <a:br>
              <a:rPr lang="en-US" sz="2800" dirty="0"/>
            </a:br>
            <a:r>
              <a:rPr lang="he-IL" sz="2800" dirty="0"/>
              <a:t>רגשות לתחום מסוים, מותג, מוצר או נושא.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ניתן </a:t>
            </a:r>
            <a:r>
              <a:rPr lang="he-IL" sz="2800" b="1" dirty="0">
                <a:solidFill>
                  <a:srgbClr val="FF0000"/>
                </a:solidFill>
              </a:rPr>
              <a:t>לזהות נושאים בוערים </a:t>
            </a:r>
            <a:r>
              <a:rPr lang="he-IL" sz="2800" dirty="0"/>
              <a:t>בעולם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/>
              <a:t>כמה </a:t>
            </a:r>
            <a:r>
              <a:rPr lang="he-IL" sz="2800" b="1" dirty="0">
                <a:solidFill>
                  <a:srgbClr val="FF0000"/>
                </a:solidFill>
              </a:rPr>
              <a:t>מדברים ברשת על הנושא/מוצר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/>
          </a:p>
        </p:txBody>
      </p:sp>
      <p:pic>
        <p:nvPicPr>
          <p:cNvPr id="1026" name="Picture 2" descr="Sentiment Analysis &amp; Emotion Detection - Me-Mind">
            <a:extLst>
              <a:ext uri="{FF2B5EF4-FFF2-40B4-BE49-F238E27FC236}">
                <a16:creationId xmlns:a16="http://schemas.microsoft.com/office/drawing/2014/main" id="{D049FE57-76BF-B879-BEF9-39254E16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4" y="420766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lid user profile Royalty Free Vector Image - VectorStock">
            <a:extLst>
              <a:ext uri="{FF2B5EF4-FFF2-40B4-BE49-F238E27FC236}">
                <a16:creationId xmlns:a16="http://schemas.microsoft.com/office/drawing/2014/main" id="{E8D16358-45FE-D4F6-95EC-484D81CAE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4"/>
          <a:stretch/>
        </p:blipFill>
        <p:spPr bwMode="auto">
          <a:xfrm>
            <a:off x="597261" y="1373108"/>
            <a:ext cx="2057400" cy="20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D9414B-0572-0735-9A8A-8219AACDF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ניתוח מידע של רשת חברתית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2925CDA-8707-1A39-029D-260A65214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971604"/>
              </p:ext>
            </p:extLst>
          </p:nvPr>
        </p:nvGraphicFramePr>
        <p:xfrm>
          <a:off x="834189" y="1847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30B45BEA-64CD-E633-F973-80F7E465872E}"/>
              </a:ext>
            </a:extLst>
          </p:cNvPr>
          <p:cNvSpPr/>
          <p:nvPr/>
        </p:nvSpPr>
        <p:spPr>
          <a:xfrm rot="10800000">
            <a:off x="8220410" y="4678071"/>
            <a:ext cx="885940" cy="92541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684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ניתוח רשתי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626920"/>
            <a:ext cx="11472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ניתוח רשתות חברתית מקורו בתחומים של מדעי החברה </a:t>
            </a:r>
            <a:r>
              <a:rPr lang="he-IL" sz="2400" b="1" dirty="0"/>
              <a:t>ובשדות של ניתוח רשתות ותורת הגרפים.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b="1" dirty="0"/>
              <a:t>ניתוח רשתות </a:t>
            </a:r>
            <a:r>
              <a:rPr lang="he-IL" sz="2400" dirty="0"/>
              <a:t>מאפשרות לפרמל ו</a:t>
            </a:r>
            <a:r>
              <a:rPr lang="he-IL" sz="2400" b="1" dirty="0"/>
              <a:t>למצוא פתרונות לבעיות ע"י שימוש במבנה הרישתי, שמוצג כגרף</a:t>
            </a:r>
            <a:r>
              <a:rPr lang="he-IL" sz="2400" dirty="0"/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4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9F15ACA-CF5D-4333-8CD7-1BC04E3432B3}"/>
              </a:ext>
            </a:extLst>
          </p:cNvPr>
          <p:cNvPicPr/>
          <p:nvPr/>
        </p:nvPicPr>
        <p:blipFill rotWithShape="1">
          <a:blip r:embed="rId3"/>
          <a:srcRect r="5405"/>
          <a:stretch/>
        </p:blipFill>
        <p:spPr>
          <a:xfrm>
            <a:off x="0" y="0"/>
            <a:ext cx="152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ניתוח רשתי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116" y="1324381"/>
            <a:ext cx="10307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400" dirty="0"/>
              <a:t>גרף מורכב מאוסף של: </a:t>
            </a:r>
          </a:p>
          <a:p>
            <a:pPr algn="r" rtl="1"/>
            <a:endParaRPr lang="he-IL" sz="4400" dirty="0"/>
          </a:p>
          <a:p>
            <a:pPr algn="r" rtl="1"/>
            <a:r>
              <a:rPr lang="he-IL" sz="4400" dirty="0"/>
              <a:t>1. קודקודים</a:t>
            </a:r>
          </a:p>
          <a:p>
            <a:pPr algn="r" rtl="1"/>
            <a:endParaRPr lang="he-IL" sz="4400" dirty="0"/>
          </a:p>
          <a:p>
            <a:pPr algn="r" rtl="1"/>
            <a:endParaRPr lang="he-IL" sz="4400" dirty="0"/>
          </a:p>
        </p:txBody>
      </p:sp>
      <p:sp>
        <p:nvSpPr>
          <p:cNvPr id="6" name="Oval 5"/>
          <p:cNvSpPr/>
          <p:nvPr/>
        </p:nvSpPr>
        <p:spPr>
          <a:xfrm>
            <a:off x="7164777" y="3794965"/>
            <a:ext cx="1327669" cy="1188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989072" y="4688882"/>
            <a:ext cx="854679" cy="846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2</a:t>
            </a:r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247861" y="4490828"/>
            <a:ext cx="803452" cy="49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7554080-A766-78D6-A333-0AE9CFB24411}"/>
              </a:ext>
            </a:extLst>
          </p:cNvPr>
          <p:cNvSpPr/>
          <p:nvPr/>
        </p:nvSpPr>
        <p:spPr>
          <a:xfrm>
            <a:off x="2852617" y="4802256"/>
            <a:ext cx="854679" cy="846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2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51F175-3A95-1926-67AE-7E2D088D8B59}"/>
              </a:ext>
            </a:extLst>
          </p:cNvPr>
          <p:cNvSpPr/>
          <p:nvPr/>
        </p:nvSpPr>
        <p:spPr>
          <a:xfrm>
            <a:off x="6408934" y="2474844"/>
            <a:ext cx="4595277" cy="368741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3C599-109D-C721-A524-B305DC646F6A}"/>
              </a:ext>
            </a:extLst>
          </p:cNvPr>
          <p:cNvSpPr/>
          <p:nvPr/>
        </p:nvSpPr>
        <p:spPr>
          <a:xfrm>
            <a:off x="962440" y="2474844"/>
            <a:ext cx="4595277" cy="368741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E56F5C-797E-10D2-C558-8193F34A0754}"/>
              </a:ext>
            </a:extLst>
          </p:cNvPr>
          <p:cNvSpPr/>
          <p:nvPr/>
        </p:nvSpPr>
        <p:spPr>
          <a:xfrm>
            <a:off x="1289964" y="3596173"/>
            <a:ext cx="1327669" cy="1188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1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257235-A0C8-C6E3-B81F-A3D660CCE7EF}"/>
              </a:ext>
            </a:extLst>
          </p:cNvPr>
          <p:cNvSpPr txBox="1"/>
          <p:nvPr/>
        </p:nvSpPr>
        <p:spPr>
          <a:xfrm>
            <a:off x="-539939" y="2650788"/>
            <a:ext cx="60976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400" dirty="0"/>
              <a:t>2. קשתות</a:t>
            </a:r>
          </a:p>
        </p:txBody>
      </p:sp>
    </p:spTree>
    <p:extLst>
      <p:ext uri="{BB962C8B-B14F-4D97-AF65-F5344CB8AC3E}">
        <p14:creationId xmlns:p14="http://schemas.microsoft.com/office/powerpoint/2010/main" val="31319198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13562</TotalTime>
  <Words>354</Words>
  <Application>Microsoft Office PowerPoint</Application>
  <PresentationFormat>Widescreen</PresentationFormat>
  <Paragraphs>72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אביגיל פרדיס ויט</cp:lastModifiedBy>
  <cp:revision>298</cp:revision>
  <dcterms:created xsi:type="dcterms:W3CDTF">2018-04-24T17:14:44Z</dcterms:created>
  <dcterms:modified xsi:type="dcterms:W3CDTF">2022-09-13T05:24:44Z</dcterms:modified>
</cp:coreProperties>
</file>