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Varela Round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jfW3y7qs+cCgulMBtlcDrTQTeR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VarelaRound-regular.fntdata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3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3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2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2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2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33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3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4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4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4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4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4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4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4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4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4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4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4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5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6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6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6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7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7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7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8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8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9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9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3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31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3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7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informationisbeautiful.net/visualizations/covid-19-coronavirus-infographic-datapack/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hyperlink" Target="about:blan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s://www.youtube.com/watch?v=xekEXM0Von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אינפוגרפיקה- עיצוב המידע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/>
          <p:nvPr>
            <p:ph type="ctrTitle"/>
          </p:nvPr>
        </p:nvSpPr>
        <p:spPr>
          <a:xfrm>
            <a:off x="1783916" y="136774"/>
            <a:ext cx="8038740" cy="763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שימוש בגרפים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4580" y="1015981"/>
            <a:ext cx="7693381" cy="471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-869055" y="6414014"/>
            <a:ext cx="48077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הנתונים נכונים ליום 30.3.2020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150471" y="6074761"/>
            <a:ext cx="37882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מתוך נתוני ארגון הבריאות העולמי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203" l="3118" r="3118" t="0"/>
          <a:stretch/>
        </p:blipFill>
        <p:spPr>
          <a:xfrm>
            <a:off x="2938355" y="1600613"/>
            <a:ext cx="6511953" cy="425132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>
            <p:ph type="ctrTitle"/>
          </p:nvPr>
        </p:nvSpPr>
        <p:spPr>
          <a:xfrm>
            <a:off x="1259347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שימוש בצבעים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2938355" y="1012057"/>
            <a:ext cx="48909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סטטוס התפשטות הקורונה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שימוש בסמלים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 b="5610" l="0" r="0" t="0"/>
          <a:stretch/>
        </p:blipFill>
        <p:spPr>
          <a:xfrm>
            <a:off x="3154681" y="1297391"/>
            <a:ext cx="3887152" cy="282502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6423660" y="2567940"/>
            <a:ext cx="388715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תמרור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צבע אדום- אזהרה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לפי הציור המשמעות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תרשימים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6741" y="1247444"/>
            <a:ext cx="1819275" cy="172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4"/>
          <p:cNvSpPr txBox="1"/>
          <p:nvPr/>
        </p:nvSpPr>
        <p:spPr>
          <a:xfrm>
            <a:off x="5947886" y="3423876"/>
            <a:ext cx="24307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תרשים עמודות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להמחשת השוואה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7725" y="3151083"/>
            <a:ext cx="1419717" cy="13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5947886" y="1674364"/>
            <a:ext cx="243078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עוגה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להדגשה של חלק משלם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9659" y="1410647"/>
            <a:ext cx="2092103" cy="93535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/>
          <p:nvPr/>
        </p:nvSpPr>
        <p:spPr>
          <a:xfrm>
            <a:off x="682910" y="1868951"/>
            <a:ext cx="294696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להמחשה של מגמה- כיוון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7503" y="2710718"/>
            <a:ext cx="18002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4"/>
          <p:cNvSpPr txBox="1"/>
          <p:nvPr/>
        </p:nvSpPr>
        <p:spPr>
          <a:xfrm>
            <a:off x="219923" y="3423876"/>
            <a:ext cx="369474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פיזור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להמחשה של קשר או פיזור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4704" y="4832353"/>
            <a:ext cx="2106047" cy="15039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 txBox="1"/>
          <p:nvPr/>
        </p:nvSpPr>
        <p:spPr>
          <a:xfrm>
            <a:off x="2045354" y="5527202"/>
            <a:ext cx="24307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מפה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להצגה ברמה עולמית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/>
          <p:nvPr>
            <p:ph type="ctrTitle"/>
          </p:nvPr>
        </p:nvSpPr>
        <p:spPr>
          <a:xfrm>
            <a:off x="6398507" y="2641154"/>
            <a:ext cx="531507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עדכוני הקורונה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6119150" y="55922"/>
            <a:ext cx="60130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https://informationisbeautiful.net/visualizations/covid-19-coronavirus-infographic-datapack/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5"/>
          <p:cNvPicPr preferRelativeResize="0"/>
          <p:nvPr/>
        </p:nvPicPr>
        <p:blipFill rotWithShape="1">
          <a:blip r:embed="rId4">
            <a:alphaModFix/>
          </a:blip>
          <a:srcRect b="10311" l="37735" r="36835" t="17083"/>
          <a:stretch/>
        </p:blipFill>
        <p:spPr>
          <a:xfrm>
            <a:off x="82984" y="92598"/>
            <a:ext cx="6013016" cy="662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/>
          <p:nvPr>
            <p:ph type="ctrTitle"/>
          </p:nvPr>
        </p:nvSpPr>
        <p:spPr>
          <a:xfrm>
            <a:off x="3703351" y="51272"/>
            <a:ext cx="5430820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לסיכום- מהי אינפוגרפיקה?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6" title="What is an Infographic?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964" y="746500"/>
            <a:ext cx="10666072" cy="599966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/>
          <p:nvPr/>
        </p:nvSpPr>
        <p:spPr>
          <a:xfrm>
            <a:off x="-23232" y="-29319"/>
            <a:ext cx="38886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https://www.youtube.com/watch?v=xV4hnb2XKqc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/>
          <p:nvPr>
            <p:ph type="ctrTitle"/>
          </p:nvPr>
        </p:nvSpPr>
        <p:spPr>
          <a:xfrm>
            <a:off x="1783916" y="136774"/>
            <a:ext cx="8038740" cy="1530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סיכום-העברת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6759851" y="3571876"/>
            <a:ext cx="2632363" cy="1246909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בצבעים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2212268" y="3626274"/>
            <a:ext cx="2632363" cy="1246909"/>
          </a:xfrm>
          <a:prstGeom prst="flowChartTerminator">
            <a:avLst/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בגרפים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4429774" y="2072833"/>
            <a:ext cx="2632363" cy="1246909"/>
          </a:xfrm>
          <a:prstGeom prst="flowChartTerminator">
            <a:avLst/>
          </a:prstGeom>
          <a:solidFill>
            <a:srgbClr val="12B4BC"/>
          </a:solidFill>
          <a:ln cap="flat" cmpd="sng" w="25400">
            <a:solidFill>
              <a:srgbClr val="12B4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בגרפיקה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>
            <a:off x="3825011" y="1490008"/>
            <a:ext cx="487184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"אני שומע- אני שוכח;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אני רואה- אני זוכר; 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(קונפוציוס)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4021368" y="3479006"/>
            <a:ext cx="4479131" cy="3093244"/>
          </a:xfrm>
          <a:prstGeom prst="irregularSeal1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מטלה 1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485775" y="1765448"/>
            <a:ext cx="1018222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צפו בהרצאת TED של דויד מקנדלס.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ציינו 3 שימושים באינפוגרפיקה, שהמרצה עשה בהם שימוש בסרט.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שחור, ציור&#10;&#10;התיאור נוצר באופן אוטומטי" id="295" name="Google Shape;2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7928" y="3263309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type="title"/>
          </p:nvPr>
        </p:nvSpPr>
        <p:spPr>
          <a:xfrm>
            <a:off x="682228" y="391687"/>
            <a:ext cx="10827544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מטלה 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971550" y="2270016"/>
            <a:ext cx="932259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חפשו קטע מעיתון / אתר אינטרנט וצרו אותו בדרך יצירתית תוך שימוש באינפוגרפיקה.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515273" y="1185389"/>
            <a:ext cx="8537543" cy="540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עיצוב המידע כדי להעביר מסר ברור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2" type="body"/>
          </p:nvPr>
        </p:nvSpPr>
        <p:spPr>
          <a:xfrm>
            <a:off x="515274" y="1725460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34" lvl="0" marL="439782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חשיבות הצגת המידע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חשיבות העיצוב בעולם המידע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אמל"ק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העברת מידע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סיכום- מהי אינפוגרפיקה?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1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1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ctrTitle"/>
          </p:nvPr>
        </p:nvSpPr>
        <p:spPr>
          <a:xfrm>
            <a:off x="1" y="222995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אינפוגרפיקה-עיצוב המידע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0" y="5428527"/>
            <a:ext cx="12192000" cy="14294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 title="The Value of Data Visualization"/>
          <p:cNvPicPr preferRelativeResize="0"/>
          <p:nvPr>
            <p:ph idx="2" type="media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645" y="617231"/>
            <a:ext cx="10648709" cy="598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212946" y="95350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חשיבות הצגת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46300" y="235541"/>
            <a:ext cx="39192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https://www.youtube.com/watch?v=xekEXM0Vonc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ctrTitle"/>
          </p:nvPr>
        </p:nvSpPr>
        <p:spPr>
          <a:xfrm>
            <a:off x="7199454" y="2628514"/>
            <a:ext cx="3783965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חשיבות העיצוב בעולם המידע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37" y="292261"/>
            <a:ext cx="5748605" cy="627347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7123977" y="3930500"/>
            <a:ext cx="3934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התמונה מתוך האתר של MC-forms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מידע בטקסט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1553029" y="1078283"/>
            <a:ext cx="9419771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יהודית מנהלת את אגף ההדרכה. שגית מנהלת את מחלקת הדרכת המיומנויות.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חן, עינת וסימה עובדות יחד עם שגית.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אמיר מנהל את מחלקת הדרכות המקצועיות. יוחאי, שיר ונועם מדווחים לאמיר.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עינת, סימה, יוחאי ושגית עובדים ביחד על פרויקט הקוד האתי.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2001450" y="3349084"/>
            <a:ext cx="8971350" cy="1569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מיהו האדם הבכיר ביותר שעובד בפרויקט הקוד האתי?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מאיזה מחלקה מגיעים רוב העובדים של פרויקט הקוד האתי?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מיהם האנשים שכלל לא מעורבים בפרויקט הקוד האתי?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מידע בתרשים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8"/>
          <p:cNvGrpSpPr/>
          <p:nvPr/>
        </p:nvGrpSpPr>
        <p:grpSpPr>
          <a:xfrm>
            <a:off x="612665" y="1049689"/>
            <a:ext cx="7973839" cy="3632334"/>
            <a:chOff x="0" y="0"/>
            <a:chExt cx="8077200" cy="4516374"/>
          </a:xfrm>
        </p:grpSpPr>
        <p:sp>
          <p:nvSpPr>
            <p:cNvPr id="152" name="Google Shape;152;p8"/>
            <p:cNvSpPr/>
            <p:nvPr/>
          </p:nvSpPr>
          <p:spPr>
            <a:xfrm>
              <a:off x="2212086" y="1757934"/>
              <a:ext cx="4885944" cy="2758440"/>
            </a:xfrm>
            <a:custGeom>
              <a:rect b="b" l="l" r="r" t="t"/>
              <a:pathLst>
                <a:path extrusionOk="0" h="2758440" w="4885944">
                  <a:moveTo>
                    <a:pt x="3594862" y="0"/>
                  </a:moveTo>
                  <a:lnTo>
                    <a:pt x="4885944" y="0"/>
                  </a:lnTo>
                  <a:lnTo>
                    <a:pt x="4885944" y="2758440"/>
                  </a:lnTo>
                  <a:lnTo>
                    <a:pt x="0" y="2758440"/>
                  </a:lnTo>
                  <a:lnTo>
                    <a:pt x="0" y="1150620"/>
                  </a:lnTo>
                  <a:lnTo>
                    <a:pt x="3602609" y="1150620"/>
                  </a:lnTo>
                  <a:lnTo>
                    <a:pt x="3594862" y="0"/>
                  </a:lnTo>
                  <a:close/>
                </a:path>
              </a:pathLst>
            </a:custGeom>
            <a:noFill/>
            <a:ln cap="flat" cmpd="sng" w="28950">
              <a:solidFill>
                <a:srgbClr val="B2191B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3861816" y="1045464"/>
              <a:ext cx="360045" cy="0"/>
            </a:xfrm>
            <a:custGeom>
              <a:rect b="b" l="l" r="r" t="t"/>
              <a:pathLst>
                <a:path extrusionOk="0" h="120000" w="360045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1606296" y="1242060"/>
              <a:ext cx="4865371" cy="0"/>
            </a:xfrm>
            <a:custGeom>
              <a:rect b="b" l="l" r="r" t="t"/>
              <a:pathLst>
                <a:path extrusionOk="0" h="120000" w="4865371">
                  <a:moveTo>
                    <a:pt x="0" y="0"/>
                  </a:moveTo>
                  <a:lnTo>
                    <a:pt x="4865371" y="0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1440180" y="1438656"/>
              <a:ext cx="360045" cy="0"/>
            </a:xfrm>
            <a:custGeom>
              <a:rect b="b" l="l" r="r" t="t"/>
              <a:pathLst>
                <a:path extrusionOk="0" h="120000" w="360045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6294120" y="1438656"/>
              <a:ext cx="360045" cy="0"/>
            </a:xfrm>
            <a:custGeom>
              <a:rect b="b" l="l" r="r" t="t"/>
              <a:pathLst>
                <a:path extrusionOk="0" h="120000" w="360045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4038600" y="1045464"/>
              <a:ext cx="0" cy="196088"/>
            </a:xfrm>
            <a:custGeom>
              <a:rect b="b" l="l" r="r" t="t"/>
              <a:pathLst>
                <a:path extrusionOk="0" h="196088" w="12000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606296" y="1242060"/>
              <a:ext cx="0" cy="196088"/>
            </a:xfrm>
            <a:custGeom>
              <a:rect b="b" l="l" r="r" t="t"/>
              <a:pathLst>
                <a:path extrusionOk="0" h="196088" w="12000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6470904" y="1242060"/>
              <a:ext cx="0" cy="196088"/>
            </a:xfrm>
            <a:custGeom>
              <a:rect b="b" l="l" r="r" t="t"/>
              <a:pathLst>
                <a:path extrusionOk="0" h="196088" w="12000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6291072" y="2898648"/>
              <a:ext cx="360045" cy="0"/>
            </a:xfrm>
            <a:custGeom>
              <a:rect b="b" l="l" r="r" t="t"/>
              <a:pathLst>
                <a:path extrusionOk="0" h="120000" w="360045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5254752" y="3095245"/>
              <a:ext cx="2432685" cy="0"/>
            </a:xfrm>
            <a:custGeom>
              <a:rect b="b" l="l" r="r" t="t"/>
              <a:pathLst>
                <a:path extrusionOk="0" h="120000" w="2432685">
                  <a:moveTo>
                    <a:pt x="0" y="0"/>
                  </a:moveTo>
                  <a:lnTo>
                    <a:pt x="2432685" y="0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6470904" y="2898648"/>
              <a:ext cx="0" cy="395986"/>
            </a:xfrm>
            <a:custGeom>
              <a:rect b="b" l="l" r="r" t="t"/>
              <a:pathLst>
                <a:path extrusionOk="0" h="395986" w="120000">
                  <a:moveTo>
                    <a:pt x="0" y="0"/>
                  </a:moveTo>
                  <a:lnTo>
                    <a:pt x="0" y="395986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5259324" y="3093720"/>
              <a:ext cx="0" cy="196088"/>
            </a:xfrm>
            <a:custGeom>
              <a:rect b="b" l="l" r="r" t="t"/>
              <a:pathLst>
                <a:path extrusionOk="0" h="196088" w="12000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700772" y="3093720"/>
              <a:ext cx="0" cy="196088"/>
            </a:xfrm>
            <a:custGeom>
              <a:rect b="b" l="l" r="r" t="t"/>
              <a:pathLst>
                <a:path extrusionOk="0" h="196088" w="12000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1412748" y="2898648"/>
              <a:ext cx="360045" cy="0"/>
            </a:xfrm>
            <a:custGeom>
              <a:rect b="b" l="l" r="r" t="t"/>
              <a:pathLst>
                <a:path extrusionOk="0" h="120000" w="360045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76428" y="3093720"/>
              <a:ext cx="2445893" cy="1397"/>
            </a:xfrm>
            <a:custGeom>
              <a:rect b="b" l="l" r="r" t="t"/>
              <a:pathLst>
                <a:path extrusionOk="0" h="1397" w="2445893">
                  <a:moveTo>
                    <a:pt x="0" y="1397"/>
                  </a:moveTo>
                  <a:lnTo>
                    <a:pt x="2445893" y="0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1592580" y="2898648"/>
              <a:ext cx="0" cy="395986"/>
            </a:xfrm>
            <a:custGeom>
              <a:rect b="b" l="l" r="r" t="t"/>
              <a:pathLst>
                <a:path extrusionOk="0" h="395986" w="120000">
                  <a:moveTo>
                    <a:pt x="0" y="0"/>
                  </a:moveTo>
                  <a:lnTo>
                    <a:pt x="0" y="395986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379476" y="3093720"/>
              <a:ext cx="0" cy="196088"/>
            </a:xfrm>
            <a:custGeom>
              <a:rect b="b" l="l" r="r" t="t"/>
              <a:pathLst>
                <a:path extrusionOk="0" h="196088" w="12000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2822448" y="3093720"/>
              <a:ext cx="0" cy="196088"/>
            </a:xfrm>
            <a:custGeom>
              <a:rect b="b" l="l" r="r" t="t"/>
              <a:pathLst>
                <a:path extrusionOk="0" h="196088" w="120000">
                  <a:moveTo>
                    <a:pt x="0" y="0"/>
                  </a:moveTo>
                  <a:lnTo>
                    <a:pt x="0" y="196088"/>
                  </a:lnTo>
                </a:path>
              </a:pathLst>
            </a:custGeom>
            <a:noFill/>
            <a:ln cap="flat" cmpd="sng" w="12175">
              <a:solidFill>
                <a:srgbClr val="1E1717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648456" y="0"/>
              <a:ext cx="780288" cy="778764"/>
            </a:xfrm>
            <a:custGeom>
              <a:rect b="b" l="l" r="r" t="t"/>
              <a:pathLst>
                <a:path extrusionOk="0" h="778764" w="780288">
                  <a:moveTo>
                    <a:pt x="390144" y="0"/>
                  </a:moveTo>
                  <a:cubicBezTo>
                    <a:pt x="605663" y="0"/>
                    <a:pt x="780288" y="174371"/>
                    <a:pt x="780288" y="389382"/>
                  </a:cubicBezTo>
                  <a:cubicBezTo>
                    <a:pt x="780288" y="604393"/>
                    <a:pt x="605663" y="778764"/>
                    <a:pt x="390144" y="778764"/>
                  </a:cubicBezTo>
                  <a:cubicBezTo>
                    <a:pt x="174625" y="778764"/>
                    <a:pt x="0" y="604393"/>
                    <a:pt x="0" y="389382"/>
                  </a:cubicBezTo>
                  <a:cubicBezTo>
                    <a:pt x="0" y="174371"/>
                    <a:pt x="174625" y="0"/>
                    <a:pt x="390144" y="0"/>
                  </a:cubicBezTo>
                  <a:close/>
                </a:path>
              </a:pathLst>
            </a:custGeom>
            <a:solidFill>
              <a:srgbClr val="1F19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71" name="Google Shape;17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14572" y="120396"/>
              <a:ext cx="448056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8"/>
            <p:cNvSpPr/>
            <p:nvPr/>
          </p:nvSpPr>
          <p:spPr>
            <a:xfrm>
              <a:off x="3841750" y="812070"/>
              <a:ext cx="519120" cy="234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w-IL" sz="1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יהודית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6082284" y="1854708"/>
              <a:ext cx="778764" cy="778764"/>
            </a:xfrm>
            <a:custGeom>
              <a:rect b="b" l="l" r="r" t="t"/>
              <a:pathLst>
                <a:path extrusionOk="0" h="778764" w="778764">
                  <a:moveTo>
                    <a:pt x="389382" y="0"/>
                  </a:moveTo>
                  <a:cubicBezTo>
                    <a:pt x="604393" y="0"/>
                    <a:pt x="778764" y="174371"/>
                    <a:pt x="778764" y="389382"/>
                  </a:cubicBezTo>
                  <a:cubicBezTo>
                    <a:pt x="778764" y="604393"/>
                    <a:pt x="604393" y="778764"/>
                    <a:pt x="389382" y="778764"/>
                  </a:cubicBezTo>
                  <a:cubicBezTo>
                    <a:pt x="174371" y="778764"/>
                    <a:pt x="0" y="604393"/>
                    <a:pt x="0" y="389382"/>
                  </a:cubicBezTo>
                  <a:cubicBezTo>
                    <a:pt x="0" y="174371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B41E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74" name="Google Shape;174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46876" y="1973580"/>
              <a:ext cx="448056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8"/>
            <p:cNvSpPr/>
            <p:nvPr/>
          </p:nvSpPr>
          <p:spPr>
            <a:xfrm>
              <a:off x="6311138" y="2665920"/>
              <a:ext cx="421422" cy="234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w-IL" sz="1400" u="none" cap="none" strike="noStrike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שגית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7298436" y="3285745"/>
              <a:ext cx="778764" cy="780288"/>
            </a:xfrm>
            <a:custGeom>
              <a:rect b="b" l="l" r="r" t="t"/>
              <a:pathLst>
                <a:path extrusionOk="0" h="780288" w="778764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1" y="780288"/>
                    <a:pt x="0" y="605663"/>
                    <a:pt x="0" y="390144"/>
                  </a:cubicBezTo>
                  <a:cubicBezTo>
                    <a:pt x="0" y="174625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1F19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77" name="Google Shape;177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73696" y="3406140"/>
              <a:ext cx="426720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8"/>
            <p:cNvSpPr/>
            <p:nvPr/>
          </p:nvSpPr>
          <p:spPr>
            <a:xfrm>
              <a:off x="7620889" y="4098678"/>
              <a:ext cx="176880" cy="234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w-IL" sz="1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חן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6080760" y="3285745"/>
              <a:ext cx="778764" cy="780288"/>
            </a:xfrm>
            <a:custGeom>
              <a:rect b="b" l="l" r="r" t="t"/>
              <a:pathLst>
                <a:path extrusionOk="0" h="780288" w="778764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1" y="780288"/>
                    <a:pt x="0" y="605663"/>
                    <a:pt x="0" y="390144"/>
                  </a:cubicBezTo>
                  <a:cubicBezTo>
                    <a:pt x="0" y="174625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B41E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80" name="Google Shape;18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46876" y="3406140"/>
              <a:ext cx="446532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8"/>
            <p:cNvSpPr/>
            <p:nvPr/>
          </p:nvSpPr>
          <p:spPr>
            <a:xfrm>
              <a:off x="6333109" y="4098678"/>
              <a:ext cx="361179" cy="234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w-IL" sz="1400" u="none" cap="none" strike="noStrike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עינת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866132" y="3285745"/>
              <a:ext cx="778764" cy="780288"/>
            </a:xfrm>
            <a:custGeom>
              <a:rect b="b" l="l" r="r" t="t"/>
              <a:pathLst>
                <a:path extrusionOk="0" h="780288" w="778764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2" y="780288"/>
                    <a:pt x="0" y="605663"/>
                    <a:pt x="0" y="390144"/>
                  </a:cubicBezTo>
                  <a:cubicBezTo>
                    <a:pt x="0" y="174625"/>
                    <a:pt x="174372" y="0"/>
                    <a:pt x="389382" y="0"/>
                  </a:cubicBezTo>
                  <a:close/>
                </a:path>
              </a:pathLst>
            </a:custGeom>
            <a:solidFill>
              <a:srgbClr val="B41E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83" name="Google Shape;18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30724" y="3406140"/>
              <a:ext cx="448056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8"/>
            <p:cNvSpPr/>
            <p:nvPr/>
          </p:nvSpPr>
          <p:spPr>
            <a:xfrm>
              <a:off x="5096510" y="4098678"/>
              <a:ext cx="419992" cy="234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w-IL" sz="1400" u="none" cap="none" strike="noStrike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סימה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2432304" y="3285745"/>
              <a:ext cx="778764" cy="780288"/>
            </a:xfrm>
            <a:custGeom>
              <a:rect b="b" l="l" r="r" t="t"/>
              <a:pathLst>
                <a:path extrusionOk="0" h="780288" w="778764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1" y="780288"/>
                    <a:pt x="0" y="605663"/>
                    <a:pt x="0" y="390144"/>
                  </a:cubicBezTo>
                  <a:cubicBezTo>
                    <a:pt x="0" y="174625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B41E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86" name="Google Shape;18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09088" y="3406140"/>
              <a:ext cx="426720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8"/>
            <p:cNvSpPr/>
            <p:nvPr/>
          </p:nvSpPr>
          <p:spPr>
            <a:xfrm>
              <a:off x="2663317" y="4098678"/>
              <a:ext cx="419992" cy="234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w-IL" sz="1400" u="none" cap="none" strike="noStrike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יוחאי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210056" y="3285745"/>
              <a:ext cx="778764" cy="780288"/>
            </a:xfrm>
            <a:custGeom>
              <a:rect b="b" l="l" r="r" t="t"/>
              <a:pathLst>
                <a:path extrusionOk="0" h="780288" w="778764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1" y="780288"/>
                    <a:pt x="0" y="605663"/>
                    <a:pt x="0" y="390144"/>
                  </a:cubicBezTo>
                  <a:cubicBezTo>
                    <a:pt x="0" y="174625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1F19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89" name="Google Shape;18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74648" y="3406140"/>
              <a:ext cx="448056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8"/>
            <p:cNvSpPr/>
            <p:nvPr/>
          </p:nvSpPr>
          <p:spPr>
            <a:xfrm>
              <a:off x="1478026" y="4098678"/>
              <a:ext cx="315646" cy="234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w-IL" sz="1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שיר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3285745"/>
              <a:ext cx="778764" cy="780288"/>
            </a:xfrm>
            <a:custGeom>
              <a:rect b="b" l="l" r="r" t="t"/>
              <a:pathLst>
                <a:path extrusionOk="0" h="780288" w="778764">
                  <a:moveTo>
                    <a:pt x="389382" y="0"/>
                  </a:moveTo>
                  <a:cubicBezTo>
                    <a:pt x="604393" y="0"/>
                    <a:pt x="778764" y="174625"/>
                    <a:pt x="778764" y="390144"/>
                  </a:cubicBezTo>
                  <a:cubicBezTo>
                    <a:pt x="778764" y="605663"/>
                    <a:pt x="604393" y="780288"/>
                    <a:pt x="389382" y="780288"/>
                  </a:cubicBezTo>
                  <a:cubicBezTo>
                    <a:pt x="174371" y="780288"/>
                    <a:pt x="0" y="605663"/>
                    <a:pt x="0" y="390144"/>
                  </a:cubicBezTo>
                  <a:cubicBezTo>
                    <a:pt x="0" y="174625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1F19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92" name="Google Shape;192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6784" y="3406140"/>
              <a:ext cx="426720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8"/>
            <p:cNvSpPr/>
            <p:nvPr/>
          </p:nvSpPr>
          <p:spPr>
            <a:xfrm>
              <a:off x="254762" y="4098678"/>
              <a:ext cx="353827" cy="234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w-IL" sz="1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נועם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216152" y="1854708"/>
              <a:ext cx="778764" cy="778764"/>
            </a:xfrm>
            <a:custGeom>
              <a:rect b="b" l="l" r="r" t="t"/>
              <a:pathLst>
                <a:path extrusionOk="0" h="778764" w="778764">
                  <a:moveTo>
                    <a:pt x="389382" y="0"/>
                  </a:moveTo>
                  <a:cubicBezTo>
                    <a:pt x="604393" y="0"/>
                    <a:pt x="778764" y="174371"/>
                    <a:pt x="778764" y="389382"/>
                  </a:cubicBezTo>
                  <a:cubicBezTo>
                    <a:pt x="778764" y="604393"/>
                    <a:pt x="604393" y="778764"/>
                    <a:pt x="389382" y="778764"/>
                  </a:cubicBezTo>
                  <a:cubicBezTo>
                    <a:pt x="174371" y="778764"/>
                    <a:pt x="0" y="604393"/>
                    <a:pt x="0" y="389382"/>
                  </a:cubicBezTo>
                  <a:cubicBezTo>
                    <a:pt x="0" y="174371"/>
                    <a:pt x="174371" y="0"/>
                    <a:pt x="389382" y="0"/>
                  </a:cubicBezTo>
                  <a:close/>
                </a:path>
              </a:pathLst>
            </a:custGeom>
            <a:solidFill>
              <a:srgbClr val="1F19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id="195" name="Google Shape;19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92936" y="1973580"/>
              <a:ext cx="426720" cy="539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8"/>
            <p:cNvSpPr/>
            <p:nvPr/>
          </p:nvSpPr>
          <p:spPr>
            <a:xfrm>
              <a:off x="1449959" y="2665920"/>
              <a:ext cx="408120" cy="234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w-IL" sz="1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אמיר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5778332" y="1413765"/>
              <a:ext cx="940730" cy="300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מיומנויות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16105" y="1409872"/>
              <a:ext cx="904784" cy="286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הדרכות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502834" y="1536507"/>
              <a:ext cx="84331" cy="300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791939" y="1467356"/>
              <a:ext cx="992790" cy="300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מקצועיות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656287" y="1536507"/>
              <a:ext cx="84331" cy="300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92499" y="1481440"/>
              <a:ext cx="1089126" cy="220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הדרכות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49675" y="3372517"/>
              <a:ext cx="805701" cy="300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B41E2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פרוייקט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862451" y="3646836"/>
              <a:ext cx="503487" cy="300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B41E2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הקוד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847211" y="3918109"/>
              <a:ext cx="546964" cy="300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B41E2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האתי</a:t>
              </a:r>
              <a:endParaRPr b="0" i="0" sz="11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206" name="Google Shape;206;p8"/>
          <p:cNvSpPr txBox="1"/>
          <p:nvPr/>
        </p:nvSpPr>
        <p:spPr>
          <a:xfrm>
            <a:off x="-384846" y="4862083"/>
            <a:ext cx="8971350" cy="161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מיהו האדם הבכיר ביותר שעובד בפרויקט הקוד האתי?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מאיזה מחלקה מגיעים רוב העובדים של פרויקט הקוד האתי?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מיהם האנשים שכלל לא מעורבים בפרויקט הקוד האתי?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/>
          <p:nvPr/>
        </p:nvSpPr>
        <p:spPr>
          <a:xfrm>
            <a:off x="2978455" y="1807833"/>
            <a:ext cx="5654993" cy="3188284"/>
          </a:xfrm>
          <a:prstGeom prst="rect">
            <a:avLst/>
          </a:prstGeom>
          <a:solidFill>
            <a:srgbClr val="12B4BC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 txBox="1"/>
          <p:nvPr>
            <p:ph type="ctrTitle"/>
          </p:nvPr>
        </p:nvSpPr>
        <p:spPr>
          <a:xfrm>
            <a:off x="1783916" y="136774"/>
            <a:ext cx="8038740" cy="1530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T.L.D.R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Too Long Didn’t Read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2967918" y="1793609"/>
            <a:ext cx="5654993" cy="7627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קורונה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מתוך נתוני ארגון הבריאות העולמי</a:t>
            </a:r>
            <a:endParaRPr b="0" i="0" sz="24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3039176" y="2869725"/>
            <a:ext cx="553354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ביום 30.3.2020 כמו כל מה יום בשבועות האחרונים נשארים בבית ומתעדכנים בחדשות.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קורונה משתקת את העולם. ברחבי העולם, מספר המתים עלה ליותר מ-33 אלף, ומספר הנדבקים טיפס למעלה מ-700 אלף. באיטליה טיפס מניין הקורבנות ל-10,799, עם 756 מתים בתוך יממה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2967918" y="4898870"/>
            <a:ext cx="5331260" cy="1530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אמל"ק</a:t>
            </a:r>
            <a:br>
              <a:rPr b="0" i="0" lang="iw-IL" sz="4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4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ארוך מידי. לא קראתי!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ctrTitle"/>
          </p:nvPr>
        </p:nvSpPr>
        <p:spPr>
          <a:xfrm>
            <a:off x="1783916" y="136774"/>
            <a:ext cx="8038740" cy="1084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העברת מידע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728" y="1265852"/>
            <a:ext cx="9822656" cy="432629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-795851" y="6445458"/>
            <a:ext cx="48077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הנתונים מעודכנים ליום 30.3.2020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3250587" y="1457662"/>
            <a:ext cx="34468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מתוך נתוני ארגון הבריאות העולמי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