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8" r:id="rId2"/>
  </p:sldMasterIdLst>
  <p:notesMasterIdLst>
    <p:notesMasterId r:id="rId10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Varela Round" panose="020B0604020202020204" charset="-79"/>
      <p:regular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ge2pDNDNVK6nhK5JYQP4E2Mp8m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02" y="1122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פרטי השיעור, מקצוע ומורה">
  <p:cSld name="פרטי השיעור, מקצוע ומורה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1"/>
          <p:cNvSpPr/>
          <p:nvPr/>
        </p:nvSpPr>
        <p:spPr>
          <a:xfrm>
            <a:off x="212943" y="1396870"/>
            <a:ext cx="14000014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 </a:t>
            </a:r>
            <a:endParaRPr/>
          </a:p>
        </p:txBody>
      </p:sp>
      <p:sp>
        <p:nvSpPr>
          <p:cNvPr id="32" name="Google Shape;32;p11"/>
          <p:cNvSpPr/>
          <p:nvPr/>
        </p:nvSpPr>
        <p:spPr>
          <a:xfrm>
            <a:off x="7329949" y="6240593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3" name="Google Shape;33;p11"/>
          <p:cNvSpPr/>
          <p:nvPr/>
        </p:nvSpPr>
        <p:spPr>
          <a:xfrm>
            <a:off x="-501113" y="872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4" name="Google Shape;34;p11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5" name="Google Shape;35;p11"/>
          <p:cNvSpPr/>
          <p:nvPr/>
        </p:nvSpPr>
        <p:spPr>
          <a:xfrm>
            <a:off x="9066088" y="593003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6" name="Google Shape;36;p11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7" name="Google Shape;37;p11"/>
          <p:cNvSpPr/>
          <p:nvPr/>
        </p:nvSpPr>
        <p:spPr>
          <a:xfrm>
            <a:off x="-1356361" y="6875979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8" name="Google Shape;38;p11"/>
          <p:cNvSpPr/>
          <p:nvPr/>
        </p:nvSpPr>
        <p:spPr>
          <a:xfrm rot="5400000">
            <a:off x="10107940" y="1972518"/>
            <a:ext cx="6987520" cy="281940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9" name="Google Shape;39;p11"/>
          <p:cNvSpPr/>
          <p:nvPr/>
        </p:nvSpPr>
        <p:spPr>
          <a:xfrm>
            <a:off x="-3246402" y="-426720"/>
            <a:ext cx="3246401" cy="8078569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0" name="Google Shape;40;p11"/>
          <p:cNvSpPr txBox="1">
            <a:spLocks noGrp="1"/>
          </p:cNvSpPr>
          <p:nvPr>
            <p:ph type="ctrTitle"/>
          </p:nvPr>
        </p:nvSpPr>
        <p:spPr>
          <a:xfrm>
            <a:off x="696000" y="1400768"/>
            <a:ext cx="10800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Varela Round"/>
              <a:buNone/>
              <a:defRPr sz="6600" b="1"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subTitle" idx="1"/>
          </p:nvPr>
        </p:nvSpPr>
        <p:spPr>
          <a:xfrm>
            <a:off x="696000" y="2798300"/>
            <a:ext cx="1080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36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2"/>
          </p:nvPr>
        </p:nvSpPr>
        <p:spPr>
          <a:xfrm>
            <a:off x="696000" y="3655832"/>
            <a:ext cx="1080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2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800" b="0" i="0" u="none" strike="noStrike" cap="none">
                <a:solidFill>
                  <a:srgbClr val="A5A5A5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sz="1800" b="0" i="0" u="none" strike="noStrike" cap="none">
              <a:solidFill>
                <a:srgbClr val="A5A5A5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ער - מערכת שידורים לאומית">
  <p:cSld name="שער - מערכת שידורים לאומית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>
            <a:spLocks noGrp="1"/>
          </p:cNvSpPr>
          <p:nvPr>
            <p:ph type="ctrTitle"/>
          </p:nvPr>
        </p:nvSpPr>
        <p:spPr>
          <a:xfrm>
            <a:off x="516000" y="2693989"/>
            <a:ext cx="111600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1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54" name="Google Shape;154;p21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55" name="Google Shape;155;p21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56" name="Google Shape;156;p21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157" name="Google Shape;157;p21"/>
          <p:cNvPicPr preferRelativeResize="0"/>
          <p:nvPr/>
        </p:nvPicPr>
        <p:blipFill rotWithShape="1">
          <a:blip r:embed="rId2">
            <a:alphaModFix/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1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59" name="Google Shape;159;p21"/>
          <p:cNvSpPr/>
          <p:nvPr/>
        </p:nvSpPr>
        <p:spPr>
          <a:xfrm>
            <a:off x="-1356361" y="6875979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60" name="Google Shape;160;p21"/>
          <p:cNvSpPr/>
          <p:nvPr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61" name="Google Shape;161;p21"/>
          <p:cNvSpPr/>
          <p:nvPr/>
        </p:nvSpPr>
        <p:spPr>
          <a:xfrm>
            <a:off x="-3261642" y="347118"/>
            <a:ext cx="3246401" cy="730473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פרטי השיעור, מקצוע ומורה">
  <p:cSld name="פרטי השיעור, מקצוע ומורה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/>
          <p:nvPr/>
        </p:nvSpPr>
        <p:spPr>
          <a:xfrm>
            <a:off x="212943" y="1396870"/>
            <a:ext cx="14000014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 </a:t>
            </a:r>
            <a:endParaRPr/>
          </a:p>
        </p:txBody>
      </p:sp>
      <p:sp>
        <p:nvSpPr>
          <p:cNvPr id="164" name="Google Shape;164;p22"/>
          <p:cNvSpPr/>
          <p:nvPr/>
        </p:nvSpPr>
        <p:spPr>
          <a:xfrm>
            <a:off x="7329949" y="6240593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65" name="Google Shape;165;p22"/>
          <p:cNvSpPr/>
          <p:nvPr/>
        </p:nvSpPr>
        <p:spPr>
          <a:xfrm>
            <a:off x="-501113" y="872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66" name="Google Shape;166;p22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67" name="Google Shape;167;p22"/>
          <p:cNvSpPr/>
          <p:nvPr/>
        </p:nvSpPr>
        <p:spPr>
          <a:xfrm>
            <a:off x="9066088" y="593003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68" name="Google Shape;168;p22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69" name="Google Shape;169;p22"/>
          <p:cNvSpPr/>
          <p:nvPr/>
        </p:nvSpPr>
        <p:spPr>
          <a:xfrm>
            <a:off x="-1356361" y="6875979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70" name="Google Shape;170;p22"/>
          <p:cNvSpPr/>
          <p:nvPr/>
        </p:nvSpPr>
        <p:spPr>
          <a:xfrm rot="5400000">
            <a:off x="10107940" y="1972518"/>
            <a:ext cx="6987520" cy="281940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71" name="Google Shape;171;p22"/>
          <p:cNvSpPr/>
          <p:nvPr/>
        </p:nvSpPr>
        <p:spPr>
          <a:xfrm>
            <a:off x="-3246402" y="-426720"/>
            <a:ext cx="3246401" cy="8078569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72" name="Google Shape;172;p22"/>
          <p:cNvSpPr txBox="1">
            <a:spLocks noGrp="1"/>
          </p:cNvSpPr>
          <p:nvPr>
            <p:ph type="ctrTitle"/>
          </p:nvPr>
        </p:nvSpPr>
        <p:spPr>
          <a:xfrm>
            <a:off x="696000" y="1400768"/>
            <a:ext cx="10800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Varela Round"/>
              <a:buNone/>
              <a:defRPr sz="6600" b="1"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2"/>
          <p:cNvSpPr txBox="1">
            <a:spLocks noGrp="1"/>
          </p:cNvSpPr>
          <p:nvPr>
            <p:ph type="subTitle" idx="1"/>
          </p:nvPr>
        </p:nvSpPr>
        <p:spPr>
          <a:xfrm>
            <a:off x="696000" y="2798300"/>
            <a:ext cx="1080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36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174" name="Google Shape;174;p22"/>
          <p:cNvSpPr txBox="1">
            <a:spLocks noGrp="1"/>
          </p:cNvSpPr>
          <p:nvPr>
            <p:ph type="body" idx="2"/>
          </p:nvPr>
        </p:nvSpPr>
        <p:spPr>
          <a:xfrm>
            <a:off x="696000" y="3655832"/>
            <a:ext cx="10800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2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p22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800" b="0">
                <a:solidFill>
                  <a:srgbClr val="A5A5A5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sz="1800" b="0">
              <a:solidFill>
                <a:srgbClr val="A5A5A5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 פריסה 1">
  <p:cSld name="כותרת ותוכן פריסה 1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/>
          <p:nvPr/>
        </p:nvSpPr>
        <p:spPr>
          <a:xfrm>
            <a:off x="6581228" y="6447542"/>
            <a:ext cx="5993234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78" name="Google Shape;178;p23"/>
          <p:cNvSpPr/>
          <p:nvPr/>
        </p:nvSpPr>
        <p:spPr>
          <a:xfrm>
            <a:off x="9704146" y="5381191"/>
            <a:ext cx="3496396" cy="442359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79" name="Google Shape;179;p23"/>
          <p:cNvSpPr txBox="1">
            <a:spLocks noGrp="1"/>
          </p:cNvSpPr>
          <p:nvPr>
            <p:ph type="body" idx="1"/>
          </p:nvPr>
        </p:nvSpPr>
        <p:spPr>
          <a:xfrm>
            <a:off x="515273" y="998859"/>
            <a:ext cx="11161453" cy="4062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80" name="Google Shape;180;p23"/>
          <p:cNvSpPr txBox="1">
            <a:spLocks noGrp="1"/>
          </p:cNvSpPr>
          <p:nvPr>
            <p:ph type="title"/>
          </p:nvPr>
        </p:nvSpPr>
        <p:spPr>
          <a:xfrm>
            <a:off x="1024128" y="155448"/>
            <a:ext cx="9802206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3"/>
          <p:cNvSpPr/>
          <p:nvPr/>
        </p:nvSpPr>
        <p:spPr>
          <a:xfrm>
            <a:off x="-1226982" y="101748"/>
            <a:ext cx="2160598" cy="21681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82" name="Google Shape;182;p23"/>
          <p:cNvSpPr/>
          <p:nvPr/>
        </p:nvSpPr>
        <p:spPr>
          <a:xfrm>
            <a:off x="-2054055" y="390797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83" name="Google Shape;183;p23"/>
          <p:cNvSpPr/>
          <p:nvPr/>
        </p:nvSpPr>
        <p:spPr>
          <a:xfrm>
            <a:off x="7978665" y="5944772"/>
            <a:ext cx="4766811" cy="38154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84" name="Google Shape;184;p23"/>
          <p:cNvSpPr/>
          <p:nvPr/>
        </p:nvSpPr>
        <p:spPr>
          <a:xfrm rot="5400000">
            <a:off x="9936561" y="2157343"/>
            <a:ext cx="7357170" cy="281940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85" name="Google Shape;185;p23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800" b="0">
                <a:solidFill>
                  <a:srgbClr val="A5A5A5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sz="1800" b="0">
              <a:solidFill>
                <a:srgbClr val="A5A5A5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86" name="Google Shape;186;p23"/>
          <p:cNvSpPr/>
          <p:nvPr/>
        </p:nvSpPr>
        <p:spPr>
          <a:xfrm>
            <a:off x="5903744" y="6876112"/>
            <a:ext cx="6894095" cy="149330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87" name="Google Shape;187;p23"/>
          <p:cNvSpPr/>
          <p:nvPr/>
        </p:nvSpPr>
        <p:spPr>
          <a:xfrm>
            <a:off x="-2191928" y="-31850"/>
            <a:ext cx="2165034" cy="7683699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 פריסה 2">
  <p:cSld name="כותרת ותוכן פריסה 2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4"/>
          <p:cNvSpPr txBox="1"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4"/>
          <p:cNvSpPr txBox="1">
            <a:spLocks noGrp="1"/>
          </p:cNvSpPr>
          <p:nvPr>
            <p:ph type="body" idx="1"/>
          </p:nvPr>
        </p:nvSpPr>
        <p:spPr>
          <a:xfrm>
            <a:off x="515273" y="1024128"/>
            <a:ext cx="1116145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 rtl="1">
              <a:spcBef>
                <a:spcPts val="600"/>
              </a:spcBef>
              <a:spcAft>
                <a:spcPts val="0"/>
              </a:spcAft>
              <a:buClr>
                <a:srgbClr val="12B4BC"/>
              </a:buClr>
              <a:buSzPts val="3000"/>
              <a:buNone/>
              <a:defRPr sz="3000" b="1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1" name="Google Shape;191;p24"/>
          <p:cNvSpPr txBox="1">
            <a:spLocks noGrp="1"/>
          </p:cNvSpPr>
          <p:nvPr>
            <p:ph type="body" idx="2"/>
          </p:nvPr>
        </p:nvSpPr>
        <p:spPr>
          <a:xfrm>
            <a:off x="515273" y="1567973"/>
            <a:ext cx="11161453" cy="3522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92" name="Google Shape;192;p24"/>
          <p:cNvSpPr/>
          <p:nvPr/>
        </p:nvSpPr>
        <p:spPr>
          <a:xfrm>
            <a:off x="-1377633" y="110284"/>
            <a:ext cx="210552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-1729189" y="435139"/>
            <a:ext cx="2615798" cy="32187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94" name="Google Shape;194;p24"/>
          <p:cNvSpPr/>
          <p:nvPr/>
        </p:nvSpPr>
        <p:spPr>
          <a:xfrm>
            <a:off x="9323387" y="5555326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95" name="Google Shape;195;p24"/>
          <p:cNvSpPr/>
          <p:nvPr/>
        </p:nvSpPr>
        <p:spPr>
          <a:xfrm>
            <a:off x="8679109" y="6024163"/>
            <a:ext cx="4127100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96" name="Google Shape;196;p24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800" b="0">
                <a:solidFill>
                  <a:srgbClr val="A5A5A5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sz="1800" b="0">
              <a:solidFill>
                <a:srgbClr val="A5A5A5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97" name="Google Shape;197;p24"/>
          <p:cNvSpPr/>
          <p:nvPr/>
        </p:nvSpPr>
        <p:spPr>
          <a:xfrm>
            <a:off x="11005702" y="5213334"/>
            <a:ext cx="2372591" cy="25130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98" name="Google Shape;198;p24"/>
          <p:cNvSpPr/>
          <p:nvPr/>
        </p:nvSpPr>
        <p:spPr>
          <a:xfrm rot="5400000">
            <a:off x="10107940" y="1954539"/>
            <a:ext cx="6987520" cy="281940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99" name="Google Shape;199;p24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 פריסה 3" type="obj">
  <p:cSld name="OBJECT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5"/>
          <p:cNvSpPr txBox="1">
            <a:spLocks noGrp="1"/>
          </p:cNvSpPr>
          <p:nvPr>
            <p:ph type="title"/>
          </p:nvPr>
        </p:nvSpPr>
        <p:spPr>
          <a:xfrm>
            <a:off x="1024128" y="152134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5"/>
          <p:cNvSpPr txBox="1">
            <a:spLocks noGrp="1"/>
          </p:cNvSpPr>
          <p:nvPr>
            <p:ph type="body" idx="1"/>
          </p:nvPr>
        </p:nvSpPr>
        <p:spPr>
          <a:xfrm>
            <a:off x="1024128" y="1049185"/>
            <a:ext cx="8031962" cy="461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" name="Google Shape;203;p25"/>
          <p:cNvSpPr/>
          <p:nvPr/>
        </p:nvSpPr>
        <p:spPr>
          <a:xfrm>
            <a:off x="-234936" y="5807316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04" name="Google Shape;204;p25"/>
          <p:cNvSpPr/>
          <p:nvPr/>
        </p:nvSpPr>
        <p:spPr>
          <a:xfrm>
            <a:off x="11218431" y="239177"/>
            <a:ext cx="1706880" cy="4583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05" name="Google Shape;205;p25"/>
          <p:cNvSpPr/>
          <p:nvPr/>
        </p:nvSpPr>
        <p:spPr>
          <a:xfrm>
            <a:off x="-388620" y="6235866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06" name="Google Shape;206;p25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07" name="Google Shape;207;p25"/>
          <p:cNvSpPr/>
          <p:nvPr/>
        </p:nvSpPr>
        <p:spPr>
          <a:xfrm>
            <a:off x="-1356361" y="6889426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08" name="Google Shape;208;p25"/>
          <p:cNvSpPr/>
          <p:nvPr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09" name="Google Shape;209;p25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10" name="Google Shape;210;p25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800" b="0">
                <a:solidFill>
                  <a:srgbClr val="D8D8D8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sz="1800" b="0">
              <a:solidFill>
                <a:srgbClr val="D8D8D8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 פריסה 5">
  <p:cSld name="כותרת ותוכן פריסה 5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6"/>
          <p:cNvSpPr/>
          <p:nvPr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13" name="Google Shape;213;p26"/>
          <p:cNvSpPr txBox="1"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26"/>
          <p:cNvSpPr txBox="1">
            <a:spLocks noGrp="1"/>
          </p:cNvSpPr>
          <p:nvPr>
            <p:ph type="body" idx="1"/>
          </p:nvPr>
        </p:nvSpPr>
        <p:spPr>
          <a:xfrm>
            <a:off x="1026926" y="1025601"/>
            <a:ext cx="9802368" cy="431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spcBef>
                <a:spcPts val="600"/>
              </a:spcBef>
              <a:spcAft>
                <a:spcPts val="0"/>
              </a:spcAft>
              <a:buClr>
                <a:srgbClr val="12B4BC"/>
              </a:buClr>
              <a:buSzPts val="3000"/>
              <a:buNone/>
              <a:defRPr sz="3000" b="1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15" name="Google Shape;215;p26"/>
          <p:cNvSpPr txBox="1">
            <a:spLocks noGrp="1"/>
          </p:cNvSpPr>
          <p:nvPr>
            <p:ph type="body" idx="2"/>
          </p:nvPr>
        </p:nvSpPr>
        <p:spPr>
          <a:xfrm>
            <a:off x="1026927" y="1710442"/>
            <a:ext cx="8212766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16" name="Google Shape;216;p26"/>
          <p:cNvSpPr/>
          <p:nvPr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17" name="Google Shape;217;p26"/>
          <p:cNvSpPr/>
          <p:nvPr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18" name="Google Shape;218;p26"/>
          <p:cNvSpPr/>
          <p:nvPr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19" name="Google Shape;219;p26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20" name="Google Shape;220;p26"/>
          <p:cNvSpPr/>
          <p:nvPr/>
        </p:nvSpPr>
        <p:spPr>
          <a:xfrm>
            <a:off x="-1356361" y="6889426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21" name="Google Shape;221;p26"/>
          <p:cNvSpPr/>
          <p:nvPr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22" name="Google Shape;222;p26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23" name="Google Shape;223;p26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800" b="0">
                <a:solidFill>
                  <a:srgbClr val="A5A5A5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sz="1800" b="0">
              <a:solidFill>
                <a:srgbClr val="A5A5A5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וידאו על מסך מלא">
  <p:cSld name="וידאו על מסך מלא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7"/>
          <p:cNvSpPr/>
          <p:nvPr/>
        </p:nvSpPr>
        <p:spPr>
          <a:xfrm>
            <a:off x="8667715" y="-161750"/>
            <a:ext cx="5300119" cy="38235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26" name="Google Shape;226;p27"/>
          <p:cNvSpPr>
            <a:spLocks noGrp="1"/>
          </p:cNvSpPr>
          <p:nvPr>
            <p:ph type="media" idx="2"/>
          </p:nvPr>
        </p:nvSpPr>
        <p:spPr>
          <a:xfrm>
            <a:off x="363416" y="639717"/>
            <a:ext cx="11465168" cy="6122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227" name="Google Shape;227;p27"/>
          <p:cNvSpPr txBox="1">
            <a:spLocks noGrp="1"/>
          </p:cNvSpPr>
          <p:nvPr>
            <p:ph type="body" idx="1"/>
          </p:nvPr>
        </p:nvSpPr>
        <p:spPr>
          <a:xfrm>
            <a:off x="363416" y="95349"/>
            <a:ext cx="8074879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spcBef>
                <a:spcPts val="480"/>
              </a:spcBef>
              <a:spcAft>
                <a:spcPts val="0"/>
              </a:spcAft>
              <a:buClr>
                <a:srgbClr val="192A72"/>
              </a:buClr>
              <a:buSzPts val="2400"/>
              <a:buFont typeface="Varela Round"/>
              <a:buNone/>
              <a:defRPr sz="24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8" name="Google Shape;228;p27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29" name="Google Shape;229;p27"/>
          <p:cNvSpPr/>
          <p:nvPr/>
        </p:nvSpPr>
        <p:spPr>
          <a:xfrm>
            <a:off x="-1356361" y="6875979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30" name="Google Shape;230;p27"/>
          <p:cNvSpPr/>
          <p:nvPr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31" name="Google Shape;231;p27"/>
          <p:cNvSpPr/>
          <p:nvPr/>
        </p:nvSpPr>
        <p:spPr>
          <a:xfrm>
            <a:off x="-3948180" y="347118"/>
            <a:ext cx="3246401" cy="730473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32" name="Google Shape;232;p27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33" name="Google Shape;233;p27"/>
          <p:cNvSpPr/>
          <p:nvPr/>
        </p:nvSpPr>
        <p:spPr>
          <a:xfrm>
            <a:off x="-1356361" y="6889426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34" name="Google Shape;234;p27"/>
          <p:cNvSpPr/>
          <p:nvPr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35" name="Google Shape;235;p27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36" name="Google Shape;236;p27"/>
          <p:cNvSpPr txBox="1"/>
          <p:nvPr/>
        </p:nvSpPr>
        <p:spPr>
          <a:xfrm>
            <a:off x="-231414" y="6409126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600" b="0">
                <a:solidFill>
                  <a:srgbClr val="A5A5A5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sz="1600" b="0">
              <a:solidFill>
                <a:srgbClr val="A5A5A5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ראשית ושתי תמונות">
  <p:cSld name="כותרת ראשית ושתי תמונות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8"/>
          <p:cNvSpPr>
            <a:spLocks noGrp="1"/>
          </p:cNvSpPr>
          <p:nvPr>
            <p:ph type="pic" idx="2"/>
          </p:nvPr>
        </p:nvSpPr>
        <p:spPr>
          <a:xfrm>
            <a:off x="594360" y="1310640"/>
            <a:ext cx="4511040" cy="4267200"/>
          </a:xfrm>
          <a:prstGeom prst="rect">
            <a:avLst/>
          </a:prstGeom>
          <a:noFill/>
          <a:ln>
            <a:noFill/>
          </a:ln>
        </p:spPr>
      </p:sp>
      <p:sp>
        <p:nvSpPr>
          <p:cNvPr id="239" name="Google Shape;239;p28"/>
          <p:cNvSpPr txBox="1"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28"/>
          <p:cNvSpPr/>
          <p:nvPr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41" name="Google Shape;241;p28"/>
          <p:cNvSpPr/>
          <p:nvPr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42" name="Google Shape;242;p28"/>
          <p:cNvSpPr/>
          <p:nvPr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43" name="Google Shape;243;p28"/>
          <p:cNvSpPr/>
          <p:nvPr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44" name="Google Shape;244;p28"/>
          <p:cNvSpPr>
            <a:spLocks noGrp="1"/>
          </p:cNvSpPr>
          <p:nvPr>
            <p:ph type="pic" idx="3"/>
          </p:nvPr>
        </p:nvSpPr>
        <p:spPr>
          <a:xfrm>
            <a:off x="5372315" y="1310640"/>
            <a:ext cx="4511040" cy="4267200"/>
          </a:xfrm>
          <a:prstGeom prst="rect">
            <a:avLst/>
          </a:prstGeom>
          <a:noFill/>
          <a:ln>
            <a:noFill/>
          </a:ln>
        </p:spPr>
      </p:sp>
      <p:sp>
        <p:nvSpPr>
          <p:cNvPr id="245" name="Google Shape;245;p28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46" name="Google Shape;246;p28"/>
          <p:cNvSpPr/>
          <p:nvPr/>
        </p:nvSpPr>
        <p:spPr>
          <a:xfrm>
            <a:off x="-1356361" y="6889426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47" name="Google Shape;247;p28"/>
          <p:cNvSpPr/>
          <p:nvPr/>
        </p:nvSpPr>
        <p:spPr>
          <a:xfrm rot="5400000">
            <a:off x="10092700" y="2084060"/>
            <a:ext cx="6987520" cy="281940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48" name="Google Shape;248;p28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 פריסה 3" type="obj">
  <p:cSld name="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>
            <a:spLocks noGrp="1"/>
          </p:cNvSpPr>
          <p:nvPr>
            <p:ph type="title"/>
          </p:nvPr>
        </p:nvSpPr>
        <p:spPr>
          <a:xfrm>
            <a:off x="1024128" y="152134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body" idx="1"/>
          </p:nvPr>
        </p:nvSpPr>
        <p:spPr>
          <a:xfrm>
            <a:off x="1024128" y="1049185"/>
            <a:ext cx="8031962" cy="461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/>
          <p:nvPr/>
        </p:nvSpPr>
        <p:spPr>
          <a:xfrm>
            <a:off x="-234936" y="5807316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8" name="Google Shape;48;p12"/>
          <p:cNvSpPr/>
          <p:nvPr/>
        </p:nvSpPr>
        <p:spPr>
          <a:xfrm>
            <a:off x="11218431" y="239177"/>
            <a:ext cx="1706880" cy="4583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9" name="Google Shape;49;p12"/>
          <p:cNvSpPr/>
          <p:nvPr/>
        </p:nvSpPr>
        <p:spPr>
          <a:xfrm>
            <a:off x="-388620" y="6235866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0" name="Google Shape;50;p12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1" name="Google Shape;51;p12"/>
          <p:cNvSpPr/>
          <p:nvPr/>
        </p:nvSpPr>
        <p:spPr>
          <a:xfrm>
            <a:off x="-1356361" y="6889426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2" name="Google Shape;52;p12"/>
          <p:cNvSpPr/>
          <p:nvPr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3" name="Google Shape;53;p12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4" name="Google Shape;54;p12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800" b="0" i="0" u="none" strike="noStrike" cap="none">
                <a:solidFill>
                  <a:srgbClr val="D8D8D8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sz="1800" b="0" i="0" u="none" strike="noStrike" cap="none">
              <a:solidFill>
                <a:srgbClr val="D8D8D8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 פריסה 1">
  <p:cSld name="כותרת ותוכן פריסה 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/>
          <p:nvPr/>
        </p:nvSpPr>
        <p:spPr>
          <a:xfrm>
            <a:off x="6581228" y="6447542"/>
            <a:ext cx="5993234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7" name="Google Shape;57;p15"/>
          <p:cNvSpPr/>
          <p:nvPr/>
        </p:nvSpPr>
        <p:spPr>
          <a:xfrm>
            <a:off x="9704146" y="5381191"/>
            <a:ext cx="3496396" cy="442359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1"/>
          </p:nvPr>
        </p:nvSpPr>
        <p:spPr>
          <a:xfrm>
            <a:off x="515273" y="998859"/>
            <a:ext cx="11161453" cy="4062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1024128" y="155448"/>
            <a:ext cx="9802206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/>
          <p:nvPr/>
        </p:nvSpPr>
        <p:spPr>
          <a:xfrm>
            <a:off x="-1226982" y="101748"/>
            <a:ext cx="2160598" cy="21681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1" name="Google Shape;61;p15"/>
          <p:cNvSpPr/>
          <p:nvPr/>
        </p:nvSpPr>
        <p:spPr>
          <a:xfrm>
            <a:off x="-2054055" y="390797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2" name="Google Shape;62;p15"/>
          <p:cNvSpPr/>
          <p:nvPr/>
        </p:nvSpPr>
        <p:spPr>
          <a:xfrm>
            <a:off x="7978665" y="5944772"/>
            <a:ext cx="4766811" cy="38154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3" name="Google Shape;63;p15"/>
          <p:cNvSpPr/>
          <p:nvPr/>
        </p:nvSpPr>
        <p:spPr>
          <a:xfrm rot="5400000">
            <a:off x="9936561" y="2157343"/>
            <a:ext cx="7357170" cy="281940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4" name="Google Shape;64;p15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800" b="0">
                <a:solidFill>
                  <a:srgbClr val="A5A5A5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sz="1800" b="0">
              <a:solidFill>
                <a:srgbClr val="A5A5A5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5" name="Google Shape;65;p15"/>
          <p:cNvSpPr/>
          <p:nvPr/>
        </p:nvSpPr>
        <p:spPr>
          <a:xfrm>
            <a:off x="5903744" y="6876112"/>
            <a:ext cx="6894095" cy="149330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6" name="Google Shape;66;p15"/>
          <p:cNvSpPr/>
          <p:nvPr/>
        </p:nvSpPr>
        <p:spPr>
          <a:xfrm>
            <a:off x="-2191928" y="-31850"/>
            <a:ext cx="2165034" cy="7683699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 פריסה 2">
  <p:cSld name="כותרת ותוכן פריסה 2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body" idx="1"/>
          </p:nvPr>
        </p:nvSpPr>
        <p:spPr>
          <a:xfrm>
            <a:off x="515273" y="1024128"/>
            <a:ext cx="1116145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r" rtl="1">
              <a:spcBef>
                <a:spcPts val="600"/>
              </a:spcBef>
              <a:spcAft>
                <a:spcPts val="0"/>
              </a:spcAft>
              <a:buClr>
                <a:srgbClr val="12B4BC"/>
              </a:buClr>
              <a:buSzPts val="3000"/>
              <a:buNone/>
              <a:defRPr sz="3000" b="1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2"/>
          </p:nvPr>
        </p:nvSpPr>
        <p:spPr>
          <a:xfrm>
            <a:off x="515273" y="1567973"/>
            <a:ext cx="11161453" cy="3522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1" name="Google Shape;71;p16"/>
          <p:cNvSpPr/>
          <p:nvPr/>
        </p:nvSpPr>
        <p:spPr>
          <a:xfrm>
            <a:off x="-1377633" y="110284"/>
            <a:ext cx="210552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2" name="Google Shape;72;p16"/>
          <p:cNvSpPr/>
          <p:nvPr/>
        </p:nvSpPr>
        <p:spPr>
          <a:xfrm>
            <a:off x="-1729189" y="435139"/>
            <a:ext cx="2615798" cy="32187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3" name="Google Shape;73;p16"/>
          <p:cNvSpPr/>
          <p:nvPr/>
        </p:nvSpPr>
        <p:spPr>
          <a:xfrm>
            <a:off x="9323387" y="5555326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4" name="Google Shape;74;p16"/>
          <p:cNvSpPr/>
          <p:nvPr/>
        </p:nvSpPr>
        <p:spPr>
          <a:xfrm>
            <a:off x="8679109" y="6024163"/>
            <a:ext cx="4127100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800" b="0">
                <a:solidFill>
                  <a:srgbClr val="A5A5A5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sz="1800" b="0">
              <a:solidFill>
                <a:srgbClr val="A5A5A5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6" name="Google Shape;76;p16"/>
          <p:cNvSpPr/>
          <p:nvPr/>
        </p:nvSpPr>
        <p:spPr>
          <a:xfrm>
            <a:off x="11005702" y="5213334"/>
            <a:ext cx="2372591" cy="25130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7" name="Google Shape;77;p16"/>
          <p:cNvSpPr/>
          <p:nvPr/>
        </p:nvSpPr>
        <p:spPr>
          <a:xfrm rot="5400000">
            <a:off x="10107940" y="1954539"/>
            <a:ext cx="6987520" cy="281940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8" name="Google Shape;78;p16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 פריסה 4">
  <p:cSld name="כותרת בלבד פריסה 4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/>
          <p:nvPr/>
        </p:nvSpPr>
        <p:spPr>
          <a:xfrm>
            <a:off x="11497481" y="487099"/>
            <a:ext cx="1576672" cy="289443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2" name="Google Shape;82;p17"/>
          <p:cNvSpPr/>
          <p:nvPr/>
        </p:nvSpPr>
        <p:spPr>
          <a:xfrm>
            <a:off x="11150538" y="127099"/>
            <a:ext cx="1879662" cy="28944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3" name="Google Shape;83;p17"/>
          <p:cNvSpPr/>
          <p:nvPr/>
        </p:nvSpPr>
        <p:spPr>
          <a:xfrm>
            <a:off x="-487680" y="5923581"/>
            <a:ext cx="3133018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4" name="Google Shape;84;p17"/>
          <p:cNvSpPr/>
          <p:nvPr/>
        </p:nvSpPr>
        <p:spPr>
          <a:xfrm>
            <a:off x="-976438" y="6359813"/>
            <a:ext cx="7301038" cy="65808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5" name="Google Shape;85;p17"/>
          <p:cNvSpPr/>
          <p:nvPr/>
        </p:nvSpPr>
        <p:spPr>
          <a:xfrm rot="5400000">
            <a:off x="9360284" y="2733622"/>
            <a:ext cx="6987520" cy="1297194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6" name="Google Shape;86;p17"/>
          <p:cNvSpPr txBox="1"/>
          <p:nvPr/>
        </p:nvSpPr>
        <p:spPr>
          <a:xfrm>
            <a:off x="-131730" y="6361368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800" b="0">
                <a:solidFill>
                  <a:srgbClr val="D8D8D8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sz="1800" b="0">
              <a:solidFill>
                <a:srgbClr val="D8D8D8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7" name="Google Shape;87;p17"/>
          <p:cNvSpPr/>
          <p:nvPr/>
        </p:nvSpPr>
        <p:spPr>
          <a:xfrm rot="-5400000">
            <a:off x="5821949" y="1027133"/>
            <a:ext cx="521207" cy="12218895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8" name="Google Shape;88;p17"/>
          <p:cNvSpPr/>
          <p:nvPr/>
        </p:nvSpPr>
        <p:spPr>
          <a:xfrm rot="5400000">
            <a:off x="5683838" y="-6805249"/>
            <a:ext cx="947627" cy="12639719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9" name="Google Shape;89;p17"/>
          <p:cNvSpPr/>
          <p:nvPr/>
        </p:nvSpPr>
        <p:spPr>
          <a:xfrm>
            <a:off x="-2001567" y="-416688"/>
            <a:ext cx="1974672" cy="8068538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2951578" y="1212161"/>
            <a:ext cx="7885112" cy="4090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 פריסה 5">
  <p:cSld name="כותרת ותוכן פריסה 5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/>
          <p:nvPr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1026926" y="1025601"/>
            <a:ext cx="9802368" cy="431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spcBef>
                <a:spcPts val="600"/>
              </a:spcBef>
              <a:spcAft>
                <a:spcPts val="0"/>
              </a:spcAft>
              <a:buClr>
                <a:srgbClr val="12B4BC"/>
              </a:buClr>
              <a:buSzPts val="3000"/>
              <a:buNone/>
              <a:defRPr sz="3000" b="1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2"/>
          </p:nvPr>
        </p:nvSpPr>
        <p:spPr>
          <a:xfrm>
            <a:off x="1026927" y="1710442"/>
            <a:ext cx="8212766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96" name="Google Shape;96;p18"/>
          <p:cNvSpPr/>
          <p:nvPr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7" name="Google Shape;97;p18"/>
          <p:cNvSpPr/>
          <p:nvPr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8" name="Google Shape;98;p18"/>
          <p:cNvSpPr/>
          <p:nvPr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99" name="Google Shape;99;p18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0" name="Google Shape;100;p18"/>
          <p:cNvSpPr/>
          <p:nvPr/>
        </p:nvSpPr>
        <p:spPr>
          <a:xfrm>
            <a:off x="-1356361" y="6889426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1" name="Google Shape;101;p18"/>
          <p:cNvSpPr/>
          <p:nvPr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2" name="Google Shape;102;p18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800" b="0">
                <a:solidFill>
                  <a:srgbClr val="A5A5A5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sz="1800" b="0">
              <a:solidFill>
                <a:srgbClr val="A5A5A5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וידאו על מסך מלא">
  <p:cSld name="וידאו על מסך מלא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/>
          <p:nvPr/>
        </p:nvSpPr>
        <p:spPr>
          <a:xfrm>
            <a:off x="8667715" y="-161750"/>
            <a:ext cx="5300119" cy="38235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6" name="Google Shape;106;p19"/>
          <p:cNvSpPr>
            <a:spLocks noGrp="1"/>
          </p:cNvSpPr>
          <p:nvPr>
            <p:ph type="media" idx="2"/>
          </p:nvPr>
        </p:nvSpPr>
        <p:spPr>
          <a:xfrm>
            <a:off x="363416" y="639717"/>
            <a:ext cx="11465168" cy="6122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body" idx="1"/>
          </p:nvPr>
        </p:nvSpPr>
        <p:spPr>
          <a:xfrm>
            <a:off x="363416" y="95349"/>
            <a:ext cx="8074879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spcBef>
                <a:spcPts val="480"/>
              </a:spcBef>
              <a:spcAft>
                <a:spcPts val="0"/>
              </a:spcAft>
              <a:buClr>
                <a:srgbClr val="192A72"/>
              </a:buClr>
              <a:buSzPts val="2400"/>
              <a:buFont typeface="Varela Round"/>
              <a:buNone/>
              <a:defRPr sz="24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19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09" name="Google Shape;109;p19"/>
          <p:cNvSpPr/>
          <p:nvPr/>
        </p:nvSpPr>
        <p:spPr>
          <a:xfrm>
            <a:off x="-1356361" y="6875979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0" name="Google Shape;110;p19"/>
          <p:cNvSpPr/>
          <p:nvPr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1" name="Google Shape;111;p19"/>
          <p:cNvSpPr/>
          <p:nvPr/>
        </p:nvSpPr>
        <p:spPr>
          <a:xfrm>
            <a:off x="-3948180" y="347118"/>
            <a:ext cx="3246401" cy="730473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2" name="Google Shape;112;p19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3" name="Google Shape;113;p19"/>
          <p:cNvSpPr/>
          <p:nvPr/>
        </p:nvSpPr>
        <p:spPr>
          <a:xfrm>
            <a:off x="-1356361" y="6889426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4" name="Google Shape;114;p19"/>
          <p:cNvSpPr/>
          <p:nvPr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5" name="Google Shape;115;p19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-231414" y="6409126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600" b="0">
                <a:solidFill>
                  <a:srgbClr val="A5A5A5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sz="1600" b="0">
              <a:solidFill>
                <a:srgbClr val="A5A5A5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ראשית ושתי תמונות">
  <p:cSld name="כותרת ראשית ושתי תמונות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>
            <a:spLocks noGrp="1"/>
          </p:cNvSpPr>
          <p:nvPr>
            <p:ph type="pic" idx="2"/>
          </p:nvPr>
        </p:nvSpPr>
        <p:spPr>
          <a:xfrm>
            <a:off x="594360" y="1310640"/>
            <a:ext cx="4511040" cy="4267200"/>
          </a:xfrm>
          <a:prstGeom prst="rect">
            <a:avLst/>
          </a:prstGeom>
          <a:noFill/>
          <a:ln>
            <a:noFill/>
          </a:ln>
        </p:spPr>
      </p:sp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0"/>
          <p:cNvSpPr/>
          <p:nvPr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1" name="Google Shape;121;p20"/>
          <p:cNvSpPr/>
          <p:nvPr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2" name="Google Shape;122;p20"/>
          <p:cNvSpPr/>
          <p:nvPr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3" name="Google Shape;123;p20"/>
          <p:cNvSpPr/>
          <p:nvPr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4" name="Google Shape;124;p20"/>
          <p:cNvSpPr>
            <a:spLocks noGrp="1"/>
          </p:cNvSpPr>
          <p:nvPr>
            <p:ph type="pic" idx="3"/>
          </p:nvPr>
        </p:nvSpPr>
        <p:spPr>
          <a:xfrm>
            <a:off x="5372315" y="1310640"/>
            <a:ext cx="4511040" cy="4267200"/>
          </a:xfrm>
          <a:prstGeom prst="rect">
            <a:avLst/>
          </a:prstGeom>
          <a:noFill/>
          <a:ln>
            <a:noFill/>
          </a:ln>
        </p:spPr>
      </p:sp>
      <p:sp>
        <p:nvSpPr>
          <p:cNvPr id="125" name="Google Shape;125;p20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6" name="Google Shape;126;p20"/>
          <p:cNvSpPr/>
          <p:nvPr/>
        </p:nvSpPr>
        <p:spPr>
          <a:xfrm>
            <a:off x="-1356361" y="6889426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7" name="Google Shape;127;p20"/>
          <p:cNvSpPr/>
          <p:nvPr/>
        </p:nvSpPr>
        <p:spPr>
          <a:xfrm rot="5400000">
            <a:off x="10092700" y="2084060"/>
            <a:ext cx="6987520" cy="281940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28" name="Google Shape;128;p20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 פריסה 4">
  <p:cSld name="כותרת בלבד פריסה 4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4"/>
          <p:cNvSpPr/>
          <p:nvPr/>
        </p:nvSpPr>
        <p:spPr>
          <a:xfrm>
            <a:off x="11497481" y="487099"/>
            <a:ext cx="1576672" cy="289443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42" name="Google Shape;142;p14"/>
          <p:cNvSpPr/>
          <p:nvPr/>
        </p:nvSpPr>
        <p:spPr>
          <a:xfrm>
            <a:off x="11150538" y="127099"/>
            <a:ext cx="1879662" cy="28944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43" name="Google Shape;143;p14"/>
          <p:cNvSpPr/>
          <p:nvPr/>
        </p:nvSpPr>
        <p:spPr>
          <a:xfrm>
            <a:off x="-487680" y="5923581"/>
            <a:ext cx="3133018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44" name="Google Shape;144;p14"/>
          <p:cNvSpPr/>
          <p:nvPr/>
        </p:nvSpPr>
        <p:spPr>
          <a:xfrm>
            <a:off x="-976438" y="6359813"/>
            <a:ext cx="7301038" cy="65808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45" name="Google Shape;145;p14"/>
          <p:cNvSpPr/>
          <p:nvPr/>
        </p:nvSpPr>
        <p:spPr>
          <a:xfrm rot="5400000">
            <a:off x="9360284" y="2733622"/>
            <a:ext cx="6987520" cy="1297194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46" name="Google Shape;146;p14"/>
          <p:cNvSpPr txBox="1"/>
          <p:nvPr/>
        </p:nvSpPr>
        <p:spPr>
          <a:xfrm>
            <a:off x="-131730" y="6361368"/>
            <a:ext cx="8128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800" b="0">
                <a:solidFill>
                  <a:srgbClr val="D8D8D8"/>
                </a:solidFill>
                <a:latin typeface="Varela Round"/>
                <a:ea typeface="Varela Round"/>
                <a:cs typeface="Varela Round"/>
                <a:sym typeface="Varela Round"/>
              </a:rPr>
              <a:t>‹#›</a:t>
            </a:fld>
            <a:endParaRPr sz="1800" b="0">
              <a:solidFill>
                <a:srgbClr val="D8D8D8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47" name="Google Shape;147;p14"/>
          <p:cNvSpPr/>
          <p:nvPr/>
        </p:nvSpPr>
        <p:spPr>
          <a:xfrm rot="-5400000">
            <a:off x="5821949" y="1027133"/>
            <a:ext cx="521207" cy="12218895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48" name="Google Shape;148;p14"/>
          <p:cNvSpPr/>
          <p:nvPr/>
        </p:nvSpPr>
        <p:spPr>
          <a:xfrm rot="5400000">
            <a:off x="5683838" y="-6805249"/>
            <a:ext cx="947627" cy="12639719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49" name="Google Shape;149;p14"/>
          <p:cNvSpPr/>
          <p:nvPr/>
        </p:nvSpPr>
        <p:spPr>
          <a:xfrm>
            <a:off x="-2001567" y="-416688"/>
            <a:ext cx="1974672" cy="8068538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50" name="Google Shape;150;p14"/>
          <p:cNvSpPr txBox="1">
            <a:spLocks noGrp="1"/>
          </p:cNvSpPr>
          <p:nvPr>
            <p:ph type="body" idx="1"/>
          </p:nvPr>
        </p:nvSpPr>
        <p:spPr>
          <a:xfrm>
            <a:off x="2951578" y="1212161"/>
            <a:ext cx="7885112" cy="4090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arela Round"/>
              <a:buNone/>
              <a:defRPr sz="4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15" name="Google Shape;15;p9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6" name="Google Shape;16;p9"/>
          <p:cNvSpPr/>
          <p:nvPr/>
        </p:nvSpPr>
        <p:spPr>
          <a:xfrm>
            <a:off x="-1356361" y="6889426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7" name="Google Shape;17;p9"/>
          <p:cNvSpPr/>
          <p:nvPr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8" name="Google Shape;18;p9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3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arela Round"/>
              <a:buNone/>
              <a:defRPr sz="4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dt" idx="10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sldNum" idx="1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0" marR="0" lvl="1" indent="0" algn="l" rtl="1">
              <a:spcBef>
                <a:spcPts val="0"/>
              </a:spcBef>
              <a:buNone/>
              <a:defRPr sz="1200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0" marR="0" lvl="2" indent="0" algn="l" rtl="1">
              <a:spcBef>
                <a:spcPts val="0"/>
              </a:spcBef>
              <a:buNone/>
              <a:defRPr sz="1200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0" marR="0" lvl="3" indent="0" algn="l" rtl="1">
              <a:spcBef>
                <a:spcPts val="0"/>
              </a:spcBef>
              <a:buNone/>
              <a:defRPr sz="1200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0" marR="0" lvl="4" indent="0" algn="l" rtl="1">
              <a:spcBef>
                <a:spcPts val="0"/>
              </a:spcBef>
              <a:buNone/>
              <a:defRPr sz="1200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0" marR="0" lvl="5" indent="0" algn="l" rtl="1">
              <a:spcBef>
                <a:spcPts val="0"/>
              </a:spcBef>
              <a:buNone/>
              <a:defRPr sz="1200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0" marR="0" lvl="6" indent="0" algn="l" rtl="1">
              <a:spcBef>
                <a:spcPts val="0"/>
              </a:spcBef>
              <a:buNone/>
              <a:defRPr sz="1200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0" marR="0" lvl="7" indent="0" algn="l" rtl="1">
              <a:spcBef>
                <a:spcPts val="0"/>
              </a:spcBef>
              <a:buNone/>
              <a:defRPr sz="1200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0" marR="0" lvl="8" indent="0" algn="l" rtl="1">
              <a:spcBef>
                <a:spcPts val="0"/>
              </a:spcBef>
              <a:buNone/>
              <a:defRPr sz="1200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135" name="Google Shape;135;p13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36" name="Google Shape;136;p13"/>
          <p:cNvSpPr/>
          <p:nvPr/>
        </p:nvSpPr>
        <p:spPr>
          <a:xfrm>
            <a:off x="-1356361" y="6889426"/>
            <a:ext cx="14676782" cy="928270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37" name="Google Shape;137;p13"/>
          <p:cNvSpPr/>
          <p:nvPr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38" name="Google Shape;138;p13"/>
          <p:cNvSpPr/>
          <p:nvPr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 w="25400" cap="flat" cmpd="sng">
            <a:solidFill>
              <a:srgbClr val="E6E6E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e.wikipedia.org/wiki/%D7%A2%D7%A8%D7%9A_(%D7%90%D7%AA%D7%99%D7%A7%D7%94)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"/>
          <p:cNvSpPr txBox="1">
            <a:spLocks noGrp="1"/>
          </p:cNvSpPr>
          <p:nvPr>
            <p:ph type="ctrTitle"/>
          </p:nvPr>
        </p:nvSpPr>
        <p:spPr>
          <a:xfrm>
            <a:off x="696000" y="1400768"/>
            <a:ext cx="10800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arela Round"/>
              <a:buNone/>
            </a:pPr>
            <a:r>
              <a:rPr lang="iw-IL" sz="4400">
                <a:latin typeface="Arial"/>
                <a:ea typeface="Arial"/>
                <a:cs typeface="Arial"/>
                <a:sym typeface="Arial"/>
              </a:rPr>
              <a:t>אתיקה ואינפו-אתיקה</a:t>
            </a:r>
            <a:endParaRPr sz="4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2"/>
          <p:cNvSpPr txBox="1">
            <a:spLocks noGrp="1"/>
          </p:cNvSpPr>
          <p:nvPr>
            <p:ph type="subTitle" idx="1"/>
          </p:nvPr>
        </p:nvSpPr>
        <p:spPr>
          <a:xfrm>
            <a:off x="582444" y="1275218"/>
            <a:ext cx="10800000" cy="32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/>
          <a:p>
            <a:pPr marL="342934" lvl="0" indent="-34293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34" lvl="0" indent="-342934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34" lvl="0" indent="-342934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rPr lang="iw-IL" sz="3200">
                <a:latin typeface="Arial"/>
                <a:ea typeface="Arial"/>
                <a:cs typeface="Arial"/>
                <a:sym typeface="Arial"/>
              </a:rPr>
              <a:t>מגמת מידע ונתונים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34" lvl="0" indent="-342934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rPr lang="iw-IL" sz="2800">
                <a:latin typeface="Arial"/>
                <a:ea typeface="Arial"/>
                <a:cs typeface="Arial"/>
                <a:sym typeface="Arial"/>
              </a:rPr>
              <a:t>שם המורה: ד"ר עמיר גפן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34" lvl="0" indent="-34293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r>
              <a:rPr lang="iw-IL" sz="2400">
                <a:latin typeface="Arial"/>
                <a:ea typeface="Arial"/>
                <a:cs typeface="Arial"/>
                <a:sym typeface="Arial"/>
              </a:rPr>
              <a:t>עורכת: רונית נחמיה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marL="342934" lvl="0" indent="-342934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1" name="Google Shape;26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7490" y="326000"/>
            <a:ext cx="1512169" cy="79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"/>
          <p:cNvSpPr txBox="1">
            <a:spLocks noGrp="1"/>
          </p:cNvSpPr>
          <p:nvPr>
            <p:ph type="title"/>
          </p:nvPr>
        </p:nvSpPr>
        <p:spPr>
          <a:xfrm>
            <a:off x="1024128" y="152134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מה זה אתיקה?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3"/>
          <p:cNvSpPr txBox="1">
            <a:spLocks noGrp="1"/>
          </p:cNvSpPr>
          <p:nvPr>
            <p:ph type="body" idx="1"/>
          </p:nvPr>
        </p:nvSpPr>
        <p:spPr>
          <a:xfrm>
            <a:off x="1024128" y="1049185"/>
            <a:ext cx="9802368" cy="461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34" lvl="0" indent="-3429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Char char="•"/>
            </a:pPr>
            <a:r>
              <a:rPr lang="iw-IL" sz="2800">
                <a:latin typeface="Arial"/>
                <a:ea typeface="Arial"/>
                <a:cs typeface="Arial"/>
                <a:sym typeface="Arial"/>
              </a:rPr>
              <a:t>"אתיקה: מוסר, תורת המידות, התורה המתארת את הטוב שיבחר לו האדם ואת הרע שעליו להתרחק ממנו" מילון אבן שושן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34" lvl="0" indent="-342934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Char char="•"/>
            </a:pPr>
            <a:r>
              <a:rPr lang="iw-IL" sz="2800">
                <a:latin typeface="Arial"/>
                <a:ea typeface="Arial"/>
                <a:cs typeface="Arial"/>
                <a:sym typeface="Arial"/>
              </a:rPr>
              <a:t>מקור המונח אתיקה במילה היוונית ethos  -  - אופי / הרגל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34" lvl="0" indent="-342934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Char char="•"/>
            </a:pPr>
            <a:r>
              <a:rPr lang="iw-IL" sz="2800">
                <a:latin typeface="Arial"/>
                <a:ea typeface="Arial"/>
                <a:cs typeface="Arial"/>
                <a:sym typeface="Arial"/>
              </a:rPr>
              <a:t>האתיקה קשורה גם ב'מוסר' moralis  -  הרגל או דרך התנהגות (גושפנץ', 2017)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34" lvl="0" indent="-165134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</a:pP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3"/>
          <p:cNvSpPr txBox="1"/>
          <p:nvPr/>
        </p:nvSpPr>
        <p:spPr>
          <a:xfrm>
            <a:off x="11025733" y="6076601"/>
            <a:ext cx="62549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sng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מקור</a:t>
            </a:r>
            <a:endParaRPr sz="18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"/>
          <p:cNvSpPr txBox="1">
            <a:spLocks noGrp="1"/>
          </p:cNvSpPr>
          <p:nvPr>
            <p:ph type="title"/>
          </p:nvPr>
        </p:nvSpPr>
        <p:spPr>
          <a:xfrm>
            <a:off x="1024128" y="152134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מהן השאלות האתיות?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4"/>
          <p:cNvSpPr txBox="1">
            <a:spLocks noGrp="1"/>
          </p:cNvSpPr>
          <p:nvPr>
            <p:ph type="body" idx="1"/>
          </p:nvPr>
        </p:nvSpPr>
        <p:spPr>
          <a:xfrm>
            <a:off x="1885950" y="1049185"/>
            <a:ext cx="8940546" cy="461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34" lvl="0" indent="-3429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Char char="•"/>
            </a:pPr>
            <a:r>
              <a:rPr lang="iw-IL" sz="3600">
                <a:latin typeface="Arial"/>
                <a:ea typeface="Arial"/>
                <a:cs typeface="Arial"/>
                <a:sym typeface="Arial"/>
              </a:rPr>
              <a:t>מהי ההבחנה בין טוב לרע?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34" lvl="0" indent="-342934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3600"/>
              <a:buChar char="•"/>
            </a:pPr>
            <a:r>
              <a:rPr lang="iw-IL" sz="3600">
                <a:latin typeface="Arial"/>
                <a:ea typeface="Arial"/>
                <a:cs typeface="Arial"/>
                <a:sym typeface="Arial"/>
              </a:rPr>
              <a:t>מהי 'המידה הטובה'?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34" lvl="0" indent="-342934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3600"/>
              <a:buChar char="•"/>
            </a:pPr>
            <a:r>
              <a:rPr lang="iw-IL" sz="3600">
                <a:latin typeface="Arial"/>
                <a:ea typeface="Arial"/>
                <a:cs typeface="Arial"/>
                <a:sym typeface="Arial"/>
              </a:rPr>
              <a:t>מהו 'המעשה הראוי' שיש לעשותו?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34" lvl="0" indent="-114334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3600"/>
              <a:buNone/>
            </a:pP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"/>
          <p:cNvSpPr txBox="1">
            <a:spLocks noGrp="1"/>
          </p:cNvSpPr>
          <p:nvPr>
            <p:ph type="title"/>
          </p:nvPr>
        </p:nvSpPr>
        <p:spPr>
          <a:xfrm>
            <a:off x="1024128" y="152134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אתיקה והרשת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5"/>
          <p:cNvSpPr txBox="1">
            <a:spLocks noGrp="1"/>
          </p:cNvSpPr>
          <p:nvPr>
            <p:ph type="body" idx="1"/>
          </p:nvPr>
        </p:nvSpPr>
        <p:spPr>
          <a:xfrm>
            <a:off x="2343150" y="1049185"/>
            <a:ext cx="8483346" cy="461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34" lvl="0" indent="-3429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Char char="•"/>
            </a:pPr>
            <a:r>
              <a:rPr lang="iw-IL" sz="3200">
                <a:latin typeface="Arial"/>
                <a:ea typeface="Arial"/>
                <a:cs typeface="Arial"/>
                <a:sym typeface="Arial"/>
              </a:rPr>
              <a:t>הרשת היא תשתית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34" lvl="0" indent="-342934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3200"/>
              <a:buChar char="•"/>
            </a:pPr>
            <a:r>
              <a:rPr lang="iw-IL" sz="3200">
                <a:latin typeface="Arial"/>
                <a:ea typeface="Arial"/>
                <a:cs typeface="Arial"/>
                <a:sym typeface="Arial"/>
              </a:rPr>
              <a:t>כשלעצמה היא אינה 'טובה או רעה'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34" lvl="0" indent="-342934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3200"/>
              <a:buChar char="•"/>
            </a:pPr>
            <a:r>
              <a:rPr lang="iw-IL" sz="3200">
                <a:latin typeface="Arial"/>
                <a:ea typeface="Arial"/>
                <a:cs typeface="Arial"/>
                <a:sym typeface="Arial"/>
              </a:rPr>
              <a:t>הפעילות שלנו ברשת היא שתקבע אם זו תהיה חוויה 'טובה' או 'רעה'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6"/>
          <p:cNvSpPr txBox="1">
            <a:spLocks noGrp="1"/>
          </p:cNvSpPr>
          <p:nvPr>
            <p:ph type="title"/>
          </p:nvPr>
        </p:nvSpPr>
        <p:spPr>
          <a:xfrm>
            <a:off x="1024128" y="152134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אתיקה בעולמות המידע והנתונים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6"/>
          <p:cNvSpPr txBox="1">
            <a:spLocks noGrp="1"/>
          </p:cNvSpPr>
          <p:nvPr>
            <p:ph type="body" idx="1"/>
          </p:nvPr>
        </p:nvSpPr>
        <p:spPr>
          <a:xfrm>
            <a:off x="3240024" y="1049185"/>
            <a:ext cx="7586472" cy="461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34" lvl="0" indent="-3429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בינה מלאכותית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34" lvl="0" indent="-342934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מכונית אוטונומית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34" lvl="0" indent="-342934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חתול או ילד מתפרצים לכביש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34" lvl="0" indent="-342934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איך המכונית האוטונומית מקבלת החלטה שיש בה שיקולים אתיים?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34" lvl="0" indent="-190534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7"/>
          <p:cNvSpPr txBox="1">
            <a:spLocks noGrp="1"/>
          </p:cNvSpPr>
          <p:nvPr>
            <p:ph type="title"/>
          </p:nvPr>
        </p:nvSpPr>
        <p:spPr>
          <a:xfrm>
            <a:off x="1024128" y="0"/>
            <a:ext cx="980236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תרגול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7"/>
          <p:cNvSpPr txBox="1">
            <a:spLocks noGrp="1"/>
          </p:cNvSpPr>
          <p:nvPr>
            <p:ph type="body" idx="1"/>
          </p:nvPr>
        </p:nvSpPr>
        <p:spPr>
          <a:xfrm>
            <a:off x="1425677" y="1123220"/>
            <a:ext cx="9400819" cy="461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34" lvl="0" indent="-3429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Char char="•"/>
            </a:pPr>
            <a:r>
              <a:rPr lang="iw-IL" sz="3600">
                <a:latin typeface="Arial"/>
                <a:ea typeface="Arial"/>
                <a:cs typeface="Arial"/>
                <a:sym typeface="Arial"/>
              </a:rPr>
              <a:t>אילו שאלות כדאי שנשאל את עצמנו, לפני שאנחנו משתפים ברשת תמונה או סרטון של עצמנו או של חבר?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8"/>
          <p:cNvPicPr preferRelativeResize="0"/>
          <p:nvPr/>
        </p:nvPicPr>
        <p:blipFill rotWithShape="1">
          <a:blip r:embed="rId3">
            <a:alphaModFix/>
          </a:blip>
          <a:srcRect l="39172" r="34233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8"/>
          <p:cNvSpPr txBox="1"/>
          <p:nvPr/>
        </p:nvSpPr>
        <p:spPr>
          <a:xfrm>
            <a:off x="1385454" y="3016112"/>
            <a:ext cx="104364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95350" marR="0" lvl="0" indent="0" algn="just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Font typeface="Varela Round"/>
              <a:buNone/>
            </a:pPr>
            <a:r>
              <a:rPr lang="iw-IL" sz="2800" i="0" u="none" strike="noStrike" cap="none">
                <a:solidFill>
                  <a:srgbClr val="192A72"/>
                </a:solidFill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sz="2800" i="0" u="none" strike="noStrike" cap="none">
              <a:solidFill>
                <a:srgbClr val="192A72"/>
              </a:solidFill>
            </a:endParaRPr>
          </a:p>
        </p:txBody>
      </p:sp>
      <p:sp>
        <p:nvSpPr>
          <p:cNvPr id="299" name="Google Shape;299;p8"/>
          <p:cNvSpPr/>
          <p:nvPr/>
        </p:nvSpPr>
        <p:spPr>
          <a:xfrm>
            <a:off x="795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Varela Round"/>
              <a:buNone/>
            </a:pPr>
            <a:r>
              <a:rPr lang="iw-IL" sz="3200" b="1" i="0" u="none" strike="noStrike" cap="none">
                <a:solidFill>
                  <a:srgbClr val="192A72"/>
                </a:solidFill>
              </a:rPr>
              <a:t>שימוש ביצירות מוגנות בזכויות יוצרים ואיתור בעלי זכויות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</Words>
  <Application>Microsoft Office PowerPoint</Application>
  <PresentationFormat>מסך רחב</PresentationFormat>
  <Paragraphs>28</Paragraphs>
  <Slides>7</Slides>
  <Notes>7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7</vt:i4>
      </vt:variant>
    </vt:vector>
  </HeadingPairs>
  <TitlesOfParts>
    <vt:vector size="12" baseType="lpstr">
      <vt:lpstr>Varela Round</vt:lpstr>
      <vt:lpstr>Arial</vt:lpstr>
      <vt:lpstr>Calibri</vt:lpstr>
      <vt:lpstr>ערכת נושא Office</vt:lpstr>
      <vt:lpstr>1_ערכת נושא Office</vt:lpstr>
      <vt:lpstr>אתיקה ואינפו-אתיקה</vt:lpstr>
      <vt:lpstr>מה זה אתיקה?</vt:lpstr>
      <vt:lpstr>מהן השאלות האתיות?</vt:lpstr>
      <vt:lpstr>אתיקה והרשת</vt:lpstr>
      <vt:lpstr>אתיקה בעולמות המידע והנתונים</vt:lpstr>
      <vt:lpstr>תרגול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אתיקה ואינפו-אתיקה</dc:title>
  <dc:creator>user</dc:creator>
  <cp:lastModifiedBy>Avi Marzuk</cp:lastModifiedBy>
  <cp:revision>1</cp:revision>
  <dcterms:created xsi:type="dcterms:W3CDTF">2020-03-15T19:13:03Z</dcterms:created>
  <dcterms:modified xsi:type="dcterms:W3CDTF">2023-07-02T07:16:35Z</dcterms:modified>
</cp:coreProperties>
</file>