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arela Round" panose="020B0604020202020204" charset="-79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am6je3dvwhOSK0JK+HUNYYCML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212943" y="1396872"/>
            <a:ext cx="14000015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1"/>
          <p:cNvSpPr/>
          <p:nvPr/>
        </p:nvSpPr>
        <p:spPr>
          <a:xfrm>
            <a:off x="7329949" y="6240593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-501113" y="872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1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9066088" y="593003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/>
          <p:nvPr/>
        </p:nvSpPr>
        <p:spPr>
          <a:xfrm rot="5400000">
            <a:off x="10107940" y="1972520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-3246401" y="-426720"/>
            <a:ext cx="32464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1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Varela Round"/>
              <a:buNone/>
              <a:defRPr sz="495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-162211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35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35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ניהול ידע- 1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2286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2046000" y="3557250"/>
            <a:ext cx="81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2257549" y="1333066"/>
            <a:ext cx="1708309" cy="4979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257548" y="1907826"/>
            <a:ext cx="1708309" cy="223129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969" y="1122196"/>
            <a:ext cx="1571625" cy="9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26988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/>
        </p:nvSpPr>
        <p:spPr>
          <a:xfrm>
            <a:off x="2927351" y="2852739"/>
            <a:ext cx="73453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4800"/>
              <a:buFont typeface="Noto Sans Symbols"/>
              <a:buNone/>
            </a:pPr>
            <a:r>
              <a:rPr lang="iw-IL" sz="4800" b="1" i="0" u="none" strike="noStrike" cap="none">
                <a:solidFill>
                  <a:srgbClr val="452D17"/>
                </a:solidFill>
              </a:rPr>
              <a:t>עידן המידע מאפיינים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>
            <a:spLocks noGrp="1"/>
          </p:cNvSpPr>
          <p:nvPr>
            <p:ph type="body" idx="4294967295"/>
          </p:nvPr>
        </p:nvSpPr>
        <p:spPr>
          <a:xfrm>
            <a:off x="2438400" y="2009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כמות המידע מכפילה את עצמה כל 5-10 שנה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 עיתון יומי של ה"ניו יורק טיימס" מכיל יותר מידע ממה שאדם במאה ה- 17 למד לאורך כל חייו.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בכל יום יוצאים 1,000 ספרים חדשים בכל העולם.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כל יום, אמריקאי ממוצע רואה 16,000 פרסומות, לוגואים ותוויות. 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עובד ממוצע מבזבז שעתיים ביום על חיפוש מידע.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עד כה כ- 20 מיליון פרסומים מדעיים, קצב הגידול הוא כ- 2 מיליון ניירות לשנה.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000"/>
              <a:buChar char="•"/>
            </a:pPr>
            <a:r>
              <a:rPr lang="iw-IL" sz="2000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בכל יום מופצים 165 ביליון אי מיילים, עובד יבזבז 10 שנים בממוצע בטיפול במיילים</a:t>
            </a:r>
            <a:endParaRPr sz="200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356601" y="765175"/>
            <a:ext cx="65678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עובדות על עידן המידע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>
            <a:spLocks noGrp="1"/>
          </p:cNvSpPr>
          <p:nvPr>
            <p:ph type="body" idx="4294967295"/>
          </p:nvPr>
        </p:nvSpPr>
        <p:spPr>
          <a:xfrm>
            <a:off x="1524000" y="4652964"/>
            <a:ext cx="1138238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000"/>
              <a:buNone/>
            </a:pPr>
            <a:r>
              <a:rPr lang="iw-IL" sz="2000" b="1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טכנולוגי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4646959" y="836613"/>
            <a:ext cx="567655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מאפייני עידן המידע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440238" y="4640264"/>
            <a:ext cx="1204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זמן ומקום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8669338" y="4640264"/>
            <a:ext cx="1098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תעסוקתי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6783826" y="4629150"/>
            <a:ext cx="742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כלכלי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>
            <a:spLocks noGrp="1"/>
          </p:cNvSpPr>
          <p:nvPr>
            <p:ph type="body" idx="4294967295"/>
          </p:nvPr>
        </p:nvSpPr>
        <p:spPr>
          <a:xfrm>
            <a:off x="2438400" y="2009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Varela Round"/>
              <a:buNone/>
            </a:pPr>
            <a:r>
              <a:rPr lang="iw-IL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"קיים כיום שגשוג מוחות. </a:t>
            </a:r>
            <a:endParaRPr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Varela Round"/>
              <a:buNone/>
            </a:pPr>
            <a:r>
              <a:rPr lang="iw-IL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אנו חיים בתקופה שהינה אקוויוולנטית למעבר בין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Varela Round"/>
              <a:buNone/>
            </a:pPr>
            <a:r>
              <a:rPr lang="iw-IL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העידן החקלאי לעידן התעשייתי.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Varela Round"/>
              <a:buNone/>
            </a:pPr>
            <a:r>
              <a:rPr lang="iw-IL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שיעור הולך וגדל מכוח העבודה שלנו מתפרנס פשוט מפעילות מנטאלית."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(ברוס להמן - תת המזכיר לענייני סחר ונציב משרד הפטנטים האמריקני, 1997)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6425450" y="765175"/>
            <a:ext cx="29129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עובדי ידע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>
            <a:spLocks noGrp="1"/>
          </p:cNvSpPr>
          <p:nvPr>
            <p:ph type="body" idx="4294967295"/>
          </p:nvPr>
        </p:nvSpPr>
        <p:spPr>
          <a:xfrm>
            <a:off x="1706564" y="1974851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Char char="•"/>
            </a:pPr>
            <a:r>
              <a:rPr lang="iw-IL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שאלו את הסבים והסבתות שלכם במה הם עובדים?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1934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Char char="•"/>
            </a:pPr>
            <a:r>
              <a:rPr lang="iw-IL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שאלו את ההורים שלכם במה הם עובדים?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1934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Char char="•"/>
            </a:pPr>
            <a:r>
              <a:rPr lang="iw-IL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כמה מהם הם 'עובדי ידע'? וכמה מהם עובדים יצרניים?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1934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Char char="•"/>
            </a:pPr>
            <a:r>
              <a:rPr lang="iw-IL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האם מצאתם פערים בין דור הסבים והסבתות לדור ההורים?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41934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52D17"/>
              </a:buClr>
              <a:buSzPts val="2800"/>
              <a:buChar char="•"/>
            </a:pPr>
            <a:r>
              <a:rPr lang="iw-IL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כשאתם חושבים מה תרצו להיות כשתהיו גדולים האם אתם מדמיינים מפעל או משרד?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020695" y="765175"/>
            <a:ext cx="37224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 לימודי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מסך רחב</PresentationFormat>
  <Paragraphs>37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Varela Round</vt:lpstr>
      <vt:lpstr>Noto Sans Symbols</vt:lpstr>
      <vt:lpstr>Arial</vt:lpstr>
      <vt:lpstr>Calibri</vt:lpstr>
      <vt:lpstr>ערכת נושא Office</vt:lpstr>
      <vt:lpstr>ניהול ידע- 1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ניהול ידע- 1</dc:title>
  <dc:creator>MOEUser</dc:creator>
  <cp:lastModifiedBy>Avi Marzuk</cp:lastModifiedBy>
  <cp:revision>1</cp:revision>
  <dcterms:created xsi:type="dcterms:W3CDTF">2021-03-21T10:01:40Z</dcterms:created>
  <dcterms:modified xsi:type="dcterms:W3CDTF">2023-07-03T12:16:18Z</dcterms:modified>
</cp:coreProperties>
</file>