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86" r:id="rId4"/>
    <p:sldId id="282" r:id="rId5"/>
    <p:sldId id="287" r:id="rId6"/>
    <p:sldId id="288" r:id="rId7"/>
    <p:sldId id="291" r:id="rId8"/>
    <p:sldId id="289" r:id="rId9"/>
    <p:sldId id="292" r:id="rId10"/>
    <p:sldId id="293" r:id="rId11"/>
    <p:sldId id="294" r:id="rId12"/>
    <p:sldId id="295" r:id="rId13"/>
    <p:sldId id="296" r:id="rId14"/>
    <p:sldId id="271" r:id="rId15"/>
  </p:sldIdLst>
  <p:sldSz cx="9144000" cy="5143500" type="screen16x9"/>
  <p:notesSz cx="6858000" cy="9144000"/>
  <p:embeddedFontLst>
    <p:embeddedFont>
      <p:font typeface="Aharoni" panose="02010803020104030203" pitchFamily="2" charset="-79"/>
      <p:bold r:id="rId17"/>
    </p:embeddedFont>
    <p:embeddedFont>
      <p:font typeface="Assistant" pitchFamily="2" charset="-79"/>
      <p:regular r:id="rId18"/>
      <p:bold r:id="rId19"/>
    </p:embeddedFont>
    <p:embeddedFont>
      <p:font typeface="Assistant ExtraBold" pitchFamily="2" charset="-79"/>
      <p:bold r:id="rId20"/>
    </p:embeddedFont>
    <p:embeddedFont>
      <p:font typeface="Assistant SemiBold" pitchFamily="2" charset="-79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attrocento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WCNetZug8LR1oBCDLz02lraI6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752"/>
    <a:srgbClr val="FFC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BAC32B-140A-4F51-818E-A169065974CD}">
  <a:tblStyle styleId="{A3BAC32B-140A-4F51-818E-A169065974C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F1DEA2-2FB3-4DB7-9487-264ABC45CB2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4EA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8EBF5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59" autoAdjust="0"/>
  </p:normalViewPr>
  <p:slideViewPr>
    <p:cSldViewPr snapToGrid="0">
      <p:cViewPr varScale="1">
        <p:scale>
          <a:sx n="125" d="100"/>
          <a:sy n="125" d="100"/>
        </p:scale>
        <p:origin x="11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להלן מספר תשובות אפשריות:</a:t>
            </a:r>
          </a:p>
          <a:p>
            <a:pPr marL="2286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>
                <a:highlight>
                  <a:schemeClr val="lt1"/>
                </a:highlight>
              </a:rPr>
              <a:t>שדה או טבלה שמתקבלים עם ערכים ריקים רבים עלולים לפגוע באמינות מקור הנתונים. </a:t>
            </a:r>
          </a:p>
          <a:p>
            <a:pPr marL="2286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>
                <a:highlight>
                  <a:schemeClr val="lt1"/>
                </a:highlight>
              </a:rPr>
              <a:t>שדה או טבלה שמתקבלים באופן תדיר ובעבר כבר נמצאו בהם חוסר התאמות ואי דיוקים.</a:t>
            </a:r>
          </a:p>
          <a:p>
            <a:pPr marL="2286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>
                <a:highlight>
                  <a:schemeClr val="lt1"/>
                </a:highlight>
              </a:rPr>
              <a:t>שדה או טבלה חדשים בארגון שטרם נבדקו לאורך זמן. 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522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שדה 2 כמובן אמין יותר שכן הוא עובר בקרה שמצמצמת את מרחב הטעויות וההונאות.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7068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כעת נעבור ללמוד על בקרה ובדיקות נתונים של נתונים חיצוניים: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>
              <a:highlight>
                <a:schemeClr val="lt1"/>
              </a:highlight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לגבי נתונים אלה, לרוב נוכל לבצע בדיקות סבירות. כלומר, לבדוק אם הנתון שמצאנו סביר או לא הגיוני.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לדוגמה, אם קראנו כתבה שנכתב בה שבארצות הברית חיים כ-350 מיליון תושבים. כיצד נוכל לבדוק זאת?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4806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נוכל לבדוק על ידי הצלבה של הנתון ממקורות אחרים שאנחנו סומכים עליהם.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לדוגמה, נצליב את המידע מהכתבה עם אתר ויקיפדיה, לפיו בארצות הברית חיים  כ-335 מיליון תושבים. בהחלט סביר והגיוני.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כעת נוח לנו יותר לסמוך על הכתבה שקראנו.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>
              <a:highlight>
                <a:schemeClr val="lt1"/>
              </a:highlight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כמובן, אם היינו מגלים פער עצום בין הנתונים , טבעי שהיינו פחות סומכים על הכתבה שמצאנו ולא היה לנו נוח ללמוד ממנה (וגם מנתונים אחרים שכתובים בה).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657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כעת יש לבצע את התרגול שבחוברת האקסל "כיצד לחפש נתונים למחקר נתונים – חלק ב' – תרגול"</a:t>
            </a:r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23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בשיעור הקודם למדנו על האתגר בחיפוש נתונים רלוונטיים מתוך מאגרי הנתונים העצומים (הן בתוך הארגון והן מחוץ לארגון).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בשיעור זה נלמד על נושא </a:t>
            </a:r>
            <a:r>
              <a:rPr lang="he-IL" b="1" dirty="0"/>
              <a:t>אמינות הנתונים</a:t>
            </a:r>
            <a:r>
              <a:rPr lang="he-IL" dirty="0"/>
              <a:t>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נושא זה חשוב מאוד ומציב אתגר משמעותי באיתור וזיהוי נכון של מקורות נתונים שאפשר להסתמך עליהם במחקר הנתונים. 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98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אתגר </a:t>
            </a:r>
            <a:r>
              <a:rPr lang="he-IL" dirty="0" err="1"/>
              <a:t>הפייק</a:t>
            </a:r>
            <a:r>
              <a:rPr lang="he-IL" dirty="0"/>
              <a:t> ניוז (</a:t>
            </a:r>
            <a:r>
              <a:rPr lang="en-US" dirty="0"/>
              <a:t>Fake News</a:t>
            </a:r>
            <a:r>
              <a:rPr lang="he-IL" dirty="0"/>
              <a:t>) מקשה על מנתח הנתונים לאתר נתונים אמינים במרחב הדיגיטלי.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עוד על </a:t>
            </a:r>
            <a:r>
              <a:rPr lang="he-IL" dirty="0" err="1"/>
              <a:t>הפייק</a:t>
            </a:r>
            <a:r>
              <a:rPr lang="he-IL" dirty="0"/>
              <a:t> ניוז ועל האתגר שהוא יוצר לכוחות הביטחון בסרטון המרתק הבא: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https://www.youtube.com/watch?v=5pHccV64A-g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רובד נוסף וחדשני שנעשה בעזרת טכנולוגיה מתקדמת בשם דיפ </a:t>
            </a:r>
            <a:r>
              <a:rPr lang="he-IL" dirty="0" err="1"/>
              <a:t>פייק</a:t>
            </a:r>
            <a:r>
              <a:rPr lang="he-IL" dirty="0"/>
              <a:t> ניתן לראות בסרטון הבא: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https://www.youtube.com/watch?v=lk-1hBpAyiU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082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בהמשך לשתי הדוגמאות שהוצגו, מנתח הנתונים חייב להיות ספקן לגבי כל נתון שהוא מוצא, ועליו לאמת אותו בעזרת מענה על שתי שאלות: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2286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האם המקור שממנו נלקחו הנתונים אמין?</a:t>
            </a:r>
          </a:p>
          <a:p>
            <a:pPr marL="2286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האם הנתונים שנלקחו עברו לפני כן בדיקה ובקרה?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71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מקור הנתונים – בעל מוניטין ואמין: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מקור נתונים שנקי מאינטרסים כלכליים (פרסום/ מוטיבציה עסקית שיווקית) ושפרסום נתונים לא אמינים עלול לגרום לו לפגיעה קשה הוא מקור נתונים אמין.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>
              <a:highlight>
                <a:schemeClr val="lt1"/>
              </a:highlight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תארו לכם מה יקרה לאתר ויקיפדיה אם יתפרסמו בו נתונים שאינם אמינים.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זכות קיום האתר תחדל כנראה מלהתקיים.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5431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כדי להבין את המושגים ואת החשיבות של מקור ראשוני/ שניוני נצפה בסרטון: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>
                <a:highlight>
                  <a:schemeClr val="lt1"/>
                </a:highlight>
              </a:rPr>
              <a:t>https://meyda.education.gov.il/files/pop/0files/data-analysis/P1_9grr0npm.pptx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>
                <a:highlight>
                  <a:schemeClr val="lt1"/>
                </a:highlight>
              </a:rPr>
              <a:t>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בסופו נבצע את התרגיל שיש בו.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5273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כעת נקלף עוד רובד בחיפוש נתונים למחקר נתונים – נמקד את הדיון לא רק באיתור הטבלה או הכתבה למחקר אלא ממש במשתנה עצמו.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>
              <a:highlight>
                <a:schemeClr val="lt1"/>
              </a:highlight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נתחיל במקור נתונים פנימי של הארגון: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לצורך מחקר על לקוחות החברה שלנו, התבקשנו לנתח את מספר הלקוחות של החברה בכל חודש.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חיפשנו בנתוני הארגון ומצאנו שתי טבלאות חודשיות (שמופקות כל חודש בחודשו) המכילות את המשתנה "מספר תעודת זהות" של לקוחות החברה.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>
              <a:highlight>
                <a:schemeClr val="lt1"/>
              </a:highlight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שדה 1 נאסף על ידי מענה טלפוני שבו הלקוח מוסר את מספר תעודת הזהות שלו.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שדה 2 נאסף בסניפי החברה שבהם הנציגים מאמתים את מספר תעודת הזהות שמסר הלקוח באופן פרונטלי מול תעודת הזהות או רישיון הנהיגה שלו.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>
              <a:highlight>
                <a:schemeClr val="lt1"/>
              </a:highlight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איזה שדה לדעתכם אמין יותר למחקר הנתונים?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560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highlight>
                  <a:schemeClr val="lt1"/>
                </a:highlight>
              </a:rPr>
              <a:t>האם תצליחו לחשוב על עוד גורמים שישפיעו על אמונכם במקור נתונים פנימי בארגון?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008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4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 b="0" i="0" u="none" strike="noStrike" cap="none"/>
          </a:p>
        </p:txBody>
      </p:sp>
      <p:sp>
        <p:nvSpPr>
          <p:cNvPr id="15" name="Google Shape;15;p14"/>
          <p:cNvSpPr txBox="1"/>
          <p:nvPr/>
        </p:nvSpPr>
        <p:spPr>
          <a:xfrm>
            <a:off x="5839692" y="56673"/>
            <a:ext cx="3177364" cy="38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כיצד לחפש נתונים למחקר נתונים – חלק ב'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4"/>
          <p:cNvCxnSpPr>
            <a:cxnSpLocks/>
          </p:cNvCxnSpPr>
          <p:nvPr/>
        </p:nvCxnSpPr>
        <p:spPr>
          <a:xfrm>
            <a:off x="6165273" y="445210"/>
            <a:ext cx="2783352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5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CE3CF05-FDCE-4C23-AAAF-50675CBD4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64" y="728251"/>
            <a:ext cx="4716836" cy="3468788"/>
          </a:xfrm>
          <a:prstGeom prst="rect">
            <a:avLst/>
          </a:prstGeom>
        </p:spPr>
      </p:pic>
      <p:pic>
        <p:nvPicPr>
          <p:cNvPr id="27" name="Google Shape;27;p1" descr="Google Shape;55;p13"/>
          <p:cNvPicPr preferRelativeResize="0"/>
          <p:nvPr/>
        </p:nvPicPr>
        <p:blipFill rotWithShape="1">
          <a:blip r:embed="rId4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507820" y="465867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4373592" y="2027717"/>
            <a:ext cx="4072481" cy="127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כיצד לחפש נתונים</a:t>
            </a:r>
            <a:endParaRPr lang="he-IL" sz="3600" b="0" i="0" u="none" strike="noStrike" cap="none" dirty="0">
              <a:solidFill>
                <a:srgbClr val="00ACE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למחקר נתונים</a:t>
            </a:r>
            <a:endParaRPr lang="he-IL" sz="1200" b="0" i="0" u="none" strike="noStrike" cap="none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6056851" y="9134"/>
            <a:ext cx="2978893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268BF46-0E07-4EA0-A01F-649EE2A01A8E}"/>
              </a:ext>
            </a:extLst>
          </p:cNvPr>
          <p:cNvSpPr/>
          <p:nvPr/>
        </p:nvSpPr>
        <p:spPr>
          <a:xfrm>
            <a:off x="7426242" y="3219107"/>
            <a:ext cx="1019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400" b="1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חלק ב'</a:t>
            </a:r>
            <a:endParaRPr lang="he-IL" sz="2400" b="1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2" name="Google Shape;31;p1" descr="Google Shape;62;p13">
            <a:extLst>
              <a:ext uri="{FF2B5EF4-FFF2-40B4-BE49-F238E27FC236}">
                <a16:creationId xmlns:a16="http://schemas.microsoft.com/office/drawing/2014/main" id="{E6C0FF7E-70B1-4113-BAEC-C106C151782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9466124">
            <a:off x="7680410" y="3912291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3;p13">
            <a:extLst>
              <a:ext uri="{FF2B5EF4-FFF2-40B4-BE49-F238E27FC236}">
                <a16:creationId xmlns:a16="http://schemas.microsoft.com/office/drawing/2014/main" id="{564840F6-616E-444F-ABF6-95D5059B937E}"/>
              </a:ext>
            </a:extLst>
          </p:cNvPr>
          <p:cNvSpPr txBox="1"/>
          <p:nvPr/>
        </p:nvSpPr>
        <p:spPr>
          <a:xfrm>
            <a:off x="3196206" y="4234847"/>
            <a:ext cx="5305854" cy="5753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r"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2200" dirty="0">
                <a:solidFill>
                  <a:srgbClr val="00B0F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מחזור הנתונים – שלב איתור וזיהוי מקורות נתונים</a:t>
            </a:r>
            <a:endParaRPr sz="2200" dirty="0">
              <a:solidFill>
                <a:srgbClr val="00B0F0"/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10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" name="בועת דיבור: מלבן עם פינות מעוגלות 2">
            <a:extLst>
              <a:ext uri="{FF2B5EF4-FFF2-40B4-BE49-F238E27FC236}">
                <a16:creationId xmlns:a16="http://schemas.microsoft.com/office/drawing/2014/main" id="{20DDBACE-EB83-4880-97A2-B5ACF41E9C8A}"/>
              </a:ext>
            </a:extLst>
          </p:cNvPr>
          <p:cNvSpPr/>
          <p:nvPr/>
        </p:nvSpPr>
        <p:spPr>
          <a:xfrm rot="10800000">
            <a:off x="3549068" y="2958646"/>
            <a:ext cx="2133594" cy="1458228"/>
          </a:xfrm>
          <a:custGeom>
            <a:avLst/>
            <a:gdLst>
              <a:gd name="connsiteX0" fmla="*/ 0 w 1613971"/>
              <a:gd name="connsiteY0" fmla="*/ 146024 h 876124"/>
              <a:gd name="connsiteX1" fmla="*/ 146024 w 1613971"/>
              <a:gd name="connsiteY1" fmla="*/ 0 h 876124"/>
              <a:gd name="connsiteX2" fmla="*/ 268995 w 1613971"/>
              <a:gd name="connsiteY2" fmla="*/ 0 h 876124"/>
              <a:gd name="connsiteX3" fmla="*/ 268995 w 1613971"/>
              <a:gd name="connsiteY3" fmla="*/ 0 h 876124"/>
              <a:gd name="connsiteX4" fmla="*/ 672488 w 1613971"/>
              <a:gd name="connsiteY4" fmla="*/ 0 h 876124"/>
              <a:gd name="connsiteX5" fmla="*/ 1467947 w 1613971"/>
              <a:gd name="connsiteY5" fmla="*/ 0 h 876124"/>
              <a:gd name="connsiteX6" fmla="*/ 1613971 w 1613971"/>
              <a:gd name="connsiteY6" fmla="*/ 146024 h 876124"/>
              <a:gd name="connsiteX7" fmla="*/ 1613971 w 1613971"/>
              <a:gd name="connsiteY7" fmla="*/ 511072 h 876124"/>
              <a:gd name="connsiteX8" fmla="*/ 1613971 w 1613971"/>
              <a:gd name="connsiteY8" fmla="*/ 511072 h 876124"/>
              <a:gd name="connsiteX9" fmla="*/ 1613971 w 1613971"/>
              <a:gd name="connsiteY9" fmla="*/ 730103 h 876124"/>
              <a:gd name="connsiteX10" fmla="*/ 1613971 w 1613971"/>
              <a:gd name="connsiteY10" fmla="*/ 730100 h 876124"/>
              <a:gd name="connsiteX11" fmla="*/ 1467947 w 1613971"/>
              <a:gd name="connsiteY11" fmla="*/ 876124 h 876124"/>
              <a:gd name="connsiteX12" fmla="*/ 672488 w 1613971"/>
              <a:gd name="connsiteY12" fmla="*/ 876124 h 876124"/>
              <a:gd name="connsiteX13" fmla="*/ 470747 w 1613971"/>
              <a:gd name="connsiteY13" fmla="*/ 985640 h 876124"/>
              <a:gd name="connsiteX14" fmla="*/ 268995 w 1613971"/>
              <a:gd name="connsiteY14" fmla="*/ 876124 h 876124"/>
              <a:gd name="connsiteX15" fmla="*/ 146024 w 1613971"/>
              <a:gd name="connsiteY15" fmla="*/ 876124 h 876124"/>
              <a:gd name="connsiteX16" fmla="*/ 0 w 1613971"/>
              <a:gd name="connsiteY16" fmla="*/ 730100 h 876124"/>
              <a:gd name="connsiteX17" fmla="*/ 0 w 1613971"/>
              <a:gd name="connsiteY17" fmla="*/ 730103 h 876124"/>
              <a:gd name="connsiteX18" fmla="*/ 0 w 1613971"/>
              <a:gd name="connsiteY18" fmla="*/ 511072 h 876124"/>
              <a:gd name="connsiteX19" fmla="*/ 0 w 1613971"/>
              <a:gd name="connsiteY19" fmla="*/ 511072 h 876124"/>
              <a:gd name="connsiteX20" fmla="*/ 0 w 1613971"/>
              <a:gd name="connsiteY20" fmla="*/ 146024 h 876124"/>
              <a:gd name="connsiteX0" fmla="*/ 0 w 1613971"/>
              <a:gd name="connsiteY0" fmla="*/ 146024 h 985640"/>
              <a:gd name="connsiteX1" fmla="*/ 146024 w 1613971"/>
              <a:gd name="connsiteY1" fmla="*/ 0 h 985640"/>
              <a:gd name="connsiteX2" fmla="*/ 268995 w 1613971"/>
              <a:gd name="connsiteY2" fmla="*/ 0 h 985640"/>
              <a:gd name="connsiteX3" fmla="*/ 268995 w 1613971"/>
              <a:gd name="connsiteY3" fmla="*/ 0 h 985640"/>
              <a:gd name="connsiteX4" fmla="*/ 672488 w 1613971"/>
              <a:gd name="connsiteY4" fmla="*/ 0 h 985640"/>
              <a:gd name="connsiteX5" fmla="*/ 1467947 w 1613971"/>
              <a:gd name="connsiteY5" fmla="*/ 0 h 985640"/>
              <a:gd name="connsiteX6" fmla="*/ 1613971 w 1613971"/>
              <a:gd name="connsiteY6" fmla="*/ 146024 h 985640"/>
              <a:gd name="connsiteX7" fmla="*/ 1613971 w 1613971"/>
              <a:gd name="connsiteY7" fmla="*/ 511072 h 985640"/>
              <a:gd name="connsiteX8" fmla="*/ 1613971 w 1613971"/>
              <a:gd name="connsiteY8" fmla="*/ 511072 h 985640"/>
              <a:gd name="connsiteX9" fmla="*/ 1613971 w 1613971"/>
              <a:gd name="connsiteY9" fmla="*/ 730103 h 985640"/>
              <a:gd name="connsiteX10" fmla="*/ 1613971 w 1613971"/>
              <a:gd name="connsiteY10" fmla="*/ 730100 h 985640"/>
              <a:gd name="connsiteX11" fmla="*/ 1467947 w 1613971"/>
              <a:gd name="connsiteY11" fmla="*/ 876124 h 985640"/>
              <a:gd name="connsiteX12" fmla="*/ 1016437 w 1613971"/>
              <a:gd name="connsiteY12" fmla="*/ 892902 h 985640"/>
              <a:gd name="connsiteX13" fmla="*/ 470747 w 1613971"/>
              <a:gd name="connsiteY13" fmla="*/ 985640 h 985640"/>
              <a:gd name="connsiteX14" fmla="*/ 268995 w 1613971"/>
              <a:gd name="connsiteY14" fmla="*/ 876124 h 985640"/>
              <a:gd name="connsiteX15" fmla="*/ 146024 w 1613971"/>
              <a:gd name="connsiteY15" fmla="*/ 876124 h 985640"/>
              <a:gd name="connsiteX16" fmla="*/ 0 w 1613971"/>
              <a:gd name="connsiteY16" fmla="*/ 730100 h 985640"/>
              <a:gd name="connsiteX17" fmla="*/ 0 w 1613971"/>
              <a:gd name="connsiteY17" fmla="*/ 730103 h 985640"/>
              <a:gd name="connsiteX18" fmla="*/ 0 w 1613971"/>
              <a:gd name="connsiteY18" fmla="*/ 511072 h 985640"/>
              <a:gd name="connsiteX19" fmla="*/ 0 w 1613971"/>
              <a:gd name="connsiteY19" fmla="*/ 511072 h 985640"/>
              <a:gd name="connsiteX20" fmla="*/ 0 w 1613971"/>
              <a:gd name="connsiteY20" fmla="*/ 146024 h 985640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268995 w 1613971"/>
              <a:gd name="connsiteY14" fmla="*/ 876124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612944 w 1613971"/>
              <a:gd name="connsiteY14" fmla="*/ 867735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537443 w 1613971"/>
              <a:gd name="connsiteY14" fmla="*/ 876124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16437 w 1613971"/>
              <a:gd name="connsiteY12" fmla="*/ 892902 h 1103086"/>
              <a:gd name="connsiteX13" fmla="*/ 781140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49993 w 1613971"/>
              <a:gd name="connsiteY12" fmla="*/ 884513 h 1103086"/>
              <a:gd name="connsiteX13" fmla="*/ 781140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49993 w 1613971"/>
              <a:gd name="connsiteY12" fmla="*/ 884513 h 1103086"/>
              <a:gd name="connsiteX13" fmla="*/ 839863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75160 w 1613971"/>
              <a:gd name="connsiteY12" fmla="*/ 876125 h 1103086"/>
              <a:gd name="connsiteX13" fmla="*/ 839863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75160 w 1613971"/>
              <a:gd name="connsiteY12" fmla="*/ 876125 h 1103086"/>
              <a:gd name="connsiteX13" fmla="*/ 814696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13971" h="1103086">
                <a:moveTo>
                  <a:pt x="0" y="146024"/>
                </a:moveTo>
                <a:cubicBezTo>
                  <a:pt x="0" y="65377"/>
                  <a:pt x="65377" y="0"/>
                  <a:pt x="146024" y="0"/>
                </a:cubicBezTo>
                <a:lnTo>
                  <a:pt x="268995" y="0"/>
                </a:lnTo>
                <a:lnTo>
                  <a:pt x="268995" y="0"/>
                </a:lnTo>
                <a:lnTo>
                  <a:pt x="672488" y="0"/>
                </a:lnTo>
                <a:lnTo>
                  <a:pt x="1467947" y="0"/>
                </a:lnTo>
                <a:cubicBezTo>
                  <a:pt x="1548594" y="0"/>
                  <a:pt x="1613971" y="65377"/>
                  <a:pt x="1613971" y="146024"/>
                </a:cubicBezTo>
                <a:lnTo>
                  <a:pt x="1613971" y="511072"/>
                </a:lnTo>
                <a:lnTo>
                  <a:pt x="1613971" y="511072"/>
                </a:lnTo>
                <a:lnTo>
                  <a:pt x="1613971" y="730103"/>
                </a:lnTo>
                <a:lnTo>
                  <a:pt x="1613971" y="730100"/>
                </a:lnTo>
                <a:cubicBezTo>
                  <a:pt x="1613971" y="810747"/>
                  <a:pt x="1548594" y="876124"/>
                  <a:pt x="1467947" y="876124"/>
                </a:cubicBezTo>
                <a:lnTo>
                  <a:pt x="1075160" y="876125"/>
                </a:lnTo>
                <a:lnTo>
                  <a:pt x="814696" y="1103086"/>
                </a:lnTo>
                <a:lnTo>
                  <a:pt x="537443" y="876124"/>
                </a:lnTo>
                <a:lnTo>
                  <a:pt x="146024" y="876124"/>
                </a:lnTo>
                <a:cubicBezTo>
                  <a:pt x="65377" y="876124"/>
                  <a:pt x="0" y="810747"/>
                  <a:pt x="0" y="730100"/>
                </a:cubicBezTo>
                <a:lnTo>
                  <a:pt x="0" y="730103"/>
                </a:lnTo>
                <a:lnTo>
                  <a:pt x="0" y="511072"/>
                </a:lnTo>
                <a:lnTo>
                  <a:pt x="0" y="511072"/>
                </a:lnTo>
                <a:lnTo>
                  <a:pt x="0" y="1460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lang="he-IL" sz="1200" dirty="0">
              <a:latin typeface="Calibri"/>
              <a:cs typeface="Calibri"/>
            </a:endParaRPr>
          </a:p>
        </p:txBody>
      </p:sp>
      <p:sp>
        <p:nvSpPr>
          <p:cNvPr id="9" name="Google Shape;152;p8">
            <a:extLst>
              <a:ext uri="{FF2B5EF4-FFF2-40B4-BE49-F238E27FC236}">
                <a16:creationId xmlns:a16="http://schemas.microsoft.com/office/drawing/2014/main" id="{35246442-E482-4C5A-8EB8-EAFA541E77A7}"/>
              </a:ext>
            </a:extLst>
          </p:cNvPr>
          <p:cNvSpPr txBox="1"/>
          <p:nvPr/>
        </p:nvSpPr>
        <p:spPr>
          <a:xfrm>
            <a:off x="3845858" y="3317607"/>
            <a:ext cx="1540014" cy="108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האם ה</a:t>
            </a:r>
            <a:r>
              <a:rPr lang="he-IL" sz="18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נתונים עברו בקרה ובדיקה?</a:t>
            </a:r>
            <a:endParaRPr sz="1800" dirty="0"/>
          </a:p>
        </p:txBody>
      </p:sp>
      <p:sp>
        <p:nvSpPr>
          <p:cNvPr id="12" name="Google Shape;180;p8">
            <a:extLst>
              <a:ext uri="{FF2B5EF4-FFF2-40B4-BE49-F238E27FC236}">
                <a16:creationId xmlns:a16="http://schemas.microsoft.com/office/drawing/2014/main" id="{B5884207-84EC-4C24-B441-E9ECBCB44C02}"/>
              </a:ext>
            </a:extLst>
          </p:cNvPr>
          <p:cNvSpPr/>
          <p:nvPr/>
        </p:nvSpPr>
        <p:spPr>
          <a:xfrm>
            <a:off x="3291730" y="651799"/>
            <a:ext cx="2695075" cy="2052614"/>
          </a:xfrm>
          <a:custGeom>
            <a:avLst/>
            <a:gdLst>
              <a:gd name="connsiteX0" fmla="*/ 0 w 2695075"/>
              <a:gd name="connsiteY0" fmla="*/ 301611 h 1809632"/>
              <a:gd name="connsiteX1" fmla="*/ 301611 w 2695075"/>
              <a:gd name="connsiteY1" fmla="*/ 0 h 1809632"/>
              <a:gd name="connsiteX2" fmla="*/ 449179 w 2695075"/>
              <a:gd name="connsiteY2" fmla="*/ 0 h 1809632"/>
              <a:gd name="connsiteX3" fmla="*/ 449179 w 2695075"/>
              <a:gd name="connsiteY3" fmla="*/ 0 h 1809632"/>
              <a:gd name="connsiteX4" fmla="*/ 1122948 w 2695075"/>
              <a:gd name="connsiteY4" fmla="*/ 0 h 1809632"/>
              <a:gd name="connsiteX5" fmla="*/ 2393464 w 2695075"/>
              <a:gd name="connsiteY5" fmla="*/ 0 h 1809632"/>
              <a:gd name="connsiteX6" fmla="*/ 2695075 w 2695075"/>
              <a:gd name="connsiteY6" fmla="*/ 301611 h 1809632"/>
              <a:gd name="connsiteX7" fmla="*/ 2695075 w 2695075"/>
              <a:gd name="connsiteY7" fmla="*/ 1055619 h 1809632"/>
              <a:gd name="connsiteX8" fmla="*/ 2695075 w 2695075"/>
              <a:gd name="connsiteY8" fmla="*/ 1055619 h 1809632"/>
              <a:gd name="connsiteX9" fmla="*/ 2695075 w 2695075"/>
              <a:gd name="connsiteY9" fmla="*/ 1508027 h 1809632"/>
              <a:gd name="connsiteX10" fmla="*/ 2695075 w 2695075"/>
              <a:gd name="connsiteY10" fmla="*/ 1508021 h 1809632"/>
              <a:gd name="connsiteX11" fmla="*/ 2393464 w 2695075"/>
              <a:gd name="connsiteY11" fmla="*/ 1809632 h 1809632"/>
              <a:gd name="connsiteX12" fmla="*/ 1122948 w 2695075"/>
              <a:gd name="connsiteY12" fmla="*/ 1809632 h 1809632"/>
              <a:gd name="connsiteX13" fmla="*/ 786073 w 2695075"/>
              <a:gd name="connsiteY13" fmla="*/ 2035836 h 1809632"/>
              <a:gd name="connsiteX14" fmla="*/ 449179 w 2695075"/>
              <a:gd name="connsiteY14" fmla="*/ 1809632 h 1809632"/>
              <a:gd name="connsiteX15" fmla="*/ 301611 w 2695075"/>
              <a:gd name="connsiteY15" fmla="*/ 1809632 h 1809632"/>
              <a:gd name="connsiteX16" fmla="*/ 0 w 2695075"/>
              <a:gd name="connsiteY16" fmla="*/ 1508021 h 1809632"/>
              <a:gd name="connsiteX17" fmla="*/ 0 w 2695075"/>
              <a:gd name="connsiteY17" fmla="*/ 1508027 h 1809632"/>
              <a:gd name="connsiteX18" fmla="*/ 0 w 2695075"/>
              <a:gd name="connsiteY18" fmla="*/ 1055619 h 1809632"/>
              <a:gd name="connsiteX19" fmla="*/ 0 w 2695075"/>
              <a:gd name="connsiteY19" fmla="*/ 1055619 h 1809632"/>
              <a:gd name="connsiteX20" fmla="*/ 0 w 2695075"/>
              <a:gd name="connsiteY20" fmla="*/ 301611 h 1809632"/>
              <a:gd name="connsiteX0" fmla="*/ 0 w 2695075"/>
              <a:gd name="connsiteY0" fmla="*/ 301611 h 2035836"/>
              <a:gd name="connsiteX1" fmla="*/ 301611 w 2695075"/>
              <a:gd name="connsiteY1" fmla="*/ 0 h 2035836"/>
              <a:gd name="connsiteX2" fmla="*/ 449179 w 2695075"/>
              <a:gd name="connsiteY2" fmla="*/ 0 h 2035836"/>
              <a:gd name="connsiteX3" fmla="*/ 449179 w 2695075"/>
              <a:gd name="connsiteY3" fmla="*/ 0 h 2035836"/>
              <a:gd name="connsiteX4" fmla="*/ 1122948 w 2695075"/>
              <a:gd name="connsiteY4" fmla="*/ 0 h 2035836"/>
              <a:gd name="connsiteX5" fmla="*/ 2393464 w 2695075"/>
              <a:gd name="connsiteY5" fmla="*/ 0 h 2035836"/>
              <a:gd name="connsiteX6" fmla="*/ 2695075 w 2695075"/>
              <a:gd name="connsiteY6" fmla="*/ 301611 h 2035836"/>
              <a:gd name="connsiteX7" fmla="*/ 2695075 w 2695075"/>
              <a:gd name="connsiteY7" fmla="*/ 1055619 h 2035836"/>
              <a:gd name="connsiteX8" fmla="*/ 2695075 w 2695075"/>
              <a:gd name="connsiteY8" fmla="*/ 1055619 h 2035836"/>
              <a:gd name="connsiteX9" fmla="*/ 2695075 w 2695075"/>
              <a:gd name="connsiteY9" fmla="*/ 1508027 h 2035836"/>
              <a:gd name="connsiteX10" fmla="*/ 2695075 w 2695075"/>
              <a:gd name="connsiteY10" fmla="*/ 1508021 h 2035836"/>
              <a:gd name="connsiteX11" fmla="*/ 2393464 w 2695075"/>
              <a:gd name="connsiteY11" fmla="*/ 1809632 h 2035836"/>
              <a:gd name="connsiteX12" fmla="*/ 1710178 w 2695075"/>
              <a:gd name="connsiteY12" fmla="*/ 1818021 h 2035836"/>
              <a:gd name="connsiteX13" fmla="*/ 786073 w 2695075"/>
              <a:gd name="connsiteY13" fmla="*/ 2035836 h 2035836"/>
              <a:gd name="connsiteX14" fmla="*/ 449179 w 2695075"/>
              <a:gd name="connsiteY14" fmla="*/ 1809632 h 2035836"/>
              <a:gd name="connsiteX15" fmla="*/ 301611 w 2695075"/>
              <a:gd name="connsiteY15" fmla="*/ 1809632 h 2035836"/>
              <a:gd name="connsiteX16" fmla="*/ 0 w 2695075"/>
              <a:gd name="connsiteY16" fmla="*/ 1508021 h 2035836"/>
              <a:gd name="connsiteX17" fmla="*/ 0 w 2695075"/>
              <a:gd name="connsiteY17" fmla="*/ 1508027 h 2035836"/>
              <a:gd name="connsiteX18" fmla="*/ 0 w 2695075"/>
              <a:gd name="connsiteY18" fmla="*/ 1055619 h 2035836"/>
              <a:gd name="connsiteX19" fmla="*/ 0 w 2695075"/>
              <a:gd name="connsiteY19" fmla="*/ 1055619 h 2035836"/>
              <a:gd name="connsiteX20" fmla="*/ 0 w 2695075"/>
              <a:gd name="connsiteY20" fmla="*/ 301611 h 2035836"/>
              <a:gd name="connsiteX0" fmla="*/ 0 w 2695075"/>
              <a:gd name="connsiteY0" fmla="*/ 301611 h 2061003"/>
              <a:gd name="connsiteX1" fmla="*/ 301611 w 2695075"/>
              <a:gd name="connsiteY1" fmla="*/ 0 h 2061003"/>
              <a:gd name="connsiteX2" fmla="*/ 449179 w 2695075"/>
              <a:gd name="connsiteY2" fmla="*/ 0 h 2061003"/>
              <a:gd name="connsiteX3" fmla="*/ 449179 w 2695075"/>
              <a:gd name="connsiteY3" fmla="*/ 0 h 2061003"/>
              <a:gd name="connsiteX4" fmla="*/ 1122948 w 2695075"/>
              <a:gd name="connsiteY4" fmla="*/ 0 h 2061003"/>
              <a:gd name="connsiteX5" fmla="*/ 2393464 w 2695075"/>
              <a:gd name="connsiteY5" fmla="*/ 0 h 2061003"/>
              <a:gd name="connsiteX6" fmla="*/ 2695075 w 2695075"/>
              <a:gd name="connsiteY6" fmla="*/ 301611 h 2061003"/>
              <a:gd name="connsiteX7" fmla="*/ 2695075 w 2695075"/>
              <a:gd name="connsiteY7" fmla="*/ 1055619 h 2061003"/>
              <a:gd name="connsiteX8" fmla="*/ 2695075 w 2695075"/>
              <a:gd name="connsiteY8" fmla="*/ 1055619 h 2061003"/>
              <a:gd name="connsiteX9" fmla="*/ 2695075 w 2695075"/>
              <a:gd name="connsiteY9" fmla="*/ 1508027 h 2061003"/>
              <a:gd name="connsiteX10" fmla="*/ 2695075 w 2695075"/>
              <a:gd name="connsiteY10" fmla="*/ 1508021 h 2061003"/>
              <a:gd name="connsiteX11" fmla="*/ 2393464 w 2695075"/>
              <a:gd name="connsiteY11" fmla="*/ 1809632 h 2061003"/>
              <a:gd name="connsiteX12" fmla="*/ 1710178 w 2695075"/>
              <a:gd name="connsiteY12" fmla="*/ 1818021 h 2061003"/>
              <a:gd name="connsiteX13" fmla="*/ 1272634 w 2695075"/>
              <a:gd name="connsiteY13" fmla="*/ 2061003 h 2061003"/>
              <a:gd name="connsiteX14" fmla="*/ 449179 w 2695075"/>
              <a:gd name="connsiteY14" fmla="*/ 1809632 h 2061003"/>
              <a:gd name="connsiteX15" fmla="*/ 301611 w 2695075"/>
              <a:gd name="connsiteY15" fmla="*/ 1809632 h 2061003"/>
              <a:gd name="connsiteX16" fmla="*/ 0 w 2695075"/>
              <a:gd name="connsiteY16" fmla="*/ 1508021 h 2061003"/>
              <a:gd name="connsiteX17" fmla="*/ 0 w 2695075"/>
              <a:gd name="connsiteY17" fmla="*/ 1508027 h 2061003"/>
              <a:gd name="connsiteX18" fmla="*/ 0 w 2695075"/>
              <a:gd name="connsiteY18" fmla="*/ 1055619 h 2061003"/>
              <a:gd name="connsiteX19" fmla="*/ 0 w 2695075"/>
              <a:gd name="connsiteY19" fmla="*/ 1055619 h 2061003"/>
              <a:gd name="connsiteX20" fmla="*/ 0 w 2695075"/>
              <a:gd name="connsiteY20" fmla="*/ 301611 h 2061003"/>
              <a:gd name="connsiteX0" fmla="*/ 0 w 2695075"/>
              <a:gd name="connsiteY0" fmla="*/ 301611 h 2061003"/>
              <a:gd name="connsiteX1" fmla="*/ 301611 w 2695075"/>
              <a:gd name="connsiteY1" fmla="*/ 0 h 2061003"/>
              <a:gd name="connsiteX2" fmla="*/ 449179 w 2695075"/>
              <a:gd name="connsiteY2" fmla="*/ 0 h 2061003"/>
              <a:gd name="connsiteX3" fmla="*/ 449179 w 2695075"/>
              <a:gd name="connsiteY3" fmla="*/ 0 h 2061003"/>
              <a:gd name="connsiteX4" fmla="*/ 1122948 w 2695075"/>
              <a:gd name="connsiteY4" fmla="*/ 0 h 2061003"/>
              <a:gd name="connsiteX5" fmla="*/ 2393464 w 2695075"/>
              <a:gd name="connsiteY5" fmla="*/ 0 h 2061003"/>
              <a:gd name="connsiteX6" fmla="*/ 2695075 w 2695075"/>
              <a:gd name="connsiteY6" fmla="*/ 301611 h 2061003"/>
              <a:gd name="connsiteX7" fmla="*/ 2695075 w 2695075"/>
              <a:gd name="connsiteY7" fmla="*/ 1055619 h 2061003"/>
              <a:gd name="connsiteX8" fmla="*/ 2695075 w 2695075"/>
              <a:gd name="connsiteY8" fmla="*/ 1055619 h 2061003"/>
              <a:gd name="connsiteX9" fmla="*/ 2695075 w 2695075"/>
              <a:gd name="connsiteY9" fmla="*/ 1508027 h 2061003"/>
              <a:gd name="connsiteX10" fmla="*/ 2695075 w 2695075"/>
              <a:gd name="connsiteY10" fmla="*/ 1508021 h 2061003"/>
              <a:gd name="connsiteX11" fmla="*/ 2393464 w 2695075"/>
              <a:gd name="connsiteY11" fmla="*/ 1809632 h 2061003"/>
              <a:gd name="connsiteX12" fmla="*/ 1710178 w 2695075"/>
              <a:gd name="connsiteY12" fmla="*/ 1818021 h 2061003"/>
              <a:gd name="connsiteX13" fmla="*/ 1272634 w 2695075"/>
              <a:gd name="connsiteY13" fmla="*/ 2061003 h 2061003"/>
              <a:gd name="connsiteX14" fmla="*/ 1078353 w 2695075"/>
              <a:gd name="connsiteY14" fmla="*/ 1809632 h 2061003"/>
              <a:gd name="connsiteX15" fmla="*/ 301611 w 2695075"/>
              <a:gd name="connsiteY15" fmla="*/ 1809632 h 2061003"/>
              <a:gd name="connsiteX16" fmla="*/ 0 w 2695075"/>
              <a:gd name="connsiteY16" fmla="*/ 1508021 h 2061003"/>
              <a:gd name="connsiteX17" fmla="*/ 0 w 2695075"/>
              <a:gd name="connsiteY17" fmla="*/ 1508027 h 2061003"/>
              <a:gd name="connsiteX18" fmla="*/ 0 w 2695075"/>
              <a:gd name="connsiteY18" fmla="*/ 1055619 h 2061003"/>
              <a:gd name="connsiteX19" fmla="*/ 0 w 2695075"/>
              <a:gd name="connsiteY19" fmla="*/ 1055619 h 2061003"/>
              <a:gd name="connsiteX20" fmla="*/ 0 w 2695075"/>
              <a:gd name="connsiteY20" fmla="*/ 301611 h 2061003"/>
              <a:gd name="connsiteX0" fmla="*/ 0 w 2695075"/>
              <a:gd name="connsiteY0" fmla="*/ 301611 h 2061003"/>
              <a:gd name="connsiteX1" fmla="*/ 301611 w 2695075"/>
              <a:gd name="connsiteY1" fmla="*/ 0 h 2061003"/>
              <a:gd name="connsiteX2" fmla="*/ 449179 w 2695075"/>
              <a:gd name="connsiteY2" fmla="*/ 0 h 2061003"/>
              <a:gd name="connsiteX3" fmla="*/ 449179 w 2695075"/>
              <a:gd name="connsiteY3" fmla="*/ 0 h 2061003"/>
              <a:gd name="connsiteX4" fmla="*/ 1122948 w 2695075"/>
              <a:gd name="connsiteY4" fmla="*/ 0 h 2061003"/>
              <a:gd name="connsiteX5" fmla="*/ 2393464 w 2695075"/>
              <a:gd name="connsiteY5" fmla="*/ 0 h 2061003"/>
              <a:gd name="connsiteX6" fmla="*/ 2695075 w 2695075"/>
              <a:gd name="connsiteY6" fmla="*/ 301611 h 2061003"/>
              <a:gd name="connsiteX7" fmla="*/ 2695075 w 2695075"/>
              <a:gd name="connsiteY7" fmla="*/ 1055619 h 2061003"/>
              <a:gd name="connsiteX8" fmla="*/ 2695075 w 2695075"/>
              <a:gd name="connsiteY8" fmla="*/ 1055619 h 2061003"/>
              <a:gd name="connsiteX9" fmla="*/ 2695075 w 2695075"/>
              <a:gd name="connsiteY9" fmla="*/ 1508027 h 2061003"/>
              <a:gd name="connsiteX10" fmla="*/ 2695075 w 2695075"/>
              <a:gd name="connsiteY10" fmla="*/ 1508021 h 2061003"/>
              <a:gd name="connsiteX11" fmla="*/ 2393464 w 2695075"/>
              <a:gd name="connsiteY11" fmla="*/ 1809632 h 2061003"/>
              <a:gd name="connsiteX12" fmla="*/ 1710178 w 2695075"/>
              <a:gd name="connsiteY12" fmla="*/ 1818021 h 2061003"/>
              <a:gd name="connsiteX13" fmla="*/ 1373302 w 2695075"/>
              <a:gd name="connsiteY13" fmla="*/ 2061003 h 2061003"/>
              <a:gd name="connsiteX14" fmla="*/ 1078353 w 2695075"/>
              <a:gd name="connsiteY14" fmla="*/ 1809632 h 2061003"/>
              <a:gd name="connsiteX15" fmla="*/ 301611 w 2695075"/>
              <a:gd name="connsiteY15" fmla="*/ 1809632 h 2061003"/>
              <a:gd name="connsiteX16" fmla="*/ 0 w 2695075"/>
              <a:gd name="connsiteY16" fmla="*/ 1508021 h 2061003"/>
              <a:gd name="connsiteX17" fmla="*/ 0 w 2695075"/>
              <a:gd name="connsiteY17" fmla="*/ 1508027 h 2061003"/>
              <a:gd name="connsiteX18" fmla="*/ 0 w 2695075"/>
              <a:gd name="connsiteY18" fmla="*/ 1055619 h 2061003"/>
              <a:gd name="connsiteX19" fmla="*/ 0 w 2695075"/>
              <a:gd name="connsiteY19" fmla="*/ 1055619 h 2061003"/>
              <a:gd name="connsiteX20" fmla="*/ 0 w 2695075"/>
              <a:gd name="connsiteY20" fmla="*/ 301611 h 2061003"/>
              <a:gd name="connsiteX0" fmla="*/ 0 w 2695075"/>
              <a:gd name="connsiteY0" fmla="*/ 301611 h 2061003"/>
              <a:gd name="connsiteX1" fmla="*/ 301611 w 2695075"/>
              <a:gd name="connsiteY1" fmla="*/ 0 h 2061003"/>
              <a:gd name="connsiteX2" fmla="*/ 449179 w 2695075"/>
              <a:gd name="connsiteY2" fmla="*/ 0 h 2061003"/>
              <a:gd name="connsiteX3" fmla="*/ 449179 w 2695075"/>
              <a:gd name="connsiteY3" fmla="*/ 0 h 2061003"/>
              <a:gd name="connsiteX4" fmla="*/ 1122948 w 2695075"/>
              <a:gd name="connsiteY4" fmla="*/ 0 h 2061003"/>
              <a:gd name="connsiteX5" fmla="*/ 2393464 w 2695075"/>
              <a:gd name="connsiteY5" fmla="*/ 0 h 2061003"/>
              <a:gd name="connsiteX6" fmla="*/ 2695075 w 2695075"/>
              <a:gd name="connsiteY6" fmla="*/ 301611 h 2061003"/>
              <a:gd name="connsiteX7" fmla="*/ 2695075 w 2695075"/>
              <a:gd name="connsiteY7" fmla="*/ 1055619 h 2061003"/>
              <a:gd name="connsiteX8" fmla="*/ 2695075 w 2695075"/>
              <a:gd name="connsiteY8" fmla="*/ 1055619 h 2061003"/>
              <a:gd name="connsiteX9" fmla="*/ 2695075 w 2695075"/>
              <a:gd name="connsiteY9" fmla="*/ 1508027 h 2061003"/>
              <a:gd name="connsiteX10" fmla="*/ 2695075 w 2695075"/>
              <a:gd name="connsiteY10" fmla="*/ 1508021 h 2061003"/>
              <a:gd name="connsiteX11" fmla="*/ 2393464 w 2695075"/>
              <a:gd name="connsiteY11" fmla="*/ 1809632 h 2061003"/>
              <a:gd name="connsiteX12" fmla="*/ 1710178 w 2695075"/>
              <a:gd name="connsiteY12" fmla="*/ 1818021 h 2061003"/>
              <a:gd name="connsiteX13" fmla="*/ 1373302 w 2695075"/>
              <a:gd name="connsiteY13" fmla="*/ 2061003 h 2061003"/>
              <a:gd name="connsiteX14" fmla="*/ 1011241 w 2695075"/>
              <a:gd name="connsiteY14" fmla="*/ 1809632 h 2061003"/>
              <a:gd name="connsiteX15" fmla="*/ 301611 w 2695075"/>
              <a:gd name="connsiteY15" fmla="*/ 1809632 h 2061003"/>
              <a:gd name="connsiteX16" fmla="*/ 0 w 2695075"/>
              <a:gd name="connsiteY16" fmla="*/ 1508021 h 2061003"/>
              <a:gd name="connsiteX17" fmla="*/ 0 w 2695075"/>
              <a:gd name="connsiteY17" fmla="*/ 1508027 h 2061003"/>
              <a:gd name="connsiteX18" fmla="*/ 0 w 2695075"/>
              <a:gd name="connsiteY18" fmla="*/ 1055619 h 2061003"/>
              <a:gd name="connsiteX19" fmla="*/ 0 w 2695075"/>
              <a:gd name="connsiteY19" fmla="*/ 1055619 h 2061003"/>
              <a:gd name="connsiteX20" fmla="*/ 0 w 2695075"/>
              <a:gd name="connsiteY20" fmla="*/ 301611 h 2061003"/>
              <a:gd name="connsiteX0" fmla="*/ 0 w 2695075"/>
              <a:gd name="connsiteY0" fmla="*/ 301611 h 2052614"/>
              <a:gd name="connsiteX1" fmla="*/ 301611 w 2695075"/>
              <a:gd name="connsiteY1" fmla="*/ 0 h 2052614"/>
              <a:gd name="connsiteX2" fmla="*/ 449179 w 2695075"/>
              <a:gd name="connsiteY2" fmla="*/ 0 h 2052614"/>
              <a:gd name="connsiteX3" fmla="*/ 449179 w 2695075"/>
              <a:gd name="connsiteY3" fmla="*/ 0 h 2052614"/>
              <a:gd name="connsiteX4" fmla="*/ 1122948 w 2695075"/>
              <a:gd name="connsiteY4" fmla="*/ 0 h 2052614"/>
              <a:gd name="connsiteX5" fmla="*/ 2393464 w 2695075"/>
              <a:gd name="connsiteY5" fmla="*/ 0 h 2052614"/>
              <a:gd name="connsiteX6" fmla="*/ 2695075 w 2695075"/>
              <a:gd name="connsiteY6" fmla="*/ 301611 h 2052614"/>
              <a:gd name="connsiteX7" fmla="*/ 2695075 w 2695075"/>
              <a:gd name="connsiteY7" fmla="*/ 1055619 h 2052614"/>
              <a:gd name="connsiteX8" fmla="*/ 2695075 w 2695075"/>
              <a:gd name="connsiteY8" fmla="*/ 1055619 h 2052614"/>
              <a:gd name="connsiteX9" fmla="*/ 2695075 w 2695075"/>
              <a:gd name="connsiteY9" fmla="*/ 1508027 h 2052614"/>
              <a:gd name="connsiteX10" fmla="*/ 2695075 w 2695075"/>
              <a:gd name="connsiteY10" fmla="*/ 1508021 h 2052614"/>
              <a:gd name="connsiteX11" fmla="*/ 2393464 w 2695075"/>
              <a:gd name="connsiteY11" fmla="*/ 1809632 h 2052614"/>
              <a:gd name="connsiteX12" fmla="*/ 1710178 w 2695075"/>
              <a:gd name="connsiteY12" fmla="*/ 1818021 h 2052614"/>
              <a:gd name="connsiteX13" fmla="*/ 1339746 w 2695075"/>
              <a:gd name="connsiteY13" fmla="*/ 2052614 h 2052614"/>
              <a:gd name="connsiteX14" fmla="*/ 1011241 w 2695075"/>
              <a:gd name="connsiteY14" fmla="*/ 1809632 h 2052614"/>
              <a:gd name="connsiteX15" fmla="*/ 301611 w 2695075"/>
              <a:gd name="connsiteY15" fmla="*/ 1809632 h 2052614"/>
              <a:gd name="connsiteX16" fmla="*/ 0 w 2695075"/>
              <a:gd name="connsiteY16" fmla="*/ 1508021 h 2052614"/>
              <a:gd name="connsiteX17" fmla="*/ 0 w 2695075"/>
              <a:gd name="connsiteY17" fmla="*/ 1508027 h 2052614"/>
              <a:gd name="connsiteX18" fmla="*/ 0 w 2695075"/>
              <a:gd name="connsiteY18" fmla="*/ 1055619 h 2052614"/>
              <a:gd name="connsiteX19" fmla="*/ 0 w 2695075"/>
              <a:gd name="connsiteY19" fmla="*/ 1055619 h 2052614"/>
              <a:gd name="connsiteX20" fmla="*/ 0 w 2695075"/>
              <a:gd name="connsiteY20" fmla="*/ 301611 h 205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95075" h="2052614">
                <a:moveTo>
                  <a:pt x="0" y="301611"/>
                </a:moveTo>
                <a:cubicBezTo>
                  <a:pt x="0" y="135036"/>
                  <a:pt x="135036" y="0"/>
                  <a:pt x="301611" y="0"/>
                </a:cubicBezTo>
                <a:lnTo>
                  <a:pt x="449179" y="0"/>
                </a:lnTo>
                <a:lnTo>
                  <a:pt x="449179" y="0"/>
                </a:lnTo>
                <a:lnTo>
                  <a:pt x="1122948" y="0"/>
                </a:lnTo>
                <a:lnTo>
                  <a:pt x="2393464" y="0"/>
                </a:lnTo>
                <a:cubicBezTo>
                  <a:pt x="2560039" y="0"/>
                  <a:pt x="2695075" y="135036"/>
                  <a:pt x="2695075" y="301611"/>
                </a:cubicBezTo>
                <a:lnTo>
                  <a:pt x="2695075" y="1055619"/>
                </a:lnTo>
                <a:lnTo>
                  <a:pt x="2695075" y="1055619"/>
                </a:lnTo>
                <a:lnTo>
                  <a:pt x="2695075" y="1508027"/>
                </a:lnTo>
                <a:lnTo>
                  <a:pt x="2695075" y="1508021"/>
                </a:lnTo>
                <a:cubicBezTo>
                  <a:pt x="2695075" y="1674596"/>
                  <a:pt x="2560039" y="1809632"/>
                  <a:pt x="2393464" y="1809632"/>
                </a:cubicBezTo>
                <a:lnTo>
                  <a:pt x="1710178" y="1818021"/>
                </a:lnTo>
                <a:lnTo>
                  <a:pt x="1339746" y="2052614"/>
                </a:lnTo>
                <a:lnTo>
                  <a:pt x="1011241" y="1809632"/>
                </a:lnTo>
                <a:lnTo>
                  <a:pt x="301611" y="1809632"/>
                </a:lnTo>
                <a:cubicBezTo>
                  <a:pt x="135036" y="1809632"/>
                  <a:pt x="0" y="1674596"/>
                  <a:pt x="0" y="1508021"/>
                </a:cubicBezTo>
                <a:lnTo>
                  <a:pt x="0" y="1508027"/>
                </a:lnTo>
                <a:lnTo>
                  <a:pt x="0" y="1055619"/>
                </a:lnTo>
                <a:lnTo>
                  <a:pt x="0" y="1055619"/>
                </a:lnTo>
                <a:lnTo>
                  <a:pt x="0" y="30161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59;p8" descr="Google Shape;62;p13">
            <a:extLst>
              <a:ext uri="{FF2B5EF4-FFF2-40B4-BE49-F238E27FC236}">
                <a16:creationId xmlns:a16="http://schemas.microsoft.com/office/drawing/2014/main" id="{40FDF559-5683-4353-82E6-EF8ACF28AE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085218" flipH="1" flipV="1">
            <a:off x="1401086" y="3352563"/>
            <a:ext cx="1383839" cy="82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55AD0D5-3EAA-4482-841C-2C6EF6376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121" y="2396173"/>
            <a:ext cx="691648" cy="630783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1530931E-65B9-485A-8887-15CF8E3B8A05}"/>
              </a:ext>
            </a:extLst>
          </p:cNvPr>
          <p:cNvSpPr/>
          <p:nvPr/>
        </p:nvSpPr>
        <p:spPr>
          <a:xfrm>
            <a:off x="7357145" y="2171699"/>
            <a:ext cx="1066451" cy="1066451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243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11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" name="בועת דיבור: מלבן עם פינות מעוגלות 2">
            <a:extLst>
              <a:ext uri="{FF2B5EF4-FFF2-40B4-BE49-F238E27FC236}">
                <a16:creationId xmlns:a16="http://schemas.microsoft.com/office/drawing/2014/main" id="{20DDBACE-EB83-4880-97A2-B5ACF41E9C8A}"/>
              </a:ext>
            </a:extLst>
          </p:cNvPr>
          <p:cNvSpPr/>
          <p:nvPr/>
        </p:nvSpPr>
        <p:spPr>
          <a:xfrm rot="10800000">
            <a:off x="3549068" y="2958646"/>
            <a:ext cx="2133594" cy="1458228"/>
          </a:xfrm>
          <a:custGeom>
            <a:avLst/>
            <a:gdLst>
              <a:gd name="connsiteX0" fmla="*/ 0 w 1613971"/>
              <a:gd name="connsiteY0" fmla="*/ 146024 h 876124"/>
              <a:gd name="connsiteX1" fmla="*/ 146024 w 1613971"/>
              <a:gd name="connsiteY1" fmla="*/ 0 h 876124"/>
              <a:gd name="connsiteX2" fmla="*/ 268995 w 1613971"/>
              <a:gd name="connsiteY2" fmla="*/ 0 h 876124"/>
              <a:gd name="connsiteX3" fmla="*/ 268995 w 1613971"/>
              <a:gd name="connsiteY3" fmla="*/ 0 h 876124"/>
              <a:gd name="connsiteX4" fmla="*/ 672488 w 1613971"/>
              <a:gd name="connsiteY4" fmla="*/ 0 h 876124"/>
              <a:gd name="connsiteX5" fmla="*/ 1467947 w 1613971"/>
              <a:gd name="connsiteY5" fmla="*/ 0 h 876124"/>
              <a:gd name="connsiteX6" fmla="*/ 1613971 w 1613971"/>
              <a:gd name="connsiteY6" fmla="*/ 146024 h 876124"/>
              <a:gd name="connsiteX7" fmla="*/ 1613971 w 1613971"/>
              <a:gd name="connsiteY7" fmla="*/ 511072 h 876124"/>
              <a:gd name="connsiteX8" fmla="*/ 1613971 w 1613971"/>
              <a:gd name="connsiteY8" fmla="*/ 511072 h 876124"/>
              <a:gd name="connsiteX9" fmla="*/ 1613971 w 1613971"/>
              <a:gd name="connsiteY9" fmla="*/ 730103 h 876124"/>
              <a:gd name="connsiteX10" fmla="*/ 1613971 w 1613971"/>
              <a:gd name="connsiteY10" fmla="*/ 730100 h 876124"/>
              <a:gd name="connsiteX11" fmla="*/ 1467947 w 1613971"/>
              <a:gd name="connsiteY11" fmla="*/ 876124 h 876124"/>
              <a:gd name="connsiteX12" fmla="*/ 672488 w 1613971"/>
              <a:gd name="connsiteY12" fmla="*/ 876124 h 876124"/>
              <a:gd name="connsiteX13" fmla="*/ 470747 w 1613971"/>
              <a:gd name="connsiteY13" fmla="*/ 985640 h 876124"/>
              <a:gd name="connsiteX14" fmla="*/ 268995 w 1613971"/>
              <a:gd name="connsiteY14" fmla="*/ 876124 h 876124"/>
              <a:gd name="connsiteX15" fmla="*/ 146024 w 1613971"/>
              <a:gd name="connsiteY15" fmla="*/ 876124 h 876124"/>
              <a:gd name="connsiteX16" fmla="*/ 0 w 1613971"/>
              <a:gd name="connsiteY16" fmla="*/ 730100 h 876124"/>
              <a:gd name="connsiteX17" fmla="*/ 0 w 1613971"/>
              <a:gd name="connsiteY17" fmla="*/ 730103 h 876124"/>
              <a:gd name="connsiteX18" fmla="*/ 0 w 1613971"/>
              <a:gd name="connsiteY18" fmla="*/ 511072 h 876124"/>
              <a:gd name="connsiteX19" fmla="*/ 0 w 1613971"/>
              <a:gd name="connsiteY19" fmla="*/ 511072 h 876124"/>
              <a:gd name="connsiteX20" fmla="*/ 0 w 1613971"/>
              <a:gd name="connsiteY20" fmla="*/ 146024 h 876124"/>
              <a:gd name="connsiteX0" fmla="*/ 0 w 1613971"/>
              <a:gd name="connsiteY0" fmla="*/ 146024 h 985640"/>
              <a:gd name="connsiteX1" fmla="*/ 146024 w 1613971"/>
              <a:gd name="connsiteY1" fmla="*/ 0 h 985640"/>
              <a:gd name="connsiteX2" fmla="*/ 268995 w 1613971"/>
              <a:gd name="connsiteY2" fmla="*/ 0 h 985640"/>
              <a:gd name="connsiteX3" fmla="*/ 268995 w 1613971"/>
              <a:gd name="connsiteY3" fmla="*/ 0 h 985640"/>
              <a:gd name="connsiteX4" fmla="*/ 672488 w 1613971"/>
              <a:gd name="connsiteY4" fmla="*/ 0 h 985640"/>
              <a:gd name="connsiteX5" fmla="*/ 1467947 w 1613971"/>
              <a:gd name="connsiteY5" fmla="*/ 0 h 985640"/>
              <a:gd name="connsiteX6" fmla="*/ 1613971 w 1613971"/>
              <a:gd name="connsiteY6" fmla="*/ 146024 h 985640"/>
              <a:gd name="connsiteX7" fmla="*/ 1613971 w 1613971"/>
              <a:gd name="connsiteY7" fmla="*/ 511072 h 985640"/>
              <a:gd name="connsiteX8" fmla="*/ 1613971 w 1613971"/>
              <a:gd name="connsiteY8" fmla="*/ 511072 h 985640"/>
              <a:gd name="connsiteX9" fmla="*/ 1613971 w 1613971"/>
              <a:gd name="connsiteY9" fmla="*/ 730103 h 985640"/>
              <a:gd name="connsiteX10" fmla="*/ 1613971 w 1613971"/>
              <a:gd name="connsiteY10" fmla="*/ 730100 h 985640"/>
              <a:gd name="connsiteX11" fmla="*/ 1467947 w 1613971"/>
              <a:gd name="connsiteY11" fmla="*/ 876124 h 985640"/>
              <a:gd name="connsiteX12" fmla="*/ 1016437 w 1613971"/>
              <a:gd name="connsiteY12" fmla="*/ 892902 h 985640"/>
              <a:gd name="connsiteX13" fmla="*/ 470747 w 1613971"/>
              <a:gd name="connsiteY13" fmla="*/ 985640 h 985640"/>
              <a:gd name="connsiteX14" fmla="*/ 268995 w 1613971"/>
              <a:gd name="connsiteY14" fmla="*/ 876124 h 985640"/>
              <a:gd name="connsiteX15" fmla="*/ 146024 w 1613971"/>
              <a:gd name="connsiteY15" fmla="*/ 876124 h 985640"/>
              <a:gd name="connsiteX16" fmla="*/ 0 w 1613971"/>
              <a:gd name="connsiteY16" fmla="*/ 730100 h 985640"/>
              <a:gd name="connsiteX17" fmla="*/ 0 w 1613971"/>
              <a:gd name="connsiteY17" fmla="*/ 730103 h 985640"/>
              <a:gd name="connsiteX18" fmla="*/ 0 w 1613971"/>
              <a:gd name="connsiteY18" fmla="*/ 511072 h 985640"/>
              <a:gd name="connsiteX19" fmla="*/ 0 w 1613971"/>
              <a:gd name="connsiteY19" fmla="*/ 511072 h 985640"/>
              <a:gd name="connsiteX20" fmla="*/ 0 w 1613971"/>
              <a:gd name="connsiteY20" fmla="*/ 146024 h 985640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268995 w 1613971"/>
              <a:gd name="connsiteY14" fmla="*/ 876124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612944 w 1613971"/>
              <a:gd name="connsiteY14" fmla="*/ 867735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537443 w 1613971"/>
              <a:gd name="connsiteY14" fmla="*/ 876124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16437 w 1613971"/>
              <a:gd name="connsiteY12" fmla="*/ 892902 h 1103086"/>
              <a:gd name="connsiteX13" fmla="*/ 781140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49993 w 1613971"/>
              <a:gd name="connsiteY12" fmla="*/ 884513 h 1103086"/>
              <a:gd name="connsiteX13" fmla="*/ 781140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49993 w 1613971"/>
              <a:gd name="connsiteY12" fmla="*/ 884513 h 1103086"/>
              <a:gd name="connsiteX13" fmla="*/ 839863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75160 w 1613971"/>
              <a:gd name="connsiteY12" fmla="*/ 876125 h 1103086"/>
              <a:gd name="connsiteX13" fmla="*/ 839863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75160 w 1613971"/>
              <a:gd name="connsiteY12" fmla="*/ 876125 h 1103086"/>
              <a:gd name="connsiteX13" fmla="*/ 814696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13971" h="1103086">
                <a:moveTo>
                  <a:pt x="0" y="146024"/>
                </a:moveTo>
                <a:cubicBezTo>
                  <a:pt x="0" y="65377"/>
                  <a:pt x="65377" y="0"/>
                  <a:pt x="146024" y="0"/>
                </a:cubicBezTo>
                <a:lnTo>
                  <a:pt x="268995" y="0"/>
                </a:lnTo>
                <a:lnTo>
                  <a:pt x="268995" y="0"/>
                </a:lnTo>
                <a:lnTo>
                  <a:pt x="672488" y="0"/>
                </a:lnTo>
                <a:lnTo>
                  <a:pt x="1467947" y="0"/>
                </a:lnTo>
                <a:cubicBezTo>
                  <a:pt x="1548594" y="0"/>
                  <a:pt x="1613971" y="65377"/>
                  <a:pt x="1613971" y="146024"/>
                </a:cubicBezTo>
                <a:lnTo>
                  <a:pt x="1613971" y="511072"/>
                </a:lnTo>
                <a:lnTo>
                  <a:pt x="1613971" y="511072"/>
                </a:lnTo>
                <a:lnTo>
                  <a:pt x="1613971" y="730103"/>
                </a:lnTo>
                <a:lnTo>
                  <a:pt x="1613971" y="730100"/>
                </a:lnTo>
                <a:cubicBezTo>
                  <a:pt x="1613971" y="810747"/>
                  <a:pt x="1548594" y="876124"/>
                  <a:pt x="1467947" y="876124"/>
                </a:cubicBezTo>
                <a:lnTo>
                  <a:pt x="1075160" y="876125"/>
                </a:lnTo>
                <a:lnTo>
                  <a:pt x="814696" y="1103086"/>
                </a:lnTo>
                <a:lnTo>
                  <a:pt x="537443" y="876124"/>
                </a:lnTo>
                <a:lnTo>
                  <a:pt x="146024" y="876124"/>
                </a:lnTo>
                <a:cubicBezTo>
                  <a:pt x="65377" y="876124"/>
                  <a:pt x="0" y="810747"/>
                  <a:pt x="0" y="730100"/>
                </a:cubicBezTo>
                <a:lnTo>
                  <a:pt x="0" y="730103"/>
                </a:lnTo>
                <a:lnTo>
                  <a:pt x="0" y="511072"/>
                </a:lnTo>
                <a:lnTo>
                  <a:pt x="0" y="511072"/>
                </a:lnTo>
                <a:lnTo>
                  <a:pt x="0" y="1460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lang="he-IL" sz="1200" dirty="0">
              <a:latin typeface="Calibri"/>
              <a:cs typeface="Calibri"/>
            </a:endParaRPr>
          </a:p>
        </p:txBody>
      </p:sp>
      <p:sp>
        <p:nvSpPr>
          <p:cNvPr id="9" name="Google Shape;152;p8">
            <a:extLst>
              <a:ext uri="{FF2B5EF4-FFF2-40B4-BE49-F238E27FC236}">
                <a16:creationId xmlns:a16="http://schemas.microsoft.com/office/drawing/2014/main" id="{35246442-E482-4C5A-8EB8-EAFA541E77A7}"/>
              </a:ext>
            </a:extLst>
          </p:cNvPr>
          <p:cNvSpPr txBox="1"/>
          <p:nvPr/>
        </p:nvSpPr>
        <p:spPr>
          <a:xfrm>
            <a:off x="3845858" y="3317607"/>
            <a:ext cx="1540014" cy="108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האם ה</a:t>
            </a:r>
            <a:r>
              <a:rPr lang="he-IL" sz="18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נתונים עברו בקרה ובדיקה?</a:t>
            </a:r>
            <a:endParaRPr sz="1800" dirty="0"/>
          </a:p>
        </p:txBody>
      </p:sp>
      <p:sp>
        <p:nvSpPr>
          <p:cNvPr id="12" name="Google Shape;180;p8">
            <a:extLst>
              <a:ext uri="{FF2B5EF4-FFF2-40B4-BE49-F238E27FC236}">
                <a16:creationId xmlns:a16="http://schemas.microsoft.com/office/drawing/2014/main" id="{B5884207-84EC-4C24-B441-E9ECBCB44C02}"/>
              </a:ext>
            </a:extLst>
          </p:cNvPr>
          <p:cNvSpPr/>
          <p:nvPr/>
        </p:nvSpPr>
        <p:spPr>
          <a:xfrm>
            <a:off x="3291730" y="651799"/>
            <a:ext cx="2695075" cy="2052614"/>
          </a:xfrm>
          <a:custGeom>
            <a:avLst/>
            <a:gdLst>
              <a:gd name="connsiteX0" fmla="*/ 0 w 2695075"/>
              <a:gd name="connsiteY0" fmla="*/ 301611 h 1809632"/>
              <a:gd name="connsiteX1" fmla="*/ 301611 w 2695075"/>
              <a:gd name="connsiteY1" fmla="*/ 0 h 1809632"/>
              <a:gd name="connsiteX2" fmla="*/ 449179 w 2695075"/>
              <a:gd name="connsiteY2" fmla="*/ 0 h 1809632"/>
              <a:gd name="connsiteX3" fmla="*/ 449179 w 2695075"/>
              <a:gd name="connsiteY3" fmla="*/ 0 h 1809632"/>
              <a:gd name="connsiteX4" fmla="*/ 1122948 w 2695075"/>
              <a:gd name="connsiteY4" fmla="*/ 0 h 1809632"/>
              <a:gd name="connsiteX5" fmla="*/ 2393464 w 2695075"/>
              <a:gd name="connsiteY5" fmla="*/ 0 h 1809632"/>
              <a:gd name="connsiteX6" fmla="*/ 2695075 w 2695075"/>
              <a:gd name="connsiteY6" fmla="*/ 301611 h 1809632"/>
              <a:gd name="connsiteX7" fmla="*/ 2695075 w 2695075"/>
              <a:gd name="connsiteY7" fmla="*/ 1055619 h 1809632"/>
              <a:gd name="connsiteX8" fmla="*/ 2695075 w 2695075"/>
              <a:gd name="connsiteY8" fmla="*/ 1055619 h 1809632"/>
              <a:gd name="connsiteX9" fmla="*/ 2695075 w 2695075"/>
              <a:gd name="connsiteY9" fmla="*/ 1508027 h 1809632"/>
              <a:gd name="connsiteX10" fmla="*/ 2695075 w 2695075"/>
              <a:gd name="connsiteY10" fmla="*/ 1508021 h 1809632"/>
              <a:gd name="connsiteX11" fmla="*/ 2393464 w 2695075"/>
              <a:gd name="connsiteY11" fmla="*/ 1809632 h 1809632"/>
              <a:gd name="connsiteX12" fmla="*/ 1122948 w 2695075"/>
              <a:gd name="connsiteY12" fmla="*/ 1809632 h 1809632"/>
              <a:gd name="connsiteX13" fmla="*/ 786073 w 2695075"/>
              <a:gd name="connsiteY13" fmla="*/ 2035836 h 1809632"/>
              <a:gd name="connsiteX14" fmla="*/ 449179 w 2695075"/>
              <a:gd name="connsiteY14" fmla="*/ 1809632 h 1809632"/>
              <a:gd name="connsiteX15" fmla="*/ 301611 w 2695075"/>
              <a:gd name="connsiteY15" fmla="*/ 1809632 h 1809632"/>
              <a:gd name="connsiteX16" fmla="*/ 0 w 2695075"/>
              <a:gd name="connsiteY16" fmla="*/ 1508021 h 1809632"/>
              <a:gd name="connsiteX17" fmla="*/ 0 w 2695075"/>
              <a:gd name="connsiteY17" fmla="*/ 1508027 h 1809632"/>
              <a:gd name="connsiteX18" fmla="*/ 0 w 2695075"/>
              <a:gd name="connsiteY18" fmla="*/ 1055619 h 1809632"/>
              <a:gd name="connsiteX19" fmla="*/ 0 w 2695075"/>
              <a:gd name="connsiteY19" fmla="*/ 1055619 h 1809632"/>
              <a:gd name="connsiteX20" fmla="*/ 0 w 2695075"/>
              <a:gd name="connsiteY20" fmla="*/ 301611 h 1809632"/>
              <a:gd name="connsiteX0" fmla="*/ 0 w 2695075"/>
              <a:gd name="connsiteY0" fmla="*/ 301611 h 2035836"/>
              <a:gd name="connsiteX1" fmla="*/ 301611 w 2695075"/>
              <a:gd name="connsiteY1" fmla="*/ 0 h 2035836"/>
              <a:gd name="connsiteX2" fmla="*/ 449179 w 2695075"/>
              <a:gd name="connsiteY2" fmla="*/ 0 h 2035836"/>
              <a:gd name="connsiteX3" fmla="*/ 449179 w 2695075"/>
              <a:gd name="connsiteY3" fmla="*/ 0 h 2035836"/>
              <a:gd name="connsiteX4" fmla="*/ 1122948 w 2695075"/>
              <a:gd name="connsiteY4" fmla="*/ 0 h 2035836"/>
              <a:gd name="connsiteX5" fmla="*/ 2393464 w 2695075"/>
              <a:gd name="connsiteY5" fmla="*/ 0 h 2035836"/>
              <a:gd name="connsiteX6" fmla="*/ 2695075 w 2695075"/>
              <a:gd name="connsiteY6" fmla="*/ 301611 h 2035836"/>
              <a:gd name="connsiteX7" fmla="*/ 2695075 w 2695075"/>
              <a:gd name="connsiteY7" fmla="*/ 1055619 h 2035836"/>
              <a:gd name="connsiteX8" fmla="*/ 2695075 w 2695075"/>
              <a:gd name="connsiteY8" fmla="*/ 1055619 h 2035836"/>
              <a:gd name="connsiteX9" fmla="*/ 2695075 w 2695075"/>
              <a:gd name="connsiteY9" fmla="*/ 1508027 h 2035836"/>
              <a:gd name="connsiteX10" fmla="*/ 2695075 w 2695075"/>
              <a:gd name="connsiteY10" fmla="*/ 1508021 h 2035836"/>
              <a:gd name="connsiteX11" fmla="*/ 2393464 w 2695075"/>
              <a:gd name="connsiteY11" fmla="*/ 1809632 h 2035836"/>
              <a:gd name="connsiteX12" fmla="*/ 1710178 w 2695075"/>
              <a:gd name="connsiteY12" fmla="*/ 1818021 h 2035836"/>
              <a:gd name="connsiteX13" fmla="*/ 786073 w 2695075"/>
              <a:gd name="connsiteY13" fmla="*/ 2035836 h 2035836"/>
              <a:gd name="connsiteX14" fmla="*/ 449179 w 2695075"/>
              <a:gd name="connsiteY14" fmla="*/ 1809632 h 2035836"/>
              <a:gd name="connsiteX15" fmla="*/ 301611 w 2695075"/>
              <a:gd name="connsiteY15" fmla="*/ 1809632 h 2035836"/>
              <a:gd name="connsiteX16" fmla="*/ 0 w 2695075"/>
              <a:gd name="connsiteY16" fmla="*/ 1508021 h 2035836"/>
              <a:gd name="connsiteX17" fmla="*/ 0 w 2695075"/>
              <a:gd name="connsiteY17" fmla="*/ 1508027 h 2035836"/>
              <a:gd name="connsiteX18" fmla="*/ 0 w 2695075"/>
              <a:gd name="connsiteY18" fmla="*/ 1055619 h 2035836"/>
              <a:gd name="connsiteX19" fmla="*/ 0 w 2695075"/>
              <a:gd name="connsiteY19" fmla="*/ 1055619 h 2035836"/>
              <a:gd name="connsiteX20" fmla="*/ 0 w 2695075"/>
              <a:gd name="connsiteY20" fmla="*/ 301611 h 2035836"/>
              <a:gd name="connsiteX0" fmla="*/ 0 w 2695075"/>
              <a:gd name="connsiteY0" fmla="*/ 301611 h 2061003"/>
              <a:gd name="connsiteX1" fmla="*/ 301611 w 2695075"/>
              <a:gd name="connsiteY1" fmla="*/ 0 h 2061003"/>
              <a:gd name="connsiteX2" fmla="*/ 449179 w 2695075"/>
              <a:gd name="connsiteY2" fmla="*/ 0 h 2061003"/>
              <a:gd name="connsiteX3" fmla="*/ 449179 w 2695075"/>
              <a:gd name="connsiteY3" fmla="*/ 0 h 2061003"/>
              <a:gd name="connsiteX4" fmla="*/ 1122948 w 2695075"/>
              <a:gd name="connsiteY4" fmla="*/ 0 h 2061003"/>
              <a:gd name="connsiteX5" fmla="*/ 2393464 w 2695075"/>
              <a:gd name="connsiteY5" fmla="*/ 0 h 2061003"/>
              <a:gd name="connsiteX6" fmla="*/ 2695075 w 2695075"/>
              <a:gd name="connsiteY6" fmla="*/ 301611 h 2061003"/>
              <a:gd name="connsiteX7" fmla="*/ 2695075 w 2695075"/>
              <a:gd name="connsiteY7" fmla="*/ 1055619 h 2061003"/>
              <a:gd name="connsiteX8" fmla="*/ 2695075 w 2695075"/>
              <a:gd name="connsiteY8" fmla="*/ 1055619 h 2061003"/>
              <a:gd name="connsiteX9" fmla="*/ 2695075 w 2695075"/>
              <a:gd name="connsiteY9" fmla="*/ 1508027 h 2061003"/>
              <a:gd name="connsiteX10" fmla="*/ 2695075 w 2695075"/>
              <a:gd name="connsiteY10" fmla="*/ 1508021 h 2061003"/>
              <a:gd name="connsiteX11" fmla="*/ 2393464 w 2695075"/>
              <a:gd name="connsiteY11" fmla="*/ 1809632 h 2061003"/>
              <a:gd name="connsiteX12" fmla="*/ 1710178 w 2695075"/>
              <a:gd name="connsiteY12" fmla="*/ 1818021 h 2061003"/>
              <a:gd name="connsiteX13" fmla="*/ 1272634 w 2695075"/>
              <a:gd name="connsiteY13" fmla="*/ 2061003 h 2061003"/>
              <a:gd name="connsiteX14" fmla="*/ 449179 w 2695075"/>
              <a:gd name="connsiteY14" fmla="*/ 1809632 h 2061003"/>
              <a:gd name="connsiteX15" fmla="*/ 301611 w 2695075"/>
              <a:gd name="connsiteY15" fmla="*/ 1809632 h 2061003"/>
              <a:gd name="connsiteX16" fmla="*/ 0 w 2695075"/>
              <a:gd name="connsiteY16" fmla="*/ 1508021 h 2061003"/>
              <a:gd name="connsiteX17" fmla="*/ 0 w 2695075"/>
              <a:gd name="connsiteY17" fmla="*/ 1508027 h 2061003"/>
              <a:gd name="connsiteX18" fmla="*/ 0 w 2695075"/>
              <a:gd name="connsiteY18" fmla="*/ 1055619 h 2061003"/>
              <a:gd name="connsiteX19" fmla="*/ 0 w 2695075"/>
              <a:gd name="connsiteY19" fmla="*/ 1055619 h 2061003"/>
              <a:gd name="connsiteX20" fmla="*/ 0 w 2695075"/>
              <a:gd name="connsiteY20" fmla="*/ 301611 h 2061003"/>
              <a:gd name="connsiteX0" fmla="*/ 0 w 2695075"/>
              <a:gd name="connsiteY0" fmla="*/ 301611 h 2061003"/>
              <a:gd name="connsiteX1" fmla="*/ 301611 w 2695075"/>
              <a:gd name="connsiteY1" fmla="*/ 0 h 2061003"/>
              <a:gd name="connsiteX2" fmla="*/ 449179 w 2695075"/>
              <a:gd name="connsiteY2" fmla="*/ 0 h 2061003"/>
              <a:gd name="connsiteX3" fmla="*/ 449179 w 2695075"/>
              <a:gd name="connsiteY3" fmla="*/ 0 h 2061003"/>
              <a:gd name="connsiteX4" fmla="*/ 1122948 w 2695075"/>
              <a:gd name="connsiteY4" fmla="*/ 0 h 2061003"/>
              <a:gd name="connsiteX5" fmla="*/ 2393464 w 2695075"/>
              <a:gd name="connsiteY5" fmla="*/ 0 h 2061003"/>
              <a:gd name="connsiteX6" fmla="*/ 2695075 w 2695075"/>
              <a:gd name="connsiteY6" fmla="*/ 301611 h 2061003"/>
              <a:gd name="connsiteX7" fmla="*/ 2695075 w 2695075"/>
              <a:gd name="connsiteY7" fmla="*/ 1055619 h 2061003"/>
              <a:gd name="connsiteX8" fmla="*/ 2695075 w 2695075"/>
              <a:gd name="connsiteY8" fmla="*/ 1055619 h 2061003"/>
              <a:gd name="connsiteX9" fmla="*/ 2695075 w 2695075"/>
              <a:gd name="connsiteY9" fmla="*/ 1508027 h 2061003"/>
              <a:gd name="connsiteX10" fmla="*/ 2695075 w 2695075"/>
              <a:gd name="connsiteY10" fmla="*/ 1508021 h 2061003"/>
              <a:gd name="connsiteX11" fmla="*/ 2393464 w 2695075"/>
              <a:gd name="connsiteY11" fmla="*/ 1809632 h 2061003"/>
              <a:gd name="connsiteX12" fmla="*/ 1710178 w 2695075"/>
              <a:gd name="connsiteY12" fmla="*/ 1818021 h 2061003"/>
              <a:gd name="connsiteX13" fmla="*/ 1272634 w 2695075"/>
              <a:gd name="connsiteY13" fmla="*/ 2061003 h 2061003"/>
              <a:gd name="connsiteX14" fmla="*/ 1078353 w 2695075"/>
              <a:gd name="connsiteY14" fmla="*/ 1809632 h 2061003"/>
              <a:gd name="connsiteX15" fmla="*/ 301611 w 2695075"/>
              <a:gd name="connsiteY15" fmla="*/ 1809632 h 2061003"/>
              <a:gd name="connsiteX16" fmla="*/ 0 w 2695075"/>
              <a:gd name="connsiteY16" fmla="*/ 1508021 h 2061003"/>
              <a:gd name="connsiteX17" fmla="*/ 0 w 2695075"/>
              <a:gd name="connsiteY17" fmla="*/ 1508027 h 2061003"/>
              <a:gd name="connsiteX18" fmla="*/ 0 w 2695075"/>
              <a:gd name="connsiteY18" fmla="*/ 1055619 h 2061003"/>
              <a:gd name="connsiteX19" fmla="*/ 0 w 2695075"/>
              <a:gd name="connsiteY19" fmla="*/ 1055619 h 2061003"/>
              <a:gd name="connsiteX20" fmla="*/ 0 w 2695075"/>
              <a:gd name="connsiteY20" fmla="*/ 301611 h 2061003"/>
              <a:gd name="connsiteX0" fmla="*/ 0 w 2695075"/>
              <a:gd name="connsiteY0" fmla="*/ 301611 h 2061003"/>
              <a:gd name="connsiteX1" fmla="*/ 301611 w 2695075"/>
              <a:gd name="connsiteY1" fmla="*/ 0 h 2061003"/>
              <a:gd name="connsiteX2" fmla="*/ 449179 w 2695075"/>
              <a:gd name="connsiteY2" fmla="*/ 0 h 2061003"/>
              <a:gd name="connsiteX3" fmla="*/ 449179 w 2695075"/>
              <a:gd name="connsiteY3" fmla="*/ 0 h 2061003"/>
              <a:gd name="connsiteX4" fmla="*/ 1122948 w 2695075"/>
              <a:gd name="connsiteY4" fmla="*/ 0 h 2061003"/>
              <a:gd name="connsiteX5" fmla="*/ 2393464 w 2695075"/>
              <a:gd name="connsiteY5" fmla="*/ 0 h 2061003"/>
              <a:gd name="connsiteX6" fmla="*/ 2695075 w 2695075"/>
              <a:gd name="connsiteY6" fmla="*/ 301611 h 2061003"/>
              <a:gd name="connsiteX7" fmla="*/ 2695075 w 2695075"/>
              <a:gd name="connsiteY7" fmla="*/ 1055619 h 2061003"/>
              <a:gd name="connsiteX8" fmla="*/ 2695075 w 2695075"/>
              <a:gd name="connsiteY8" fmla="*/ 1055619 h 2061003"/>
              <a:gd name="connsiteX9" fmla="*/ 2695075 w 2695075"/>
              <a:gd name="connsiteY9" fmla="*/ 1508027 h 2061003"/>
              <a:gd name="connsiteX10" fmla="*/ 2695075 w 2695075"/>
              <a:gd name="connsiteY10" fmla="*/ 1508021 h 2061003"/>
              <a:gd name="connsiteX11" fmla="*/ 2393464 w 2695075"/>
              <a:gd name="connsiteY11" fmla="*/ 1809632 h 2061003"/>
              <a:gd name="connsiteX12" fmla="*/ 1710178 w 2695075"/>
              <a:gd name="connsiteY12" fmla="*/ 1818021 h 2061003"/>
              <a:gd name="connsiteX13" fmla="*/ 1373302 w 2695075"/>
              <a:gd name="connsiteY13" fmla="*/ 2061003 h 2061003"/>
              <a:gd name="connsiteX14" fmla="*/ 1078353 w 2695075"/>
              <a:gd name="connsiteY14" fmla="*/ 1809632 h 2061003"/>
              <a:gd name="connsiteX15" fmla="*/ 301611 w 2695075"/>
              <a:gd name="connsiteY15" fmla="*/ 1809632 h 2061003"/>
              <a:gd name="connsiteX16" fmla="*/ 0 w 2695075"/>
              <a:gd name="connsiteY16" fmla="*/ 1508021 h 2061003"/>
              <a:gd name="connsiteX17" fmla="*/ 0 w 2695075"/>
              <a:gd name="connsiteY17" fmla="*/ 1508027 h 2061003"/>
              <a:gd name="connsiteX18" fmla="*/ 0 w 2695075"/>
              <a:gd name="connsiteY18" fmla="*/ 1055619 h 2061003"/>
              <a:gd name="connsiteX19" fmla="*/ 0 w 2695075"/>
              <a:gd name="connsiteY19" fmla="*/ 1055619 h 2061003"/>
              <a:gd name="connsiteX20" fmla="*/ 0 w 2695075"/>
              <a:gd name="connsiteY20" fmla="*/ 301611 h 2061003"/>
              <a:gd name="connsiteX0" fmla="*/ 0 w 2695075"/>
              <a:gd name="connsiteY0" fmla="*/ 301611 h 2061003"/>
              <a:gd name="connsiteX1" fmla="*/ 301611 w 2695075"/>
              <a:gd name="connsiteY1" fmla="*/ 0 h 2061003"/>
              <a:gd name="connsiteX2" fmla="*/ 449179 w 2695075"/>
              <a:gd name="connsiteY2" fmla="*/ 0 h 2061003"/>
              <a:gd name="connsiteX3" fmla="*/ 449179 w 2695075"/>
              <a:gd name="connsiteY3" fmla="*/ 0 h 2061003"/>
              <a:gd name="connsiteX4" fmla="*/ 1122948 w 2695075"/>
              <a:gd name="connsiteY4" fmla="*/ 0 h 2061003"/>
              <a:gd name="connsiteX5" fmla="*/ 2393464 w 2695075"/>
              <a:gd name="connsiteY5" fmla="*/ 0 h 2061003"/>
              <a:gd name="connsiteX6" fmla="*/ 2695075 w 2695075"/>
              <a:gd name="connsiteY6" fmla="*/ 301611 h 2061003"/>
              <a:gd name="connsiteX7" fmla="*/ 2695075 w 2695075"/>
              <a:gd name="connsiteY7" fmla="*/ 1055619 h 2061003"/>
              <a:gd name="connsiteX8" fmla="*/ 2695075 w 2695075"/>
              <a:gd name="connsiteY8" fmla="*/ 1055619 h 2061003"/>
              <a:gd name="connsiteX9" fmla="*/ 2695075 w 2695075"/>
              <a:gd name="connsiteY9" fmla="*/ 1508027 h 2061003"/>
              <a:gd name="connsiteX10" fmla="*/ 2695075 w 2695075"/>
              <a:gd name="connsiteY10" fmla="*/ 1508021 h 2061003"/>
              <a:gd name="connsiteX11" fmla="*/ 2393464 w 2695075"/>
              <a:gd name="connsiteY11" fmla="*/ 1809632 h 2061003"/>
              <a:gd name="connsiteX12" fmla="*/ 1710178 w 2695075"/>
              <a:gd name="connsiteY12" fmla="*/ 1818021 h 2061003"/>
              <a:gd name="connsiteX13" fmla="*/ 1373302 w 2695075"/>
              <a:gd name="connsiteY13" fmla="*/ 2061003 h 2061003"/>
              <a:gd name="connsiteX14" fmla="*/ 1011241 w 2695075"/>
              <a:gd name="connsiteY14" fmla="*/ 1809632 h 2061003"/>
              <a:gd name="connsiteX15" fmla="*/ 301611 w 2695075"/>
              <a:gd name="connsiteY15" fmla="*/ 1809632 h 2061003"/>
              <a:gd name="connsiteX16" fmla="*/ 0 w 2695075"/>
              <a:gd name="connsiteY16" fmla="*/ 1508021 h 2061003"/>
              <a:gd name="connsiteX17" fmla="*/ 0 w 2695075"/>
              <a:gd name="connsiteY17" fmla="*/ 1508027 h 2061003"/>
              <a:gd name="connsiteX18" fmla="*/ 0 w 2695075"/>
              <a:gd name="connsiteY18" fmla="*/ 1055619 h 2061003"/>
              <a:gd name="connsiteX19" fmla="*/ 0 w 2695075"/>
              <a:gd name="connsiteY19" fmla="*/ 1055619 h 2061003"/>
              <a:gd name="connsiteX20" fmla="*/ 0 w 2695075"/>
              <a:gd name="connsiteY20" fmla="*/ 301611 h 2061003"/>
              <a:gd name="connsiteX0" fmla="*/ 0 w 2695075"/>
              <a:gd name="connsiteY0" fmla="*/ 301611 h 2052614"/>
              <a:gd name="connsiteX1" fmla="*/ 301611 w 2695075"/>
              <a:gd name="connsiteY1" fmla="*/ 0 h 2052614"/>
              <a:gd name="connsiteX2" fmla="*/ 449179 w 2695075"/>
              <a:gd name="connsiteY2" fmla="*/ 0 h 2052614"/>
              <a:gd name="connsiteX3" fmla="*/ 449179 w 2695075"/>
              <a:gd name="connsiteY3" fmla="*/ 0 h 2052614"/>
              <a:gd name="connsiteX4" fmla="*/ 1122948 w 2695075"/>
              <a:gd name="connsiteY4" fmla="*/ 0 h 2052614"/>
              <a:gd name="connsiteX5" fmla="*/ 2393464 w 2695075"/>
              <a:gd name="connsiteY5" fmla="*/ 0 h 2052614"/>
              <a:gd name="connsiteX6" fmla="*/ 2695075 w 2695075"/>
              <a:gd name="connsiteY6" fmla="*/ 301611 h 2052614"/>
              <a:gd name="connsiteX7" fmla="*/ 2695075 w 2695075"/>
              <a:gd name="connsiteY7" fmla="*/ 1055619 h 2052614"/>
              <a:gd name="connsiteX8" fmla="*/ 2695075 w 2695075"/>
              <a:gd name="connsiteY8" fmla="*/ 1055619 h 2052614"/>
              <a:gd name="connsiteX9" fmla="*/ 2695075 w 2695075"/>
              <a:gd name="connsiteY9" fmla="*/ 1508027 h 2052614"/>
              <a:gd name="connsiteX10" fmla="*/ 2695075 w 2695075"/>
              <a:gd name="connsiteY10" fmla="*/ 1508021 h 2052614"/>
              <a:gd name="connsiteX11" fmla="*/ 2393464 w 2695075"/>
              <a:gd name="connsiteY11" fmla="*/ 1809632 h 2052614"/>
              <a:gd name="connsiteX12" fmla="*/ 1710178 w 2695075"/>
              <a:gd name="connsiteY12" fmla="*/ 1818021 h 2052614"/>
              <a:gd name="connsiteX13" fmla="*/ 1339746 w 2695075"/>
              <a:gd name="connsiteY13" fmla="*/ 2052614 h 2052614"/>
              <a:gd name="connsiteX14" fmla="*/ 1011241 w 2695075"/>
              <a:gd name="connsiteY14" fmla="*/ 1809632 h 2052614"/>
              <a:gd name="connsiteX15" fmla="*/ 301611 w 2695075"/>
              <a:gd name="connsiteY15" fmla="*/ 1809632 h 2052614"/>
              <a:gd name="connsiteX16" fmla="*/ 0 w 2695075"/>
              <a:gd name="connsiteY16" fmla="*/ 1508021 h 2052614"/>
              <a:gd name="connsiteX17" fmla="*/ 0 w 2695075"/>
              <a:gd name="connsiteY17" fmla="*/ 1508027 h 2052614"/>
              <a:gd name="connsiteX18" fmla="*/ 0 w 2695075"/>
              <a:gd name="connsiteY18" fmla="*/ 1055619 h 2052614"/>
              <a:gd name="connsiteX19" fmla="*/ 0 w 2695075"/>
              <a:gd name="connsiteY19" fmla="*/ 1055619 h 2052614"/>
              <a:gd name="connsiteX20" fmla="*/ 0 w 2695075"/>
              <a:gd name="connsiteY20" fmla="*/ 301611 h 205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95075" h="2052614">
                <a:moveTo>
                  <a:pt x="0" y="301611"/>
                </a:moveTo>
                <a:cubicBezTo>
                  <a:pt x="0" y="135036"/>
                  <a:pt x="135036" y="0"/>
                  <a:pt x="301611" y="0"/>
                </a:cubicBezTo>
                <a:lnTo>
                  <a:pt x="449179" y="0"/>
                </a:lnTo>
                <a:lnTo>
                  <a:pt x="449179" y="0"/>
                </a:lnTo>
                <a:lnTo>
                  <a:pt x="1122948" y="0"/>
                </a:lnTo>
                <a:lnTo>
                  <a:pt x="2393464" y="0"/>
                </a:lnTo>
                <a:cubicBezTo>
                  <a:pt x="2560039" y="0"/>
                  <a:pt x="2695075" y="135036"/>
                  <a:pt x="2695075" y="301611"/>
                </a:cubicBezTo>
                <a:lnTo>
                  <a:pt x="2695075" y="1055619"/>
                </a:lnTo>
                <a:lnTo>
                  <a:pt x="2695075" y="1055619"/>
                </a:lnTo>
                <a:lnTo>
                  <a:pt x="2695075" y="1508027"/>
                </a:lnTo>
                <a:lnTo>
                  <a:pt x="2695075" y="1508021"/>
                </a:lnTo>
                <a:cubicBezTo>
                  <a:pt x="2695075" y="1674596"/>
                  <a:pt x="2560039" y="1809632"/>
                  <a:pt x="2393464" y="1809632"/>
                </a:cubicBezTo>
                <a:lnTo>
                  <a:pt x="1710178" y="1818021"/>
                </a:lnTo>
                <a:lnTo>
                  <a:pt x="1339746" y="2052614"/>
                </a:lnTo>
                <a:lnTo>
                  <a:pt x="1011241" y="1809632"/>
                </a:lnTo>
                <a:lnTo>
                  <a:pt x="301611" y="1809632"/>
                </a:lnTo>
                <a:cubicBezTo>
                  <a:pt x="135036" y="1809632"/>
                  <a:pt x="0" y="1674596"/>
                  <a:pt x="0" y="1508021"/>
                </a:cubicBezTo>
                <a:lnTo>
                  <a:pt x="0" y="1508027"/>
                </a:lnTo>
                <a:lnTo>
                  <a:pt x="0" y="1055619"/>
                </a:lnTo>
                <a:lnTo>
                  <a:pt x="0" y="1055619"/>
                </a:lnTo>
                <a:lnTo>
                  <a:pt x="0" y="30161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59;p8" descr="Google Shape;62;p13">
            <a:extLst>
              <a:ext uri="{FF2B5EF4-FFF2-40B4-BE49-F238E27FC236}">
                <a16:creationId xmlns:a16="http://schemas.microsoft.com/office/drawing/2014/main" id="{40FDF559-5683-4353-82E6-EF8ACF28AE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085218" flipH="1" flipV="1">
            <a:off x="1401086" y="3352563"/>
            <a:ext cx="1383839" cy="82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55AD0D5-3EAA-4482-841C-2C6EF6376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121" y="2396173"/>
            <a:ext cx="691648" cy="630783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1530931E-65B9-485A-8887-15CF8E3B8A05}"/>
              </a:ext>
            </a:extLst>
          </p:cNvPr>
          <p:cNvSpPr/>
          <p:nvPr/>
        </p:nvSpPr>
        <p:spPr>
          <a:xfrm>
            <a:off x="7357145" y="2171699"/>
            <a:ext cx="1066451" cy="1066451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4084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" name="בועת דיבור: מלבן עם פינות מעוגלות 2">
            <a:extLst>
              <a:ext uri="{FF2B5EF4-FFF2-40B4-BE49-F238E27FC236}">
                <a16:creationId xmlns:a16="http://schemas.microsoft.com/office/drawing/2014/main" id="{20DDBACE-EB83-4880-97A2-B5ACF41E9C8A}"/>
              </a:ext>
            </a:extLst>
          </p:cNvPr>
          <p:cNvSpPr/>
          <p:nvPr/>
        </p:nvSpPr>
        <p:spPr>
          <a:xfrm rot="10800000">
            <a:off x="3549068" y="2958646"/>
            <a:ext cx="2133594" cy="1458228"/>
          </a:xfrm>
          <a:custGeom>
            <a:avLst/>
            <a:gdLst>
              <a:gd name="connsiteX0" fmla="*/ 0 w 1613971"/>
              <a:gd name="connsiteY0" fmla="*/ 146024 h 876124"/>
              <a:gd name="connsiteX1" fmla="*/ 146024 w 1613971"/>
              <a:gd name="connsiteY1" fmla="*/ 0 h 876124"/>
              <a:gd name="connsiteX2" fmla="*/ 268995 w 1613971"/>
              <a:gd name="connsiteY2" fmla="*/ 0 h 876124"/>
              <a:gd name="connsiteX3" fmla="*/ 268995 w 1613971"/>
              <a:gd name="connsiteY3" fmla="*/ 0 h 876124"/>
              <a:gd name="connsiteX4" fmla="*/ 672488 w 1613971"/>
              <a:gd name="connsiteY4" fmla="*/ 0 h 876124"/>
              <a:gd name="connsiteX5" fmla="*/ 1467947 w 1613971"/>
              <a:gd name="connsiteY5" fmla="*/ 0 h 876124"/>
              <a:gd name="connsiteX6" fmla="*/ 1613971 w 1613971"/>
              <a:gd name="connsiteY6" fmla="*/ 146024 h 876124"/>
              <a:gd name="connsiteX7" fmla="*/ 1613971 w 1613971"/>
              <a:gd name="connsiteY7" fmla="*/ 511072 h 876124"/>
              <a:gd name="connsiteX8" fmla="*/ 1613971 w 1613971"/>
              <a:gd name="connsiteY8" fmla="*/ 511072 h 876124"/>
              <a:gd name="connsiteX9" fmla="*/ 1613971 w 1613971"/>
              <a:gd name="connsiteY9" fmla="*/ 730103 h 876124"/>
              <a:gd name="connsiteX10" fmla="*/ 1613971 w 1613971"/>
              <a:gd name="connsiteY10" fmla="*/ 730100 h 876124"/>
              <a:gd name="connsiteX11" fmla="*/ 1467947 w 1613971"/>
              <a:gd name="connsiteY11" fmla="*/ 876124 h 876124"/>
              <a:gd name="connsiteX12" fmla="*/ 672488 w 1613971"/>
              <a:gd name="connsiteY12" fmla="*/ 876124 h 876124"/>
              <a:gd name="connsiteX13" fmla="*/ 470747 w 1613971"/>
              <a:gd name="connsiteY13" fmla="*/ 985640 h 876124"/>
              <a:gd name="connsiteX14" fmla="*/ 268995 w 1613971"/>
              <a:gd name="connsiteY14" fmla="*/ 876124 h 876124"/>
              <a:gd name="connsiteX15" fmla="*/ 146024 w 1613971"/>
              <a:gd name="connsiteY15" fmla="*/ 876124 h 876124"/>
              <a:gd name="connsiteX16" fmla="*/ 0 w 1613971"/>
              <a:gd name="connsiteY16" fmla="*/ 730100 h 876124"/>
              <a:gd name="connsiteX17" fmla="*/ 0 w 1613971"/>
              <a:gd name="connsiteY17" fmla="*/ 730103 h 876124"/>
              <a:gd name="connsiteX18" fmla="*/ 0 w 1613971"/>
              <a:gd name="connsiteY18" fmla="*/ 511072 h 876124"/>
              <a:gd name="connsiteX19" fmla="*/ 0 w 1613971"/>
              <a:gd name="connsiteY19" fmla="*/ 511072 h 876124"/>
              <a:gd name="connsiteX20" fmla="*/ 0 w 1613971"/>
              <a:gd name="connsiteY20" fmla="*/ 146024 h 876124"/>
              <a:gd name="connsiteX0" fmla="*/ 0 w 1613971"/>
              <a:gd name="connsiteY0" fmla="*/ 146024 h 985640"/>
              <a:gd name="connsiteX1" fmla="*/ 146024 w 1613971"/>
              <a:gd name="connsiteY1" fmla="*/ 0 h 985640"/>
              <a:gd name="connsiteX2" fmla="*/ 268995 w 1613971"/>
              <a:gd name="connsiteY2" fmla="*/ 0 h 985640"/>
              <a:gd name="connsiteX3" fmla="*/ 268995 w 1613971"/>
              <a:gd name="connsiteY3" fmla="*/ 0 h 985640"/>
              <a:gd name="connsiteX4" fmla="*/ 672488 w 1613971"/>
              <a:gd name="connsiteY4" fmla="*/ 0 h 985640"/>
              <a:gd name="connsiteX5" fmla="*/ 1467947 w 1613971"/>
              <a:gd name="connsiteY5" fmla="*/ 0 h 985640"/>
              <a:gd name="connsiteX6" fmla="*/ 1613971 w 1613971"/>
              <a:gd name="connsiteY6" fmla="*/ 146024 h 985640"/>
              <a:gd name="connsiteX7" fmla="*/ 1613971 w 1613971"/>
              <a:gd name="connsiteY7" fmla="*/ 511072 h 985640"/>
              <a:gd name="connsiteX8" fmla="*/ 1613971 w 1613971"/>
              <a:gd name="connsiteY8" fmla="*/ 511072 h 985640"/>
              <a:gd name="connsiteX9" fmla="*/ 1613971 w 1613971"/>
              <a:gd name="connsiteY9" fmla="*/ 730103 h 985640"/>
              <a:gd name="connsiteX10" fmla="*/ 1613971 w 1613971"/>
              <a:gd name="connsiteY10" fmla="*/ 730100 h 985640"/>
              <a:gd name="connsiteX11" fmla="*/ 1467947 w 1613971"/>
              <a:gd name="connsiteY11" fmla="*/ 876124 h 985640"/>
              <a:gd name="connsiteX12" fmla="*/ 1016437 w 1613971"/>
              <a:gd name="connsiteY12" fmla="*/ 892902 h 985640"/>
              <a:gd name="connsiteX13" fmla="*/ 470747 w 1613971"/>
              <a:gd name="connsiteY13" fmla="*/ 985640 h 985640"/>
              <a:gd name="connsiteX14" fmla="*/ 268995 w 1613971"/>
              <a:gd name="connsiteY14" fmla="*/ 876124 h 985640"/>
              <a:gd name="connsiteX15" fmla="*/ 146024 w 1613971"/>
              <a:gd name="connsiteY15" fmla="*/ 876124 h 985640"/>
              <a:gd name="connsiteX16" fmla="*/ 0 w 1613971"/>
              <a:gd name="connsiteY16" fmla="*/ 730100 h 985640"/>
              <a:gd name="connsiteX17" fmla="*/ 0 w 1613971"/>
              <a:gd name="connsiteY17" fmla="*/ 730103 h 985640"/>
              <a:gd name="connsiteX18" fmla="*/ 0 w 1613971"/>
              <a:gd name="connsiteY18" fmla="*/ 511072 h 985640"/>
              <a:gd name="connsiteX19" fmla="*/ 0 w 1613971"/>
              <a:gd name="connsiteY19" fmla="*/ 511072 h 985640"/>
              <a:gd name="connsiteX20" fmla="*/ 0 w 1613971"/>
              <a:gd name="connsiteY20" fmla="*/ 146024 h 985640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268995 w 1613971"/>
              <a:gd name="connsiteY14" fmla="*/ 876124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612944 w 1613971"/>
              <a:gd name="connsiteY14" fmla="*/ 867735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537443 w 1613971"/>
              <a:gd name="connsiteY14" fmla="*/ 876124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16437 w 1613971"/>
              <a:gd name="connsiteY12" fmla="*/ 892902 h 1103086"/>
              <a:gd name="connsiteX13" fmla="*/ 781140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49993 w 1613971"/>
              <a:gd name="connsiteY12" fmla="*/ 884513 h 1103086"/>
              <a:gd name="connsiteX13" fmla="*/ 781140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49993 w 1613971"/>
              <a:gd name="connsiteY12" fmla="*/ 884513 h 1103086"/>
              <a:gd name="connsiteX13" fmla="*/ 839863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75160 w 1613971"/>
              <a:gd name="connsiteY12" fmla="*/ 876125 h 1103086"/>
              <a:gd name="connsiteX13" fmla="*/ 839863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75160 w 1613971"/>
              <a:gd name="connsiteY12" fmla="*/ 876125 h 1103086"/>
              <a:gd name="connsiteX13" fmla="*/ 814696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13971" h="1103086">
                <a:moveTo>
                  <a:pt x="0" y="146024"/>
                </a:moveTo>
                <a:cubicBezTo>
                  <a:pt x="0" y="65377"/>
                  <a:pt x="65377" y="0"/>
                  <a:pt x="146024" y="0"/>
                </a:cubicBezTo>
                <a:lnTo>
                  <a:pt x="268995" y="0"/>
                </a:lnTo>
                <a:lnTo>
                  <a:pt x="268995" y="0"/>
                </a:lnTo>
                <a:lnTo>
                  <a:pt x="672488" y="0"/>
                </a:lnTo>
                <a:lnTo>
                  <a:pt x="1467947" y="0"/>
                </a:lnTo>
                <a:cubicBezTo>
                  <a:pt x="1548594" y="0"/>
                  <a:pt x="1613971" y="65377"/>
                  <a:pt x="1613971" y="146024"/>
                </a:cubicBezTo>
                <a:lnTo>
                  <a:pt x="1613971" y="511072"/>
                </a:lnTo>
                <a:lnTo>
                  <a:pt x="1613971" y="511072"/>
                </a:lnTo>
                <a:lnTo>
                  <a:pt x="1613971" y="730103"/>
                </a:lnTo>
                <a:lnTo>
                  <a:pt x="1613971" y="730100"/>
                </a:lnTo>
                <a:cubicBezTo>
                  <a:pt x="1613971" y="810747"/>
                  <a:pt x="1548594" y="876124"/>
                  <a:pt x="1467947" y="876124"/>
                </a:cubicBezTo>
                <a:lnTo>
                  <a:pt x="1075160" y="876125"/>
                </a:lnTo>
                <a:lnTo>
                  <a:pt x="814696" y="1103086"/>
                </a:lnTo>
                <a:lnTo>
                  <a:pt x="537443" y="876124"/>
                </a:lnTo>
                <a:lnTo>
                  <a:pt x="146024" y="876124"/>
                </a:lnTo>
                <a:cubicBezTo>
                  <a:pt x="65377" y="876124"/>
                  <a:pt x="0" y="810747"/>
                  <a:pt x="0" y="730100"/>
                </a:cubicBezTo>
                <a:lnTo>
                  <a:pt x="0" y="730103"/>
                </a:lnTo>
                <a:lnTo>
                  <a:pt x="0" y="511072"/>
                </a:lnTo>
                <a:lnTo>
                  <a:pt x="0" y="511072"/>
                </a:lnTo>
                <a:lnTo>
                  <a:pt x="0" y="1460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lang="he-IL" sz="1200" dirty="0">
              <a:latin typeface="Calibri"/>
              <a:cs typeface="Calibri"/>
            </a:endParaRPr>
          </a:p>
        </p:txBody>
      </p:sp>
      <p:sp>
        <p:nvSpPr>
          <p:cNvPr id="9" name="Google Shape;152;p8">
            <a:extLst>
              <a:ext uri="{FF2B5EF4-FFF2-40B4-BE49-F238E27FC236}">
                <a16:creationId xmlns:a16="http://schemas.microsoft.com/office/drawing/2014/main" id="{35246442-E482-4C5A-8EB8-EAFA541E77A7}"/>
              </a:ext>
            </a:extLst>
          </p:cNvPr>
          <p:cNvSpPr txBox="1"/>
          <p:nvPr/>
        </p:nvSpPr>
        <p:spPr>
          <a:xfrm>
            <a:off x="3845858" y="3317607"/>
            <a:ext cx="1540014" cy="108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האם ה</a:t>
            </a:r>
            <a:r>
              <a:rPr lang="he-IL" sz="18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נתונים עברו בקרה ובדיקה?</a:t>
            </a:r>
            <a:endParaRPr sz="1800" dirty="0"/>
          </a:p>
        </p:txBody>
      </p:sp>
      <p:pic>
        <p:nvPicPr>
          <p:cNvPr id="14" name="Google Shape;159;p8" descr="Google Shape;62;p13">
            <a:extLst>
              <a:ext uri="{FF2B5EF4-FFF2-40B4-BE49-F238E27FC236}">
                <a16:creationId xmlns:a16="http://schemas.microsoft.com/office/drawing/2014/main" id="{40FDF559-5683-4353-82E6-EF8ACF28AE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085218" flipH="1" flipV="1">
            <a:off x="1401086" y="3352563"/>
            <a:ext cx="1383839" cy="8271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28;p12">
            <a:extLst>
              <a:ext uri="{FF2B5EF4-FFF2-40B4-BE49-F238E27FC236}">
                <a16:creationId xmlns:a16="http://schemas.microsoft.com/office/drawing/2014/main" id="{9CA10098-6529-4435-B07A-2359BE082A91}"/>
              </a:ext>
            </a:extLst>
          </p:cNvPr>
          <p:cNvSpPr/>
          <p:nvPr/>
        </p:nvSpPr>
        <p:spPr>
          <a:xfrm>
            <a:off x="3291730" y="651799"/>
            <a:ext cx="2695075" cy="2110718"/>
          </a:xfrm>
          <a:custGeom>
            <a:avLst/>
            <a:gdLst>
              <a:gd name="connsiteX0" fmla="*/ 0 w 2695075"/>
              <a:gd name="connsiteY0" fmla="*/ 302853 h 1817081"/>
              <a:gd name="connsiteX1" fmla="*/ 302853 w 2695075"/>
              <a:gd name="connsiteY1" fmla="*/ 0 h 1817081"/>
              <a:gd name="connsiteX2" fmla="*/ 449179 w 2695075"/>
              <a:gd name="connsiteY2" fmla="*/ 0 h 1817081"/>
              <a:gd name="connsiteX3" fmla="*/ 449179 w 2695075"/>
              <a:gd name="connsiteY3" fmla="*/ 0 h 1817081"/>
              <a:gd name="connsiteX4" fmla="*/ 1122948 w 2695075"/>
              <a:gd name="connsiteY4" fmla="*/ 0 h 1817081"/>
              <a:gd name="connsiteX5" fmla="*/ 2392222 w 2695075"/>
              <a:gd name="connsiteY5" fmla="*/ 0 h 1817081"/>
              <a:gd name="connsiteX6" fmla="*/ 2695075 w 2695075"/>
              <a:gd name="connsiteY6" fmla="*/ 302853 h 1817081"/>
              <a:gd name="connsiteX7" fmla="*/ 2695075 w 2695075"/>
              <a:gd name="connsiteY7" fmla="*/ 1059964 h 1817081"/>
              <a:gd name="connsiteX8" fmla="*/ 2695075 w 2695075"/>
              <a:gd name="connsiteY8" fmla="*/ 1059964 h 1817081"/>
              <a:gd name="connsiteX9" fmla="*/ 2695075 w 2695075"/>
              <a:gd name="connsiteY9" fmla="*/ 1514234 h 1817081"/>
              <a:gd name="connsiteX10" fmla="*/ 2695075 w 2695075"/>
              <a:gd name="connsiteY10" fmla="*/ 1514228 h 1817081"/>
              <a:gd name="connsiteX11" fmla="*/ 2392222 w 2695075"/>
              <a:gd name="connsiteY11" fmla="*/ 1817081 h 1817081"/>
              <a:gd name="connsiteX12" fmla="*/ 1122948 w 2695075"/>
              <a:gd name="connsiteY12" fmla="*/ 1817081 h 1817081"/>
              <a:gd name="connsiteX13" fmla="*/ 786073 w 2695075"/>
              <a:gd name="connsiteY13" fmla="*/ 2044216 h 1817081"/>
              <a:gd name="connsiteX14" fmla="*/ 449179 w 2695075"/>
              <a:gd name="connsiteY14" fmla="*/ 1817081 h 1817081"/>
              <a:gd name="connsiteX15" fmla="*/ 302853 w 2695075"/>
              <a:gd name="connsiteY15" fmla="*/ 1817081 h 1817081"/>
              <a:gd name="connsiteX16" fmla="*/ 0 w 2695075"/>
              <a:gd name="connsiteY16" fmla="*/ 1514228 h 1817081"/>
              <a:gd name="connsiteX17" fmla="*/ 0 w 2695075"/>
              <a:gd name="connsiteY17" fmla="*/ 1514234 h 1817081"/>
              <a:gd name="connsiteX18" fmla="*/ 0 w 2695075"/>
              <a:gd name="connsiteY18" fmla="*/ 1059964 h 1817081"/>
              <a:gd name="connsiteX19" fmla="*/ 0 w 2695075"/>
              <a:gd name="connsiteY19" fmla="*/ 1059964 h 1817081"/>
              <a:gd name="connsiteX20" fmla="*/ 0 w 2695075"/>
              <a:gd name="connsiteY20" fmla="*/ 302853 h 1817081"/>
              <a:gd name="connsiteX0" fmla="*/ 0 w 2695075"/>
              <a:gd name="connsiteY0" fmla="*/ 302853 h 2044216"/>
              <a:gd name="connsiteX1" fmla="*/ 302853 w 2695075"/>
              <a:gd name="connsiteY1" fmla="*/ 0 h 2044216"/>
              <a:gd name="connsiteX2" fmla="*/ 449179 w 2695075"/>
              <a:gd name="connsiteY2" fmla="*/ 0 h 2044216"/>
              <a:gd name="connsiteX3" fmla="*/ 449179 w 2695075"/>
              <a:gd name="connsiteY3" fmla="*/ 0 h 2044216"/>
              <a:gd name="connsiteX4" fmla="*/ 1122948 w 2695075"/>
              <a:gd name="connsiteY4" fmla="*/ 0 h 2044216"/>
              <a:gd name="connsiteX5" fmla="*/ 2392222 w 2695075"/>
              <a:gd name="connsiteY5" fmla="*/ 0 h 2044216"/>
              <a:gd name="connsiteX6" fmla="*/ 2695075 w 2695075"/>
              <a:gd name="connsiteY6" fmla="*/ 302853 h 2044216"/>
              <a:gd name="connsiteX7" fmla="*/ 2695075 w 2695075"/>
              <a:gd name="connsiteY7" fmla="*/ 1059964 h 2044216"/>
              <a:gd name="connsiteX8" fmla="*/ 2695075 w 2695075"/>
              <a:gd name="connsiteY8" fmla="*/ 1059964 h 2044216"/>
              <a:gd name="connsiteX9" fmla="*/ 2695075 w 2695075"/>
              <a:gd name="connsiteY9" fmla="*/ 1514234 h 2044216"/>
              <a:gd name="connsiteX10" fmla="*/ 2695075 w 2695075"/>
              <a:gd name="connsiteY10" fmla="*/ 1514228 h 2044216"/>
              <a:gd name="connsiteX11" fmla="*/ 2392222 w 2695075"/>
              <a:gd name="connsiteY11" fmla="*/ 1817081 h 2044216"/>
              <a:gd name="connsiteX12" fmla="*/ 1679901 w 2695075"/>
              <a:gd name="connsiteY12" fmla="*/ 1817081 h 2044216"/>
              <a:gd name="connsiteX13" fmla="*/ 786073 w 2695075"/>
              <a:gd name="connsiteY13" fmla="*/ 2044216 h 2044216"/>
              <a:gd name="connsiteX14" fmla="*/ 449179 w 2695075"/>
              <a:gd name="connsiteY14" fmla="*/ 1817081 h 2044216"/>
              <a:gd name="connsiteX15" fmla="*/ 302853 w 2695075"/>
              <a:gd name="connsiteY15" fmla="*/ 1817081 h 2044216"/>
              <a:gd name="connsiteX16" fmla="*/ 0 w 2695075"/>
              <a:gd name="connsiteY16" fmla="*/ 1514228 h 2044216"/>
              <a:gd name="connsiteX17" fmla="*/ 0 w 2695075"/>
              <a:gd name="connsiteY17" fmla="*/ 1514234 h 2044216"/>
              <a:gd name="connsiteX18" fmla="*/ 0 w 2695075"/>
              <a:gd name="connsiteY18" fmla="*/ 1059964 h 2044216"/>
              <a:gd name="connsiteX19" fmla="*/ 0 w 2695075"/>
              <a:gd name="connsiteY19" fmla="*/ 1059964 h 2044216"/>
              <a:gd name="connsiteX20" fmla="*/ 0 w 2695075"/>
              <a:gd name="connsiteY20" fmla="*/ 302853 h 2044216"/>
              <a:gd name="connsiteX0" fmla="*/ 0 w 2695075"/>
              <a:gd name="connsiteY0" fmla="*/ 302853 h 2110718"/>
              <a:gd name="connsiteX1" fmla="*/ 302853 w 2695075"/>
              <a:gd name="connsiteY1" fmla="*/ 0 h 2110718"/>
              <a:gd name="connsiteX2" fmla="*/ 449179 w 2695075"/>
              <a:gd name="connsiteY2" fmla="*/ 0 h 2110718"/>
              <a:gd name="connsiteX3" fmla="*/ 449179 w 2695075"/>
              <a:gd name="connsiteY3" fmla="*/ 0 h 2110718"/>
              <a:gd name="connsiteX4" fmla="*/ 1122948 w 2695075"/>
              <a:gd name="connsiteY4" fmla="*/ 0 h 2110718"/>
              <a:gd name="connsiteX5" fmla="*/ 2392222 w 2695075"/>
              <a:gd name="connsiteY5" fmla="*/ 0 h 2110718"/>
              <a:gd name="connsiteX6" fmla="*/ 2695075 w 2695075"/>
              <a:gd name="connsiteY6" fmla="*/ 302853 h 2110718"/>
              <a:gd name="connsiteX7" fmla="*/ 2695075 w 2695075"/>
              <a:gd name="connsiteY7" fmla="*/ 1059964 h 2110718"/>
              <a:gd name="connsiteX8" fmla="*/ 2695075 w 2695075"/>
              <a:gd name="connsiteY8" fmla="*/ 1059964 h 2110718"/>
              <a:gd name="connsiteX9" fmla="*/ 2695075 w 2695075"/>
              <a:gd name="connsiteY9" fmla="*/ 1514234 h 2110718"/>
              <a:gd name="connsiteX10" fmla="*/ 2695075 w 2695075"/>
              <a:gd name="connsiteY10" fmla="*/ 1514228 h 2110718"/>
              <a:gd name="connsiteX11" fmla="*/ 2392222 w 2695075"/>
              <a:gd name="connsiteY11" fmla="*/ 1817081 h 2110718"/>
              <a:gd name="connsiteX12" fmla="*/ 1679901 w 2695075"/>
              <a:gd name="connsiteY12" fmla="*/ 1817081 h 2110718"/>
              <a:gd name="connsiteX13" fmla="*/ 1343026 w 2695075"/>
              <a:gd name="connsiteY13" fmla="*/ 2110718 h 2110718"/>
              <a:gd name="connsiteX14" fmla="*/ 449179 w 2695075"/>
              <a:gd name="connsiteY14" fmla="*/ 1817081 h 2110718"/>
              <a:gd name="connsiteX15" fmla="*/ 302853 w 2695075"/>
              <a:gd name="connsiteY15" fmla="*/ 1817081 h 2110718"/>
              <a:gd name="connsiteX16" fmla="*/ 0 w 2695075"/>
              <a:gd name="connsiteY16" fmla="*/ 1514228 h 2110718"/>
              <a:gd name="connsiteX17" fmla="*/ 0 w 2695075"/>
              <a:gd name="connsiteY17" fmla="*/ 1514234 h 2110718"/>
              <a:gd name="connsiteX18" fmla="*/ 0 w 2695075"/>
              <a:gd name="connsiteY18" fmla="*/ 1059964 h 2110718"/>
              <a:gd name="connsiteX19" fmla="*/ 0 w 2695075"/>
              <a:gd name="connsiteY19" fmla="*/ 1059964 h 2110718"/>
              <a:gd name="connsiteX20" fmla="*/ 0 w 2695075"/>
              <a:gd name="connsiteY20" fmla="*/ 302853 h 2110718"/>
              <a:gd name="connsiteX0" fmla="*/ 0 w 2695075"/>
              <a:gd name="connsiteY0" fmla="*/ 302853 h 2110718"/>
              <a:gd name="connsiteX1" fmla="*/ 302853 w 2695075"/>
              <a:gd name="connsiteY1" fmla="*/ 0 h 2110718"/>
              <a:gd name="connsiteX2" fmla="*/ 449179 w 2695075"/>
              <a:gd name="connsiteY2" fmla="*/ 0 h 2110718"/>
              <a:gd name="connsiteX3" fmla="*/ 449179 w 2695075"/>
              <a:gd name="connsiteY3" fmla="*/ 0 h 2110718"/>
              <a:gd name="connsiteX4" fmla="*/ 1122948 w 2695075"/>
              <a:gd name="connsiteY4" fmla="*/ 0 h 2110718"/>
              <a:gd name="connsiteX5" fmla="*/ 2392222 w 2695075"/>
              <a:gd name="connsiteY5" fmla="*/ 0 h 2110718"/>
              <a:gd name="connsiteX6" fmla="*/ 2695075 w 2695075"/>
              <a:gd name="connsiteY6" fmla="*/ 302853 h 2110718"/>
              <a:gd name="connsiteX7" fmla="*/ 2695075 w 2695075"/>
              <a:gd name="connsiteY7" fmla="*/ 1059964 h 2110718"/>
              <a:gd name="connsiteX8" fmla="*/ 2695075 w 2695075"/>
              <a:gd name="connsiteY8" fmla="*/ 1059964 h 2110718"/>
              <a:gd name="connsiteX9" fmla="*/ 2695075 w 2695075"/>
              <a:gd name="connsiteY9" fmla="*/ 1514234 h 2110718"/>
              <a:gd name="connsiteX10" fmla="*/ 2695075 w 2695075"/>
              <a:gd name="connsiteY10" fmla="*/ 1514228 h 2110718"/>
              <a:gd name="connsiteX11" fmla="*/ 2392222 w 2695075"/>
              <a:gd name="connsiteY11" fmla="*/ 1817081 h 2110718"/>
              <a:gd name="connsiteX12" fmla="*/ 1679901 w 2695075"/>
              <a:gd name="connsiteY12" fmla="*/ 1817081 h 2110718"/>
              <a:gd name="connsiteX13" fmla="*/ 1343026 w 2695075"/>
              <a:gd name="connsiteY13" fmla="*/ 2110718 h 2110718"/>
              <a:gd name="connsiteX14" fmla="*/ 997819 w 2695075"/>
              <a:gd name="connsiteY14" fmla="*/ 1792142 h 2110718"/>
              <a:gd name="connsiteX15" fmla="*/ 302853 w 2695075"/>
              <a:gd name="connsiteY15" fmla="*/ 1817081 h 2110718"/>
              <a:gd name="connsiteX16" fmla="*/ 0 w 2695075"/>
              <a:gd name="connsiteY16" fmla="*/ 1514228 h 2110718"/>
              <a:gd name="connsiteX17" fmla="*/ 0 w 2695075"/>
              <a:gd name="connsiteY17" fmla="*/ 1514234 h 2110718"/>
              <a:gd name="connsiteX18" fmla="*/ 0 w 2695075"/>
              <a:gd name="connsiteY18" fmla="*/ 1059964 h 2110718"/>
              <a:gd name="connsiteX19" fmla="*/ 0 w 2695075"/>
              <a:gd name="connsiteY19" fmla="*/ 1059964 h 2110718"/>
              <a:gd name="connsiteX20" fmla="*/ 0 w 2695075"/>
              <a:gd name="connsiteY20" fmla="*/ 302853 h 211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95075" h="2110718">
                <a:moveTo>
                  <a:pt x="0" y="302853"/>
                </a:moveTo>
                <a:cubicBezTo>
                  <a:pt x="0" y="135592"/>
                  <a:pt x="135592" y="0"/>
                  <a:pt x="302853" y="0"/>
                </a:cubicBezTo>
                <a:lnTo>
                  <a:pt x="449179" y="0"/>
                </a:lnTo>
                <a:lnTo>
                  <a:pt x="449179" y="0"/>
                </a:lnTo>
                <a:lnTo>
                  <a:pt x="1122948" y="0"/>
                </a:lnTo>
                <a:lnTo>
                  <a:pt x="2392222" y="0"/>
                </a:lnTo>
                <a:cubicBezTo>
                  <a:pt x="2559483" y="0"/>
                  <a:pt x="2695075" y="135592"/>
                  <a:pt x="2695075" y="302853"/>
                </a:cubicBezTo>
                <a:lnTo>
                  <a:pt x="2695075" y="1059964"/>
                </a:lnTo>
                <a:lnTo>
                  <a:pt x="2695075" y="1059964"/>
                </a:lnTo>
                <a:lnTo>
                  <a:pt x="2695075" y="1514234"/>
                </a:lnTo>
                <a:lnTo>
                  <a:pt x="2695075" y="1514228"/>
                </a:lnTo>
                <a:cubicBezTo>
                  <a:pt x="2695075" y="1681489"/>
                  <a:pt x="2559483" y="1817081"/>
                  <a:pt x="2392222" y="1817081"/>
                </a:cubicBezTo>
                <a:lnTo>
                  <a:pt x="1679901" y="1817081"/>
                </a:lnTo>
                <a:lnTo>
                  <a:pt x="1343026" y="2110718"/>
                </a:lnTo>
                <a:lnTo>
                  <a:pt x="997819" y="1792142"/>
                </a:lnTo>
                <a:lnTo>
                  <a:pt x="302853" y="1817081"/>
                </a:lnTo>
                <a:cubicBezTo>
                  <a:pt x="135592" y="1817081"/>
                  <a:pt x="0" y="1681489"/>
                  <a:pt x="0" y="1514228"/>
                </a:cubicBezTo>
                <a:lnTo>
                  <a:pt x="0" y="1514234"/>
                </a:lnTo>
                <a:lnTo>
                  <a:pt x="0" y="1059964"/>
                </a:lnTo>
                <a:lnTo>
                  <a:pt x="0" y="1059964"/>
                </a:lnTo>
                <a:lnTo>
                  <a:pt x="0" y="30285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81;p8">
            <a:extLst>
              <a:ext uri="{FF2B5EF4-FFF2-40B4-BE49-F238E27FC236}">
                <a16:creationId xmlns:a16="http://schemas.microsoft.com/office/drawing/2014/main" id="{0D566F90-AC40-4C1E-8E4C-29BD46D9D5A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9457" y="2435833"/>
            <a:ext cx="1929582" cy="108581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50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" name="בועת דיבור: מלבן עם פינות מעוגלות 2">
            <a:extLst>
              <a:ext uri="{FF2B5EF4-FFF2-40B4-BE49-F238E27FC236}">
                <a16:creationId xmlns:a16="http://schemas.microsoft.com/office/drawing/2014/main" id="{20DDBACE-EB83-4880-97A2-B5ACF41E9C8A}"/>
              </a:ext>
            </a:extLst>
          </p:cNvPr>
          <p:cNvSpPr/>
          <p:nvPr/>
        </p:nvSpPr>
        <p:spPr>
          <a:xfrm rot="10800000">
            <a:off x="3549068" y="2958646"/>
            <a:ext cx="2133594" cy="1458228"/>
          </a:xfrm>
          <a:custGeom>
            <a:avLst/>
            <a:gdLst>
              <a:gd name="connsiteX0" fmla="*/ 0 w 1613971"/>
              <a:gd name="connsiteY0" fmla="*/ 146024 h 876124"/>
              <a:gd name="connsiteX1" fmla="*/ 146024 w 1613971"/>
              <a:gd name="connsiteY1" fmla="*/ 0 h 876124"/>
              <a:gd name="connsiteX2" fmla="*/ 268995 w 1613971"/>
              <a:gd name="connsiteY2" fmla="*/ 0 h 876124"/>
              <a:gd name="connsiteX3" fmla="*/ 268995 w 1613971"/>
              <a:gd name="connsiteY3" fmla="*/ 0 h 876124"/>
              <a:gd name="connsiteX4" fmla="*/ 672488 w 1613971"/>
              <a:gd name="connsiteY4" fmla="*/ 0 h 876124"/>
              <a:gd name="connsiteX5" fmla="*/ 1467947 w 1613971"/>
              <a:gd name="connsiteY5" fmla="*/ 0 h 876124"/>
              <a:gd name="connsiteX6" fmla="*/ 1613971 w 1613971"/>
              <a:gd name="connsiteY6" fmla="*/ 146024 h 876124"/>
              <a:gd name="connsiteX7" fmla="*/ 1613971 w 1613971"/>
              <a:gd name="connsiteY7" fmla="*/ 511072 h 876124"/>
              <a:gd name="connsiteX8" fmla="*/ 1613971 w 1613971"/>
              <a:gd name="connsiteY8" fmla="*/ 511072 h 876124"/>
              <a:gd name="connsiteX9" fmla="*/ 1613971 w 1613971"/>
              <a:gd name="connsiteY9" fmla="*/ 730103 h 876124"/>
              <a:gd name="connsiteX10" fmla="*/ 1613971 w 1613971"/>
              <a:gd name="connsiteY10" fmla="*/ 730100 h 876124"/>
              <a:gd name="connsiteX11" fmla="*/ 1467947 w 1613971"/>
              <a:gd name="connsiteY11" fmla="*/ 876124 h 876124"/>
              <a:gd name="connsiteX12" fmla="*/ 672488 w 1613971"/>
              <a:gd name="connsiteY12" fmla="*/ 876124 h 876124"/>
              <a:gd name="connsiteX13" fmla="*/ 470747 w 1613971"/>
              <a:gd name="connsiteY13" fmla="*/ 985640 h 876124"/>
              <a:gd name="connsiteX14" fmla="*/ 268995 w 1613971"/>
              <a:gd name="connsiteY14" fmla="*/ 876124 h 876124"/>
              <a:gd name="connsiteX15" fmla="*/ 146024 w 1613971"/>
              <a:gd name="connsiteY15" fmla="*/ 876124 h 876124"/>
              <a:gd name="connsiteX16" fmla="*/ 0 w 1613971"/>
              <a:gd name="connsiteY16" fmla="*/ 730100 h 876124"/>
              <a:gd name="connsiteX17" fmla="*/ 0 w 1613971"/>
              <a:gd name="connsiteY17" fmla="*/ 730103 h 876124"/>
              <a:gd name="connsiteX18" fmla="*/ 0 w 1613971"/>
              <a:gd name="connsiteY18" fmla="*/ 511072 h 876124"/>
              <a:gd name="connsiteX19" fmla="*/ 0 w 1613971"/>
              <a:gd name="connsiteY19" fmla="*/ 511072 h 876124"/>
              <a:gd name="connsiteX20" fmla="*/ 0 w 1613971"/>
              <a:gd name="connsiteY20" fmla="*/ 146024 h 876124"/>
              <a:gd name="connsiteX0" fmla="*/ 0 w 1613971"/>
              <a:gd name="connsiteY0" fmla="*/ 146024 h 985640"/>
              <a:gd name="connsiteX1" fmla="*/ 146024 w 1613971"/>
              <a:gd name="connsiteY1" fmla="*/ 0 h 985640"/>
              <a:gd name="connsiteX2" fmla="*/ 268995 w 1613971"/>
              <a:gd name="connsiteY2" fmla="*/ 0 h 985640"/>
              <a:gd name="connsiteX3" fmla="*/ 268995 w 1613971"/>
              <a:gd name="connsiteY3" fmla="*/ 0 h 985640"/>
              <a:gd name="connsiteX4" fmla="*/ 672488 w 1613971"/>
              <a:gd name="connsiteY4" fmla="*/ 0 h 985640"/>
              <a:gd name="connsiteX5" fmla="*/ 1467947 w 1613971"/>
              <a:gd name="connsiteY5" fmla="*/ 0 h 985640"/>
              <a:gd name="connsiteX6" fmla="*/ 1613971 w 1613971"/>
              <a:gd name="connsiteY6" fmla="*/ 146024 h 985640"/>
              <a:gd name="connsiteX7" fmla="*/ 1613971 w 1613971"/>
              <a:gd name="connsiteY7" fmla="*/ 511072 h 985640"/>
              <a:gd name="connsiteX8" fmla="*/ 1613971 w 1613971"/>
              <a:gd name="connsiteY8" fmla="*/ 511072 h 985640"/>
              <a:gd name="connsiteX9" fmla="*/ 1613971 w 1613971"/>
              <a:gd name="connsiteY9" fmla="*/ 730103 h 985640"/>
              <a:gd name="connsiteX10" fmla="*/ 1613971 w 1613971"/>
              <a:gd name="connsiteY10" fmla="*/ 730100 h 985640"/>
              <a:gd name="connsiteX11" fmla="*/ 1467947 w 1613971"/>
              <a:gd name="connsiteY11" fmla="*/ 876124 h 985640"/>
              <a:gd name="connsiteX12" fmla="*/ 1016437 w 1613971"/>
              <a:gd name="connsiteY12" fmla="*/ 892902 h 985640"/>
              <a:gd name="connsiteX13" fmla="*/ 470747 w 1613971"/>
              <a:gd name="connsiteY13" fmla="*/ 985640 h 985640"/>
              <a:gd name="connsiteX14" fmla="*/ 268995 w 1613971"/>
              <a:gd name="connsiteY14" fmla="*/ 876124 h 985640"/>
              <a:gd name="connsiteX15" fmla="*/ 146024 w 1613971"/>
              <a:gd name="connsiteY15" fmla="*/ 876124 h 985640"/>
              <a:gd name="connsiteX16" fmla="*/ 0 w 1613971"/>
              <a:gd name="connsiteY16" fmla="*/ 730100 h 985640"/>
              <a:gd name="connsiteX17" fmla="*/ 0 w 1613971"/>
              <a:gd name="connsiteY17" fmla="*/ 730103 h 985640"/>
              <a:gd name="connsiteX18" fmla="*/ 0 w 1613971"/>
              <a:gd name="connsiteY18" fmla="*/ 511072 h 985640"/>
              <a:gd name="connsiteX19" fmla="*/ 0 w 1613971"/>
              <a:gd name="connsiteY19" fmla="*/ 511072 h 985640"/>
              <a:gd name="connsiteX20" fmla="*/ 0 w 1613971"/>
              <a:gd name="connsiteY20" fmla="*/ 146024 h 985640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268995 w 1613971"/>
              <a:gd name="connsiteY14" fmla="*/ 876124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612944 w 1613971"/>
              <a:gd name="connsiteY14" fmla="*/ 867735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537443 w 1613971"/>
              <a:gd name="connsiteY14" fmla="*/ 876124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16437 w 1613971"/>
              <a:gd name="connsiteY12" fmla="*/ 892902 h 1103086"/>
              <a:gd name="connsiteX13" fmla="*/ 781140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49993 w 1613971"/>
              <a:gd name="connsiteY12" fmla="*/ 884513 h 1103086"/>
              <a:gd name="connsiteX13" fmla="*/ 781140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49993 w 1613971"/>
              <a:gd name="connsiteY12" fmla="*/ 884513 h 1103086"/>
              <a:gd name="connsiteX13" fmla="*/ 839863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75160 w 1613971"/>
              <a:gd name="connsiteY12" fmla="*/ 876125 h 1103086"/>
              <a:gd name="connsiteX13" fmla="*/ 839863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75160 w 1613971"/>
              <a:gd name="connsiteY12" fmla="*/ 876125 h 1103086"/>
              <a:gd name="connsiteX13" fmla="*/ 814696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13971" h="1103086">
                <a:moveTo>
                  <a:pt x="0" y="146024"/>
                </a:moveTo>
                <a:cubicBezTo>
                  <a:pt x="0" y="65377"/>
                  <a:pt x="65377" y="0"/>
                  <a:pt x="146024" y="0"/>
                </a:cubicBezTo>
                <a:lnTo>
                  <a:pt x="268995" y="0"/>
                </a:lnTo>
                <a:lnTo>
                  <a:pt x="268995" y="0"/>
                </a:lnTo>
                <a:lnTo>
                  <a:pt x="672488" y="0"/>
                </a:lnTo>
                <a:lnTo>
                  <a:pt x="1467947" y="0"/>
                </a:lnTo>
                <a:cubicBezTo>
                  <a:pt x="1548594" y="0"/>
                  <a:pt x="1613971" y="65377"/>
                  <a:pt x="1613971" y="146024"/>
                </a:cubicBezTo>
                <a:lnTo>
                  <a:pt x="1613971" y="511072"/>
                </a:lnTo>
                <a:lnTo>
                  <a:pt x="1613971" y="511072"/>
                </a:lnTo>
                <a:lnTo>
                  <a:pt x="1613971" y="730103"/>
                </a:lnTo>
                <a:lnTo>
                  <a:pt x="1613971" y="730100"/>
                </a:lnTo>
                <a:cubicBezTo>
                  <a:pt x="1613971" y="810747"/>
                  <a:pt x="1548594" y="876124"/>
                  <a:pt x="1467947" y="876124"/>
                </a:cubicBezTo>
                <a:lnTo>
                  <a:pt x="1075160" y="876125"/>
                </a:lnTo>
                <a:lnTo>
                  <a:pt x="814696" y="1103086"/>
                </a:lnTo>
                <a:lnTo>
                  <a:pt x="537443" y="876124"/>
                </a:lnTo>
                <a:lnTo>
                  <a:pt x="146024" y="876124"/>
                </a:lnTo>
                <a:cubicBezTo>
                  <a:pt x="65377" y="876124"/>
                  <a:pt x="0" y="810747"/>
                  <a:pt x="0" y="730100"/>
                </a:cubicBezTo>
                <a:lnTo>
                  <a:pt x="0" y="730103"/>
                </a:lnTo>
                <a:lnTo>
                  <a:pt x="0" y="511072"/>
                </a:lnTo>
                <a:lnTo>
                  <a:pt x="0" y="511072"/>
                </a:lnTo>
                <a:lnTo>
                  <a:pt x="0" y="1460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lang="he-IL" sz="1200" dirty="0">
              <a:latin typeface="Calibri"/>
              <a:cs typeface="Calibri"/>
            </a:endParaRPr>
          </a:p>
        </p:txBody>
      </p:sp>
      <p:sp>
        <p:nvSpPr>
          <p:cNvPr id="9" name="Google Shape;152;p8">
            <a:extLst>
              <a:ext uri="{FF2B5EF4-FFF2-40B4-BE49-F238E27FC236}">
                <a16:creationId xmlns:a16="http://schemas.microsoft.com/office/drawing/2014/main" id="{35246442-E482-4C5A-8EB8-EAFA541E77A7}"/>
              </a:ext>
            </a:extLst>
          </p:cNvPr>
          <p:cNvSpPr txBox="1"/>
          <p:nvPr/>
        </p:nvSpPr>
        <p:spPr>
          <a:xfrm>
            <a:off x="3845858" y="3317607"/>
            <a:ext cx="1540014" cy="108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האם ה</a:t>
            </a:r>
            <a:r>
              <a:rPr lang="he-IL" sz="18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נתונים עברו בקרה ובדיקה?</a:t>
            </a:r>
            <a:endParaRPr sz="1800" dirty="0"/>
          </a:p>
        </p:txBody>
      </p:sp>
      <p:pic>
        <p:nvPicPr>
          <p:cNvPr id="14" name="Google Shape;159;p8" descr="Google Shape;62;p13">
            <a:extLst>
              <a:ext uri="{FF2B5EF4-FFF2-40B4-BE49-F238E27FC236}">
                <a16:creationId xmlns:a16="http://schemas.microsoft.com/office/drawing/2014/main" id="{40FDF559-5683-4353-82E6-EF8ACF28AE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085218" flipH="1" flipV="1">
            <a:off x="1401086" y="3352563"/>
            <a:ext cx="1383839" cy="8271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28;p12">
            <a:extLst>
              <a:ext uri="{FF2B5EF4-FFF2-40B4-BE49-F238E27FC236}">
                <a16:creationId xmlns:a16="http://schemas.microsoft.com/office/drawing/2014/main" id="{9CA10098-6529-4435-B07A-2359BE082A91}"/>
              </a:ext>
            </a:extLst>
          </p:cNvPr>
          <p:cNvSpPr/>
          <p:nvPr/>
        </p:nvSpPr>
        <p:spPr>
          <a:xfrm>
            <a:off x="3291730" y="651799"/>
            <a:ext cx="2695075" cy="2110718"/>
          </a:xfrm>
          <a:custGeom>
            <a:avLst/>
            <a:gdLst>
              <a:gd name="connsiteX0" fmla="*/ 0 w 2695075"/>
              <a:gd name="connsiteY0" fmla="*/ 302853 h 1817081"/>
              <a:gd name="connsiteX1" fmla="*/ 302853 w 2695075"/>
              <a:gd name="connsiteY1" fmla="*/ 0 h 1817081"/>
              <a:gd name="connsiteX2" fmla="*/ 449179 w 2695075"/>
              <a:gd name="connsiteY2" fmla="*/ 0 h 1817081"/>
              <a:gd name="connsiteX3" fmla="*/ 449179 w 2695075"/>
              <a:gd name="connsiteY3" fmla="*/ 0 h 1817081"/>
              <a:gd name="connsiteX4" fmla="*/ 1122948 w 2695075"/>
              <a:gd name="connsiteY4" fmla="*/ 0 h 1817081"/>
              <a:gd name="connsiteX5" fmla="*/ 2392222 w 2695075"/>
              <a:gd name="connsiteY5" fmla="*/ 0 h 1817081"/>
              <a:gd name="connsiteX6" fmla="*/ 2695075 w 2695075"/>
              <a:gd name="connsiteY6" fmla="*/ 302853 h 1817081"/>
              <a:gd name="connsiteX7" fmla="*/ 2695075 w 2695075"/>
              <a:gd name="connsiteY7" fmla="*/ 1059964 h 1817081"/>
              <a:gd name="connsiteX8" fmla="*/ 2695075 w 2695075"/>
              <a:gd name="connsiteY8" fmla="*/ 1059964 h 1817081"/>
              <a:gd name="connsiteX9" fmla="*/ 2695075 w 2695075"/>
              <a:gd name="connsiteY9" fmla="*/ 1514234 h 1817081"/>
              <a:gd name="connsiteX10" fmla="*/ 2695075 w 2695075"/>
              <a:gd name="connsiteY10" fmla="*/ 1514228 h 1817081"/>
              <a:gd name="connsiteX11" fmla="*/ 2392222 w 2695075"/>
              <a:gd name="connsiteY11" fmla="*/ 1817081 h 1817081"/>
              <a:gd name="connsiteX12" fmla="*/ 1122948 w 2695075"/>
              <a:gd name="connsiteY12" fmla="*/ 1817081 h 1817081"/>
              <a:gd name="connsiteX13" fmla="*/ 786073 w 2695075"/>
              <a:gd name="connsiteY13" fmla="*/ 2044216 h 1817081"/>
              <a:gd name="connsiteX14" fmla="*/ 449179 w 2695075"/>
              <a:gd name="connsiteY14" fmla="*/ 1817081 h 1817081"/>
              <a:gd name="connsiteX15" fmla="*/ 302853 w 2695075"/>
              <a:gd name="connsiteY15" fmla="*/ 1817081 h 1817081"/>
              <a:gd name="connsiteX16" fmla="*/ 0 w 2695075"/>
              <a:gd name="connsiteY16" fmla="*/ 1514228 h 1817081"/>
              <a:gd name="connsiteX17" fmla="*/ 0 w 2695075"/>
              <a:gd name="connsiteY17" fmla="*/ 1514234 h 1817081"/>
              <a:gd name="connsiteX18" fmla="*/ 0 w 2695075"/>
              <a:gd name="connsiteY18" fmla="*/ 1059964 h 1817081"/>
              <a:gd name="connsiteX19" fmla="*/ 0 w 2695075"/>
              <a:gd name="connsiteY19" fmla="*/ 1059964 h 1817081"/>
              <a:gd name="connsiteX20" fmla="*/ 0 w 2695075"/>
              <a:gd name="connsiteY20" fmla="*/ 302853 h 1817081"/>
              <a:gd name="connsiteX0" fmla="*/ 0 w 2695075"/>
              <a:gd name="connsiteY0" fmla="*/ 302853 h 2044216"/>
              <a:gd name="connsiteX1" fmla="*/ 302853 w 2695075"/>
              <a:gd name="connsiteY1" fmla="*/ 0 h 2044216"/>
              <a:gd name="connsiteX2" fmla="*/ 449179 w 2695075"/>
              <a:gd name="connsiteY2" fmla="*/ 0 h 2044216"/>
              <a:gd name="connsiteX3" fmla="*/ 449179 w 2695075"/>
              <a:gd name="connsiteY3" fmla="*/ 0 h 2044216"/>
              <a:gd name="connsiteX4" fmla="*/ 1122948 w 2695075"/>
              <a:gd name="connsiteY4" fmla="*/ 0 h 2044216"/>
              <a:gd name="connsiteX5" fmla="*/ 2392222 w 2695075"/>
              <a:gd name="connsiteY5" fmla="*/ 0 h 2044216"/>
              <a:gd name="connsiteX6" fmla="*/ 2695075 w 2695075"/>
              <a:gd name="connsiteY6" fmla="*/ 302853 h 2044216"/>
              <a:gd name="connsiteX7" fmla="*/ 2695075 w 2695075"/>
              <a:gd name="connsiteY7" fmla="*/ 1059964 h 2044216"/>
              <a:gd name="connsiteX8" fmla="*/ 2695075 w 2695075"/>
              <a:gd name="connsiteY8" fmla="*/ 1059964 h 2044216"/>
              <a:gd name="connsiteX9" fmla="*/ 2695075 w 2695075"/>
              <a:gd name="connsiteY9" fmla="*/ 1514234 h 2044216"/>
              <a:gd name="connsiteX10" fmla="*/ 2695075 w 2695075"/>
              <a:gd name="connsiteY10" fmla="*/ 1514228 h 2044216"/>
              <a:gd name="connsiteX11" fmla="*/ 2392222 w 2695075"/>
              <a:gd name="connsiteY11" fmla="*/ 1817081 h 2044216"/>
              <a:gd name="connsiteX12" fmla="*/ 1679901 w 2695075"/>
              <a:gd name="connsiteY12" fmla="*/ 1817081 h 2044216"/>
              <a:gd name="connsiteX13" fmla="*/ 786073 w 2695075"/>
              <a:gd name="connsiteY13" fmla="*/ 2044216 h 2044216"/>
              <a:gd name="connsiteX14" fmla="*/ 449179 w 2695075"/>
              <a:gd name="connsiteY14" fmla="*/ 1817081 h 2044216"/>
              <a:gd name="connsiteX15" fmla="*/ 302853 w 2695075"/>
              <a:gd name="connsiteY15" fmla="*/ 1817081 h 2044216"/>
              <a:gd name="connsiteX16" fmla="*/ 0 w 2695075"/>
              <a:gd name="connsiteY16" fmla="*/ 1514228 h 2044216"/>
              <a:gd name="connsiteX17" fmla="*/ 0 w 2695075"/>
              <a:gd name="connsiteY17" fmla="*/ 1514234 h 2044216"/>
              <a:gd name="connsiteX18" fmla="*/ 0 w 2695075"/>
              <a:gd name="connsiteY18" fmla="*/ 1059964 h 2044216"/>
              <a:gd name="connsiteX19" fmla="*/ 0 w 2695075"/>
              <a:gd name="connsiteY19" fmla="*/ 1059964 h 2044216"/>
              <a:gd name="connsiteX20" fmla="*/ 0 w 2695075"/>
              <a:gd name="connsiteY20" fmla="*/ 302853 h 2044216"/>
              <a:gd name="connsiteX0" fmla="*/ 0 w 2695075"/>
              <a:gd name="connsiteY0" fmla="*/ 302853 h 2110718"/>
              <a:gd name="connsiteX1" fmla="*/ 302853 w 2695075"/>
              <a:gd name="connsiteY1" fmla="*/ 0 h 2110718"/>
              <a:gd name="connsiteX2" fmla="*/ 449179 w 2695075"/>
              <a:gd name="connsiteY2" fmla="*/ 0 h 2110718"/>
              <a:gd name="connsiteX3" fmla="*/ 449179 w 2695075"/>
              <a:gd name="connsiteY3" fmla="*/ 0 h 2110718"/>
              <a:gd name="connsiteX4" fmla="*/ 1122948 w 2695075"/>
              <a:gd name="connsiteY4" fmla="*/ 0 h 2110718"/>
              <a:gd name="connsiteX5" fmla="*/ 2392222 w 2695075"/>
              <a:gd name="connsiteY5" fmla="*/ 0 h 2110718"/>
              <a:gd name="connsiteX6" fmla="*/ 2695075 w 2695075"/>
              <a:gd name="connsiteY6" fmla="*/ 302853 h 2110718"/>
              <a:gd name="connsiteX7" fmla="*/ 2695075 w 2695075"/>
              <a:gd name="connsiteY7" fmla="*/ 1059964 h 2110718"/>
              <a:gd name="connsiteX8" fmla="*/ 2695075 w 2695075"/>
              <a:gd name="connsiteY8" fmla="*/ 1059964 h 2110718"/>
              <a:gd name="connsiteX9" fmla="*/ 2695075 w 2695075"/>
              <a:gd name="connsiteY9" fmla="*/ 1514234 h 2110718"/>
              <a:gd name="connsiteX10" fmla="*/ 2695075 w 2695075"/>
              <a:gd name="connsiteY10" fmla="*/ 1514228 h 2110718"/>
              <a:gd name="connsiteX11" fmla="*/ 2392222 w 2695075"/>
              <a:gd name="connsiteY11" fmla="*/ 1817081 h 2110718"/>
              <a:gd name="connsiteX12" fmla="*/ 1679901 w 2695075"/>
              <a:gd name="connsiteY12" fmla="*/ 1817081 h 2110718"/>
              <a:gd name="connsiteX13" fmla="*/ 1343026 w 2695075"/>
              <a:gd name="connsiteY13" fmla="*/ 2110718 h 2110718"/>
              <a:gd name="connsiteX14" fmla="*/ 449179 w 2695075"/>
              <a:gd name="connsiteY14" fmla="*/ 1817081 h 2110718"/>
              <a:gd name="connsiteX15" fmla="*/ 302853 w 2695075"/>
              <a:gd name="connsiteY15" fmla="*/ 1817081 h 2110718"/>
              <a:gd name="connsiteX16" fmla="*/ 0 w 2695075"/>
              <a:gd name="connsiteY16" fmla="*/ 1514228 h 2110718"/>
              <a:gd name="connsiteX17" fmla="*/ 0 w 2695075"/>
              <a:gd name="connsiteY17" fmla="*/ 1514234 h 2110718"/>
              <a:gd name="connsiteX18" fmla="*/ 0 w 2695075"/>
              <a:gd name="connsiteY18" fmla="*/ 1059964 h 2110718"/>
              <a:gd name="connsiteX19" fmla="*/ 0 w 2695075"/>
              <a:gd name="connsiteY19" fmla="*/ 1059964 h 2110718"/>
              <a:gd name="connsiteX20" fmla="*/ 0 w 2695075"/>
              <a:gd name="connsiteY20" fmla="*/ 302853 h 2110718"/>
              <a:gd name="connsiteX0" fmla="*/ 0 w 2695075"/>
              <a:gd name="connsiteY0" fmla="*/ 302853 h 2110718"/>
              <a:gd name="connsiteX1" fmla="*/ 302853 w 2695075"/>
              <a:gd name="connsiteY1" fmla="*/ 0 h 2110718"/>
              <a:gd name="connsiteX2" fmla="*/ 449179 w 2695075"/>
              <a:gd name="connsiteY2" fmla="*/ 0 h 2110718"/>
              <a:gd name="connsiteX3" fmla="*/ 449179 w 2695075"/>
              <a:gd name="connsiteY3" fmla="*/ 0 h 2110718"/>
              <a:gd name="connsiteX4" fmla="*/ 1122948 w 2695075"/>
              <a:gd name="connsiteY4" fmla="*/ 0 h 2110718"/>
              <a:gd name="connsiteX5" fmla="*/ 2392222 w 2695075"/>
              <a:gd name="connsiteY5" fmla="*/ 0 h 2110718"/>
              <a:gd name="connsiteX6" fmla="*/ 2695075 w 2695075"/>
              <a:gd name="connsiteY6" fmla="*/ 302853 h 2110718"/>
              <a:gd name="connsiteX7" fmla="*/ 2695075 w 2695075"/>
              <a:gd name="connsiteY7" fmla="*/ 1059964 h 2110718"/>
              <a:gd name="connsiteX8" fmla="*/ 2695075 w 2695075"/>
              <a:gd name="connsiteY8" fmla="*/ 1059964 h 2110718"/>
              <a:gd name="connsiteX9" fmla="*/ 2695075 w 2695075"/>
              <a:gd name="connsiteY9" fmla="*/ 1514234 h 2110718"/>
              <a:gd name="connsiteX10" fmla="*/ 2695075 w 2695075"/>
              <a:gd name="connsiteY10" fmla="*/ 1514228 h 2110718"/>
              <a:gd name="connsiteX11" fmla="*/ 2392222 w 2695075"/>
              <a:gd name="connsiteY11" fmla="*/ 1817081 h 2110718"/>
              <a:gd name="connsiteX12" fmla="*/ 1679901 w 2695075"/>
              <a:gd name="connsiteY12" fmla="*/ 1817081 h 2110718"/>
              <a:gd name="connsiteX13" fmla="*/ 1343026 w 2695075"/>
              <a:gd name="connsiteY13" fmla="*/ 2110718 h 2110718"/>
              <a:gd name="connsiteX14" fmla="*/ 997819 w 2695075"/>
              <a:gd name="connsiteY14" fmla="*/ 1792142 h 2110718"/>
              <a:gd name="connsiteX15" fmla="*/ 302853 w 2695075"/>
              <a:gd name="connsiteY15" fmla="*/ 1817081 h 2110718"/>
              <a:gd name="connsiteX16" fmla="*/ 0 w 2695075"/>
              <a:gd name="connsiteY16" fmla="*/ 1514228 h 2110718"/>
              <a:gd name="connsiteX17" fmla="*/ 0 w 2695075"/>
              <a:gd name="connsiteY17" fmla="*/ 1514234 h 2110718"/>
              <a:gd name="connsiteX18" fmla="*/ 0 w 2695075"/>
              <a:gd name="connsiteY18" fmla="*/ 1059964 h 2110718"/>
              <a:gd name="connsiteX19" fmla="*/ 0 w 2695075"/>
              <a:gd name="connsiteY19" fmla="*/ 1059964 h 2110718"/>
              <a:gd name="connsiteX20" fmla="*/ 0 w 2695075"/>
              <a:gd name="connsiteY20" fmla="*/ 302853 h 211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95075" h="2110718">
                <a:moveTo>
                  <a:pt x="0" y="302853"/>
                </a:moveTo>
                <a:cubicBezTo>
                  <a:pt x="0" y="135592"/>
                  <a:pt x="135592" y="0"/>
                  <a:pt x="302853" y="0"/>
                </a:cubicBezTo>
                <a:lnTo>
                  <a:pt x="449179" y="0"/>
                </a:lnTo>
                <a:lnTo>
                  <a:pt x="449179" y="0"/>
                </a:lnTo>
                <a:lnTo>
                  <a:pt x="1122948" y="0"/>
                </a:lnTo>
                <a:lnTo>
                  <a:pt x="2392222" y="0"/>
                </a:lnTo>
                <a:cubicBezTo>
                  <a:pt x="2559483" y="0"/>
                  <a:pt x="2695075" y="135592"/>
                  <a:pt x="2695075" y="302853"/>
                </a:cubicBezTo>
                <a:lnTo>
                  <a:pt x="2695075" y="1059964"/>
                </a:lnTo>
                <a:lnTo>
                  <a:pt x="2695075" y="1059964"/>
                </a:lnTo>
                <a:lnTo>
                  <a:pt x="2695075" y="1514234"/>
                </a:lnTo>
                <a:lnTo>
                  <a:pt x="2695075" y="1514228"/>
                </a:lnTo>
                <a:cubicBezTo>
                  <a:pt x="2695075" y="1681489"/>
                  <a:pt x="2559483" y="1817081"/>
                  <a:pt x="2392222" y="1817081"/>
                </a:cubicBezTo>
                <a:lnTo>
                  <a:pt x="1679901" y="1817081"/>
                </a:lnTo>
                <a:lnTo>
                  <a:pt x="1343026" y="2110718"/>
                </a:lnTo>
                <a:lnTo>
                  <a:pt x="997819" y="1792142"/>
                </a:lnTo>
                <a:lnTo>
                  <a:pt x="302853" y="1817081"/>
                </a:lnTo>
                <a:cubicBezTo>
                  <a:pt x="135592" y="1817081"/>
                  <a:pt x="0" y="1681489"/>
                  <a:pt x="0" y="1514228"/>
                </a:cubicBezTo>
                <a:lnTo>
                  <a:pt x="0" y="1514234"/>
                </a:lnTo>
                <a:lnTo>
                  <a:pt x="0" y="1059964"/>
                </a:lnTo>
                <a:lnTo>
                  <a:pt x="0" y="1059964"/>
                </a:lnTo>
                <a:lnTo>
                  <a:pt x="0" y="30285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9B3D3616-0ED1-40E4-A00F-26DA3576F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121" y="2396173"/>
            <a:ext cx="691648" cy="630783"/>
          </a:xfrm>
          <a:prstGeom prst="rect">
            <a:avLst/>
          </a:prstGeom>
        </p:spPr>
      </p:pic>
      <p:sp>
        <p:nvSpPr>
          <p:cNvPr id="12" name="אליפסה 11">
            <a:extLst>
              <a:ext uri="{FF2B5EF4-FFF2-40B4-BE49-F238E27FC236}">
                <a16:creationId xmlns:a16="http://schemas.microsoft.com/office/drawing/2014/main" id="{C689C661-53E1-4CE2-99C0-39E50AF7D8AB}"/>
              </a:ext>
            </a:extLst>
          </p:cNvPr>
          <p:cNvSpPr/>
          <p:nvPr/>
        </p:nvSpPr>
        <p:spPr>
          <a:xfrm>
            <a:off x="7357145" y="2171699"/>
            <a:ext cx="1066451" cy="1066451"/>
          </a:xfrm>
          <a:prstGeom prst="ellipse">
            <a:avLst/>
          </a:pr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644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en-US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275" name="Google Shape;275;p12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en-US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/>
          </a:p>
        </p:txBody>
      </p:sp>
      <p:sp>
        <p:nvSpPr>
          <p:cNvPr id="276" name="Google Shape;276;p12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12"/>
          <p:cNvCxnSpPr/>
          <p:nvPr/>
        </p:nvCxnSpPr>
        <p:spPr>
          <a:xfrm>
            <a:off x="3923450" y="4537270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78" name="Google Shape;278;p12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en-US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281" name="Google Shape;281;p12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7528DD-E036-4D60-8217-6F8D06EEB7D9}"/>
              </a:ext>
            </a:extLst>
          </p:cNvPr>
          <p:cNvSpPr txBox="1"/>
          <p:nvPr/>
        </p:nvSpPr>
        <p:spPr>
          <a:xfrm>
            <a:off x="1984878" y="4553065"/>
            <a:ext cx="5140994" cy="5001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1" anchor="t">
            <a:spAutoFit/>
          </a:bodyPr>
          <a:lstStyle/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כל 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Shutterstock.com</a:t>
            </a:r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ומאתר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Pixabay.com</a:t>
            </a:r>
            <a:endParaRPr lang="he-IL" dirty="0">
              <a:solidFill>
                <a:srgbClr val="918D8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כלל דמויות המדענים במצגת נלקחו מחברת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G-STAT</a:t>
            </a:r>
          </a:p>
        </p:txBody>
      </p:sp>
      <p:pic>
        <p:nvPicPr>
          <p:cNvPr id="11" name="Google Shape;213;p12" descr="G-STAT | LinkedIn">
            <a:extLst>
              <a:ext uri="{FF2B5EF4-FFF2-40B4-BE49-F238E27FC236}">
                <a16:creationId xmlns:a16="http://schemas.microsoft.com/office/drawing/2014/main" id="{25A6CCB9-D478-408F-8DDE-B373724A08A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39" name="Google Shape;74;p3" descr="Google Shape;91;p14">
            <a:extLst>
              <a:ext uri="{FF2B5EF4-FFF2-40B4-BE49-F238E27FC236}">
                <a16:creationId xmlns:a16="http://schemas.microsoft.com/office/drawing/2014/main" id="{6D50657B-B873-4721-A2B7-FA7BFD1438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087" y="2144184"/>
            <a:ext cx="309419" cy="28008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75;p3">
            <a:extLst>
              <a:ext uri="{FF2B5EF4-FFF2-40B4-BE49-F238E27FC236}">
                <a16:creationId xmlns:a16="http://schemas.microsoft.com/office/drawing/2014/main" id="{E45E6935-DAD5-45D6-BF3E-2AEE51EAC61B}"/>
              </a:ext>
            </a:extLst>
          </p:cNvPr>
          <p:cNvSpPr/>
          <p:nvPr/>
        </p:nvSpPr>
        <p:spPr>
          <a:xfrm>
            <a:off x="3917245" y="2129769"/>
            <a:ext cx="1391400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1" name="Google Shape;76;p3" descr="Google Shape;136;p15">
            <a:extLst>
              <a:ext uri="{FF2B5EF4-FFF2-40B4-BE49-F238E27FC236}">
                <a16:creationId xmlns:a16="http://schemas.microsoft.com/office/drawing/2014/main" id="{F4E2E4F6-15A6-4B8C-85F8-532A46A83D1A}"/>
              </a:ext>
            </a:extLst>
          </p:cNvPr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>
            <a:off x="4631864" y="1867847"/>
            <a:ext cx="1128479" cy="105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77;p3" descr="Google Shape;137;p15">
            <a:extLst>
              <a:ext uri="{FF2B5EF4-FFF2-40B4-BE49-F238E27FC236}">
                <a16:creationId xmlns:a16="http://schemas.microsoft.com/office/drawing/2014/main" id="{2C4BFA59-0457-46E5-8565-19F6F4E38833}"/>
              </a:ext>
            </a:extLst>
          </p:cNvPr>
          <p:cNvPicPr preferRelativeResize="0"/>
          <p:nvPr/>
        </p:nvPicPr>
        <p:blipFill rotWithShape="1">
          <a:blip r:embed="rId5">
            <a:alphaModFix amt="30000"/>
          </a:blip>
          <a:srcRect/>
          <a:stretch/>
        </p:blipFill>
        <p:spPr>
          <a:xfrm>
            <a:off x="3598938" y="2544231"/>
            <a:ext cx="1093658" cy="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78;p3">
            <a:extLst>
              <a:ext uri="{FF2B5EF4-FFF2-40B4-BE49-F238E27FC236}">
                <a16:creationId xmlns:a16="http://schemas.microsoft.com/office/drawing/2014/main" id="{B256008D-F1F8-4653-A1FF-A9A0FE96E83C}"/>
              </a:ext>
            </a:extLst>
          </p:cNvPr>
          <p:cNvSpPr txBox="1"/>
          <p:nvPr/>
        </p:nvSpPr>
        <p:spPr>
          <a:xfrm>
            <a:off x="4066147" y="2329994"/>
            <a:ext cx="1093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iw-IL" sz="1200" b="0" i="0" u="none" strike="noStrike" cap="none">
                <a:solidFill>
                  <a:srgbClr val="CDCDCD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אינפואתיקה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iw-IL" sz="1200" b="0" i="0" u="none" strike="noStrike" cap="none">
                <a:solidFill>
                  <a:srgbClr val="CDCDCD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וניהול ידע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79;p3">
            <a:extLst>
              <a:ext uri="{FF2B5EF4-FFF2-40B4-BE49-F238E27FC236}">
                <a16:creationId xmlns:a16="http://schemas.microsoft.com/office/drawing/2014/main" id="{6F7C4DB4-704B-437F-BA88-02E2582A1FF3}"/>
              </a:ext>
            </a:extLst>
          </p:cNvPr>
          <p:cNvSpPr/>
          <p:nvPr/>
        </p:nvSpPr>
        <p:spPr>
          <a:xfrm>
            <a:off x="1533150" y="889065"/>
            <a:ext cx="6077700" cy="3154500"/>
          </a:xfrm>
          <a:prstGeom prst="ellipse">
            <a:avLst/>
          </a:prstGeom>
          <a:noFill/>
          <a:ln w="19050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5" name="Google Shape;80;p3" descr="Google Shape;108;p15">
            <a:extLst>
              <a:ext uri="{FF2B5EF4-FFF2-40B4-BE49-F238E27FC236}">
                <a16:creationId xmlns:a16="http://schemas.microsoft.com/office/drawing/2014/main" id="{B3AC733E-42D1-44EC-BAAA-44E3122DB9DA}"/>
              </a:ext>
            </a:extLst>
          </p:cNvPr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>
            <a:off x="3676244" y="2192070"/>
            <a:ext cx="450136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82;p3">
            <a:extLst>
              <a:ext uri="{FF2B5EF4-FFF2-40B4-BE49-F238E27FC236}">
                <a16:creationId xmlns:a16="http://schemas.microsoft.com/office/drawing/2014/main" id="{2EC07694-414A-472C-8BB7-E166B2F14C40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buSzPts val="1400"/>
            </a:pPr>
            <a:endParaRPr>
              <a:latin typeface="Assistant"/>
              <a:cs typeface="Assistant"/>
              <a:sym typeface="Assistant"/>
            </a:endParaRPr>
          </a:p>
        </p:txBody>
      </p:sp>
      <p:sp>
        <p:nvSpPr>
          <p:cNvPr id="51" name="Google Shape;83;p3">
            <a:extLst>
              <a:ext uri="{FF2B5EF4-FFF2-40B4-BE49-F238E27FC236}">
                <a16:creationId xmlns:a16="http://schemas.microsoft.com/office/drawing/2014/main" id="{914BF54A-2ED8-4391-BA62-0690A32A4606}"/>
              </a:ext>
            </a:extLst>
          </p:cNvPr>
          <p:cNvSpPr/>
          <p:nvPr/>
        </p:nvSpPr>
        <p:spPr>
          <a:xfrm>
            <a:off x="5637200" y="3242398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52" name="Google Shape;84;p3" descr="Google Shape;116;p15">
            <a:extLst>
              <a:ext uri="{FF2B5EF4-FFF2-40B4-BE49-F238E27FC236}">
                <a16:creationId xmlns:a16="http://schemas.microsoft.com/office/drawing/2014/main" id="{F7DD7926-F880-4824-834E-3C0A7ECDF54A}"/>
              </a:ext>
            </a:extLst>
          </p:cNvPr>
          <p:cNvPicPr preferRelativeResize="0"/>
          <p:nvPr/>
        </p:nvPicPr>
        <p:blipFill rotWithShape="1">
          <a:blip r:embed="rId7">
            <a:alphaModFix amt="40000"/>
          </a:blip>
          <a:srcRect/>
          <a:stretch/>
        </p:blipFill>
        <p:spPr>
          <a:xfrm>
            <a:off x="6178096" y="3402014"/>
            <a:ext cx="309415" cy="28007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85;p3">
            <a:extLst>
              <a:ext uri="{FF2B5EF4-FFF2-40B4-BE49-F238E27FC236}">
                <a16:creationId xmlns:a16="http://schemas.microsoft.com/office/drawing/2014/main" id="{6769758C-6D1D-4A73-8BFE-B64F119ECF2E}"/>
              </a:ext>
            </a:extLst>
          </p:cNvPr>
          <p:cNvSpPr/>
          <p:nvPr/>
        </p:nvSpPr>
        <p:spPr>
          <a:xfrm>
            <a:off x="6643045" y="2007478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5" name="Google Shape;87;p3">
            <a:extLst>
              <a:ext uri="{FF2B5EF4-FFF2-40B4-BE49-F238E27FC236}">
                <a16:creationId xmlns:a16="http://schemas.microsoft.com/office/drawing/2014/main" id="{36627861-2F7E-4385-80EB-CB429846A70C}"/>
              </a:ext>
            </a:extLst>
          </p:cNvPr>
          <p:cNvSpPr/>
          <p:nvPr/>
        </p:nvSpPr>
        <p:spPr>
          <a:xfrm>
            <a:off x="2164970" y="82790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6" name="Google Shape;88;p3">
            <a:extLst>
              <a:ext uri="{FF2B5EF4-FFF2-40B4-BE49-F238E27FC236}">
                <a16:creationId xmlns:a16="http://schemas.microsoft.com/office/drawing/2014/main" id="{C08D9483-5794-4D6B-A653-2C897B3C48C8}"/>
              </a:ext>
            </a:extLst>
          </p:cNvPr>
          <p:cNvSpPr/>
          <p:nvPr/>
        </p:nvSpPr>
        <p:spPr>
          <a:xfrm>
            <a:off x="1109562" y="2035125"/>
            <a:ext cx="1391401" cy="917700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7" name="Google Shape;89;p3">
            <a:extLst>
              <a:ext uri="{FF2B5EF4-FFF2-40B4-BE49-F238E27FC236}">
                <a16:creationId xmlns:a16="http://schemas.microsoft.com/office/drawing/2014/main" id="{D54A50E4-117B-446F-8566-4A6615A6316B}"/>
              </a:ext>
            </a:extLst>
          </p:cNvPr>
          <p:cNvSpPr/>
          <p:nvPr/>
        </p:nvSpPr>
        <p:spPr>
          <a:xfrm>
            <a:off x="2164982" y="3242386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8" name="Google Shape;90;p3">
            <a:extLst>
              <a:ext uri="{FF2B5EF4-FFF2-40B4-BE49-F238E27FC236}">
                <a16:creationId xmlns:a16="http://schemas.microsoft.com/office/drawing/2014/main" id="{1D6789DA-9131-43C8-A502-FEFC5F5BE1BA}"/>
              </a:ext>
            </a:extLst>
          </p:cNvPr>
          <p:cNvSpPr/>
          <p:nvPr/>
        </p:nvSpPr>
        <p:spPr>
          <a:xfrm>
            <a:off x="3942922" y="3754558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59" name="Google Shape;91;p3" descr="Google Shape;130;p15">
            <a:extLst>
              <a:ext uri="{FF2B5EF4-FFF2-40B4-BE49-F238E27FC236}">
                <a16:creationId xmlns:a16="http://schemas.microsoft.com/office/drawing/2014/main" id="{04F07304-FC45-44D8-84EF-82B76FA33D3B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7184087" y="2155755"/>
            <a:ext cx="309419" cy="28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93;p3" descr="Google Shape;132;p15">
            <a:extLst>
              <a:ext uri="{FF2B5EF4-FFF2-40B4-BE49-F238E27FC236}">
                <a16:creationId xmlns:a16="http://schemas.microsoft.com/office/drawing/2014/main" id="{F3882C94-CAD1-4896-8C3D-982D2039E960}"/>
              </a:ext>
            </a:extLst>
          </p:cNvPr>
          <p:cNvPicPr preferRelativeResize="0"/>
          <p:nvPr/>
        </p:nvPicPr>
        <p:blipFill rotWithShape="1">
          <a:blip r:embed="rId8">
            <a:alphaModFix amt="30000"/>
          </a:blip>
          <a:srcRect/>
          <a:stretch/>
        </p:blipFill>
        <p:spPr>
          <a:xfrm>
            <a:off x="2672981" y="952070"/>
            <a:ext cx="375370" cy="33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94;p3" descr="Google Shape;133;p15">
            <a:extLst>
              <a:ext uri="{FF2B5EF4-FFF2-40B4-BE49-F238E27FC236}">
                <a16:creationId xmlns:a16="http://schemas.microsoft.com/office/drawing/2014/main" id="{2605D778-A796-408C-BF8F-E5182DEF382A}"/>
              </a:ext>
            </a:extLst>
          </p:cNvPr>
          <p:cNvPicPr preferRelativeResize="0"/>
          <p:nvPr/>
        </p:nvPicPr>
        <p:blipFill rotWithShape="1">
          <a:blip r:embed="rId9">
            <a:alphaModFix amt="30000"/>
          </a:blip>
          <a:srcRect/>
          <a:stretch/>
        </p:blipFill>
        <p:spPr>
          <a:xfrm>
            <a:off x="1645578" y="2185853"/>
            <a:ext cx="319221" cy="28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96;p3" descr="Google Shape;143;p15">
            <a:extLst>
              <a:ext uri="{FF2B5EF4-FFF2-40B4-BE49-F238E27FC236}">
                <a16:creationId xmlns:a16="http://schemas.microsoft.com/office/drawing/2014/main" id="{8E63E265-9B29-4076-8FC8-C11B5209F2C8}"/>
              </a:ext>
            </a:extLst>
          </p:cNvPr>
          <p:cNvPicPr preferRelativeResize="0"/>
          <p:nvPr/>
        </p:nvPicPr>
        <p:blipFill rotWithShape="1">
          <a:blip r:embed="rId10">
            <a:alphaModFix amt="30000"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97;p3" descr="תמונה 2">
            <a:extLst>
              <a:ext uri="{FF2B5EF4-FFF2-40B4-BE49-F238E27FC236}">
                <a16:creationId xmlns:a16="http://schemas.microsoft.com/office/drawing/2014/main" id="{3130510E-02E4-4B26-8546-E7EAFCCFDEB2}"/>
              </a:ext>
            </a:extLst>
          </p:cNvPr>
          <p:cNvPicPr preferRelativeResize="0"/>
          <p:nvPr/>
        </p:nvPicPr>
        <p:blipFill rotWithShape="1">
          <a:blip r:embed="rId11">
            <a:alphaModFix amt="30000"/>
          </a:blip>
          <a:srcRect/>
          <a:stretch/>
        </p:blipFill>
        <p:spPr>
          <a:xfrm>
            <a:off x="2679405" y="3390141"/>
            <a:ext cx="330672" cy="3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00;p3" descr="תמונה 169">
            <a:extLst>
              <a:ext uri="{FF2B5EF4-FFF2-40B4-BE49-F238E27FC236}">
                <a16:creationId xmlns:a16="http://schemas.microsoft.com/office/drawing/2014/main" id="{DAD305BF-7E9A-49EC-BD04-C9BAB1BF9057}"/>
              </a:ext>
            </a:extLst>
          </p:cNvPr>
          <p:cNvPicPr preferRelativeResize="0"/>
          <p:nvPr/>
        </p:nvPicPr>
        <p:blipFill rotWithShape="1">
          <a:blip r:embed="rId12">
            <a:alphaModFix amt="30415"/>
          </a:blip>
          <a:srcRect/>
          <a:stretch/>
        </p:blipFill>
        <p:spPr>
          <a:xfrm>
            <a:off x="4462277" y="3863354"/>
            <a:ext cx="352663" cy="31922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102;p3">
            <a:extLst>
              <a:ext uri="{FF2B5EF4-FFF2-40B4-BE49-F238E27FC236}">
                <a16:creationId xmlns:a16="http://schemas.microsoft.com/office/drawing/2014/main" id="{E1B2BD15-350F-4889-A834-745CC6C537DF}"/>
              </a:ext>
            </a:extLst>
          </p:cNvPr>
          <p:cNvSpPr txBox="1"/>
          <p:nvPr/>
        </p:nvSpPr>
        <p:spPr>
          <a:xfrm>
            <a:off x="5786006" y="3651410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ניקוי ואינטגרציה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של נתונים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8" name="Google Shape;103;p3">
            <a:extLst>
              <a:ext uri="{FF2B5EF4-FFF2-40B4-BE49-F238E27FC236}">
                <a16:creationId xmlns:a16="http://schemas.microsoft.com/office/drawing/2014/main" id="{2A62203C-883A-47EB-AFE1-5A1FB3ACC7C9}"/>
              </a:ext>
            </a:extLst>
          </p:cNvPr>
          <p:cNvSpPr txBox="1"/>
          <p:nvPr/>
        </p:nvSpPr>
        <p:spPr>
          <a:xfrm>
            <a:off x="6791900" y="2393583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אחזור ואחסון נתונים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0" name="Google Shape;105;p3">
            <a:extLst>
              <a:ext uri="{FF2B5EF4-FFF2-40B4-BE49-F238E27FC236}">
                <a16:creationId xmlns:a16="http://schemas.microsoft.com/office/drawing/2014/main" id="{9E91A57C-FD3B-4FAF-B3B4-FB4B12B0D82B}"/>
              </a:ext>
            </a:extLst>
          </p:cNvPr>
          <p:cNvSpPr txBox="1"/>
          <p:nvPr/>
        </p:nvSpPr>
        <p:spPr>
          <a:xfrm>
            <a:off x="4091713" y="95323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dirty="0">
                <a:solidFill>
                  <a:srgbClr val="B7B7B7"/>
                </a:solidFill>
                <a:latin typeface="Assistant"/>
                <a:cs typeface="Assistant"/>
                <a:sym typeface="Assistant"/>
              </a:rPr>
              <a:t>הגדרת הבעיה</a:t>
            </a:r>
            <a:endParaRPr sz="1050" b="1" dirty="0">
              <a:solidFill>
                <a:srgbClr val="B7B7B7"/>
              </a:solidFill>
              <a:latin typeface="Assistant"/>
              <a:cs typeface="Assistant"/>
              <a:sym typeface="Assistant"/>
            </a:endParaRPr>
          </a:p>
        </p:txBody>
      </p:sp>
      <p:sp>
        <p:nvSpPr>
          <p:cNvPr id="71" name="Google Shape;106;p3">
            <a:extLst>
              <a:ext uri="{FF2B5EF4-FFF2-40B4-BE49-F238E27FC236}">
                <a16:creationId xmlns:a16="http://schemas.microsoft.com/office/drawing/2014/main" id="{36A87F28-ADB3-4DEF-99E0-F6A4183707B0}"/>
              </a:ext>
            </a:extLst>
          </p:cNvPr>
          <p:cNvSpPr txBox="1"/>
          <p:nvPr/>
        </p:nvSpPr>
        <p:spPr>
          <a:xfrm>
            <a:off x="2313776" y="1319478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משוב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2" name="Google Shape;107;p3">
            <a:extLst>
              <a:ext uri="{FF2B5EF4-FFF2-40B4-BE49-F238E27FC236}">
                <a16:creationId xmlns:a16="http://schemas.microsoft.com/office/drawing/2014/main" id="{3D2C763F-4025-4C2D-B44B-A89A018F5C1E}"/>
              </a:ext>
            </a:extLst>
          </p:cNvPr>
          <p:cNvSpPr txBox="1"/>
          <p:nvPr/>
        </p:nvSpPr>
        <p:spPr>
          <a:xfrm>
            <a:off x="1258369" y="2483156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קבלת החלטות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3" name="Google Shape;108;p3">
            <a:extLst>
              <a:ext uri="{FF2B5EF4-FFF2-40B4-BE49-F238E27FC236}">
                <a16:creationId xmlns:a16="http://schemas.microsoft.com/office/drawing/2014/main" id="{20394538-CCBC-44A5-9CDC-C441E9E21589}"/>
              </a:ext>
            </a:extLst>
          </p:cNvPr>
          <p:cNvSpPr txBox="1"/>
          <p:nvPr/>
        </p:nvSpPr>
        <p:spPr>
          <a:xfrm>
            <a:off x="2313789" y="3700738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פרזנטציה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4" name="Google Shape;109;p3">
            <a:extLst>
              <a:ext uri="{FF2B5EF4-FFF2-40B4-BE49-F238E27FC236}">
                <a16:creationId xmlns:a16="http://schemas.microsoft.com/office/drawing/2014/main" id="{5B6C8ADF-5576-4ADF-A414-B0520C37F7B0}"/>
              </a:ext>
            </a:extLst>
          </p:cNvPr>
          <p:cNvSpPr txBox="1"/>
          <p:nvPr/>
        </p:nvSpPr>
        <p:spPr>
          <a:xfrm>
            <a:off x="3936205" y="4160075"/>
            <a:ext cx="1400176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עיבוד, ניתוח נתונים וויזואליזציה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41152D8E-25CC-4C1A-A1E8-3D07D70CD7E2}"/>
              </a:ext>
            </a:extLst>
          </p:cNvPr>
          <p:cNvGrpSpPr/>
          <p:nvPr/>
        </p:nvGrpSpPr>
        <p:grpSpPr>
          <a:xfrm>
            <a:off x="5637102" y="790628"/>
            <a:ext cx="1391401" cy="917701"/>
            <a:chOff x="5789655" y="944914"/>
            <a:chExt cx="1391401" cy="917701"/>
          </a:xfrm>
        </p:grpSpPr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9EADFB64-1698-46AD-A16A-9E08DEBACB05}"/>
                </a:ext>
              </a:extLst>
            </p:cNvPr>
            <p:cNvSpPr/>
            <p:nvPr/>
          </p:nvSpPr>
          <p:spPr>
            <a:xfrm>
              <a:off x="5789655" y="944914"/>
              <a:ext cx="1391401" cy="917701"/>
            </a:xfrm>
            <a:prstGeom prst="roundRect">
              <a:avLst>
                <a:gd name="adj" fmla="val 10318"/>
              </a:avLst>
            </a:prstGeom>
            <a:solidFill>
              <a:srgbClr val="918D8E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ACE6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36" name="Google Shape;51;p2">
              <a:extLst>
                <a:ext uri="{FF2B5EF4-FFF2-40B4-BE49-F238E27FC236}">
                  <a16:creationId xmlns:a16="http://schemas.microsoft.com/office/drawing/2014/main" id="{5CA4318F-8E0A-40B5-B1FD-503570EF4486}"/>
                </a:ext>
              </a:extLst>
            </p:cNvPr>
            <p:cNvSpPr txBox="1"/>
            <p:nvPr/>
          </p:nvSpPr>
          <p:spPr>
            <a:xfrm>
              <a:off x="5938461" y="1353927"/>
              <a:ext cx="1093801" cy="5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 dirty="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איתור וזיהוי </a:t>
              </a:r>
              <a:br>
                <a:rPr lang="iw-IL" sz="1050" b="1" i="0" u="none" strike="noStrike" cap="none" dirty="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</a:br>
              <a:r>
                <a:rPr lang="iw-IL" sz="1050" b="1" i="0" u="none" strike="noStrike" cap="none" dirty="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מקורות נתונים</a:t>
              </a:r>
              <a:endParaRPr sz="105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pic>
          <p:nvPicPr>
            <p:cNvPr id="37" name="Google Shape;59;p2" descr="Google Shape;92;p14">
              <a:extLst>
                <a:ext uri="{FF2B5EF4-FFF2-40B4-BE49-F238E27FC236}">
                  <a16:creationId xmlns:a16="http://schemas.microsoft.com/office/drawing/2014/main" id="{0663DB77-3D70-4BEB-88FE-6D49C5CC5BA6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309023" y="1076873"/>
              <a:ext cx="352650" cy="31922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8107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7" name="Google Shape;118;p3">
            <a:extLst>
              <a:ext uri="{FF2B5EF4-FFF2-40B4-BE49-F238E27FC236}">
                <a16:creationId xmlns:a16="http://schemas.microsoft.com/office/drawing/2014/main" id="{FAF769F1-512A-47D8-A4D5-51C48A35A9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730" y="1069675"/>
            <a:ext cx="2857366" cy="3849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9;p4">
            <a:extLst>
              <a:ext uri="{FF2B5EF4-FFF2-40B4-BE49-F238E27FC236}">
                <a16:creationId xmlns:a16="http://schemas.microsoft.com/office/drawing/2014/main" id="{939C2CAF-131D-4302-AA8A-B05D9B9F34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1457" y="2538173"/>
            <a:ext cx="315358" cy="553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3;p4">
            <a:extLst>
              <a:ext uri="{FF2B5EF4-FFF2-40B4-BE49-F238E27FC236}">
                <a16:creationId xmlns:a16="http://schemas.microsoft.com/office/drawing/2014/main" id="{0B5A377F-07D6-4E90-9C44-42B843636F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3203" y="3405786"/>
            <a:ext cx="531866" cy="531866"/>
          </a:xfrm>
          <a:prstGeom prst="ellipse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</p:pic>
      <p:pic>
        <p:nvPicPr>
          <p:cNvPr id="13" name="Google Shape;145;p4">
            <a:extLst>
              <a:ext uri="{FF2B5EF4-FFF2-40B4-BE49-F238E27FC236}">
                <a16:creationId xmlns:a16="http://schemas.microsoft.com/office/drawing/2014/main" id="{A5494154-CE2E-40CA-B402-AA445349171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95572" y="1692409"/>
            <a:ext cx="531865" cy="5318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7;p6">
            <a:extLst>
              <a:ext uri="{FF2B5EF4-FFF2-40B4-BE49-F238E27FC236}">
                <a16:creationId xmlns:a16="http://schemas.microsoft.com/office/drawing/2014/main" id="{B8CF9359-5F53-462A-A2F9-5E052235B6DC}"/>
              </a:ext>
            </a:extLst>
          </p:cNvPr>
          <p:cNvSpPr txBox="1"/>
          <p:nvPr/>
        </p:nvSpPr>
        <p:spPr>
          <a:xfrm>
            <a:off x="4002657" y="1724777"/>
            <a:ext cx="2992094" cy="48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5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למצוא מחט בערימת שחת</a:t>
            </a:r>
            <a:endParaRPr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5" name="Google Shape;107;p6">
            <a:extLst>
              <a:ext uri="{FF2B5EF4-FFF2-40B4-BE49-F238E27FC236}">
                <a16:creationId xmlns:a16="http://schemas.microsoft.com/office/drawing/2014/main" id="{3A7DE9EE-0C84-4831-B2AB-0DF2CDA5C0B1}"/>
              </a:ext>
            </a:extLst>
          </p:cNvPr>
          <p:cNvSpPr txBox="1"/>
          <p:nvPr/>
        </p:nvSpPr>
        <p:spPr>
          <a:xfrm>
            <a:off x="3450566" y="2533980"/>
            <a:ext cx="3544185" cy="48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5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ssistant ExtraBold"/>
              </a:rPr>
              <a:t>אמינות הנתונים</a:t>
            </a:r>
            <a:endParaRPr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6" name="Google Shape;107;p6">
            <a:extLst>
              <a:ext uri="{FF2B5EF4-FFF2-40B4-BE49-F238E27FC236}">
                <a16:creationId xmlns:a16="http://schemas.microsoft.com/office/drawing/2014/main" id="{4982FEB7-2AF8-4E3D-9057-024C9E4BFDEC}"/>
              </a:ext>
            </a:extLst>
          </p:cNvPr>
          <p:cNvSpPr txBox="1"/>
          <p:nvPr/>
        </p:nvSpPr>
        <p:spPr>
          <a:xfrm>
            <a:off x="3041368" y="3242889"/>
            <a:ext cx="3953383" cy="8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5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להשקיע ולהתאמץ </a:t>
            </a:r>
            <a:r>
              <a:rPr lang="he-IL" sz="150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בחיפוש עצמו, </a:t>
            </a:r>
            <a:br>
              <a:rPr lang="en-US" sz="150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</a:br>
            <a:r>
              <a:rPr lang="he-IL" sz="150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כמו שנאמר: "יגעת ומצאת – תאמין".</a:t>
            </a:r>
            <a:endParaRPr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7" name="Google Shape;107;p6">
            <a:extLst>
              <a:ext uri="{FF2B5EF4-FFF2-40B4-BE49-F238E27FC236}">
                <a16:creationId xmlns:a16="http://schemas.microsoft.com/office/drawing/2014/main" id="{9C94FE50-AD05-433C-B9FB-5C1AE593AD6E}"/>
              </a:ext>
            </a:extLst>
          </p:cNvPr>
          <p:cNvSpPr txBox="1"/>
          <p:nvPr/>
        </p:nvSpPr>
        <p:spPr>
          <a:xfrm>
            <a:off x="4002657" y="781761"/>
            <a:ext cx="3953383" cy="55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232752"/>
                </a:solidFill>
                <a:latin typeface="Assistant ExtraBold" pitchFamily="2" charset="-79"/>
                <a:cs typeface="Assistant ExtraBold" pitchFamily="2" charset="-79"/>
              </a:rPr>
              <a:t>אתגרים מרכזיים בחיפוש הנתונים</a:t>
            </a:r>
            <a:endParaRPr sz="1800" dirty="0">
              <a:solidFill>
                <a:srgbClr val="232752"/>
              </a:solidFill>
              <a:latin typeface="Assistant ExtraBold" pitchFamily="2" charset="-79"/>
              <a:cs typeface="Assistant ExtraBold" pitchFamily="2" charset="-79"/>
            </a:endParaRP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30F40A7E-8433-456F-AD98-0D016A46FE08}"/>
              </a:ext>
            </a:extLst>
          </p:cNvPr>
          <p:cNvCxnSpPr>
            <a:cxnSpLocks/>
          </p:cNvCxnSpPr>
          <p:nvPr/>
        </p:nvCxnSpPr>
        <p:spPr>
          <a:xfrm flipH="1">
            <a:off x="4701396" y="1335698"/>
            <a:ext cx="3177798" cy="0"/>
          </a:xfrm>
          <a:prstGeom prst="line">
            <a:avLst/>
          </a:prstGeom>
          <a:ln w="19050">
            <a:solidFill>
              <a:srgbClr val="FFCF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78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1" name="Google Shape;60;p13" descr="Google Shape;60;p13">
            <a:extLst>
              <a:ext uri="{FF2B5EF4-FFF2-40B4-BE49-F238E27FC236}">
                <a16:creationId xmlns:a16="http://schemas.microsoft.com/office/drawing/2014/main" id="{FB78CB5A-42D4-45E0-B0BB-DDCED468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703780" y="1801888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201ECE88-4577-41DA-A528-7CF749818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14" y="776687"/>
            <a:ext cx="6448424" cy="38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2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" name="בועת דיבור: מלבן עם פינות מעוגלות 1">
            <a:extLst>
              <a:ext uri="{FF2B5EF4-FFF2-40B4-BE49-F238E27FC236}">
                <a16:creationId xmlns:a16="http://schemas.microsoft.com/office/drawing/2014/main" id="{FE738053-AF4A-42A9-B3D1-0A8F64467E1E}"/>
              </a:ext>
            </a:extLst>
          </p:cNvPr>
          <p:cNvSpPr/>
          <p:nvPr/>
        </p:nvSpPr>
        <p:spPr>
          <a:xfrm rot="5400000">
            <a:off x="6162436" y="1638788"/>
            <a:ext cx="1687927" cy="1970633"/>
          </a:xfrm>
          <a:custGeom>
            <a:avLst/>
            <a:gdLst>
              <a:gd name="connsiteX0" fmla="*/ 0 w 1687927"/>
              <a:gd name="connsiteY0" fmla="*/ 241838 h 1450998"/>
              <a:gd name="connsiteX1" fmla="*/ 241838 w 1687927"/>
              <a:gd name="connsiteY1" fmla="*/ 0 h 1450998"/>
              <a:gd name="connsiteX2" fmla="*/ 281321 w 1687927"/>
              <a:gd name="connsiteY2" fmla="*/ 0 h 1450998"/>
              <a:gd name="connsiteX3" fmla="*/ 281321 w 1687927"/>
              <a:gd name="connsiteY3" fmla="*/ 0 h 1450998"/>
              <a:gd name="connsiteX4" fmla="*/ 703303 w 1687927"/>
              <a:gd name="connsiteY4" fmla="*/ 0 h 1450998"/>
              <a:gd name="connsiteX5" fmla="*/ 1446089 w 1687927"/>
              <a:gd name="connsiteY5" fmla="*/ 0 h 1450998"/>
              <a:gd name="connsiteX6" fmla="*/ 1687927 w 1687927"/>
              <a:gd name="connsiteY6" fmla="*/ 241838 h 1450998"/>
              <a:gd name="connsiteX7" fmla="*/ 1687927 w 1687927"/>
              <a:gd name="connsiteY7" fmla="*/ 846416 h 1450998"/>
              <a:gd name="connsiteX8" fmla="*/ 1687927 w 1687927"/>
              <a:gd name="connsiteY8" fmla="*/ 846416 h 1450998"/>
              <a:gd name="connsiteX9" fmla="*/ 1687927 w 1687927"/>
              <a:gd name="connsiteY9" fmla="*/ 1209165 h 1450998"/>
              <a:gd name="connsiteX10" fmla="*/ 1687927 w 1687927"/>
              <a:gd name="connsiteY10" fmla="*/ 1209160 h 1450998"/>
              <a:gd name="connsiteX11" fmla="*/ 1446089 w 1687927"/>
              <a:gd name="connsiteY11" fmla="*/ 1450998 h 1450998"/>
              <a:gd name="connsiteX12" fmla="*/ 703303 w 1687927"/>
              <a:gd name="connsiteY12" fmla="*/ 1450998 h 1450998"/>
              <a:gd name="connsiteX13" fmla="*/ 492318 w 1687927"/>
              <a:gd name="connsiteY13" fmla="*/ 1632373 h 1450998"/>
              <a:gd name="connsiteX14" fmla="*/ 281321 w 1687927"/>
              <a:gd name="connsiteY14" fmla="*/ 1450998 h 1450998"/>
              <a:gd name="connsiteX15" fmla="*/ 241838 w 1687927"/>
              <a:gd name="connsiteY15" fmla="*/ 1450998 h 1450998"/>
              <a:gd name="connsiteX16" fmla="*/ 0 w 1687927"/>
              <a:gd name="connsiteY16" fmla="*/ 1209160 h 1450998"/>
              <a:gd name="connsiteX17" fmla="*/ 0 w 1687927"/>
              <a:gd name="connsiteY17" fmla="*/ 1209165 h 1450998"/>
              <a:gd name="connsiteX18" fmla="*/ 0 w 1687927"/>
              <a:gd name="connsiteY18" fmla="*/ 846416 h 1450998"/>
              <a:gd name="connsiteX19" fmla="*/ 0 w 1687927"/>
              <a:gd name="connsiteY19" fmla="*/ 846416 h 1450998"/>
              <a:gd name="connsiteX20" fmla="*/ 0 w 1687927"/>
              <a:gd name="connsiteY20" fmla="*/ 241838 h 1450998"/>
              <a:gd name="connsiteX0" fmla="*/ 0 w 1687927"/>
              <a:gd name="connsiteY0" fmla="*/ 241838 h 1632373"/>
              <a:gd name="connsiteX1" fmla="*/ 241838 w 1687927"/>
              <a:gd name="connsiteY1" fmla="*/ 0 h 1632373"/>
              <a:gd name="connsiteX2" fmla="*/ 281321 w 1687927"/>
              <a:gd name="connsiteY2" fmla="*/ 0 h 1632373"/>
              <a:gd name="connsiteX3" fmla="*/ 281321 w 1687927"/>
              <a:gd name="connsiteY3" fmla="*/ 0 h 1632373"/>
              <a:gd name="connsiteX4" fmla="*/ 703303 w 1687927"/>
              <a:gd name="connsiteY4" fmla="*/ 0 h 1632373"/>
              <a:gd name="connsiteX5" fmla="*/ 1446089 w 1687927"/>
              <a:gd name="connsiteY5" fmla="*/ 0 h 1632373"/>
              <a:gd name="connsiteX6" fmla="*/ 1687927 w 1687927"/>
              <a:gd name="connsiteY6" fmla="*/ 241838 h 1632373"/>
              <a:gd name="connsiteX7" fmla="*/ 1687927 w 1687927"/>
              <a:gd name="connsiteY7" fmla="*/ 846416 h 1632373"/>
              <a:gd name="connsiteX8" fmla="*/ 1687927 w 1687927"/>
              <a:gd name="connsiteY8" fmla="*/ 846416 h 1632373"/>
              <a:gd name="connsiteX9" fmla="*/ 1687927 w 1687927"/>
              <a:gd name="connsiteY9" fmla="*/ 1209165 h 1632373"/>
              <a:gd name="connsiteX10" fmla="*/ 1687927 w 1687927"/>
              <a:gd name="connsiteY10" fmla="*/ 1209160 h 1632373"/>
              <a:gd name="connsiteX11" fmla="*/ 1446089 w 1687927"/>
              <a:gd name="connsiteY11" fmla="*/ 1450998 h 1632373"/>
              <a:gd name="connsiteX12" fmla="*/ 703306 w 1687927"/>
              <a:gd name="connsiteY12" fmla="*/ 1450998 h 1632373"/>
              <a:gd name="connsiteX13" fmla="*/ 492318 w 1687927"/>
              <a:gd name="connsiteY13" fmla="*/ 1632373 h 1632373"/>
              <a:gd name="connsiteX14" fmla="*/ 281321 w 1687927"/>
              <a:gd name="connsiteY14" fmla="*/ 1450998 h 1632373"/>
              <a:gd name="connsiteX15" fmla="*/ 241838 w 1687927"/>
              <a:gd name="connsiteY15" fmla="*/ 1450998 h 1632373"/>
              <a:gd name="connsiteX16" fmla="*/ 0 w 1687927"/>
              <a:gd name="connsiteY16" fmla="*/ 1209160 h 1632373"/>
              <a:gd name="connsiteX17" fmla="*/ 0 w 1687927"/>
              <a:gd name="connsiteY17" fmla="*/ 1209165 h 1632373"/>
              <a:gd name="connsiteX18" fmla="*/ 0 w 1687927"/>
              <a:gd name="connsiteY18" fmla="*/ 846416 h 1632373"/>
              <a:gd name="connsiteX19" fmla="*/ 0 w 1687927"/>
              <a:gd name="connsiteY19" fmla="*/ 846416 h 1632373"/>
              <a:gd name="connsiteX20" fmla="*/ 0 w 1687927"/>
              <a:gd name="connsiteY20" fmla="*/ 241838 h 1632373"/>
              <a:gd name="connsiteX0" fmla="*/ 0 w 1687927"/>
              <a:gd name="connsiteY0" fmla="*/ 241838 h 1632373"/>
              <a:gd name="connsiteX1" fmla="*/ 241838 w 1687927"/>
              <a:gd name="connsiteY1" fmla="*/ 0 h 1632373"/>
              <a:gd name="connsiteX2" fmla="*/ 281321 w 1687927"/>
              <a:gd name="connsiteY2" fmla="*/ 0 h 1632373"/>
              <a:gd name="connsiteX3" fmla="*/ 281321 w 1687927"/>
              <a:gd name="connsiteY3" fmla="*/ 0 h 1632373"/>
              <a:gd name="connsiteX4" fmla="*/ 703303 w 1687927"/>
              <a:gd name="connsiteY4" fmla="*/ 0 h 1632373"/>
              <a:gd name="connsiteX5" fmla="*/ 1446089 w 1687927"/>
              <a:gd name="connsiteY5" fmla="*/ 0 h 1632373"/>
              <a:gd name="connsiteX6" fmla="*/ 1687927 w 1687927"/>
              <a:gd name="connsiteY6" fmla="*/ 241838 h 1632373"/>
              <a:gd name="connsiteX7" fmla="*/ 1687927 w 1687927"/>
              <a:gd name="connsiteY7" fmla="*/ 846416 h 1632373"/>
              <a:gd name="connsiteX8" fmla="*/ 1687927 w 1687927"/>
              <a:gd name="connsiteY8" fmla="*/ 846416 h 1632373"/>
              <a:gd name="connsiteX9" fmla="*/ 1687927 w 1687927"/>
              <a:gd name="connsiteY9" fmla="*/ 1209165 h 1632373"/>
              <a:gd name="connsiteX10" fmla="*/ 1687927 w 1687927"/>
              <a:gd name="connsiteY10" fmla="*/ 1209160 h 1632373"/>
              <a:gd name="connsiteX11" fmla="*/ 1446089 w 1687927"/>
              <a:gd name="connsiteY11" fmla="*/ 1450998 h 1632373"/>
              <a:gd name="connsiteX12" fmla="*/ 703306 w 1687927"/>
              <a:gd name="connsiteY12" fmla="*/ 1450998 h 1632373"/>
              <a:gd name="connsiteX13" fmla="*/ 492318 w 1687927"/>
              <a:gd name="connsiteY13" fmla="*/ 1632373 h 1632373"/>
              <a:gd name="connsiteX14" fmla="*/ 281321 w 1687927"/>
              <a:gd name="connsiteY14" fmla="*/ 1450998 h 1632373"/>
              <a:gd name="connsiteX15" fmla="*/ 241838 w 1687927"/>
              <a:gd name="connsiteY15" fmla="*/ 1450998 h 1632373"/>
              <a:gd name="connsiteX16" fmla="*/ 0 w 1687927"/>
              <a:gd name="connsiteY16" fmla="*/ 1209160 h 1632373"/>
              <a:gd name="connsiteX17" fmla="*/ 0 w 1687927"/>
              <a:gd name="connsiteY17" fmla="*/ 1209165 h 1632373"/>
              <a:gd name="connsiteX18" fmla="*/ 0 w 1687927"/>
              <a:gd name="connsiteY18" fmla="*/ 846416 h 1632373"/>
              <a:gd name="connsiteX19" fmla="*/ 0 w 1687927"/>
              <a:gd name="connsiteY19" fmla="*/ 846416 h 1632373"/>
              <a:gd name="connsiteX20" fmla="*/ 0 w 1687927"/>
              <a:gd name="connsiteY20" fmla="*/ 241838 h 1632373"/>
              <a:gd name="connsiteX0" fmla="*/ 0 w 1687927"/>
              <a:gd name="connsiteY0" fmla="*/ 241838 h 1632373"/>
              <a:gd name="connsiteX1" fmla="*/ 241838 w 1687927"/>
              <a:gd name="connsiteY1" fmla="*/ 0 h 1632373"/>
              <a:gd name="connsiteX2" fmla="*/ 281321 w 1687927"/>
              <a:gd name="connsiteY2" fmla="*/ 0 h 1632373"/>
              <a:gd name="connsiteX3" fmla="*/ 281321 w 1687927"/>
              <a:gd name="connsiteY3" fmla="*/ 0 h 1632373"/>
              <a:gd name="connsiteX4" fmla="*/ 703303 w 1687927"/>
              <a:gd name="connsiteY4" fmla="*/ 0 h 1632373"/>
              <a:gd name="connsiteX5" fmla="*/ 1446089 w 1687927"/>
              <a:gd name="connsiteY5" fmla="*/ 0 h 1632373"/>
              <a:gd name="connsiteX6" fmla="*/ 1687927 w 1687927"/>
              <a:gd name="connsiteY6" fmla="*/ 241838 h 1632373"/>
              <a:gd name="connsiteX7" fmla="*/ 1687927 w 1687927"/>
              <a:gd name="connsiteY7" fmla="*/ 846416 h 1632373"/>
              <a:gd name="connsiteX8" fmla="*/ 1687927 w 1687927"/>
              <a:gd name="connsiteY8" fmla="*/ 846416 h 1632373"/>
              <a:gd name="connsiteX9" fmla="*/ 1687927 w 1687927"/>
              <a:gd name="connsiteY9" fmla="*/ 1209165 h 1632373"/>
              <a:gd name="connsiteX10" fmla="*/ 1687927 w 1687927"/>
              <a:gd name="connsiteY10" fmla="*/ 1209160 h 1632373"/>
              <a:gd name="connsiteX11" fmla="*/ 1446089 w 1687927"/>
              <a:gd name="connsiteY11" fmla="*/ 1450998 h 1632373"/>
              <a:gd name="connsiteX12" fmla="*/ 971754 w 1687927"/>
              <a:gd name="connsiteY12" fmla="*/ 1450998 h 1632373"/>
              <a:gd name="connsiteX13" fmla="*/ 492318 w 1687927"/>
              <a:gd name="connsiteY13" fmla="*/ 1632373 h 1632373"/>
              <a:gd name="connsiteX14" fmla="*/ 281321 w 1687927"/>
              <a:gd name="connsiteY14" fmla="*/ 1450998 h 1632373"/>
              <a:gd name="connsiteX15" fmla="*/ 241838 w 1687927"/>
              <a:gd name="connsiteY15" fmla="*/ 1450998 h 1632373"/>
              <a:gd name="connsiteX16" fmla="*/ 0 w 1687927"/>
              <a:gd name="connsiteY16" fmla="*/ 1209160 h 1632373"/>
              <a:gd name="connsiteX17" fmla="*/ 0 w 1687927"/>
              <a:gd name="connsiteY17" fmla="*/ 1209165 h 1632373"/>
              <a:gd name="connsiteX18" fmla="*/ 0 w 1687927"/>
              <a:gd name="connsiteY18" fmla="*/ 846416 h 1632373"/>
              <a:gd name="connsiteX19" fmla="*/ 0 w 1687927"/>
              <a:gd name="connsiteY19" fmla="*/ 846416 h 1632373"/>
              <a:gd name="connsiteX20" fmla="*/ 0 w 1687927"/>
              <a:gd name="connsiteY20" fmla="*/ 241838 h 1632373"/>
              <a:gd name="connsiteX0" fmla="*/ 0 w 1687927"/>
              <a:gd name="connsiteY0" fmla="*/ 241838 h 1632373"/>
              <a:gd name="connsiteX1" fmla="*/ 241838 w 1687927"/>
              <a:gd name="connsiteY1" fmla="*/ 0 h 1632373"/>
              <a:gd name="connsiteX2" fmla="*/ 281321 w 1687927"/>
              <a:gd name="connsiteY2" fmla="*/ 0 h 1632373"/>
              <a:gd name="connsiteX3" fmla="*/ 281321 w 1687927"/>
              <a:gd name="connsiteY3" fmla="*/ 0 h 1632373"/>
              <a:gd name="connsiteX4" fmla="*/ 703303 w 1687927"/>
              <a:gd name="connsiteY4" fmla="*/ 0 h 1632373"/>
              <a:gd name="connsiteX5" fmla="*/ 1446089 w 1687927"/>
              <a:gd name="connsiteY5" fmla="*/ 0 h 1632373"/>
              <a:gd name="connsiteX6" fmla="*/ 1687927 w 1687927"/>
              <a:gd name="connsiteY6" fmla="*/ 241838 h 1632373"/>
              <a:gd name="connsiteX7" fmla="*/ 1687927 w 1687927"/>
              <a:gd name="connsiteY7" fmla="*/ 846416 h 1632373"/>
              <a:gd name="connsiteX8" fmla="*/ 1687927 w 1687927"/>
              <a:gd name="connsiteY8" fmla="*/ 846416 h 1632373"/>
              <a:gd name="connsiteX9" fmla="*/ 1687927 w 1687927"/>
              <a:gd name="connsiteY9" fmla="*/ 1209165 h 1632373"/>
              <a:gd name="connsiteX10" fmla="*/ 1687927 w 1687927"/>
              <a:gd name="connsiteY10" fmla="*/ 1209160 h 1632373"/>
              <a:gd name="connsiteX11" fmla="*/ 1446089 w 1687927"/>
              <a:gd name="connsiteY11" fmla="*/ 1450998 h 1632373"/>
              <a:gd name="connsiteX12" fmla="*/ 971754 w 1687927"/>
              <a:gd name="connsiteY12" fmla="*/ 1450998 h 1632373"/>
              <a:gd name="connsiteX13" fmla="*/ 710432 w 1687927"/>
              <a:gd name="connsiteY13" fmla="*/ 1632373 h 1632373"/>
              <a:gd name="connsiteX14" fmla="*/ 281321 w 1687927"/>
              <a:gd name="connsiteY14" fmla="*/ 1450998 h 1632373"/>
              <a:gd name="connsiteX15" fmla="*/ 241838 w 1687927"/>
              <a:gd name="connsiteY15" fmla="*/ 1450998 h 1632373"/>
              <a:gd name="connsiteX16" fmla="*/ 0 w 1687927"/>
              <a:gd name="connsiteY16" fmla="*/ 1209160 h 1632373"/>
              <a:gd name="connsiteX17" fmla="*/ 0 w 1687927"/>
              <a:gd name="connsiteY17" fmla="*/ 1209165 h 1632373"/>
              <a:gd name="connsiteX18" fmla="*/ 0 w 1687927"/>
              <a:gd name="connsiteY18" fmla="*/ 846416 h 1632373"/>
              <a:gd name="connsiteX19" fmla="*/ 0 w 1687927"/>
              <a:gd name="connsiteY19" fmla="*/ 846416 h 1632373"/>
              <a:gd name="connsiteX20" fmla="*/ 0 w 1687927"/>
              <a:gd name="connsiteY20" fmla="*/ 241838 h 1632373"/>
              <a:gd name="connsiteX0" fmla="*/ 0 w 1687927"/>
              <a:gd name="connsiteY0" fmla="*/ 241838 h 1632373"/>
              <a:gd name="connsiteX1" fmla="*/ 241838 w 1687927"/>
              <a:gd name="connsiteY1" fmla="*/ 0 h 1632373"/>
              <a:gd name="connsiteX2" fmla="*/ 281321 w 1687927"/>
              <a:gd name="connsiteY2" fmla="*/ 0 h 1632373"/>
              <a:gd name="connsiteX3" fmla="*/ 281321 w 1687927"/>
              <a:gd name="connsiteY3" fmla="*/ 0 h 1632373"/>
              <a:gd name="connsiteX4" fmla="*/ 703303 w 1687927"/>
              <a:gd name="connsiteY4" fmla="*/ 0 h 1632373"/>
              <a:gd name="connsiteX5" fmla="*/ 1446089 w 1687927"/>
              <a:gd name="connsiteY5" fmla="*/ 0 h 1632373"/>
              <a:gd name="connsiteX6" fmla="*/ 1687927 w 1687927"/>
              <a:gd name="connsiteY6" fmla="*/ 241838 h 1632373"/>
              <a:gd name="connsiteX7" fmla="*/ 1687927 w 1687927"/>
              <a:gd name="connsiteY7" fmla="*/ 846416 h 1632373"/>
              <a:gd name="connsiteX8" fmla="*/ 1687927 w 1687927"/>
              <a:gd name="connsiteY8" fmla="*/ 846416 h 1632373"/>
              <a:gd name="connsiteX9" fmla="*/ 1687927 w 1687927"/>
              <a:gd name="connsiteY9" fmla="*/ 1209165 h 1632373"/>
              <a:gd name="connsiteX10" fmla="*/ 1687927 w 1687927"/>
              <a:gd name="connsiteY10" fmla="*/ 1209160 h 1632373"/>
              <a:gd name="connsiteX11" fmla="*/ 1446089 w 1687927"/>
              <a:gd name="connsiteY11" fmla="*/ 1450998 h 1632373"/>
              <a:gd name="connsiteX12" fmla="*/ 971754 w 1687927"/>
              <a:gd name="connsiteY12" fmla="*/ 1450998 h 1632373"/>
              <a:gd name="connsiteX13" fmla="*/ 710432 w 1687927"/>
              <a:gd name="connsiteY13" fmla="*/ 1632373 h 1632373"/>
              <a:gd name="connsiteX14" fmla="*/ 549768 w 1687927"/>
              <a:gd name="connsiteY14" fmla="*/ 1450998 h 1632373"/>
              <a:gd name="connsiteX15" fmla="*/ 241838 w 1687927"/>
              <a:gd name="connsiteY15" fmla="*/ 1450998 h 1632373"/>
              <a:gd name="connsiteX16" fmla="*/ 0 w 1687927"/>
              <a:gd name="connsiteY16" fmla="*/ 1209160 h 1632373"/>
              <a:gd name="connsiteX17" fmla="*/ 0 w 1687927"/>
              <a:gd name="connsiteY17" fmla="*/ 1209165 h 1632373"/>
              <a:gd name="connsiteX18" fmla="*/ 0 w 1687927"/>
              <a:gd name="connsiteY18" fmla="*/ 846416 h 1632373"/>
              <a:gd name="connsiteX19" fmla="*/ 0 w 1687927"/>
              <a:gd name="connsiteY19" fmla="*/ 846416 h 1632373"/>
              <a:gd name="connsiteX20" fmla="*/ 0 w 1687927"/>
              <a:gd name="connsiteY20" fmla="*/ 241838 h 1632373"/>
              <a:gd name="connsiteX0" fmla="*/ 0 w 1687927"/>
              <a:gd name="connsiteY0" fmla="*/ 241838 h 1632373"/>
              <a:gd name="connsiteX1" fmla="*/ 241838 w 1687927"/>
              <a:gd name="connsiteY1" fmla="*/ 0 h 1632373"/>
              <a:gd name="connsiteX2" fmla="*/ 281321 w 1687927"/>
              <a:gd name="connsiteY2" fmla="*/ 0 h 1632373"/>
              <a:gd name="connsiteX3" fmla="*/ 281321 w 1687927"/>
              <a:gd name="connsiteY3" fmla="*/ 0 h 1632373"/>
              <a:gd name="connsiteX4" fmla="*/ 703303 w 1687927"/>
              <a:gd name="connsiteY4" fmla="*/ 0 h 1632373"/>
              <a:gd name="connsiteX5" fmla="*/ 1446089 w 1687927"/>
              <a:gd name="connsiteY5" fmla="*/ 0 h 1632373"/>
              <a:gd name="connsiteX6" fmla="*/ 1687927 w 1687927"/>
              <a:gd name="connsiteY6" fmla="*/ 241838 h 1632373"/>
              <a:gd name="connsiteX7" fmla="*/ 1687927 w 1687927"/>
              <a:gd name="connsiteY7" fmla="*/ 846416 h 1632373"/>
              <a:gd name="connsiteX8" fmla="*/ 1687927 w 1687927"/>
              <a:gd name="connsiteY8" fmla="*/ 846416 h 1632373"/>
              <a:gd name="connsiteX9" fmla="*/ 1687927 w 1687927"/>
              <a:gd name="connsiteY9" fmla="*/ 1209165 h 1632373"/>
              <a:gd name="connsiteX10" fmla="*/ 1687927 w 1687927"/>
              <a:gd name="connsiteY10" fmla="*/ 1209160 h 1632373"/>
              <a:gd name="connsiteX11" fmla="*/ 1446089 w 1687927"/>
              <a:gd name="connsiteY11" fmla="*/ 1450998 h 1632373"/>
              <a:gd name="connsiteX12" fmla="*/ 971754 w 1687927"/>
              <a:gd name="connsiteY12" fmla="*/ 1450998 h 1632373"/>
              <a:gd name="connsiteX13" fmla="*/ 760766 w 1687927"/>
              <a:gd name="connsiteY13" fmla="*/ 1632373 h 1632373"/>
              <a:gd name="connsiteX14" fmla="*/ 549768 w 1687927"/>
              <a:gd name="connsiteY14" fmla="*/ 1450998 h 1632373"/>
              <a:gd name="connsiteX15" fmla="*/ 241838 w 1687927"/>
              <a:gd name="connsiteY15" fmla="*/ 1450998 h 1632373"/>
              <a:gd name="connsiteX16" fmla="*/ 0 w 1687927"/>
              <a:gd name="connsiteY16" fmla="*/ 1209160 h 1632373"/>
              <a:gd name="connsiteX17" fmla="*/ 0 w 1687927"/>
              <a:gd name="connsiteY17" fmla="*/ 1209165 h 1632373"/>
              <a:gd name="connsiteX18" fmla="*/ 0 w 1687927"/>
              <a:gd name="connsiteY18" fmla="*/ 846416 h 1632373"/>
              <a:gd name="connsiteX19" fmla="*/ 0 w 1687927"/>
              <a:gd name="connsiteY19" fmla="*/ 846416 h 1632373"/>
              <a:gd name="connsiteX20" fmla="*/ 0 w 1687927"/>
              <a:gd name="connsiteY20" fmla="*/ 241838 h 1632373"/>
              <a:gd name="connsiteX0" fmla="*/ 0 w 1687927"/>
              <a:gd name="connsiteY0" fmla="*/ 241838 h 1632373"/>
              <a:gd name="connsiteX1" fmla="*/ 241838 w 1687927"/>
              <a:gd name="connsiteY1" fmla="*/ 0 h 1632373"/>
              <a:gd name="connsiteX2" fmla="*/ 281321 w 1687927"/>
              <a:gd name="connsiteY2" fmla="*/ 0 h 1632373"/>
              <a:gd name="connsiteX3" fmla="*/ 281321 w 1687927"/>
              <a:gd name="connsiteY3" fmla="*/ 0 h 1632373"/>
              <a:gd name="connsiteX4" fmla="*/ 703303 w 1687927"/>
              <a:gd name="connsiteY4" fmla="*/ 0 h 1632373"/>
              <a:gd name="connsiteX5" fmla="*/ 1446089 w 1687927"/>
              <a:gd name="connsiteY5" fmla="*/ 0 h 1632373"/>
              <a:gd name="connsiteX6" fmla="*/ 1687927 w 1687927"/>
              <a:gd name="connsiteY6" fmla="*/ 241838 h 1632373"/>
              <a:gd name="connsiteX7" fmla="*/ 1687927 w 1687927"/>
              <a:gd name="connsiteY7" fmla="*/ 846416 h 1632373"/>
              <a:gd name="connsiteX8" fmla="*/ 1687927 w 1687927"/>
              <a:gd name="connsiteY8" fmla="*/ 846416 h 1632373"/>
              <a:gd name="connsiteX9" fmla="*/ 1687927 w 1687927"/>
              <a:gd name="connsiteY9" fmla="*/ 1209165 h 1632373"/>
              <a:gd name="connsiteX10" fmla="*/ 1687927 w 1687927"/>
              <a:gd name="connsiteY10" fmla="*/ 1209160 h 1632373"/>
              <a:gd name="connsiteX11" fmla="*/ 1446089 w 1687927"/>
              <a:gd name="connsiteY11" fmla="*/ 1450998 h 1632373"/>
              <a:gd name="connsiteX12" fmla="*/ 1064033 w 1687927"/>
              <a:gd name="connsiteY12" fmla="*/ 1450998 h 1632373"/>
              <a:gd name="connsiteX13" fmla="*/ 760766 w 1687927"/>
              <a:gd name="connsiteY13" fmla="*/ 1632373 h 1632373"/>
              <a:gd name="connsiteX14" fmla="*/ 549768 w 1687927"/>
              <a:gd name="connsiteY14" fmla="*/ 1450998 h 1632373"/>
              <a:gd name="connsiteX15" fmla="*/ 241838 w 1687927"/>
              <a:gd name="connsiteY15" fmla="*/ 1450998 h 1632373"/>
              <a:gd name="connsiteX16" fmla="*/ 0 w 1687927"/>
              <a:gd name="connsiteY16" fmla="*/ 1209160 h 1632373"/>
              <a:gd name="connsiteX17" fmla="*/ 0 w 1687927"/>
              <a:gd name="connsiteY17" fmla="*/ 1209165 h 1632373"/>
              <a:gd name="connsiteX18" fmla="*/ 0 w 1687927"/>
              <a:gd name="connsiteY18" fmla="*/ 846416 h 1632373"/>
              <a:gd name="connsiteX19" fmla="*/ 0 w 1687927"/>
              <a:gd name="connsiteY19" fmla="*/ 846416 h 1632373"/>
              <a:gd name="connsiteX20" fmla="*/ 0 w 1687927"/>
              <a:gd name="connsiteY20" fmla="*/ 241838 h 1632373"/>
              <a:gd name="connsiteX0" fmla="*/ 0 w 1687927"/>
              <a:gd name="connsiteY0" fmla="*/ 241838 h 1632373"/>
              <a:gd name="connsiteX1" fmla="*/ 241838 w 1687927"/>
              <a:gd name="connsiteY1" fmla="*/ 0 h 1632373"/>
              <a:gd name="connsiteX2" fmla="*/ 281321 w 1687927"/>
              <a:gd name="connsiteY2" fmla="*/ 0 h 1632373"/>
              <a:gd name="connsiteX3" fmla="*/ 281321 w 1687927"/>
              <a:gd name="connsiteY3" fmla="*/ 0 h 1632373"/>
              <a:gd name="connsiteX4" fmla="*/ 703303 w 1687927"/>
              <a:gd name="connsiteY4" fmla="*/ 0 h 1632373"/>
              <a:gd name="connsiteX5" fmla="*/ 1446089 w 1687927"/>
              <a:gd name="connsiteY5" fmla="*/ 0 h 1632373"/>
              <a:gd name="connsiteX6" fmla="*/ 1687927 w 1687927"/>
              <a:gd name="connsiteY6" fmla="*/ 241838 h 1632373"/>
              <a:gd name="connsiteX7" fmla="*/ 1687927 w 1687927"/>
              <a:gd name="connsiteY7" fmla="*/ 846416 h 1632373"/>
              <a:gd name="connsiteX8" fmla="*/ 1687927 w 1687927"/>
              <a:gd name="connsiteY8" fmla="*/ 846416 h 1632373"/>
              <a:gd name="connsiteX9" fmla="*/ 1687927 w 1687927"/>
              <a:gd name="connsiteY9" fmla="*/ 1209165 h 1632373"/>
              <a:gd name="connsiteX10" fmla="*/ 1687927 w 1687927"/>
              <a:gd name="connsiteY10" fmla="*/ 1209160 h 1632373"/>
              <a:gd name="connsiteX11" fmla="*/ 1446089 w 1687927"/>
              <a:gd name="connsiteY11" fmla="*/ 1450998 h 1632373"/>
              <a:gd name="connsiteX12" fmla="*/ 1064033 w 1687927"/>
              <a:gd name="connsiteY12" fmla="*/ 1450998 h 1632373"/>
              <a:gd name="connsiteX13" fmla="*/ 827878 w 1687927"/>
              <a:gd name="connsiteY13" fmla="*/ 1632373 h 1632373"/>
              <a:gd name="connsiteX14" fmla="*/ 549768 w 1687927"/>
              <a:gd name="connsiteY14" fmla="*/ 1450998 h 1632373"/>
              <a:gd name="connsiteX15" fmla="*/ 241838 w 1687927"/>
              <a:gd name="connsiteY15" fmla="*/ 1450998 h 1632373"/>
              <a:gd name="connsiteX16" fmla="*/ 0 w 1687927"/>
              <a:gd name="connsiteY16" fmla="*/ 1209160 h 1632373"/>
              <a:gd name="connsiteX17" fmla="*/ 0 w 1687927"/>
              <a:gd name="connsiteY17" fmla="*/ 1209165 h 1632373"/>
              <a:gd name="connsiteX18" fmla="*/ 0 w 1687927"/>
              <a:gd name="connsiteY18" fmla="*/ 846416 h 1632373"/>
              <a:gd name="connsiteX19" fmla="*/ 0 w 1687927"/>
              <a:gd name="connsiteY19" fmla="*/ 846416 h 1632373"/>
              <a:gd name="connsiteX20" fmla="*/ 0 w 1687927"/>
              <a:gd name="connsiteY20" fmla="*/ 241838 h 1632373"/>
              <a:gd name="connsiteX0" fmla="*/ 0 w 1687927"/>
              <a:gd name="connsiteY0" fmla="*/ 241838 h 1632373"/>
              <a:gd name="connsiteX1" fmla="*/ 241838 w 1687927"/>
              <a:gd name="connsiteY1" fmla="*/ 0 h 1632373"/>
              <a:gd name="connsiteX2" fmla="*/ 281321 w 1687927"/>
              <a:gd name="connsiteY2" fmla="*/ 0 h 1632373"/>
              <a:gd name="connsiteX3" fmla="*/ 281321 w 1687927"/>
              <a:gd name="connsiteY3" fmla="*/ 0 h 1632373"/>
              <a:gd name="connsiteX4" fmla="*/ 703303 w 1687927"/>
              <a:gd name="connsiteY4" fmla="*/ 0 h 1632373"/>
              <a:gd name="connsiteX5" fmla="*/ 1446089 w 1687927"/>
              <a:gd name="connsiteY5" fmla="*/ 0 h 1632373"/>
              <a:gd name="connsiteX6" fmla="*/ 1687927 w 1687927"/>
              <a:gd name="connsiteY6" fmla="*/ 241838 h 1632373"/>
              <a:gd name="connsiteX7" fmla="*/ 1687927 w 1687927"/>
              <a:gd name="connsiteY7" fmla="*/ 846416 h 1632373"/>
              <a:gd name="connsiteX8" fmla="*/ 1687927 w 1687927"/>
              <a:gd name="connsiteY8" fmla="*/ 846416 h 1632373"/>
              <a:gd name="connsiteX9" fmla="*/ 1687927 w 1687927"/>
              <a:gd name="connsiteY9" fmla="*/ 1209165 h 1632373"/>
              <a:gd name="connsiteX10" fmla="*/ 1687927 w 1687927"/>
              <a:gd name="connsiteY10" fmla="*/ 1209160 h 1632373"/>
              <a:gd name="connsiteX11" fmla="*/ 1446089 w 1687927"/>
              <a:gd name="connsiteY11" fmla="*/ 1450998 h 1632373"/>
              <a:gd name="connsiteX12" fmla="*/ 1064033 w 1687927"/>
              <a:gd name="connsiteY12" fmla="*/ 1450998 h 1632373"/>
              <a:gd name="connsiteX13" fmla="*/ 827878 w 1687927"/>
              <a:gd name="connsiteY13" fmla="*/ 1632373 h 1632373"/>
              <a:gd name="connsiteX14" fmla="*/ 625269 w 1687927"/>
              <a:gd name="connsiteY14" fmla="*/ 1457947 h 1632373"/>
              <a:gd name="connsiteX15" fmla="*/ 241838 w 1687927"/>
              <a:gd name="connsiteY15" fmla="*/ 1450998 h 1632373"/>
              <a:gd name="connsiteX16" fmla="*/ 0 w 1687927"/>
              <a:gd name="connsiteY16" fmla="*/ 1209160 h 1632373"/>
              <a:gd name="connsiteX17" fmla="*/ 0 w 1687927"/>
              <a:gd name="connsiteY17" fmla="*/ 1209165 h 1632373"/>
              <a:gd name="connsiteX18" fmla="*/ 0 w 1687927"/>
              <a:gd name="connsiteY18" fmla="*/ 846416 h 1632373"/>
              <a:gd name="connsiteX19" fmla="*/ 0 w 1687927"/>
              <a:gd name="connsiteY19" fmla="*/ 846416 h 1632373"/>
              <a:gd name="connsiteX20" fmla="*/ 0 w 1687927"/>
              <a:gd name="connsiteY20" fmla="*/ 241838 h 163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87927" h="1632373">
                <a:moveTo>
                  <a:pt x="0" y="241838"/>
                </a:moveTo>
                <a:cubicBezTo>
                  <a:pt x="0" y="108275"/>
                  <a:pt x="108275" y="0"/>
                  <a:pt x="241838" y="0"/>
                </a:cubicBezTo>
                <a:lnTo>
                  <a:pt x="281321" y="0"/>
                </a:lnTo>
                <a:lnTo>
                  <a:pt x="281321" y="0"/>
                </a:lnTo>
                <a:lnTo>
                  <a:pt x="703303" y="0"/>
                </a:lnTo>
                <a:lnTo>
                  <a:pt x="1446089" y="0"/>
                </a:lnTo>
                <a:cubicBezTo>
                  <a:pt x="1579652" y="0"/>
                  <a:pt x="1687927" y="108275"/>
                  <a:pt x="1687927" y="241838"/>
                </a:cubicBezTo>
                <a:lnTo>
                  <a:pt x="1687927" y="846416"/>
                </a:lnTo>
                <a:lnTo>
                  <a:pt x="1687927" y="846416"/>
                </a:lnTo>
                <a:lnTo>
                  <a:pt x="1687927" y="1209165"/>
                </a:lnTo>
                <a:lnTo>
                  <a:pt x="1687927" y="1209160"/>
                </a:lnTo>
                <a:cubicBezTo>
                  <a:pt x="1687927" y="1342723"/>
                  <a:pt x="1579652" y="1450998"/>
                  <a:pt x="1446089" y="1450998"/>
                </a:cubicBezTo>
                <a:lnTo>
                  <a:pt x="1064033" y="1450998"/>
                </a:lnTo>
                <a:lnTo>
                  <a:pt x="827878" y="1632373"/>
                </a:lnTo>
                <a:lnTo>
                  <a:pt x="625269" y="1457947"/>
                </a:lnTo>
                <a:lnTo>
                  <a:pt x="241838" y="1450998"/>
                </a:lnTo>
                <a:cubicBezTo>
                  <a:pt x="108275" y="1450998"/>
                  <a:pt x="0" y="1342723"/>
                  <a:pt x="0" y="1209160"/>
                </a:cubicBezTo>
                <a:lnTo>
                  <a:pt x="0" y="1209165"/>
                </a:lnTo>
                <a:lnTo>
                  <a:pt x="0" y="846416"/>
                </a:lnTo>
                <a:lnTo>
                  <a:pt x="0" y="846416"/>
                </a:lnTo>
                <a:lnTo>
                  <a:pt x="0" y="241838"/>
                </a:lnTo>
                <a:close/>
              </a:path>
            </a:pathLst>
          </a:custGeom>
          <a:solidFill>
            <a:srgbClr val="23275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lang="he-IL" sz="1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0" name="Google Shape;152;p8">
            <a:extLst>
              <a:ext uri="{FF2B5EF4-FFF2-40B4-BE49-F238E27FC236}">
                <a16:creationId xmlns:a16="http://schemas.microsoft.com/office/drawing/2014/main" id="{E081111D-9DC2-44A2-BEFE-9357B571373B}"/>
              </a:ext>
            </a:extLst>
          </p:cNvPr>
          <p:cNvSpPr txBox="1"/>
          <p:nvPr/>
        </p:nvSpPr>
        <p:spPr>
          <a:xfrm>
            <a:off x="6342076" y="1950701"/>
            <a:ext cx="1540014" cy="140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he-IL" sz="18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אימות מקור הנתונים.</a:t>
            </a:r>
          </a:p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FFFFFF"/>
                </a:solidFill>
                <a:latin typeface="Assistant ExtraBold"/>
                <a:cs typeface="Assistant ExtraBold"/>
                <a:sym typeface="Assistant ExtraBold"/>
              </a:rPr>
              <a:t>יש לענות על שתי שאלות</a:t>
            </a:r>
            <a:endParaRPr sz="1800" dirty="0"/>
          </a:p>
        </p:txBody>
      </p:sp>
      <p:pic>
        <p:nvPicPr>
          <p:cNvPr id="40" name="Google Shape;159;p8" descr="Google Shape;62;p13">
            <a:extLst>
              <a:ext uri="{FF2B5EF4-FFF2-40B4-BE49-F238E27FC236}">
                <a16:creationId xmlns:a16="http://schemas.microsoft.com/office/drawing/2014/main" id="{6656896D-7648-488C-9F4E-C9EC129DC5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78319" flipH="1">
            <a:off x="5018805" y="872148"/>
            <a:ext cx="1223246" cy="731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146;p8">
            <a:extLst>
              <a:ext uri="{FF2B5EF4-FFF2-40B4-BE49-F238E27FC236}">
                <a16:creationId xmlns:a16="http://schemas.microsoft.com/office/drawing/2014/main" id="{5B47AC79-417D-465F-9272-3293FBB769FE}"/>
              </a:ext>
            </a:extLst>
          </p:cNvPr>
          <p:cNvSpPr txBox="1"/>
          <p:nvPr/>
        </p:nvSpPr>
        <p:spPr>
          <a:xfrm>
            <a:off x="1261910" y="2011938"/>
            <a:ext cx="3808920" cy="41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60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Assistant ExtraBold"/>
                <a:cs typeface="Assistant SemiBold" pitchFamily="2" charset="-79"/>
                <a:sym typeface="Assistant ExtraBold"/>
              </a:rPr>
              <a:t>יש לבדוק מיהו המקור – האם הוא מקור אמין?</a:t>
            </a:r>
            <a:endParaRPr sz="1600" dirty="0"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42" name="Google Shape;146;p8">
            <a:extLst>
              <a:ext uri="{FF2B5EF4-FFF2-40B4-BE49-F238E27FC236}">
                <a16:creationId xmlns:a16="http://schemas.microsoft.com/office/drawing/2014/main" id="{F32BF108-60EC-4488-BC06-3C2097AC3BAE}"/>
              </a:ext>
            </a:extLst>
          </p:cNvPr>
          <p:cNvSpPr txBox="1"/>
          <p:nvPr/>
        </p:nvSpPr>
        <p:spPr>
          <a:xfrm>
            <a:off x="1921078" y="2732432"/>
            <a:ext cx="3149751" cy="41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60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Assistant ExtraBold"/>
                <a:cs typeface="Assistant SemiBold" pitchFamily="2" charset="-79"/>
                <a:sym typeface="Assistant ExtraBold"/>
              </a:rPr>
              <a:t>האם הנתונים עברו בקרה ובדיקות?</a:t>
            </a:r>
            <a:endParaRPr sz="1600" dirty="0">
              <a:latin typeface="Assistant SemiBold" pitchFamily="2" charset="-79"/>
              <a:cs typeface="Assistant SemiBold" pitchFamily="2" charset="-79"/>
            </a:endParaRP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A223B532-CC80-4E9D-B6D0-1D855C35B5FD}"/>
              </a:ext>
            </a:extLst>
          </p:cNvPr>
          <p:cNvGrpSpPr/>
          <p:nvPr/>
        </p:nvGrpSpPr>
        <p:grpSpPr>
          <a:xfrm>
            <a:off x="5144268" y="1998166"/>
            <a:ext cx="419157" cy="454231"/>
            <a:chOff x="3625467" y="4043745"/>
            <a:chExt cx="419157" cy="454231"/>
          </a:xfrm>
        </p:grpSpPr>
        <p:sp>
          <p:nvSpPr>
            <p:cNvPr id="3" name="אליפסה 2">
              <a:extLst>
                <a:ext uri="{FF2B5EF4-FFF2-40B4-BE49-F238E27FC236}">
                  <a16:creationId xmlns:a16="http://schemas.microsoft.com/office/drawing/2014/main" id="{82DBB82F-D383-4B03-AF07-53005D50D029}"/>
                </a:ext>
              </a:extLst>
            </p:cNvPr>
            <p:cNvSpPr/>
            <p:nvPr/>
          </p:nvSpPr>
          <p:spPr>
            <a:xfrm>
              <a:off x="3625467" y="4046329"/>
              <a:ext cx="419157" cy="419157"/>
            </a:xfrm>
            <a:prstGeom prst="ellipse">
              <a:avLst/>
            </a:prstGeom>
            <a:noFill/>
            <a:ln w="28575">
              <a:solidFill>
                <a:srgbClr val="2327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F4A48F30-28B1-420D-89E0-F288856015DD}"/>
                </a:ext>
              </a:extLst>
            </p:cNvPr>
            <p:cNvSpPr/>
            <p:nvPr/>
          </p:nvSpPr>
          <p:spPr>
            <a:xfrm>
              <a:off x="3668098" y="4088960"/>
              <a:ext cx="333894" cy="333894"/>
            </a:xfrm>
            <a:prstGeom prst="ellipse">
              <a:avLst/>
            </a:prstGeom>
            <a:solidFill>
              <a:srgbClr val="FFC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Google Shape;146;p8">
              <a:extLst>
                <a:ext uri="{FF2B5EF4-FFF2-40B4-BE49-F238E27FC236}">
                  <a16:creationId xmlns:a16="http://schemas.microsoft.com/office/drawing/2014/main" id="{8478E0B2-DC3E-40E5-9A52-4776283301A3}"/>
                </a:ext>
              </a:extLst>
            </p:cNvPr>
            <p:cNvSpPr txBox="1"/>
            <p:nvPr/>
          </p:nvSpPr>
          <p:spPr>
            <a:xfrm>
              <a:off x="3705944" y="4043745"/>
              <a:ext cx="255446" cy="454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68550" rIns="68550" bIns="68550" anchor="t" anchorCtr="0">
              <a:spAutoFit/>
            </a:bodyPr>
            <a:lstStyle/>
            <a:p>
              <a:pPr marL="0" marR="0" lvl="0" indent="0" algn="ctr" rtl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752"/>
                </a:buClr>
                <a:buSzPts val="1500"/>
                <a:buFont typeface="Assistant ExtraBold"/>
                <a:buNone/>
              </a:pPr>
              <a:r>
                <a:rPr lang="he-IL" sz="1800" b="1" i="0" u="none" strike="noStrike" cap="none" dirty="0">
                  <a:solidFill>
                    <a:srgbClr val="232752"/>
                  </a:solidFill>
                  <a:latin typeface="Aharoni" panose="02010803020104030203" pitchFamily="2" charset="-79"/>
                  <a:ea typeface="Assistant ExtraBold"/>
                  <a:cs typeface="+mn-cs"/>
                  <a:sym typeface="Assistant ExtraBold"/>
                </a:rPr>
                <a:t>?</a:t>
              </a:r>
              <a:endParaRPr sz="1800" b="1" dirty="0">
                <a:latin typeface="Aharoni" panose="02010803020104030203" pitchFamily="2" charset="-79"/>
                <a:cs typeface="+mn-cs"/>
              </a:endParaRPr>
            </a:p>
          </p:txBody>
        </p: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928B2FF1-C60C-4228-BCCB-6F1FCC738CE0}"/>
              </a:ext>
            </a:extLst>
          </p:cNvPr>
          <p:cNvGrpSpPr/>
          <p:nvPr/>
        </p:nvGrpSpPr>
        <p:grpSpPr>
          <a:xfrm>
            <a:off x="5144268" y="2736397"/>
            <a:ext cx="419157" cy="454231"/>
            <a:chOff x="3625467" y="4043745"/>
            <a:chExt cx="419157" cy="454231"/>
          </a:xfrm>
        </p:grpSpPr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ADF12061-FCD5-4099-8649-BC561D2C9058}"/>
                </a:ext>
              </a:extLst>
            </p:cNvPr>
            <p:cNvSpPr/>
            <p:nvPr/>
          </p:nvSpPr>
          <p:spPr>
            <a:xfrm>
              <a:off x="3625467" y="4046329"/>
              <a:ext cx="419157" cy="419157"/>
            </a:xfrm>
            <a:prstGeom prst="ellipse">
              <a:avLst/>
            </a:prstGeom>
            <a:noFill/>
            <a:ln w="28575">
              <a:solidFill>
                <a:srgbClr val="2327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אליפסה 20">
              <a:extLst>
                <a:ext uri="{FF2B5EF4-FFF2-40B4-BE49-F238E27FC236}">
                  <a16:creationId xmlns:a16="http://schemas.microsoft.com/office/drawing/2014/main" id="{767D452E-BDD6-4D65-8197-20CEB8F9C237}"/>
                </a:ext>
              </a:extLst>
            </p:cNvPr>
            <p:cNvSpPr/>
            <p:nvPr/>
          </p:nvSpPr>
          <p:spPr>
            <a:xfrm>
              <a:off x="3668098" y="4088960"/>
              <a:ext cx="333894" cy="333894"/>
            </a:xfrm>
            <a:prstGeom prst="ellipse">
              <a:avLst/>
            </a:prstGeom>
            <a:solidFill>
              <a:srgbClr val="FFC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Google Shape;146;p8">
              <a:extLst>
                <a:ext uri="{FF2B5EF4-FFF2-40B4-BE49-F238E27FC236}">
                  <a16:creationId xmlns:a16="http://schemas.microsoft.com/office/drawing/2014/main" id="{A5103A9D-0072-4F59-B75D-5EF3DB1CC803}"/>
                </a:ext>
              </a:extLst>
            </p:cNvPr>
            <p:cNvSpPr txBox="1"/>
            <p:nvPr/>
          </p:nvSpPr>
          <p:spPr>
            <a:xfrm>
              <a:off x="3705944" y="4043745"/>
              <a:ext cx="255446" cy="454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68550" rIns="68550" bIns="68550" anchor="t" anchorCtr="0">
              <a:spAutoFit/>
            </a:bodyPr>
            <a:lstStyle/>
            <a:p>
              <a:pPr marL="0" marR="0" lvl="0" indent="0" algn="ctr" rtl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752"/>
                </a:buClr>
                <a:buSzPts val="1500"/>
                <a:buFont typeface="Assistant ExtraBold"/>
                <a:buNone/>
              </a:pPr>
              <a:r>
                <a:rPr lang="he-IL" sz="1800" b="1" i="0" u="none" strike="noStrike" cap="none" dirty="0">
                  <a:solidFill>
                    <a:srgbClr val="232752"/>
                  </a:solidFill>
                  <a:latin typeface="Aharoni" panose="02010803020104030203" pitchFamily="2" charset="-79"/>
                  <a:ea typeface="Assistant ExtraBold"/>
                  <a:cs typeface="+mn-cs"/>
                  <a:sym typeface="Assistant ExtraBold"/>
                </a:rPr>
                <a:t>?</a:t>
              </a:r>
              <a:endParaRPr sz="1800" b="1" dirty="0">
                <a:latin typeface="Aharoni" panose="02010803020104030203" pitchFamily="2" charset="-79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55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בועת דיבור: מלבן עם פינות מעוגלות 2">
            <a:extLst>
              <a:ext uri="{FF2B5EF4-FFF2-40B4-BE49-F238E27FC236}">
                <a16:creationId xmlns:a16="http://schemas.microsoft.com/office/drawing/2014/main" id="{E6F3C931-BDE9-49D4-9DA3-9F60D2E80640}"/>
              </a:ext>
            </a:extLst>
          </p:cNvPr>
          <p:cNvSpPr/>
          <p:nvPr/>
        </p:nvSpPr>
        <p:spPr>
          <a:xfrm>
            <a:off x="3862308" y="1155917"/>
            <a:ext cx="1613971" cy="1103086"/>
          </a:xfrm>
          <a:custGeom>
            <a:avLst/>
            <a:gdLst>
              <a:gd name="connsiteX0" fmla="*/ 0 w 1613971"/>
              <a:gd name="connsiteY0" fmla="*/ 146024 h 876124"/>
              <a:gd name="connsiteX1" fmla="*/ 146024 w 1613971"/>
              <a:gd name="connsiteY1" fmla="*/ 0 h 876124"/>
              <a:gd name="connsiteX2" fmla="*/ 268995 w 1613971"/>
              <a:gd name="connsiteY2" fmla="*/ 0 h 876124"/>
              <a:gd name="connsiteX3" fmla="*/ 268995 w 1613971"/>
              <a:gd name="connsiteY3" fmla="*/ 0 h 876124"/>
              <a:gd name="connsiteX4" fmla="*/ 672488 w 1613971"/>
              <a:gd name="connsiteY4" fmla="*/ 0 h 876124"/>
              <a:gd name="connsiteX5" fmla="*/ 1467947 w 1613971"/>
              <a:gd name="connsiteY5" fmla="*/ 0 h 876124"/>
              <a:gd name="connsiteX6" fmla="*/ 1613971 w 1613971"/>
              <a:gd name="connsiteY6" fmla="*/ 146024 h 876124"/>
              <a:gd name="connsiteX7" fmla="*/ 1613971 w 1613971"/>
              <a:gd name="connsiteY7" fmla="*/ 511072 h 876124"/>
              <a:gd name="connsiteX8" fmla="*/ 1613971 w 1613971"/>
              <a:gd name="connsiteY8" fmla="*/ 511072 h 876124"/>
              <a:gd name="connsiteX9" fmla="*/ 1613971 w 1613971"/>
              <a:gd name="connsiteY9" fmla="*/ 730103 h 876124"/>
              <a:gd name="connsiteX10" fmla="*/ 1613971 w 1613971"/>
              <a:gd name="connsiteY10" fmla="*/ 730100 h 876124"/>
              <a:gd name="connsiteX11" fmla="*/ 1467947 w 1613971"/>
              <a:gd name="connsiteY11" fmla="*/ 876124 h 876124"/>
              <a:gd name="connsiteX12" fmla="*/ 672488 w 1613971"/>
              <a:gd name="connsiteY12" fmla="*/ 876124 h 876124"/>
              <a:gd name="connsiteX13" fmla="*/ 470747 w 1613971"/>
              <a:gd name="connsiteY13" fmla="*/ 985640 h 876124"/>
              <a:gd name="connsiteX14" fmla="*/ 268995 w 1613971"/>
              <a:gd name="connsiteY14" fmla="*/ 876124 h 876124"/>
              <a:gd name="connsiteX15" fmla="*/ 146024 w 1613971"/>
              <a:gd name="connsiteY15" fmla="*/ 876124 h 876124"/>
              <a:gd name="connsiteX16" fmla="*/ 0 w 1613971"/>
              <a:gd name="connsiteY16" fmla="*/ 730100 h 876124"/>
              <a:gd name="connsiteX17" fmla="*/ 0 w 1613971"/>
              <a:gd name="connsiteY17" fmla="*/ 730103 h 876124"/>
              <a:gd name="connsiteX18" fmla="*/ 0 w 1613971"/>
              <a:gd name="connsiteY18" fmla="*/ 511072 h 876124"/>
              <a:gd name="connsiteX19" fmla="*/ 0 w 1613971"/>
              <a:gd name="connsiteY19" fmla="*/ 511072 h 876124"/>
              <a:gd name="connsiteX20" fmla="*/ 0 w 1613971"/>
              <a:gd name="connsiteY20" fmla="*/ 146024 h 876124"/>
              <a:gd name="connsiteX0" fmla="*/ 0 w 1613971"/>
              <a:gd name="connsiteY0" fmla="*/ 146024 h 985640"/>
              <a:gd name="connsiteX1" fmla="*/ 146024 w 1613971"/>
              <a:gd name="connsiteY1" fmla="*/ 0 h 985640"/>
              <a:gd name="connsiteX2" fmla="*/ 268995 w 1613971"/>
              <a:gd name="connsiteY2" fmla="*/ 0 h 985640"/>
              <a:gd name="connsiteX3" fmla="*/ 268995 w 1613971"/>
              <a:gd name="connsiteY3" fmla="*/ 0 h 985640"/>
              <a:gd name="connsiteX4" fmla="*/ 672488 w 1613971"/>
              <a:gd name="connsiteY4" fmla="*/ 0 h 985640"/>
              <a:gd name="connsiteX5" fmla="*/ 1467947 w 1613971"/>
              <a:gd name="connsiteY5" fmla="*/ 0 h 985640"/>
              <a:gd name="connsiteX6" fmla="*/ 1613971 w 1613971"/>
              <a:gd name="connsiteY6" fmla="*/ 146024 h 985640"/>
              <a:gd name="connsiteX7" fmla="*/ 1613971 w 1613971"/>
              <a:gd name="connsiteY7" fmla="*/ 511072 h 985640"/>
              <a:gd name="connsiteX8" fmla="*/ 1613971 w 1613971"/>
              <a:gd name="connsiteY8" fmla="*/ 511072 h 985640"/>
              <a:gd name="connsiteX9" fmla="*/ 1613971 w 1613971"/>
              <a:gd name="connsiteY9" fmla="*/ 730103 h 985640"/>
              <a:gd name="connsiteX10" fmla="*/ 1613971 w 1613971"/>
              <a:gd name="connsiteY10" fmla="*/ 730100 h 985640"/>
              <a:gd name="connsiteX11" fmla="*/ 1467947 w 1613971"/>
              <a:gd name="connsiteY11" fmla="*/ 876124 h 985640"/>
              <a:gd name="connsiteX12" fmla="*/ 1016437 w 1613971"/>
              <a:gd name="connsiteY12" fmla="*/ 892902 h 985640"/>
              <a:gd name="connsiteX13" fmla="*/ 470747 w 1613971"/>
              <a:gd name="connsiteY13" fmla="*/ 985640 h 985640"/>
              <a:gd name="connsiteX14" fmla="*/ 268995 w 1613971"/>
              <a:gd name="connsiteY14" fmla="*/ 876124 h 985640"/>
              <a:gd name="connsiteX15" fmla="*/ 146024 w 1613971"/>
              <a:gd name="connsiteY15" fmla="*/ 876124 h 985640"/>
              <a:gd name="connsiteX16" fmla="*/ 0 w 1613971"/>
              <a:gd name="connsiteY16" fmla="*/ 730100 h 985640"/>
              <a:gd name="connsiteX17" fmla="*/ 0 w 1613971"/>
              <a:gd name="connsiteY17" fmla="*/ 730103 h 985640"/>
              <a:gd name="connsiteX18" fmla="*/ 0 w 1613971"/>
              <a:gd name="connsiteY18" fmla="*/ 511072 h 985640"/>
              <a:gd name="connsiteX19" fmla="*/ 0 w 1613971"/>
              <a:gd name="connsiteY19" fmla="*/ 511072 h 985640"/>
              <a:gd name="connsiteX20" fmla="*/ 0 w 1613971"/>
              <a:gd name="connsiteY20" fmla="*/ 146024 h 985640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268995 w 1613971"/>
              <a:gd name="connsiteY14" fmla="*/ 876124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612944 w 1613971"/>
              <a:gd name="connsiteY14" fmla="*/ 867735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537443 w 1613971"/>
              <a:gd name="connsiteY14" fmla="*/ 876124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16437 w 1613971"/>
              <a:gd name="connsiteY12" fmla="*/ 892902 h 1103086"/>
              <a:gd name="connsiteX13" fmla="*/ 781140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49993 w 1613971"/>
              <a:gd name="connsiteY12" fmla="*/ 884513 h 1103086"/>
              <a:gd name="connsiteX13" fmla="*/ 781140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49993 w 1613971"/>
              <a:gd name="connsiteY12" fmla="*/ 884513 h 1103086"/>
              <a:gd name="connsiteX13" fmla="*/ 839863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75160 w 1613971"/>
              <a:gd name="connsiteY12" fmla="*/ 876125 h 1103086"/>
              <a:gd name="connsiteX13" fmla="*/ 839863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75160 w 1613971"/>
              <a:gd name="connsiteY12" fmla="*/ 876125 h 1103086"/>
              <a:gd name="connsiteX13" fmla="*/ 814696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13971" h="1103086">
                <a:moveTo>
                  <a:pt x="0" y="146024"/>
                </a:moveTo>
                <a:cubicBezTo>
                  <a:pt x="0" y="65377"/>
                  <a:pt x="65377" y="0"/>
                  <a:pt x="146024" y="0"/>
                </a:cubicBezTo>
                <a:lnTo>
                  <a:pt x="268995" y="0"/>
                </a:lnTo>
                <a:lnTo>
                  <a:pt x="268995" y="0"/>
                </a:lnTo>
                <a:lnTo>
                  <a:pt x="672488" y="0"/>
                </a:lnTo>
                <a:lnTo>
                  <a:pt x="1467947" y="0"/>
                </a:lnTo>
                <a:cubicBezTo>
                  <a:pt x="1548594" y="0"/>
                  <a:pt x="1613971" y="65377"/>
                  <a:pt x="1613971" y="146024"/>
                </a:cubicBezTo>
                <a:lnTo>
                  <a:pt x="1613971" y="511072"/>
                </a:lnTo>
                <a:lnTo>
                  <a:pt x="1613971" y="511072"/>
                </a:lnTo>
                <a:lnTo>
                  <a:pt x="1613971" y="730103"/>
                </a:lnTo>
                <a:lnTo>
                  <a:pt x="1613971" y="730100"/>
                </a:lnTo>
                <a:cubicBezTo>
                  <a:pt x="1613971" y="810747"/>
                  <a:pt x="1548594" y="876124"/>
                  <a:pt x="1467947" y="876124"/>
                </a:cubicBezTo>
                <a:lnTo>
                  <a:pt x="1075160" y="876125"/>
                </a:lnTo>
                <a:lnTo>
                  <a:pt x="814696" y="1103086"/>
                </a:lnTo>
                <a:lnTo>
                  <a:pt x="537443" y="876124"/>
                </a:lnTo>
                <a:lnTo>
                  <a:pt x="146024" y="876124"/>
                </a:lnTo>
                <a:cubicBezTo>
                  <a:pt x="65377" y="876124"/>
                  <a:pt x="0" y="810747"/>
                  <a:pt x="0" y="730100"/>
                </a:cubicBezTo>
                <a:lnTo>
                  <a:pt x="0" y="730103"/>
                </a:lnTo>
                <a:lnTo>
                  <a:pt x="0" y="511072"/>
                </a:lnTo>
                <a:lnTo>
                  <a:pt x="0" y="511072"/>
                </a:lnTo>
                <a:lnTo>
                  <a:pt x="0" y="146024"/>
                </a:lnTo>
                <a:close/>
              </a:path>
            </a:pathLst>
          </a:custGeom>
          <a:solidFill>
            <a:srgbClr val="EBB1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lang="he-IL" sz="1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0" name="Google Shape;152;p8">
            <a:extLst>
              <a:ext uri="{FF2B5EF4-FFF2-40B4-BE49-F238E27FC236}">
                <a16:creationId xmlns:a16="http://schemas.microsoft.com/office/drawing/2014/main" id="{E081111D-9DC2-44A2-BEFE-9357B571373B}"/>
              </a:ext>
            </a:extLst>
          </p:cNvPr>
          <p:cNvSpPr txBox="1"/>
          <p:nvPr/>
        </p:nvSpPr>
        <p:spPr>
          <a:xfrm>
            <a:off x="3899286" y="1328686"/>
            <a:ext cx="1540014" cy="4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מקור ה</a:t>
            </a:r>
            <a:r>
              <a:rPr lang="he-IL" sz="18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נתונים</a:t>
            </a:r>
            <a:endParaRPr sz="1800" dirty="0"/>
          </a:p>
        </p:txBody>
      </p:sp>
      <p:pic>
        <p:nvPicPr>
          <p:cNvPr id="40" name="Google Shape;159;p8" descr="Google Shape;62;p13">
            <a:extLst>
              <a:ext uri="{FF2B5EF4-FFF2-40B4-BE49-F238E27FC236}">
                <a16:creationId xmlns:a16="http://schemas.microsoft.com/office/drawing/2014/main" id="{6656896D-7648-488C-9F4E-C9EC129DC5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78319" flipH="1">
            <a:off x="2576015" y="496870"/>
            <a:ext cx="1223246" cy="73118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6;p8">
            <a:extLst>
              <a:ext uri="{FF2B5EF4-FFF2-40B4-BE49-F238E27FC236}">
                <a16:creationId xmlns:a16="http://schemas.microsoft.com/office/drawing/2014/main" id="{D12329FA-FA6E-4621-B9BE-AF738D258AF4}"/>
              </a:ext>
            </a:extLst>
          </p:cNvPr>
          <p:cNvSpPr txBox="1"/>
          <p:nvPr/>
        </p:nvSpPr>
        <p:spPr>
          <a:xfrm>
            <a:off x="3094417" y="2293909"/>
            <a:ext cx="3149751" cy="4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80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Assistant ExtraBold"/>
                <a:cs typeface="Assistant SemiBold" pitchFamily="2" charset="-79"/>
                <a:sym typeface="Assistant ExtraBold"/>
              </a:rPr>
              <a:t>מקור עם מוניטין אמין</a:t>
            </a:r>
            <a:endParaRPr sz="1800" dirty="0">
              <a:latin typeface="Assistant SemiBold" pitchFamily="2" charset="-79"/>
              <a:cs typeface="Assistant SemiBold" pitchFamily="2" charset="-79"/>
            </a:endParaRPr>
          </a:p>
        </p:txBody>
      </p:sp>
      <p:pic>
        <p:nvPicPr>
          <p:cNvPr id="19" name="Google Shape;155;p6" descr="אתרי ממשלה: הישראלים לא עומדים בתור">
            <a:extLst>
              <a:ext uri="{FF2B5EF4-FFF2-40B4-BE49-F238E27FC236}">
                <a16:creationId xmlns:a16="http://schemas.microsoft.com/office/drawing/2014/main" id="{ADEBC845-01EF-4453-8E4D-8AA735CDA0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845" y="1322150"/>
            <a:ext cx="2254571" cy="126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56;p6" descr="התחקיר מאשר: קריסת אתרי הממשלה נבעה מתקלה טכנית - ולא ממתקפת סייבר -">
            <a:extLst>
              <a:ext uri="{FF2B5EF4-FFF2-40B4-BE49-F238E27FC236}">
                <a16:creationId xmlns:a16="http://schemas.microsoft.com/office/drawing/2014/main" id="{92BB1088-1FE3-46A5-A5AA-ECF70C4D8F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1006" y="1284242"/>
            <a:ext cx="1926003" cy="135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57;p6" descr="חדשות - בארץ nrg - מחקר: השפה הערבית נעדרת מאתרי ממשלה">
            <a:extLst>
              <a:ext uri="{FF2B5EF4-FFF2-40B4-BE49-F238E27FC236}">
                <a16:creationId xmlns:a16="http://schemas.microsoft.com/office/drawing/2014/main" id="{34076330-3473-4096-A624-B767C86AE06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9128" y="3045787"/>
            <a:ext cx="1803757" cy="135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58;p6" descr="איך מורידים תלושי שכר מאתר משרד החינוך? מדריך מצולם - הינשוף - החזר שכר  למורים">
            <a:extLst>
              <a:ext uri="{FF2B5EF4-FFF2-40B4-BE49-F238E27FC236}">
                <a16:creationId xmlns:a16="http://schemas.microsoft.com/office/drawing/2014/main" id="{B824D93E-3DB6-4F34-8334-43D882CB40B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8272" y="3045787"/>
            <a:ext cx="2284631" cy="124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59;p6" descr="Hebrew Wikipedia - Wikipedia">
            <a:extLst>
              <a:ext uri="{FF2B5EF4-FFF2-40B4-BE49-F238E27FC236}">
                <a16:creationId xmlns:a16="http://schemas.microsoft.com/office/drawing/2014/main" id="{6D76B3DD-1403-4185-8358-9B274F399DE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70938" y="3564484"/>
            <a:ext cx="984015" cy="1134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25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" name="בועת דיבור: מלבן עם פינות מעוגלות 2">
            <a:extLst>
              <a:ext uri="{FF2B5EF4-FFF2-40B4-BE49-F238E27FC236}">
                <a16:creationId xmlns:a16="http://schemas.microsoft.com/office/drawing/2014/main" id="{0572E877-797E-4259-B718-8CD81BE4A9F3}"/>
              </a:ext>
            </a:extLst>
          </p:cNvPr>
          <p:cNvSpPr/>
          <p:nvPr/>
        </p:nvSpPr>
        <p:spPr>
          <a:xfrm>
            <a:off x="3862308" y="1155917"/>
            <a:ext cx="1613971" cy="1103086"/>
          </a:xfrm>
          <a:custGeom>
            <a:avLst/>
            <a:gdLst>
              <a:gd name="connsiteX0" fmla="*/ 0 w 1613971"/>
              <a:gd name="connsiteY0" fmla="*/ 146024 h 876124"/>
              <a:gd name="connsiteX1" fmla="*/ 146024 w 1613971"/>
              <a:gd name="connsiteY1" fmla="*/ 0 h 876124"/>
              <a:gd name="connsiteX2" fmla="*/ 268995 w 1613971"/>
              <a:gd name="connsiteY2" fmla="*/ 0 h 876124"/>
              <a:gd name="connsiteX3" fmla="*/ 268995 w 1613971"/>
              <a:gd name="connsiteY3" fmla="*/ 0 h 876124"/>
              <a:gd name="connsiteX4" fmla="*/ 672488 w 1613971"/>
              <a:gd name="connsiteY4" fmla="*/ 0 h 876124"/>
              <a:gd name="connsiteX5" fmla="*/ 1467947 w 1613971"/>
              <a:gd name="connsiteY5" fmla="*/ 0 h 876124"/>
              <a:gd name="connsiteX6" fmla="*/ 1613971 w 1613971"/>
              <a:gd name="connsiteY6" fmla="*/ 146024 h 876124"/>
              <a:gd name="connsiteX7" fmla="*/ 1613971 w 1613971"/>
              <a:gd name="connsiteY7" fmla="*/ 511072 h 876124"/>
              <a:gd name="connsiteX8" fmla="*/ 1613971 w 1613971"/>
              <a:gd name="connsiteY8" fmla="*/ 511072 h 876124"/>
              <a:gd name="connsiteX9" fmla="*/ 1613971 w 1613971"/>
              <a:gd name="connsiteY9" fmla="*/ 730103 h 876124"/>
              <a:gd name="connsiteX10" fmla="*/ 1613971 w 1613971"/>
              <a:gd name="connsiteY10" fmla="*/ 730100 h 876124"/>
              <a:gd name="connsiteX11" fmla="*/ 1467947 w 1613971"/>
              <a:gd name="connsiteY11" fmla="*/ 876124 h 876124"/>
              <a:gd name="connsiteX12" fmla="*/ 672488 w 1613971"/>
              <a:gd name="connsiteY12" fmla="*/ 876124 h 876124"/>
              <a:gd name="connsiteX13" fmla="*/ 470747 w 1613971"/>
              <a:gd name="connsiteY13" fmla="*/ 985640 h 876124"/>
              <a:gd name="connsiteX14" fmla="*/ 268995 w 1613971"/>
              <a:gd name="connsiteY14" fmla="*/ 876124 h 876124"/>
              <a:gd name="connsiteX15" fmla="*/ 146024 w 1613971"/>
              <a:gd name="connsiteY15" fmla="*/ 876124 h 876124"/>
              <a:gd name="connsiteX16" fmla="*/ 0 w 1613971"/>
              <a:gd name="connsiteY16" fmla="*/ 730100 h 876124"/>
              <a:gd name="connsiteX17" fmla="*/ 0 w 1613971"/>
              <a:gd name="connsiteY17" fmla="*/ 730103 h 876124"/>
              <a:gd name="connsiteX18" fmla="*/ 0 w 1613971"/>
              <a:gd name="connsiteY18" fmla="*/ 511072 h 876124"/>
              <a:gd name="connsiteX19" fmla="*/ 0 w 1613971"/>
              <a:gd name="connsiteY19" fmla="*/ 511072 h 876124"/>
              <a:gd name="connsiteX20" fmla="*/ 0 w 1613971"/>
              <a:gd name="connsiteY20" fmla="*/ 146024 h 876124"/>
              <a:gd name="connsiteX0" fmla="*/ 0 w 1613971"/>
              <a:gd name="connsiteY0" fmla="*/ 146024 h 985640"/>
              <a:gd name="connsiteX1" fmla="*/ 146024 w 1613971"/>
              <a:gd name="connsiteY1" fmla="*/ 0 h 985640"/>
              <a:gd name="connsiteX2" fmla="*/ 268995 w 1613971"/>
              <a:gd name="connsiteY2" fmla="*/ 0 h 985640"/>
              <a:gd name="connsiteX3" fmla="*/ 268995 w 1613971"/>
              <a:gd name="connsiteY3" fmla="*/ 0 h 985640"/>
              <a:gd name="connsiteX4" fmla="*/ 672488 w 1613971"/>
              <a:gd name="connsiteY4" fmla="*/ 0 h 985640"/>
              <a:gd name="connsiteX5" fmla="*/ 1467947 w 1613971"/>
              <a:gd name="connsiteY5" fmla="*/ 0 h 985640"/>
              <a:gd name="connsiteX6" fmla="*/ 1613971 w 1613971"/>
              <a:gd name="connsiteY6" fmla="*/ 146024 h 985640"/>
              <a:gd name="connsiteX7" fmla="*/ 1613971 w 1613971"/>
              <a:gd name="connsiteY7" fmla="*/ 511072 h 985640"/>
              <a:gd name="connsiteX8" fmla="*/ 1613971 w 1613971"/>
              <a:gd name="connsiteY8" fmla="*/ 511072 h 985640"/>
              <a:gd name="connsiteX9" fmla="*/ 1613971 w 1613971"/>
              <a:gd name="connsiteY9" fmla="*/ 730103 h 985640"/>
              <a:gd name="connsiteX10" fmla="*/ 1613971 w 1613971"/>
              <a:gd name="connsiteY10" fmla="*/ 730100 h 985640"/>
              <a:gd name="connsiteX11" fmla="*/ 1467947 w 1613971"/>
              <a:gd name="connsiteY11" fmla="*/ 876124 h 985640"/>
              <a:gd name="connsiteX12" fmla="*/ 1016437 w 1613971"/>
              <a:gd name="connsiteY12" fmla="*/ 892902 h 985640"/>
              <a:gd name="connsiteX13" fmla="*/ 470747 w 1613971"/>
              <a:gd name="connsiteY13" fmla="*/ 985640 h 985640"/>
              <a:gd name="connsiteX14" fmla="*/ 268995 w 1613971"/>
              <a:gd name="connsiteY14" fmla="*/ 876124 h 985640"/>
              <a:gd name="connsiteX15" fmla="*/ 146024 w 1613971"/>
              <a:gd name="connsiteY15" fmla="*/ 876124 h 985640"/>
              <a:gd name="connsiteX16" fmla="*/ 0 w 1613971"/>
              <a:gd name="connsiteY16" fmla="*/ 730100 h 985640"/>
              <a:gd name="connsiteX17" fmla="*/ 0 w 1613971"/>
              <a:gd name="connsiteY17" fmla="*/ 730103 h 985640"/>
              <a:gd name="connsiteX18" fmla="*/ 0 w 1613971"/>
              <a:gd name="connsiteY18" fmla="*/ 511072 h 985640"/>
              <a:gd name="connsiteX19" fmla="*/ 0 w 1613971"/>
              <a:gd name="connsiteY19" fmla="*/ 511072 h 985640"/>
              <a:gd name="connsiteX20" fmla="*/ 0 w 1613971"/>
              <a:gd name="connsiteY20" fmla="*/ 146024 h 985640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268995 w 1613971"/>
              <a:gd name="connsiteY14" fmla="*/ 876124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612944 w 1613971"/>
              <a:gd name="connsiteY14" fmla="*/ 867735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537443 w 1613971"/>
              <a:gd name="connsiteY14" fmla="*/ 876124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16437 w 1613971"/>
              <a:gd name="connsiteY12" fmla="*/ 892902 h 1103086"/>
              <a:gd name="connsiteX13" fmla="*/ 781140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49993 w 1613971"/>
              <a:gd name="connsiteY12" fmla="*/ 884513 h 1103086"/>
              <a:gd name="connsiteX13" fmla="*/ 781140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49993 w 1613971"/>
              <a:gd name="connsiteY12" fmla="*/ 884513 h 1103086"/>
              <a:gd name="connsiteX13" fmla="*/ 839863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75160 w 1613971"/>
              <a:gd name="connsiteY12" fmla="*/ 876125 h 1103086"/>
              <a:gd name="connsiteX13" fmla="*/ 839863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75160 w 1613971"/>
              <a:gd name="connsiteY12" fmla="*/ 876125 h 1103086"/>
              <a:gd name="connsiteX13" fmla="*/ 814696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13971" h="1103086">
                <a:moveTo>
                  <a:pt x="0" y="146024"/>
                </a:moveTo>
                <a:cubicBezTo>
                  <a:pt x="0" y="65377"/>
                  <a:pt x="65377" y="0"/>
                  <a:pt x="146024" y="0"/>
                </a:cubicBezTo>
                <a:lnTo>
                  <a:pt x="268995" y="0"/>
                </a:lnTo>
                <a:lnTo>
                  <a:pt x="268995" y="0"/>
                </a:lnTo>
                <a:lnTo>
                  <a:pt x="672488" y="0"/>
                </a:lnTo>
                <a:lnTo>
                  <a:pt x="1467947" y="0"/>
                </a:lnTo>
                <a:cubicBezTo>
                  <a:pt x="1548594" y="0"/>
                  <a:pt x="1613971" y="65377"/>
                  <a:pt x="1613971" y="146024"/>
                </a:cubicBezTo>
                <a:lnTo>
                  <a:pt x="1613971" y="511072"/>
                </a:lnTo>
                <a:lnTo>
                  <a:pt x="1613971" y="511072"/>
                </a:lnTo>
                <a:lnTo>
                  <a:pt x="1613971" y="730103"/>
                </a:lnTo>
                <a:lnTo>
                  <a:pt x="1613971" y="730100"/>
                </a:lnTo>
                <a:cubicBezTo>
                  <a:pt x="1613971" y="810747"/>
                  <a:pt x="1548594" y="876124"/>
                  <a:pt x="1467947" y="876124"/>
                </a:cubicBezTo>
                <a:lnTo>
                  <a:pt x="1075160" y="876125"/>
                </a:lnTo>
                <a:lnTo>
                  <a:pt x="814696" y="1103086"/>
                </a:lnTo>
                <a:lnTo>
                  <a:pt x="537443" y="876124"/>
                </a:lnTo>
                <a:lnTo>
                  <a:pt x="146024" y="876124"/>
                </a:lnTo>
                <a:cubicBezTo>
                  <a:pt x="65377" y="876124"/>
                  <a:pt x="0" y="810747"/>
                  <a:pt x="0" y="730100"/>
                </a:cubicBezTo>
                <a:lnTo>
                  <a:pt x="0" y="730103"/>
                </a:lnTo>
                <a:lnTo>
                  <a:pt x="0" y="511072"/>
                </a:lnTo>
                <a:lnTo>
                  <a:pt x="0" y="511072"/>
                </a:lnTo>
                <a:lnTo>
                  <a:pt x="0" y="146024"/>
                </a:lnTo>
                <a:close/>
              </a:path>
            </a:pathLst>
          </a:custGeom>
          <a:solidFill>
            <a:srgbClr val="EBB1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lang="he-IL" sz="1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Google Shape;152;p8">
            <a:extLst>
              <a:ext uri="{FF2B5EF4-FFF2-40B4-BE49-F238E27FC236}">
                <a16:creationId xmlns:a16="http://schemas.microsoft.com/office/drawing/2014/main" id="{0DC8E250-15AA-4A0B-9C5A-D90169590018}"/>
              </a:ext>
            </a:extLst>
          </p:cNvPr>
          <p:cNvSpPr txBox="1"/>
          <p:nvPr/>
        </p:nvSpPr>
        <p:spPr>
          <a:xfrm>
            <a:off x="3899286" y="1328686"/>
            <a:ext cx="1540014" cy="4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מקור ה</a:t>
            </a:r>
            <a:r>
              <a:rPr lang="he-IL" sz="18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נתונים</a:t>
            </a:r>
            <a:endParaRPr sz="1800" dirty="0"/>
          </a:p>
        </p:txBody>
      </p:sp>
      <p:pic>
        <p:nvPicPr>
          <p:cNvPr id="15" name="Google Shape;159;p8" descr="Google Shape;62;p13">
            <a:extLst>
              <a:ext uri="{FF2B5EF4-FFF2-40B4-BE49-F238E27FC236}">
                <a16:creationId xmlns:a16="http://schemas.microsoft.com/office/drawing/2014/main" id="{BFEE9C32-14F0-47FD-9F64-B41060BA02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78319" flipH="1">
            <a:off x="2576015" y="496870"/>
            <a:ext cx="1223246" cy="7311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46;p8">
            <a:extLst>
              <a:ext uri="{FF2B5EF4-FFF2-40B4-BE49-F238E27FC236}">
                <a16:creationId xmlns:a16="http://schemas.microsoft.com/office/drawing/2014/main" id="{CDCFE591-95BF-4F10-9B90-0CCD75ED6561}"/>
              </a:ext>
            </a:extLst>
          </p:cNvPr>
          <p:cNvSpPr txBox="1"/>
          <p:nvPr/>
        </p:nvSpPr>
        <p:spPr>
          <a:xfrm>
            <a:off x="3094417" y="2293909"/>
            <a:ext cx="3149751" cy="4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lang="he-IL" sz="180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Assistant ExtraBold"/>
                <a:cs typeface="Assistant SemiBold" pitchFamily="2" charset="-79"/>
                <a:sym typeface="Assistant ExtraBold"/>
              </a:rPr>
              <a:t>מקור ראשוני / שניוני</a:t>
            </a:r>
            <a:endParaRPr sz="1800" dirty="0">
              <a:latin typeface="Assistant SemiBold" pitchFamily="2" charset="-79"/>
              <a:cs typeface="Assistant Semi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562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" name="בועת דיבור: מלבן עם פינות מעוגלות 2">
            <a:extLst>
              <a:ext uri="{FF2B5EF4-FFF2-40B4-BE49-F238E27FC236}">
                <a16:creationId xmlns:a16="http://schemas.microsoft.com/office/drawing/2014/main" id="{20DDBACE-EB83-4880-97A2-B5ACF41E9C8A}"/>
              </a:ext>
            </a:extLst>
          </p:cNvPr>
          <p:cNvSpPr/>
          <p:nvPr/>
        </p:nvSpPr>
        <p:spPr>
          <a:xfrm rot="10800000">
            <a:off x="3549068" y="2958646"/>
            <a:ext cx="2133594" cy="1458228"/>
          </a:xfrm>
          <a:custGeom>
            <a:avLst/>
            <a:gdLst>
              <a:gd name="connsiteX0" fmla="*/ 0 w 1613971"/>
              <a:gd name="connsiteY0" fmla="*/ 146024 h 876124"/>
              <a:gd name="connsiteX1" fmla="*/ 146024 w 1613971"/>
              <a:gd name="connsiteY1" fmla="*/ 0 h 876124"/>
              <a:gd name="connsiteX2" fmla="*/ 268995 w 1613971"/>
              <a:gd name="connsiteY2" fmla="*/ 0 h 876124"/>
              <a:gd name="connsiteX3" fmla="*/ 268995 w 1613971"/>
              <a:gd name="connsiteY3" fmla="*/ 0 h 876124"/>
              <a:gd name="connsiteX4" fmla="*/ 672488 w 1613971"/>
              <a:gd name="connsiteY4" fmla="*/ 0 h 876124"/>
              <a:gd name="connsiteX5" fmla="*/ 1467947 w 1613971"/>
              <a:gd name="connsiteY5" fmla="*/ 0 h 876124"/>
              <a:gd name="connsiteX6" fmla="*/ 1613971 w 1613971"/>
              <a:gd name="connsiteY6" fmla="*/ 146024 h 876124"/>
              <a:gd name="connsiteX7" fmla="*/ 1613971 w 1613971"/>
              <a:gd name="connsiteY7" fmla="*/ 511072 h 876124"/>
              <a:gd name="connsiteX8" fmla="*/ 1613971 w 1613971"/>
              <a:gd name="connsiteY8" fmla="*/ 511072 h 876124"/>
              <a:gd name="connsiteX9" fmla="*/ 1613971 w 1613971"/>
              <a:gd name="connsiteY9" fmla="*/ 730103 h 876124"/>
              <a:gd name="connsiteX10" fmla="*/ 1613971 w 1613971"/>
              <a:gd name="connsiteY10" fmla="*/ 730100 h 876124"/>
              <a:gd name="connsiteX11" fmla="*/ 1467947 w 1613971"/>
              <a:gd name="connsiteY11" fmla="*/ 876124 h 876124"/>
              <a:gd name="connsiteX12" fmla="*/ 672488 w 1613971"/>
              <a:gd name="connsiteY12" fmla="*/ 876124 h 876124"/>
              <a:gd name="connsiteX13" fmla="*/ 470747 w 1613971"/>
              <a:gd name="connsiteY13" fmla="*/ 985640 h 876124"/>
              <a:gd name="connsiteX14" fmla="*/ 268995 w 1613971"/>
              <a:gd name="connsiteY14" fmla="*/ 876124 h 876124"/>
              <a:gd name="connsiteX15" fmla="*/ 146024 w 1613971"/>
              <a:gd name="connsiteY15" fmla="*/ 876124 h 876124"/>
              <a:gd name="connsiteX16" fmla="*/ 0 w 1613971"/>
              <a:gd name="connsiteY16" fmla="*/ 730100 h 876124"/>
              <a:gd name="connsiteX17" fmla="*/ 0 w 1613971"/>
              <a:gd name="connsiteY17" fmla="*/ 730103 h 876124"/>
              <a:gd name="connsiteX18" fmla="*/ 0 w 1613971"/>
              <a:gd name="connsiteY18" fmla="*/ 511072 h 876124"/>
              <a:gd name="connsiteX19" fmla="*/ 0 w 1613971"/>
              <a:gd name="connsiteY19" fmla="*/ 511072 h 876124"/>
              <a:gd name="connsiteX20" fmla="*/ 0 w 1613971"/>
              <a:gd name="connsiteY20" fmla="*/ 146024 h 876124"/>
              <a:gd name="connsiteX0" fmla="*/ 0 w 1613971"/>
              <a:gd name="connsiteY0" fmla="*/ 146024 h 985640"/>
              <a:gd name="connsiteX1" fmla="*/ 146024 w 1613971"/>
              <a:gd name="connsiteY1" fmla="*/ 0 h 985640"/>
              <a:gd name="connsiteX2" fmla="*/ 268995 w 1613971"/>
              <a:gd name="connsiteY2" fmla="*/ 0 h 985640"/>
              <a:gd name="connsiteX3" fmla="*/ 268995 w 1613971"/>
              <a:gd name="connsiteY3" fmla="*/ 0 h 985640"/>
              <a:gd name="connsiteX4" fmla="*/ 672488 w 1613971"/>
              <a:gd name="connsiteY4" fmla="*/ 0 h 985640"/>
              <a:gd name="connsiteX5" fmla="*/ 1467947 w 1613971"/>
              <a:gd name="connsiteY5" fmla="*/ 0 h 985640"/>
              <a:gd name="connsiteX6" fmla="*/ 1613971 w 1613971"/>
              <a:gd name="connsiteY6" fmla="*/ 146024 h 985640"/>
              <a:gd name="connsiteX7" fmla="*/ 1613971 w 1613971"/>
              <a:gd name="connsiteY7" fmla="*/ 511072 h 985640"/>
              <a:gd name="connsiteX8" fmla="*/ 1613971 w 1613971"/>
              <a:gd name="connsiteY8" fmla="*/ 511072 h 985640"/>
              <a:gd name="connsiteX9" fmla="*/ 1613971 w 1613971"/>
              <a:gd name="connsiteY9" fmla="*/ 730103 h 985640"/>
              <a:gd name="connsiteX10" fmla="*/ 1613971 w 1613971"/>
              <a:gd name="connsiteY10" fmla="*/ 730100 h 985640"/>
              <a:gd name="connsiteX11" fmla="*/ 1467947 w 1613971"/>
              <a:gd name="connsiteY11" fmla="*/ 876124 h 985640"/>
              <a:gd name="connsiteX12" fmla="*/ 1016437 w 1613971"/>
              <a:gd name="connsiteY12" fmla="*/ 892902 h 985640"/>
              <a:gd name="connsiteX13" fmla="*/ 470747 w 1613971"/>
              <a:gd name="connsiteY13" fmla="*/ 985640 h 985640"/>
              <a:gd name="connsiteX14" fmla="*/ 268995 w 1613971"/>
              <a:gd name="connsiteY14" fmla="*/ 876124 h 985640"/>
              <a:gd name="connsiteX15" fmla="*/ 146024 w 1613971"/>
              <a:gd name="connsiteY15" fmla="*/ 876124 h 985640"/>
              <a:gd name="connsiteX16" fmla="*/ 0 w 1613971"/>
              <a:gd name="connsiteY16" fmla="*/ 730100 h 985640"/>
              <a:gd name="connsiteX17" fmla="*/ 0 w 1613971"/>
              <a:gd name="connsiteY17" fmla="*/ 730103 h 985640"/>
              <a:gd name="connsiteX18" fmla="*/ 0 w 1613971"/>
              <a:gd name="connsiteY18" fmla="*/ 511072 h 985640"/>
              <a:gd name="connsiteX19" fmla="*/ 0 w 1613971"/>
              <a:gd name="connsiteY19" fmla="*/ 511072 h 985640"/>
              <a:gd name="connsiteX20" fmla="*/ 0 w 1613971"/>
              <a:gd name="connsiteY20" fmla="*/ 146024 h 985640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268995 w 1613971"/>
              <a:gd name="connsiteY14" fmla="*/ 876124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612944 w 1613971"/>
              <a:gd name="connsiteY14" fmla="*/ 867735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537443 w 1613971"/>
              <a:gd name="connsiteY14" fmla="*/ 876124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16437 w 1613971"/>
              <a:gd name="connsiteY12" fmla="*/ 892902 h 1103086"/>
              <a:gd name="connsiteX13" fmla="*/ 781140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49993 w 1613971"/>
              <a:gd name="connsiteY12" fmla="*/ 884513 h 1103086"/>
              <a:gd name="connsiteX13" fmla="*/ 781140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49993 w 1613971"/>
              <a:gd name="connsiteY12" fmla="*/ 884513 h 1103086"/>
              <a:gd name="connsiteX13" fmla="*/ 839863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75160 w 1613971"/>
              <a:gd name="connsiteY12" fmla="*/ 876125 h 1103086"/>
              <a:gd name="connsiteX13" fmla="*/ 839863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75160 w 1613971"/>
              <a:gd name="connsiteY12" fmla="*/ 876125 h 1103086"/>
              <a:gd name="connsiteX13" fmla="*/ 814696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13971" h="1103086">
                <a:moveTo>
                  <a:pt x="0" y="146024"/>
                </a:moveTo>
                <a:cubicBezTo>
                  <a:pt x="0" y="65377"/>
                  <a:pt x="65377" y="0"/>
                  <a:pt x="146024" y="0"/>
                </a:cubicBezTo>
                <a:lnTo>
                  <a:pt x="268995" y="0"/>
                </a:lnTo>
                <a:lnTo>
                  <a:pt x="268995" y="0"/>
                </a:lnTo>
                <a:lnTo>
                  <a:pt x="672488" y="0"/>
                </a:lnTo>
                <a:lnTo>
                  <a:pt x="1467947" y="0"/>
                </a:lnTo>
                <a:cubicBezTo>
                  <a:pt x="1548594" y="0"/>
                  <a:pt x="1613971" y="65377"/>
                  <a:pt x="1613971" y="146024"/>
                </a:cubicBezTo>
                <a:lnTo>
                  <a:pt x="1613971" y="511072"/>
                </a:lnTo>
                <a:lnTo>
                  <a:pt x="1613971" y="511072"/>
                </a:lnTo>
                <a:lnTo>
                  <a:pt x="1613971" y="730103"/>
                </a:lnTo>
                <a:lnTo>
                  <a:pt x="1613971" y="730100"/>
                </a:lnTo>
                <a:cubicBezTo>
                  <a:pt x="1613971" y="810747"/>
                  <a:pt x="1548594" y="876124"/>
                  <a:pt x="1467947" y="876124"/>
                </a:cubicBezTo>
                <a:lnTo>
                  <a:pt x="1075160" y="876125"/>
                </a:lnTo>
                <a:lnTo>
                  <a:pt x="814696" y="1103086"/>
                </a:lnTo>
                <a:lnTo>
                  <a:pt x="537443" y="876124"/>
                </a:lnTo>
                <a:lnTo>
                  <a:pt x="146024" y="876124"/>
                </a:lnTo>
                <a:cubicBezTo>
                  <a:pt x="65377" y="876124"/>
                  <a:pt x="0" y="810747"/>
                  <a:pt x="0" y="730100"/>
                </a:cubicBezTo>
                <a:lnTo>
                  <a:pt x="0" y="730103"/>
                </a:lnTo>
                <a:lnTo>
                  <a:pt x="0" y="511072"/>
                </a:lnTo>
                <a:lnTo>
                  <a:pt x="0" y="511072"/>
                </a:lnTo>
                <a:lnTo>
                  <a:pt x="0" y="1460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lang="he-IL" sz="1200" dirty="0">
              <a:latin typeface="Calibri"/>
              <a:cs typeface="Calibri"/>
            </a:endParaRPr>
          </a:p>
        </p:txBody>
      </p:sp>
      <p:sp>
        <p:nvSpPr>
          <p:cNvPr id="9" name="Google Shape;152;p8">
            <a:extLst>
              <a:ext uri="{FF2B5EF4-FFF2-40B4-BE49-F238E27FC236}">
                <a16:creationId xmlns:a16="http://schemas.microsoft.com/office/drawing/2014/main" id="{35246442-E482-4C5A-8EB8-EAFA541E77A7}"/>
              </a:ext>
            </a:extLst>
          </p:cNvPr>
          <p:cNvSpPr txBox="1"/>
          <p:nvPr/>
        </p:nvSpPr>
        <p:spPr>
          <a:xfrm>
            <a:off x="3845858" y="3317607"/>
            <a:ext cx="1540014" cy="108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האם ה</a:t>
            </a:r>
            <a:r>
              <a:rPr lang="he-IL" sz="18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נתונים עברו בקרה ובדיקה?</a:t>
            </a:r>
            <a:endParaRPr sz="1800" dirty="0"/>
          </a:p>
        </p:txBody>
      </p:sp>
      <p:sp>
        <p:nvSpPr>
          <p:cNvPr id="12" name="Google Shape;180;p8">
            <a:extLst>
              <a:ext uri="{FF2B5EF4-FFF2-40B4-BE49-F238E27FC236}">
                <a16:creationId xmlns:a16="http://schemas.microsoft.com/office/drawing/2014/main" id="{B5884207-84EC-4C24-B441-E9ECBCB44C02}"/>
              </a:ext>
            </a:extLst>
          </p:cNvPr>
          <p:cNvSpPr/>
          <p:nvPr/>
        </p:nvSpPr>
        <p:spPr>
          <a:xfrm>
            <a:off x="3291730" y="651799"/>
            <a:ext cx="2695075" cy="2052614"/>
          </a:xfrm>
          <a:custGeom>
            <a:avLst/>
            <a:gdLst>
              <a:gd name="connsiteX0" fmla="*/ 0 w 2695075"/>
              <a:gd name="connsiteY0" fmla="*/ 301611 h 1809632"/>
              <a:gd name="connsiteX1" fmla="*/ 301611 w 2695075"/>
              <a:gd name="connsiteY1" fmla="*/ 0 h 1809632"/>
              <a:gd name="connsiteX2" fmla="*/ 449179 w 2695075"/>
              <a:gd name="connsiteY2" fmla="*/ 0 h 1809632"/>
              <a:gd name="connsiteX3" fmla="*/ 449179 w 2695075"/>
              <a:gd name="connsiteY3" fmla="*/ 0 h 1809632"/>
              <a:gd name="connsiteX4" fmla="*/ 1122948 w 2695075"/>
              <a:gd name="connsiteY4" fmla="*/ 0 h 1809632"/>
              <a:gd name="connsiteX5" fmla="*/ 2393464 w 2695075"/>
              <a:gd name="connsiteY5" fmla="*/ 0 h 1809632"/>
              <a:gd name="connsiteX6" fmla="*/ 2695075 w 2695075"/>
              <a:gd name="connsiteY6" fmla="*/ 301611 h 1809632"/>
              <a:gd name="connsiteX7" fmla="*/ 2695075 w 2695075"/>
              <a:gd name="connsiteY7" fmla="*/ 1055619 h 1809632"/>
              <a:gd name="connsiteX8" fmla="*/ 2695075 w 2695075"/>
              <a:gd name="connsiteY8" fmla="*/ 1055619 h 1809632"/>
              <a:gd name="connsiteX9" fmla="*/ 2695075 w 2695075"/>
              <a:gd name="connsiteY9" fmla="*/ 1508027 h 1809632"/>
              <a:gd name="connsiteX10" fmla="*/ 2695075 w 2695075"/>
              <a:gd name="connsiteY10" fmla="*/ 1508021 h 1809632"/>
              <a:gd name="connsiteX11" fmla="*/ 2393464 w 2695075"/>
              <a:gd name="connsiteY11" fmla="*/ 1809632 h 1809632"/>
              <a:gd name="connsiteX12" fmla="*/ 1122948 w 2695075"/>
              <a:gd name="connsiteY12" fmla="*/ 1809632 h 1809632"/>
              <a:gd name="connsiteX13" fmla="*/ 786073 w 2695075"/>
              <a:gd name="connsiteY13" fmla="*/ 2035836 h 1809632"/>
              <a:gd name="connsiteX14" fmla="*/ 449179 w 2695075"/>
              <a:gd name="connsiteY14" fmla="*/ 1809632 h 1809632"/>
              <a:gd name="connsiteX15" fmla="*/ 301611 w 2695075"/>
              <a:gd name="connsiteY15" fmla="*/ 1809632 h 1809632"/>
              <a:gd name="connsiteX16" fmla="*/ 0 w 2695075"/>
              <a:gd name="connsiteY16" fmla="*/ 1508021 h 1809632"/>
              <a:gd name="connsiteX17" fmla="*/ 0 w 2695075"/>
              <a:gd name="connsiteY17" fmla="*/ 1508027 h 1809632"/>
              <a:gd name="connsiteX18" fmla="*/ 0 w 2695075"/>
              <a:gd name="connsiteY18" fmla="*/ 1055619 h 1809632"/>
              <a:gd name="connsiteX19" fmla="*/ 0 w 2695075"/>
              <a:gd name="connsiteY19" fmla="*/ 1055619 h 1809632"/>
              <a:gd name="connsiteX20" fmla="*/ 0 w 2695075"/>
              <a:gd name="connsiteY20" fmla="*/ 301611 h 1809632"/>
              <a:gd name="connsiteX0" fmla="*/ 0 w 2695075"/>
              <a:gd name="connsiteY0" fmla="*/ 301611 h 2035836"/>
              <a:gd name="connsiteX1" fmla="*/ 301611 w 2695075"/>
              <a:gd name="connsiteY1" fmla="*/ 0 h 2035836"/>
              <a:gd name="connsiteX2" fmla="*/ 449179 w 2695075"/>
              <a:gd name="connsiteY2" fmla="*/ 0 h 2035836"/>
              <a:gd name="connsiteX3" fmla="*/ 449179 w 2695075"/>
              <a:gd name="connsiteY3" fmla="*/ 0 h 2035836"/>
              <a:gd name="connsiteX4" fmla="*/ 1122948 w 2695075"/>
              <a:gd name="connsiteY4" fmla="*/ 0 h 2035836"/>
              <a:gd name="connsiteX5" fmla="*/ 2393464 w 2695075"/>
              <a:gd name="connsiteY5" fmla="*/ 0 h 2035836"/>
              <a:gd name="connsiteX6" fmla="*/ 2695075 w 2695075"/>
              <a:gd name="connsiteY6" fmla="*/ 301611 h 2035836"/>
              <a:gd name="connsiteX7" fmla="*/ 2695075 w 2695075"/>
              <a:gd name="connsiteY7" fmla="*/ 1055619 h 2035836"/>
              <a:gd name="connsiteX8" fmla="*/ 2695075 w 2695075"/>
              <a:gd name="connsiteY8" fmla="*/ 1055619 h 2035836"/>
              <a:gd name="connsiteX9" fmla="*/ 2695075 w 2695075"/>
              <a:gd name="connsiteY9" fmla="*/ 1508027 h 2035836"/>
              <a:gd name="connsiteX10" fmla="*/ 2695075 w 2695075"/>
              <a:gd name="connsiteY10" fmla="*/ 1508021 h 2035836"/>
              <a:gd name="connsiteX11" fmla="*/ 2393464 w 2695075"/>
              <a:gd name="connsiteY11" fmla="*/ 1809632 h 2035836"/>
              <a:gd name="connsiteX12" fmla="*/ 1710178 w 2695075"/>
              <a:gd name="connsiteY12" fmla="*/ 1818021 h 2035836"/>
              <a:gd name="connsiteX13" fmla="*/ 786073 w 2695075"/>
              <a:gd name="connsiteY13" fmla="*/ 2035836 h 2035836"/>
              <a:gd name="connsiteX14" fmla="*/ 449179 w 2695075"/>
              <a:gd name="connsiteY14" fmla="*/ 1809632 h 2035836"/>
              <a:gd name="connsiteX15" fmla="*/ 301611 w 2695075"/>
              <a:gd name="connsiteY15" fmla="*/ 1809632 h 2035836"/>
              <a:gd name="connsiteX16" fmla="*/ 0 w 2695075"/>
              <a:gd name="connsiteY16" fmla="*/ 1508021 h 2035836"/>
              <a:gd name="connsiteX17" fmla="*/ 0 w 2695075"/>
              <a:gd name="connsiteY17" fmla="*/ 1508027 h 2035836"/>
              <a:gd name="connsiteX18" fmla="*/ 0 w 2695075"/>
              <a:gd name="connsiteY18" fmla="*/ 1055619 h 2035836"/>
              <a:gd name="connsiteX19" fmla="*/ 0 w 2695075"/>
              <a:gd name="connsiteY19" fmla="*/ 1055619 h 2035836"/>
              <a:gd name="connsiteX20" fmla="*/ 0 w 2695075"/>
              <a:gd name="connsiteY20" fmla="*/ 301611 h 2035836"/>
              <a:gd name="connsiteX0" fmla="*/ 0 w 2695075"/>
              <a:gd name="connsiteY0" fmla="*/ 301611 h 2061003"/>
              <a:gd name="connsiteX1" fmla="*/ 301611 w 2695075"/>
              <a:gd name="connsiteY1" fmla="*/ 0 h 2061003"/>
              <a:gd name="connsiteX2" fmla="*/ 449179 w 2695075"/>
              <a:gd name="connsiteY2" fmla="*/ 0 h 2061003"/>
              <a:gd name="connsiteX3" fmla="*/ 449179 w 2695075"/>
              <a:gd name="connsiteY3" fmla="*/ 0 h 2061003"/>
              <a:gd name="connsiteX4" fmla="*/ 1122948 w 2695075"/>
              <a:gd name="connsiteY4" fmla="*/ 0 h 2061003"/>
              <a:gd name="connsiteX5" fmla="*/ 2393464 w 2695075"/>
              <a:gd name="connsiteY5" fmla="*/ 0 h 2061003"/>
              <a:gd name="connsiteX6" fmla="*/ 2695075 w 2695075"/>
              <a:gd name="connsiteY6" fmla="*/ 301611 h 2061003"/>
              <a:gd name="connsiteX7" fmla="*/ 2695075 w 2695075"/>
              <a:gd name="connsiteY7" fmla="*/ 1055619 h 2061003"/>
              <a:gd name="connsiteX8" fmla="*/ 2695075 w 2695075"/>
              <a:gd name="connsiteY8" fmla="*/ 1055619 h 2061003"/>
              <a:gd name="connsiteX9" fmla="*/ 2695075 w 2695075"/>
              <a:gd name="connsiteY9" fmla="*/ 1508027 h 2061003"/>
              <a:gd name="connsiteX10" fmla="*/ 2695075 w 2695075"/>
              <a:gd name="connsiteY10" fmla="*/ 1508021 h 2061003"/>
              <a:gd name="connsiteX11" fmla="*/ 2393464 w 2695075"/>
              <a:gd name="connsiteY11" fmla="*/ 1809632 h 2061003"/>
              <a:gd name="connsiteX12" fmla="*/ 1710178 w 2695075"/>
              <a:gd name="connsiteY12" fmla="*/ 1818021 h 2061003"/>
              <a:gd name="connsiteX13" fmla="*/ 1272634 w 2695075"/>
              <a:gd name="connsiteY13" fmla="*/ 2061003 h 2061003"/>
              <a:gd name="connsiteX14" fmla="*/ 449179 w 2695075"/>
              <a:gd name="connsiteY14" fmla="*/ 1809632 h 2061003"/>
              <a:gd name="connsiteX15" fmla="*/ 301611 w 2695075"/>
              <a:gd name="connsiteY15" fmla="*/ 1809632 h 2061003"/>
              <a:gd name="connsiteX16" fmla="*/ 0 w 2695075"/>
              <a:gd name="connsiteY16" fmla="*/ 1508021 h 2061003"/>
              <a:gd name="connsiteX17" fmla="*/ 0 w 2695075"/>
              <a:gd name="connsiteY17" fmla="*/ 1508027 h 2061003"/>
              <a:gd name="connsiteX18" fmla="*/ 0 w 2695075"/>
              <a:gd name="connsiteY18" fmla="*/ 1055619 h 2061003"/>
              <a:gd name="connsiteX19" fmla="*/ 0 w 2695075"/>
              <a:gd name="connsiteY19" fmla="*/ 1055619 h 2061003"/>
              <a:gd name="connsiteX20" fmla="*/ 0 w 2695075"/>
              <a:gd name="connsiteY20" fmla="*/ 301611 h 2061003"/>
              <a:gd name="connsiteX0" fmla="*/ 0 w 2695075"/>
              <a:gd name="connsiteY0" fmla="*/ 301611 h 2061003"/>
              <a:gd name="connsiteX1" fmla="*/ 301611 w 2695075"/>
              <a:gd name="connsiteY1" fmla="*/ 0 h 2061003"/>
              <a:gd name="connsiteX2" fmla="*/ 449179 w 2695075"/>
              <a:gd name="connsiteY2" fmla="*/ 0 h 2061003"/>
              <a:gd name="connsiteX3" fmla="*/ 449179 w 2695075"/>
              <a:gd name="connsiteY3" fmla="*/ 0 h 2061003"/>
              <a:gd name="connsiteX4" fmla="*/ 1122948 w 2695075"/>
              <a:gd name="connsiteY4" fmla="*/ 0 h 2061003"/>
              <a:gd name="connsiteX5" fmla="*/ 2393464 w 2695075"/>
              <a:gd name="connsiteY5" fmla="*/ 0 h 2061003"/>
              <a:gd name="connsiteX6" fmla="*/ 2695075 w 2695075"/>
              <a:gd name="connsiteY6" fmla="*/ 301611 h 2061003"/>
              <a:gd name="connsiteX7" fmla="*/ 2695075 w 2695075"/>
              <a:gd name="connsiteY7" fmla="*/ 1055619 h 2061003"/>
              <a:gd name="connsiteX8" fmla="*/ 2695075 w 2695075"/>
              <a:gd name="connsiteY8" fmla="*/ 1055619 h 2061003"/>
              <a:gd name="connsiteX9" fmla="*/ 2695075 w 2695075"/>
              <a:gd name="connsiteY9" fmla="*/ 1508027 h 2061003"/>
              <a:gd name="connsiteX10" fmla="*/ 2695075 w 2695075"/>
              <a:gd name="connsiteY10" fmla="*/ 1508021 h 2061003"/>
              <a:gd name="connsiteX11" fmla="*/ 2393464 w 2695075"/>
              <a:gd name="connsiteY11" fmla="*/ 1809632 h 2061003"/>
              <a:gd name="connsiteX12" fmla="*/ 1710178 w 2695075"/>
              <a:gd name="connsiteY12" fmla="*/ 1818021 h 2061003"/>
              <a:gd name="connsiteX13" fmla="*/ 1272634 w 2695075"/>
              <a:gd name="connsiteY13" fmla="*/ 2061003 h 2061003"/>
              <a:gd name="connsiteX14" fmla="*/ 1078353 w 2695075"/>
              <a:gd name="connsiteY14" fmla="*/ 1809632 h 2061003"/>
              <a:gd name="connsiteX15" fmla="*/ 301611 w 2695075"/>
              <a:gd name="connsiteY15" fmla="*/ 1809632 h 2061003"/>
              <a:gd name="connsiteX16" fmla="*/ 0 w 2695075"/>
              <a:gd name="connsiteY16" fmla="*/ 1508021 h 2061003"/>
              <a:gd name="connsiteX17" fmla="*/ 0 w 2695075"/>
              <a:gd name="connsiteY17" fmla="*/ 1508027 h 2061003"/>
              <a:gd name="connsiteX18" fmla="*/ 0 w 2695075"/>
              <a:gd name="connsiteY18" fmla="*/ 1055619 h 2061003"/>
              <a:gd name="connsiteX19" fmla="*/ 0 w 2695075"/>
              <a:gd name="connsiteY19" fmla="*/ 1055619 h 2061003"/>
              <a:gd name="connsiteX20" fmla="*/ 0 w 2695075"/>
              <a:gd name="connsiteY20" fmla="*/ 301611 h 2061003"/>
              <a:gd name="connsiteX0" fmla="*/ 0 w 2695075"/>
              <a:gd name="connsiteY0" fmla="*/ 301611 h 2061003"/>
              <a:gd name="connsiteX1" fmla="*/ 301611 w 2695075"/>
              <a:gd name="connsiteY1" fmla="*/ 0 h 2061003"/>
              <a:gd name="connsiteX2" fmla="*/ 449179 w 2695075"/>
              <a:gd name="connsiteY2" fmla="*/ 0 h 2061003"/>
              <a:gd name="connsiteX3" fmla="*/ 449179 w 2695075"/>
              <a:gd name="connsiteY3" fmla="*/ 0 h 2061003"/>
              <a:gd name="connsiteX4" fmla="*/ 1122948 w 2695075"/>
              <a:gd name="connsiteY4" fmla="*/ 0 h 2061003"/>
              <a:gd name="connsiteX5" fmla="*/ 2393464 w 2695075"/>
              <a:gd name="connsiteY5" fmla="*/ 0 h 2061003"/>
              <a:gd name="connsiteX6" fmla="*/ 2695075 w 2695075"/>
              <a:gd name="connsiteY6" fmla="*/ 301611 h 2061003"/>
              <a:gd name="connsiteX7" fmla="*/ 2695075 w 2695075"/>
              <a:gd name="connsiteY7" fmla="*/ 1055619 h 2061003"/>
              <a:gd name="connsiteX8" fmla="*/ 2695075 w 2695075"/>
              <a:gd name="connsiteY8" fmla="*/ 1055619 h 2061003"/>
              <a:gd name="connsiteX9" fmla="*/ 2695075 w 2695075"/>
              <a:gd name="connsiteY9" fmla="*/ 1508027 h 2061003"/>
              <a:gd name="connsiteX10" fmla="*/ 2695075 w 2695075"/>
              <a:gd name="connsiteY10" fmla="*/ 1508021 h 2061003"/>
              <a:gd name="connsiteX11" fmla="*/ 2393464 w 2695075"/>
              <a:gd name="connsiteY11" fmla="*/ 1809632 h 2061003"/>
              <a:gd name="connsiteX12" fmla="*/ 1710178 w 2695075"/>
              <a:gd name="connsiteY12" fmla="*/ 1818021 h 2061003"/>
              <a:gd name="connsiteX13" fmla="*/ 1373302 w 2695075"/>
              <a:gd name="connsiteY13" fmla="*/ 2061003 h 2061003"/>
              <a:gd name="connsiteX14" fmla="*/ 1078353 w 2695075"/>
              <a:gd name="connsiteY14" fmla="*/ 1809632 h 2061003"/>
              <a:gd name="connsiteX15" fmla="*/ 301611 w 2695075"/>
              <a:gd name="connsiteY15" fmla="*/ 1809632 h 2061003"/>
              <a:gd name="connsiteX16" fmla="*/ 0 w 2695075"/>
              <a:gd name="connsiteY16" fmla="*/ 1508021 h 2061003"/>
              <a:gd name="connsiteX17" fmla="*/ 0 w 2695075"/>
              <a:gd name="connsiteY17" fmla="*/ 1508027 h 2061003"/>
              <a:gd name="connsiteX18" fmla="*/ 0 w 2695075"/>
              <a:gd name="connsiteY18" fmla="*/ 1055619 h 2061003"/>
              <a:gd name="connsiteX19" fmla="*/ 0 w 2695075"/>
              <a:gd name="connsiteY19" fmla="*/ 1055619 h 2061003"/>
              <a:gd name="connsiteX20" fmla="*/ 0 w 2695075"/>
              <a:gd name="connsiteY20" fmla="*/ 301611 h 2061003"/>
              <a:gd name="connsiteX0" fmla="*/ 0 w 2695075"/>
              <a:gd name="connsiteY0" fmla="*/ 301611 h 2061003"/>
              <a:gd name="connsiteX1" fmla="*/ 301611 w 2695075"/>
              <a:gd name="connsiteY1" fmla="*/ 0 h 2061003"/>
              <a:gd name="connsiteX2" fmla="*/ 449179 w 2695075"/>
              <a:gd name="connsiteY2" fmla="*/ 0 h 2061003"/>
              <a:gd name="connsiteX3" fmla="*/ 449179 w 2695075"/>
              <a:gd name="connsiteY3" fmla="*/ 0 h 2061003"/>
              <a:gd name="connsiteX4" fmla="*/ 1122948 w 2695075"/>
              <a:gd name="connsiteY4" fmla="*/ 0 h 2061003"/>
              <a:gd name="connsiteX5" fmla="*/ 2393464 w 2695075"/>
              <a:gd name="connsiteY5" fmla="*/ 0 h 2061003"/>
              <a:gd name="connsiteX6" fmla="*/ 2695075 w 2695075"/>
              <a:gd name="connsiteY6" fmla="*/ 301611 h 2061003"/>
              <a:gd name="connsiteX7" fmla="*/ 2695075 w 2695075"/>
              <a:gd name="connsiteY7" fmla="*/ 1055619 h 2061003"/>
              <a:gd name="connsiteX8" fmla="*/ 2695075 w 2695075"/>
              <a:gd name="connsiteY8" fmla="*/ 1055619 h 2061003"/>
              <a:gd name="connsiteX9" fmla="*/ 2695075 w 2695075"/>
              <a:gd name="connsiteY9" fmla="*/ 1508027 h 2061003"/>
              <a:gd name="connsiteX10" fmla="*/ 2695075 w 2695075"/>
              <a:gd name="connsiteY10" fmla="*/ 1508021 h 2061003"/>
              <a:gd name="connsiteX11" fmla="*/ 2393464 w 2695075"/>
              <a:gd name="connsiteY11" fmla="*/ 1809632 h 2061003"/>
              <a:gd name="connsiteX12" fmla="*/ 1710178 w 2695075"/>
              <a:gd name="connsiteY12" fmla="*/ 1818021 h 2061003"/>
              <a:gd name="connsiteX13" fmla="*/ 1373302 w 2695075"/>
              <a:gd name="connsiteY13" fmla="*/ 2061003 h 2061003"/>
              <a:gd name="connsiteX14" fmla="*/ 1011241 w 2695075"/>
              <a:gd name="connsiteY14" fmla="*/ 1809632 h 2061003"/>
              <a:gd name="connsiteX15" fmla="*/ 301611 w 2695075"/>
              <a:gd name="connsiteY15" fmla="*/ 1809632 h 2061003"/>
              <a:gd name="connsiteX16" fmla="*/ 0 w 2695075"/>
              <a:gd name="connsiteY16" fmla="*/ 1508021 h 2061003"/>
              <a:gd name="connsiteX17" fmla="*/ 0 w 2695075"/>
              <a:gd name="connsiteY17" fmla="*/ 1508027 h 2061003"/>
              <a:gd name="connsiteX18" fmla="*/ 0 w 2695075"/>
              <a:gd name="connsiteY18" fmla="*/ 1055619 h 2061003"/>
              <a:gd name="connsiteX19" fmla="*/ 0 w 2695075"/>
              <a:gd name="connsiteY19" fmla="*/ 1055619 h 2061003"/>
              <a:gd name="connsiteX20" fmla="*/ 0 w 2695075"/>
              <a:gd name="connsiteY20" fmla="*/ 301611 h 2061003"/>
              <a:gd name="connsiteX0" fmla="*/ 0 w 2695075"/>
              <a:gd name="connsiteY0" fmla="*/ 301611 h 2052614"/>
              <a:gd name="connsiteX1" fmla="*/ 301611 w 2695075"/>
              <a:gd name="connsiteY1" fmla="*/ 0 h 2052614"/>
              <a:gd name="connsiteX2" fmla="*/ 449179 w 2695075"/>
              <a:gd name="connsiteY2" fmla="*/ 0 h 2052614"/>
              <a:gd name="connsiteX3" fmla="*/ 449179 w 2695075"/>
              <a:gd name="connsiteY3" fmla="*/ 0 h 2052614"/>
              <a:gd name="connsiteX4" fmla="*/ 1122948 w 2695075"/>
              <a:gd name="connsiteY4" fmla="*/ 0 h 2052614"/>
              <a:gd name="connsiteX5" fmla="*/ 2393464 w 2695075"/>
              <a:gd name="connsiteY5" fmla="*/ 0 h 2052614"/>
              <a:gd name="connsiteX6" fmla="*/ 2695075 w 2695075"/>
              <a:gd name="connsiteY6" fmla="*/ 301611 h 2052614"/>
              <a:gd name="connsiteX7" fmla="*/ 2695075 w 2695075"/>
              <a:gd name="connsiteY7" fmla="*/ 1055619 h 2052614"/>
              <a:gd name="connsiteX8" fmla="*/ 2695075 w 2695075"/>
              <a:gd name="connsiteY8" fmla="*/ 1055619 h 2052614"/>
              <a:gd name="connsiteX9" fmla="*/ 2695075 w 2695075"/>
              <a:gd name="connsiteY9" fmla="*/ 1508027 h 2052614"/>
              <a:gd name="connsiteX10" fmla="*/ 2695075 w 2695075"/>
              <a:gd name="connsiteY10" fmla="*/ 1508021 h 2052614"/>
              <a:gd name="connsiteX11" fmla="*/ 2393464 w 2695075"/>
              <a:gd name="connsiteY11" fmla="*/ 1809632 h 2052614"/>
              <a:gd name="connsiteX12" fmla="*/ 1710178 w 2695075"/>
              <a:gd name="connsiteY12" fmla="*/ 1818021 h 2052614"/>
              <a:gd name="connsiteX13" fmla="*/ 1339746 w 2695075"/>
              <a:gd name="connsiteY13" fmla="*/ 2052614 h 2052614"/>
              <a:gd name="connsiteX14" fmla="*/ 1011241 w 2695075"/>
              <a:gd name="connsiteY14" fmla="*/ 1809632 h 2052614"/>
              <a:gd name="connsiteX15" fmla="*/ 301611 w 2695075"/>
              <a:gd name="connsiteY15" fmla="*/ 1809632 h 2052614"/>
              <a:gd name="connsiteX16" fmla="*/ 0 w 2695075"/>
              <a:gd name="connsiteY16" fmla="*/ 1508021 h 2052614"/>
              <a:gd name="connsiteX17" fmla="*/ 0 w 2695075"/>
              <a:gd name="connsiteY17" fmla="*/ 1508027 h 2052614"/>
              <a:gd name="connsiteX18" fmla="*/ 0 w 2695075"/>
              <a:gd name="connsiteY18" fmla="*/ 1055619 h 2052614"/>
              <a:gd name="connsiteX19" fmla="*/ 0 w 2695075"/>
              <a:gd name="connsiteY19" fmla="*/ 1055619 h 2052614"/>
              <a:gd name="connsiteX20" fmla="*/ 0 w 2695075"/>
              <a:gd name="connsiteY20" fmla="*/ 301611 h 205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95075" h="2052614">
                <a:moveTo>
                  <a:pt x="0" y="301611"/>
                </a:moveTo>
                <a:cubicBezTo>
                  <a:pt x="0" y="135036"/>
                  <a:pt x="135036" y="0"/>
                  <a:pt x="301611" y="0"/>
                </a:cubicBezTo>
                <a:lnTo>
                  <a:pt x="449179" y="0"/>
                </a:lnTo>
                <a:lnTo>
                  <a:pt x="449179" y="0"/>
                </a:lnTo>
                <a:lnTo>
                  <a:pt x="1122948" y="0"/>
                </a:lnTo>
                <a:lnTo>
                  <a:pt x="2393464" y="0"/>
                </a:lnTo>
                <a:cubicBezTo>
                  <a:pt x="2560039" y="0"/>
                  <a:pt x="2695075" y="135036"/>
                  <a:pt x="2695075" y="301611"/>
                </a:cubicBezTo>
                <a:lnTo>
                  <a:pt x="2695075" y="1055619"/>
                </a:lnTo>
                <a:lnTo>
                  <a:pt x="2695075" y="1055619"/>
                </a:lnTo>
                <a:lnTo>
                  <a:pt x="2695075" y="1508027"/>
                </a:lnTo>
                <a:lnTo>
                  <a:pt x="2695075" y="1508021"/>
                </a:lnTo>
                <a:cubicBezTo>
                  <a:pt x="2695075" y="1674596"/>
                  <a:pt x="2560039" y="1809632"/>
                  <a:pt x="2393464" y="1809632"/>
                </a:cubicBezTo>
                <a:lnTo>
                  <a:pt x="1710178" y="1818021"/>
                </a:lnTo>
                <a:lnTo>
                  <a:pt x="1339746" y="2052614"/>
                </a:lnTo>
                <a:lnTo>
                  <a:pt x="1011241" y="1809632"/>
                </a:lnTo>
                <a:lnTo>
                  <a:pt x="301611" y="1809632"/>
                </a:lnTo>
                <a:cubicBezTo>
                  <a:pt x="135036" y="1809632"/>
                  <a:pt x="0" y="1674596"/>
                  <a:pt x="0" y="1508021"/>
                </a:cubicBezTo>
                <a:lnTo>
                  <a:pt x="0" y="1508027"/>
                </a:lnTo>
                <a:lnTo>
                  <a:pt x="0" y="1055619"/>
                </a:lnTo>
                <a:lnTo>
                  <a:pt x="0" y="1055619"/>
                </a:lnTo>
                <a:lnTo>
                  <a:pt x="0" y="30161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81;p8">
            <a:extLst>
              <a:ext uri="{FF2B5EF4-FFF2-40B4-BE49-F238E27FC236}">
                <a16:creationId xmlns:a16="http://schemas.microsoft.com/office/drawing/2014/main" id="{7CBE1E03-7CBC-4E8B-893E-C2C11B4C39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9457" y="2435833"/>
            <a:ext cx="1929582" cy="108581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" name="Google Shape;159;p8" descr="Google Shape;62;p13">
            <a:extLst>
              <a:ext uri="{FF2B5EF4-FFF2-40B4-BE49-F238E27FC236}">
                <a16:creationId xmlns:a16="http://schemas.microsoft.com/office/drawing/2014/main" id="{40FDF559-5683-4353-82E6-EF8ACF28AEC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0085218" flipH="1" flipV="1">
            <a:off x="1401086" y="3352563"/>
            <a:ext cx="1383839" cy="827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72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" name="בועת דיבור: מלבן עם פינות מעוגלות 2">
            <a:extLst>
              <a:ext uri="{FF2B5EF4-FFF2-40B4-BE49-F238E27FC236}">
                <a16:creationId xmlns:a16="http://schemas.microsoft.com/office/drawing/2014/main" id="{20DDBACE-EB83-4880-97A2-B5ACF41E9C8A}"/>
              </a:ext>
            </a:extLst>
          </p:cNvPr>
          <p:cNvSpPr/>
          <p:nvPr/>
        </p:nvSpPr>
        <p:spPr>
          <a:xfrm rot="10800000">
            <a:off x="3549068" y="2958646"/>
            <a:ext cx="2133594" cy="1458228"/>
          </a:xfrm>
          <a:custGeom>
            <a:avLst/>
            <a:gdLst>
              <a:gd name="connsiteX0" fmla="*/ 0 w 1613971"/>
              <a:gd name="connsiteY0" fmla="*/ 146024 h 876124"/>
              <a:gd name="connsiteX1" fmla="*/ 146024 w 1613971"/>
              <a:gd name="connsiteY1" fmla="*/ 0 h 876124"/>
              <a:gd name="connsiteX2" fmla="*/ 268995 w 1613971"/>
              <a:gd name="connsiteY2" fmla="*/ 0 h 876124"/>
              <a:gd name="connsiteX3" fmla="*/ 268995 w 1613971"/>
              <a:gd name="connsiteY3" fmla="*/ 0 h 876124"/>
              <a:gd name="connsiteX4" fmla="*/ 672488 w 1613971"/>
              <a:gd name="connsiteY4" fmla="*/ 0 h 876124"/>
              <a:gd name="connsiteX5" fmla="*/ 1467947 w 1613971"/>
              <a:gd name="connsiteY5" fmla="*/ 0 h 876124"/>
              <a:gd name="connsiteX6" fmla="*/ 1613971 w 1613971"/>
              <a:gd name="connsiteY6" fmla="*/ 146024 h 876124"/>
              <a:gd name="connsiteX7" fmla="*/ 1613971 w 1613971"/>
              <a:gd name="connsiteY7" fmla="*/ 511072 h 876124"/>
              <a:gd name="connsiteX8" fmla="*/ 1613971 w 1613971"/>
              <a:gd name="connsiteY8" fmla="*/ 511072 h 876124"/>
              <a:gd name="connsiteX9" fmla="*/ 1613971 w 1613971"/>
              <a:gd name="connsiteY9" fmla="*/ 730103 h 876124"/>
              <a:gd name="connsiteX10" fmla="*/ 1613971 w 1613971"/>
              <a:gd name="connsiteY10" fmla="*/ 730100 h 876124"/>
              <a:gd name="connsiteX11" fmla="*/ 1467947 w 1613971"/>
              <a:gd name="connsiteY11" fmla="*/ 876124 h 876124"/>
              <a:gd name="connsiteX12" fmla="*/ 672488 w 1613971"/>
              <a:gd name="connsiteY12" fmla="*/ 876124 h 876124"/>
              <a:gd name="connsiteX13" fmla="*/ 470747 w 1613971"/>
              <a:gd name="connsiteY13" fmla="*/ 985640 h 876124"/>
              <a:gd name="connsiteX14" fmla="*/ 268995 w 1613971"/>
              <a:gd name="connsiteY14" fmla="*/ 876124 h 876124"/>
              <a:gd name="connsiteX15" fmla="*/ 146024 w 1613971"/>
              <a:gd name="connsiteY15" fmla="*/ 876124 h 876124"/>
              <a:gd name="connsiteX16" fmla="*/ 0 w 1613971"/>
              <a:gd name="connsiteY16" fmla="*/ 730100 h 876124"/>
              <a:gd name="connsiteX17" fmla="*/ 0 w 1613971"/>
              <a:gd name="connsiteY17" fmla="*/ 730103 h 876124"/>
              <a:gd name="connsiteX18" fmla="*/ 0 w 1613971"/>
              <a:gd name="connsiteY18" fmla="*/ 511072 h 876124"/>
              <a:gd name="connsiteX19" fmla="*/ 0 w 1613971"/>
              <a:gd name="connsiteY19" fmla="*/ 511072 h 876124"/>
              <a:gd name="connsiteX20" fmla="*/ 0 w 1613971"/>
              <a:gd name="connsiteY20" fmla="*/ 146024 h 876124"/>
              <a:gd name="connsiteX0" fmla="*/ 0 w 1613971"/>
              <a:gd name="connsiteY0" fmla="*/ 146024 h 985640"/>
              <a:gd name="connsiteX1" fmla="*/ 146024 w 1613971"/>
              <a:gd name="connsiteY1" fmla="*/ 0 h 985640"/>
              <a:gd name="connsiteX2" fmla="*/ 268995 w 1613971"/>
              <a:gd name="connsiteY2" fmla="*/ 0 h 985640"/>
              <a:gd name="connsiteX3" fmla="*/ 268995 w 1613971"/>
              <a:gd name="connsiteY3" fmla="*/ 0 h 985640"/>
              <a:gd name="connsiteX4" fmla="*/ 672488 w 1613971"/>
              <a:gd name="connsiteY4" fmla="*/ 0 h 985640"/>
              <a:gd name="connsiteX5" fmla="*/ 1467947 w 1613971"/>
              <a:gd name="connsiteY5" fmla="*/ 0 h 985640"/>
              <a:gd name="connsiteX6" fmla="*/ 1613971 w 1613971"/>
              <a:gd name="connsiteY6" fmla="*/ 146024 h 985640"/>
              <a:gd name="connsiteX7" fmla="*/ 1613971 w 1613971"/>
              <a:gd name="connsiteY7" fmla="*/ 511072 h 985640"/>
              <a:gd name="connsiteX8" fmla="*/ 1613971 w 1613971"/>
              <a:gd name="connsiteY8" fmla="*/ 511072 h 985640"/>
              <a:gd name="connsiteX9" fmla="*/ 1613971 w 1613971"/>
              <a:gd name="connsiteY9" fmla="*/ 730103 h 985640"/>
              <a:gd name="connsiteX10" fmla="*/ 1613971 w 1613971"/>
              <a:gd name="connsiteY10" fmla="*/ 730100 h 985640"/>
              <a:gd name="connsiteX11" fmla="*/ 1467947 w 1613971"/>
              <a:gd name="connsiteY11" fmla="*/ 876124 h 985640"/>
              <a:gd name="connsiteX12" fmla="*/ 1016437 w 1613971"/>
              <a:gd name="connsiteY12" fmla="*/ 892902 h 985640"/>
              <a:gd name="connsiteX13" fmla="*/ 470747 w 1613971"/>
              <a:gd name="connsiteY13" fmla="*/ 985640 h 985640"/>
              <a:gd name="connsiteX14" fmla="*/ 268995 w 1613971"/>
              <a:gd name="connsiteY14" fmla="*/ 876124 h 985640"/>
              <a:gd name="connsiteX15" fmla="*/ 146024 w 1613971"/>
              <a:gd name="connsiteY15" fmla="*/ 876124 h 985640"/>
              <a:gd name="connsiteX16" fmla="*/ 0 w 1613971"/>
              <a:gd name="connsiteY16" fmla="*/ 730100 h 985640"/>
              <a:gd name="connsiteX17" fmla="*/ 0 w 1613971"/>
              <a:gd name="connsiteY17" fmla="*/ 730103 h 985640"/>
              <a:gd name="connsiteX18" fmla="*/ 0 w 1613971"/>
              <a:gd name="connsiteY18" fmla="*/ 511072 h 985640"/>
              <a:gd name="connsiteX19" fmla="*/ 0 w 1613971"/>
              <a:gd name="connsiteY19" fmla="*/ 511072 h 985640"/>
              <a:gd name="connsiteX20" fmla="*/ 0 w 1613971"/>
              <a:gd name="connsiteY20" fmla="*/ 146024 h 985640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268995 w 1613971"/>
              <a:gd name="connsiteY14" fmla="*/ 876124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612944 w 1613971"/>
              <a:gd name="connsiteY14" fmla="*/ 867735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019196"/>
              <a:gd name="connsiteX1" fmla="*/ 146024 w 1613971"/>
              <a:gd name="connsiteY1" fmla="*/ 0 h 1019196"/>
              <a:gd name="connsiteX2" fmla="*/ 268995 w 1613971"/>
              <a:gd name="connsiteY2" fmla="*/ 0 h 1019196"/>
              <a:gd name="connsiteX3" fmla="*/ 268995 w 1613971"/>
              <a:gd name="connsiteY3" fmla="*/ 0 h 1019196"/>
              <a:gd name="connsiteX4" fmla="*/ 672488 w 1613971"/>
              <a:gd name="connsiteY4" fmla="*/ 0 h 1019196"/>
              <a:gd name="connsiteX5" fmla="*/ 1467947 w 1613971"/>
              <a:gd name="connsiteY5" fmla="*/ 0 h 1019196"/>
              <a:gd name="connsiteX6" fmla="*/ 1613971 w 1613971"/>
              <a:gd name="connsiteY6" fmla="*/ 146024 h 1019196"/>
              <a:gd name="connsiteX7" fmla="*/ 1613971 w 1613971"/>
              <a:gd name="connsiteY7" fmla="*/ 511072 h 1019196"/>
              <a:gd name="connsiteX8" fmla="*/ 1613971 w 1613971"/>
              <a:gd name="connsiteY8" fmla="*/ 511072 h 1019196"/>
              <a:gd name="connsiteX9" fmla="*/ 1613971 w 1613971"/>
              <a:gd name="connsiteY9" fmla="*/ 730103 h 1019196"/>
              <a:gd name="connsiteX10" fmla="*/ 1613971 w 1613971"/>
              <a:gd name="connsiteY10" fmla="*/ 730100 h 1019196"/>
              <a:gd name="connsiteX11" fmla="*/ 1467947 w 1613971"/>
              <a:gd name="connsiteY11" fmla="*/ 876124 h 1019196"/>
              <a:gd name="connsiteX12" fmla="*/ 1016437 w 1613971"/>
              <a:gd name="connsiteY12" fmla="*/ 892902 h 1019196"/>
              <a:gd name="connsiteX13" fmla="*/ 781140 w 1613971"/>
              <a:gd name="connsiteY13" fmla="*/ 1019196 h 1019196"/>
              <a:gd name="connsiteX14" fmla="*/ 537443 w 1613971"/>
              <a:gd name="connsiteY14" fmla="*/ 876124 h 1019196"/>
              <a:gd name="connsiteX15" fmla="*/ 146024 w 1613971"/>
              <a:gd name="connsiteY15" fmla="*/ 876124 h 1019196"/>
              <a:gd name="connsiteX16" fmla="*/ 0 w 1613971"/>
              <a:gd name="connsiteY16" fmla="*/ 730100 h 1019196"/>
              <a:gd name="connsiteX17" fmla="*/ 0 w 1613971"/>
              <a:gd name="connsiteY17" fmla="*/ 730103 h 1019196"/>
              <a:gd name="connsiteX18" fmla="*/ 0 w 1613971"/>
              <a:gd name="connsiteY18" fmla="*/ 511072 h 1019196"/>
              <a:gd name="connsiteX19" fmla="*/ 0 w 1613971"/>
              <a:gd name="connsiteY19" fmla="*/ 511072 h 1019196"/>
              <a:gd name="connsiteX20" fmla="*/ 0 w 1613971"/>
              <a:gd name="connsiteY20" fmla="*/ 146024 h 101919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16437 w 1613971"/>
              <a:gd name="connsiteY12" fmla="*/ 892902 h 1103086"/>
              <a:gd name="connsiteX13" fmla="*/ 781140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49993 w 1613971"/>
              <a:gd name="connsiteY12" fmla="*/ 884513 h 1103086"/>
              <a:gd name="connsiteX13" fmla="*/ 781140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49993 w 1613971"/>
              <a:gd name="connsiteY12" fmla="*/ 884513 h 1103086"/>
              <a:gd name="connsiteX13" fmla="*/ 839863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75160 w 1613971"/>
              <a:gd name="connsiteY12" fmla="*/ 876125 h 1103086"/>
              <a:gd name="connsiteX13" fmla="*/ 839863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  <a:gd name="connsiteX0" fmla="*/ 0 w 1613971"/>
              <a:gd name="connsiteY0" fmla="*/ 146024 h 1103086"/>
              <a:gd name="connsiteX1" fmla="*/ 146024 w 1613971"/>
              <a:gd name="connsiteY1" fmla="*/ 0 h 1103086"/>
              <a:gd name="connsiteX2" fmla="*/ 268995 w 1613971"/>
              <a:gd name="connsiteY2" fmla="*/ 0 h 1103086"/>
              <a:gd name="connsiteX3" fmla="*/ 268995 w 1613971"/>
              <a:gd name="connsiteY3" fmla="*/ 0 h 1103086"/>
              <a:gd name="connsiteX4" fmla="*/ 672488 w 1613971"/>
              <a:gd name="connsiteY4" fmla="*/ 0 h 1103086"/>
              <a:gd name="connsiteX5" fmla="*/ 1467947 w 1613971"/>
              <a:gd name="connsiteY5" fmla="*/ 0 h 1103086"/>
              <a:gd name="connsiteX6" fmla="*/ 1613971 w 1613971"/>
              <a:gd name="connsiteY6" fmla="*/ 146024 h 1103086"/>
              <a:gd name="connsiteX7" fmla="*/ 1613971 w 1613971"/>
              <a:gd name="connsiteY7" fmla="*/ 511072 h 1103086"/>
              <a:gd name="connsiteX8" fmla="*/ 1613971 w 1613971"/>
              <a:gd name="connsiteY8" fmla="*/ 511072 h 1103086"/>
              <a:gd name="connsiteX9" fmla="*/ 1613971 w 1613971"/>
              <a:gd name="connsiteY9" fmla="*/ 730103 h 1103086"/>
              <a:gd name="connsiteX10" fmla="*/ 1613971 w 1613971"/>
              <a:gd name="connsiteY10" fmla="*/ 730100 h 1103086"/>
              <a:gd name="connsiteX11" fmla="*/ 1467947 w 1613971"/>
              <a:gd name="connsiteY11" fmla="*/ 876124 h 1103086"/>
              <a:gd name="connsiteX12" fmla="*/ 1075160 w 1613971"/>
              <a:gd name="connsiteY12" fmla="*/ 876125 h 1103086"/>
              <a:gd name="connsiteX13" fmla="*/ 814696 w 1613971"/>
              <a:gd name="connsiteY13" fmla="*/ 1103086 h 1103086"/>
              <a:gd name="connsiteX14" fmla="*/ 537443 w 1613971"/>
              <a:gd name="connsiteY14" fmla="*/ 876124 h 1103086"/>
              <a:gd name="connsiteX15" fmla="*/ 146024 w 1613971"/>
              <a:gd name="connsiteY15" fmla="*/ 876124 h 1103086"/>
              <a:gd name="connsiteX16" fmla="*/ 0 w 1613971"/>
              <a:gd name="connsiteY16" fmla="*/ 730100 h 1103086"/>
              <a:gd name="connsiteX17" fmla="*/ 0 w 1613971"/>
              <a:gd name="connsiteY17" fmla="*/ 730103 h 1103086"/>
              <a:gd name="connsiteX18" fmla="*/ 0 w 1613971"/>
              <a:gd name="connsiteY18" fmla="*/ 511072 h 1103086"/>
              <a:gd name="connsiteX19" fmla="*/ 0 w 1613971"/>
              <a:gd name="connsiteY19" fmla="*/ 511072 h 1103086"/>
              <a:gd name="connsiteX20" fmla="*/ 0 w 1613971"/>
              <a:gd name="connsiteY20" fmla="*/ 146024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13971" h="1103086">
                <a:moveTo>
                  <a:pt x="0" y="146024"/>
                </a:moveTo>
                <a:cubicBezTo>
                  <a:pt x="0" y="65377"/>
                  <a:pt x="65377" y="0"/>
                  <a:pt x="146024" y="0"/>
                </a:cubicBezTo>
                <a:lnTo>
                  <a:pt x="268995" y="0"/>
                </a:lnTo>
                <a:lnTo>
                  <a:pt x="268995" y="0"/>
                </a:lnTo>
                <a:lnTo>
                  <a:pt x="672488" y="0"/>
                </a:lnTo>
                <a:lnTo>
                  <a:pt x="1467947" y="0"/>
                </a:lnTo>
                <a:cubicBezTo>
                  <a:pt x="1548594" y="0"/>
                  <a:pt x="1613971" y="65377"/>
                  <a:pt x="1613971" y="146024"/>
                </a:cubicBezTo>
                <a:lnTo>
                  <a:pt x="1613971" y="511072"/>
                </a:lnTo>
                <a:lnTo>
                  <a:pt x="1613971" y="511072"/>
                </a:lnTo>
                <a:lnTo>
                  <a:pt x="1613971" y="730103"/>
                </a:lnTo>
                <a:lnTo>
                  <a:pt x="1613971" y="730100"/>
                </a:lnTo>
                <a:cubicBezTo>
                  <a:pt x="1613971" y="810747"/>
                  <a:pt x="1548594" y="876124"/>
                  <a:pt x="1467947" y="876124"/>
                </a:cubicBezTo>
                <a:lnTo>
                  <a:pt x="1075160" y="876125"/>
                </a:lnTo>
                <a:lnTo>
                  <a:pt x="814696" y="1103086"/>
                </a:lnTo>
                <a:lnTo>
                  <a:pt x="537443" y="876124"/>
                </a:lnTo>
                <a:lnTo>
                  <a:pt x="146024" y="876124"/>
                </a:lnTo>
                <a:cubicBezTo>
                  <a:pt x="65377" y="876124"/>
                  <a:pt x="0" y="810747"/>
                  <a:pt x="0" y="730100"/>
                </a:cubicBezTo>
                <a:lnTo>
                  <a:pt x="0" y="730103"/>
                </a:lnTo>
                <a:lnTo>
                  <a:pt x="0" y="511072"/>
                </a:lnTo>
                <a:lnTo>
                  <a:pt x="0" y="511072"/>
                </a:lnTo>
                <a:lnTo>
                  <a:pt x="0" y="1460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r" rtl="1">
              <a:buSzPts val="1200"/>
            </a:pPr>
            <a:endParaRPr lang="he-IL" sz="1200" dirty="0">
              <a:latin typeface="Calibri"/>
              <a:cs typeface="Calibri"/>
            </a:endParaRPr>
          </a:p>
        </p:txBody>
      </p:sp>
      <p:sp>
        <p:nvSpPr>
          <p:cNvPr id="9" name="Google Shape;152;p8">
            <a:extLst>
              <a:ext uri="{FF2B5EF4-FFF2-40B4-BE49-F238E27FC236}">
                <a16:creationId xmlns:a16="http://schemas.microsoft.com/office/drawing/2014/main" id="{35246442-E482-4C5A-8EB8-EAFA541E77A7}"/>
              </a:ext>
            </a:extLst>
          </p:cNvPr>
          <p:cNvSpPr txBox="1"/>
          <p:nvPr/>
        </p:nvSpPr>
        <p:spPr>
          <a:xfrm>
            <a:off x="3845858" y="3317607"/>
            <a:ext cx="1540014" cy="108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he-IL" sz="1800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האם ה</a:t>
            </a:r>
            <a:r>
              <a:rPr lang="he-IL" sz="18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נתונים עברו בקרה ובדיקה?</a:t>
            </a:r>
            <a:endParaRPr sz="1800" dirty="0"/>
          </a:p>
        </p:txBody>
      </p:sp>
      <p:sp>
        <p:nvSpPr>
          <p:cNvPr id="12" name="Google Shape;180;p8">
            <a:extLst>
              <a:ext uri="{FF2B5EF4-FFF2-40B4-BE49-F238E27FC236}">
                <a16:creationId xmlns:a16="http://schemas.microsoft.com/office/drawing/2014/main" id="{B5884207-84EC-4C24-B441-E9ECBCB44C02}"/>
              </a:ext>
            </a:extLst>
          </p:cNvPr>
          <p:cNvSpPr/>
          <p:nvPr/>
        </p:nvSpPr>
        <p:spPr>
          <a:xfrm>
            <a:off x="3291730" y="651799"/>
            <a:ext cx="2695075" cy="2052614"/>
          </a:xfrm>
          <a:custGeom>
            <a:avLst/>
            <a:gdLst>
              <a:gd name="connsiteX0" fmla="*/ 0 w 2695075"/>
              <a:gd name="connsiteY0" fmla="*/ 301611 h 1809632"/>
              <a:gd name="connsiteX1" fmla="*/ 301611 w 2695075"/>
              <a:gd name="connsiteY1" fmla="*/ 0 h 1809632"/>
              <a:gd name="connsiteX2" fmla="*/ 449179 w 2695075"/>
              <a:gd name="connsiteY2" fmla="*/ 0 h 1809632"/>
              <a:gd name="connsiteX3" fmla="*/ 449179 w 2695075"/>
              <a:gd name="connsiteY3" fmla="*/ 0 h 1809632"/>
              <a:gd name="connsiteX4" fmla="*/ 1122948 w 2695075"/>
              <a:gd name="connsiteY4" fmla="*/ 0 h 1809632"/>
              <a:gd name="connsiteX5" fmla="*/ 2393464 w 2695075"/>
              <a:gd name="connsiteY5" fmla="*/ 0 h 1809632"/>
              <a:gd name="connsiteX6" fmla="*/ 2695075 w 2695075"/>
              <a:gd name="connsiteY6" fmla="*/ 301611 h 1809632"/>
              <a:gd name="connsiteX7" fmla="*/ 2695075 w 2695075"/>
              <a:gd name="connsiteY7" fmla="*/ 1055619 h 1809632"/>
              <a:gd name="connsiteX8" fmla="*/ 2695075 w 2695075"/>
              <a:gd name="connsiteY8" fmla="*/ 1055619 h 1809632"/>
              <a:gd name="connsiteX9" fmla="*/ 2695075 w 2695075"/>
              <a:gd name="connsiteY9" fmla="*/ 1508027 h 1809632"/>
              <a:gd name="connsiteX10" fmla="*/ 2695075 w 2695075"/>
              <a:gd name="connsiteY10" fmla="*/ 1508021 h 1809632"/>
              <a:gd name="connsiteX11" fmla="*/ 2393464 w 2695075"/>
              <a:gd name="connsiteY11" fmla="*/ 1809632 h 1809632"/>
              <a:gd name="connsiteX12" fmla="*/ 1122948 w 2695075"/>
              <a:gd name="connsiteY12" fmla="*/ 1809632 h 1809632"/>
              <a:gd name="connsiteX13" fmla="*/ 786073 w 2695075"/>
              <a:gd name="connsiteY13" fmla="*/ 2035836 h 1809632"/>
              <a:gd name="connsiteX14" fmla="*/ 449179 w 2695075"/>
              <a:gd name="connsiteY14" fmla="*/ 1809632 h 1809632"/>
              <a:gd name="connsiteX15" fmla="*/ 301611 w 2695075"/>
              <a:gd name="connsiteY15" fmla="*/ 1809632 h 1809632"/>
              <a:gd name="connsiteX16" fmla="*/ 0 w 2695075"/>
              <a:gd name="connsiteY16" fmla="*/ 1508021 h 1809632"/>
              <a:gd name="connsiteX17" fmla="*/ 0 w 2695075"/>
              <a:gd name="connsiteY17" fmla="*/ 1508027 h 1809632"/>
              <a:gd name="connsiteX18" fmla="*/ 0 w 2695075"/>
              <a:gd name="connsiteY18" fmla="*/ 1055619 h 1809632"/>
              <a:gd name="connsiteX19" fmla="*/ 0 w 2695075"/>
              <a:gd name="connsiteY19" fmla="*/ 1055619 h 1809632"/>
              <a:gd name="connsiteX20" fmla="*/ 0 w 2695075"/>
              <a:gd name="connsiteY20" fmla="*/ 301611 h 1809632"/>
              <a:gd name="connsiteX0" fmla="*/ 0 w 2695075"/>
              <a:gd name="connsiteY0" fmla="*/ 301611 h 2035836"/>
              <a:gd name="connsiteX1" fmla="*/ 301611 w 2695075"/>
              <a:gd name="connsiteY1" fmla="*/ 0 h 2035836"/>
              <a:gd name="connsiteX2" fmla="*/ 449179 w 2695075"/>
              <a:gd name="connsiteY2" fmla="*/ 0 h 2035836"/>
              <a:gd name="connsiteX3" fmla="*/ 449179 w 2695075"/>
              <a:gd name="connsiteY3" fmla="*/ 0 h 2035836"/>
              <a:gd name="connsiteX4" fmla="*/ 1122948 w 2695075"/>
              <a:gd name="connsiteY4" fmla="*/ 0 h 2035836"/>
              <a:gd name="connsiteX5" fmla="*/ 2393464 w 2695075"/>
              <a:gd name="connsiteY5" fmla="*/ 0 h 2035836"/>
              <a:gd name="connsiteX6" fmla="*/ 2695075 w 2695075"/>
              <a:gd name="connsiteY6" fmla="*/ 301611 h 2035836"/>
              <a:gd name="connsiteX7" fmla="*/ 2695075 w 2695075"/>
              <a:gd name="connsiteY7" fmla="*/ 1055619 h 2035836"/>
              <a:gd name="connsiteX8" fmla="*/ 2695075 w 2695075"/>
              <a:gd name="connsiteY8" fmla="*/ 1055619 h 2035836"/>
              <a:gd name="connsiteX9" fmla="*/ 2695075 w 2695075"/>
              <a:gd name="connsiteY9" fmla="*/ 1508027 h 2035836"/>
              <a:gd name="connsiteX10" fmla="*/ 2695075 w 2695075"/>
              <a:gd name="connsiteY10" fmla="*/ 1508021 h 2035836"/>
              <a:gd name="connsiteX11" fmla="*/ 2393464 w 2695075"/>
              <a:gd name="connsiteY11" fmla="*/ 1809632 h 2035836"/>
              <a:gd name="connsiteX12" fmla="*/ 1710178 w 2695075"/>
              <a:gd name="connsiteY12" fmla="*/ 1818021 h 2035836"/>
              <a:gd name="connsiteX13" fmla="*/ 786073 w 2695075"/>
              <a:gd name="connsiteY13" fmla="*/ 2035836 h 2035836"/>
              <a:gd name="connsiteX14" fmla="*/ 449179 w 2695075"/>
              <a:gd name="connsiteY14" fmla="*/ 1809632 h 2035836"/>
              <a:gd name="connsiteX15" fmla="*/ 301611 w 2695075"/>
              <a:gd name="connsiteY15" fmla="*/ 1809632 h 2035836"/>
              <a:gd name="connsiteX16" fmla="*/ 0 w 2695075"/>
              <a:gd name="connsiteY16" fmla="*/ 1508021 h 2035836"/>
              <a:gd name="connsiteX17" fmla="*/ 0 w 2695075"/>
              <a:gd name="connsiteY17" fmla="*/ 1508027 h 2035836"/>
              <a:gd name="connsiteX18" fmla="*/ 0 w 2695075"/>
              <a:gd name="connsiteY18" fmla="*/ 1055619 h 2035836"/>
              <a:gd name="connsiteX19" fmla="*/ 0 w 2695075"/>
              <a:gd name="connsiteY19" fmla="*/ 1055619 h 2035836"/>
              <a:gd name="connsiteX20" fmla="*/ 0 w 2695075"/>
              <a:gd name="connsiteY20" fmla="*/ 301611 h 2035836"/>
              <a:gd name="connsiteX0" fmla="*/ 0 w 2695075"/>
              <a:gd name="connsiteY0" fmla="*/ 301611 h 2061003"/>
              <a:gd name="connsiteX1" fmla="*/ 301611 w 2695075"/>
              <a:gd name="connsiteY1" fmla="*/ 0 h 2061003"/>
              <a:gd name="connsiteX2" fmla="*/ 449179 w 2695075"/>
              <a:gd name="connsiteY2" fmla="*/ 0 h 2061003"/>
              <a:gd name="connsiteX3" fmla="*/ 449179 w 2695075"/>
              <a:gd name="connsiteY3" fmla="*/ 0 h 2061003"/>
              <a:gd name="connsiteX4" fmla="*/ 1122948 w 2695075"/>
              <a:gd name="connsiteY4" fmla="*/ 0 h 2061003"/>
              <a:gd name="connsiteX5" fmla="*/ 2393464 w 2695075"/>
              <a:gd name="connsiteY5" fmla="*/ 0 h 2061003"/>
              <a:gd name="connsiteX6" fmla="*/ 2695075 w 2695075"/>
              <a:gd name="connsiteY6" fmla="*/ 301611 h 2061003"/>
              <a:gd name="connsiteX7" fmla="*/ 2695075 w 2695075"/>
              <a:gd name="connsiteY7" fmla="*/ 1055619 h 2061003"/>
              <a:gd name="connsiteX8" fmla="*/ 2695075 w 2695075"/>
              <a:gd name="connsiteY8" fmla="*/ 1055619 h 2061003"/>
              <a:gd name="connsiteX9" fmla="*/ 2695075 w 2695075"/>
              <a:gd name="connsiteY9" fmla="*/ 1508027 h 2061003"/>
              <a:gd name="connsiteX10" fmla="*/ 2695075 w 2695075"/>
              <a:gd name="connsiteY10" fmla="*/ 1508021 h 2061003"/>
              <a:gd name="connsiteX11" fmla="*/ 2393464 w 2695075"/>
              <a:gd name="connsiteY11" fmla="*/ 1809632 h 2061003"/>
              <a:gd name="connsiteX12" fmla="*/ 1710178 w 2695075"/>
              <a:gd name="connsiteY12" fmla="*/ 1818021 h 2061003"/>
              <a:gd name="connsiteX13" fmla="*/ 1272634 w 2695075"/>
              <a:gd name="connsiteY13" fmla="*/ 2061003 h 2061003"/>
              <a:gd name="connsiteX14" fmla="*/ 449179 w 2695075"/>
              <a:gd name="connsiteY14" fmla="*/ 1809632 h 2061003"/>
              <a:gd name="connsiteX15" fmla="*/ 301611 w 2695075"/>
              <a:gd name="connsiteY15" fmla="*/ 1809632 h 2061003"/>
              <a:gd name="connsiteX16" fmla="*/ 0 w 2695075"/>
              <a:gd name="connsiteY16" fmla="*/ 1508021 h 2061003"/>
              <a:gd name="connsiteX17" fmla="*/ 0 w 2695075"/>
              <a:gd name="connsiteY17" fmla="*/ 1508027 h 2061003"/>
              <a:gd name="connsiteX18" fmla="*/ 0 w 2695075"/>
              <a:gd name="connsiteY18" fmla="*/ 1055619 h 2061003"/>
              <a:gd name="connsiteX19" fmla="*/ 0 w 2695075"/>
              <a:gd name="connsiteY19" fmla="*/ 1055619 h 2061003"/>
              <a:gd name="connsiteX20" fmla="*/ 0 w 2695075"/>
              <a:gd name="connsiteY20" fmla="*/ 301611 h 2061003"/>
              <a:gd name="connsiteX0" fmla="*/ 0 w 2695075"/>
              <a:gd name="connsiteY0" fmla="*/ 301611 h 2061003"/>
              <a:gd name="connsiteX1" fmla="*/ 301611 w 2695075"/>
              <a:gd name="connsiteY1" fmla="*/ 0 h 2061003"/>
              <a:gd name="connsiteX2" fmla="*/ 449179 w 2695075"/>
              <a:gd name="connsiteY2" fmla="*/ 0 h 2061003"/>
              <a:gd name="connsiteX3" fmla="*/ 449179 w 2695075"/>
              <a:gd name="connsiteY3" fmla="*/ 0 h 2061003"/>
              <a:gd name="connsiteX4" fmla="*/ 1122948 w 2695075"/>
              <a:gd name="connsiteY4" fmla="*/ 0 h 2061003"/>
              <a:gd name="connsiteX5" fmla="*/ 2393464 w 2695075"/>
              <a:gd name="connsiteY5" fmla="*/ 0 h 2061003"/>
              <a:gd name="connsiteX6" fmla="*/ 2695075 w 2695075"/>
              <a:gd name="connsiteY6" fmla="*/ 301611 h 2061003"/>
              <a:gd name="connsiteX7" fmla="*/ 2695075 w 2695075"/>
              <a:gd name="connsiteY7" fmla="*/ 1055619 h 2061003"/>
              <a:gd name="connsiteX8" fmla="*/ 2695075 w 2695075"/>
              <a:gd name="connsiteY8" fmla="*/ 1055619 h 2061003"/>
              <a:gd name="connsiteX9" fmla="*/ 2695075 w 2695075"/>
              <a:gd name="connsiteY9" fmla="*/ 1508027 h 2061003"/>
              <a:gd name="connsiteX10" fmla="*/ 2695075 w 2695075"/>
              <a:gd name="connsiteY10" fmla="*/ 1508021 h 2061003"/>
              <a:gd name="connsiteX11" fmla="*/ 2393464 w 2695075"/>
              <a:gd name="connsiteY11" fmla="*/ 1809632 h 2061003"/>
              <a:gd name="connsiteX12" fmla="*/ 1710178 w 2695075"/>
              <a:gd name="connsiteY12" fmla="*/ 1818021 h 2061003"/>
              <a:gd name="connsiteX13" fmla="*/ 1272634 w 2695075"/>
              <a:gd name="connsiteY13" fmla="*/ 2061003 h 2061003"/>
              <a:gd name="connsiteX14" fmla="*/ 1078353 w 2695075"/>
              <a:gd name="connsiteY14" fmla="*/ 1809632 h 2061003"/>
              <a:gd name="connsiteX15" fmla="*/ 301611 w 2695075"/>
              <a:gd name="connsiteY15" fmla="*/ 1809632 h 2061003"/>
              <a:gd name="connsiteX16" fmla="*/ 0 w 2695075"/>
              <a:gd name="connsiteY16" fmla="*/ 1508021 h 2061003"/>
              <a:gd name="connsiteX17" fmla="*/ 0 w 2695075"/>
              <a:gd name="connsiteY17" fmla="*/ 1508027 h 2061003"/>
              <a:gd name="connsiteX18" fmla="*/ 0 w 2695075"/>
              <a:gd name="connsiteY18" fmla="*/ 1055619 h 2061003"/>
              <a:gd name="connsiteX19" fmla="*/ 0 w 2695075"/>
              <a:gd name="connsiteY19" fmla="*/ 1055619 h 2061003"/>
              <a:gd name="connsiteX20" fmla="*/ 0 w 2695075"/>
              <a:gd name="connsiteY20" fmla="*/ 301611 h 2061003"/>
              <a:gd name="connsiteX0" fmla="*/ 0 w 2695075"/>
              <a:gd name="connsiteY0" fmla="*/ 301611 h 2061003"/>
              <a:gd name="connsiteX1" fmla="*/ 301611 w 2695075"/>
              <a:gd name="connsiteY1" fmla="*/ 0 h 2061003"/>
              <a:gd name="connsiteX2" fmla="*/ 449179 w 2695075"/>
              <a:gd name="connsiteY2" fmla="*/ 0 h 2061003"/>
              <a:gd name="connsiteX3" fmla="*/ 449179 w 2695075"/>
              <a:gd name="connsiteY3" fmla="*/ 0 h 2061003"/>
              <a:gd name="connsiteX4" fmla="*/ 1122948 w 2695075"/>
              <a:gd name="connsiteY4" fmla="*/ 0 h 2061003"/>
              <a:gd name="connsiteX5" fmla="*/ 2393464 w 2695075"/>
              <a:gd name="connsiteY5" fmla="*/ 0 h 2061003"/>
              <a:gd name="connsiteX6" fmla="*/ 2695075 w 2695075"/>
              <a:gd name="connsiteY6" fmla="*/ 301611 h 2061003"/>
              <a:gd name="connsiteX7" fmla="*/ 2695075 w 2695075"/>
              <a:gd name="connsiteY7" fmla="*/ 1055619 h 2061003"/>
              <a:gd name="connsiteX8" fmla="*/ 2695075 w 2695075"/>
              <a:gd name="connsiteY8" fmla="*/ 1055619 h 2061003"/>
              <a:gd name="connsiteX9" fmla="*/ 2695075 w 2695075"/>
              <a:gd name="connsiteY9" fmla="*/ 1508027 h 2061003"/>
              <a:gd name="connsiteX10" fmla="*/ 2695075 w 2695075"/>
              <a:gd name="connsiteY10" fmla="*/ 1508021 h 2061003"/>
              <a:gd name="connsiteX11" fmla="*/ 2393464 w 2695075"/>
              <a:gd name="connsiteY11" fmla="*/ 1809632 h 2061003"/>
              <a:gd name="connsiteX12" fmla="*/ 1710178 w 2695075"/>
              <a:gd name="connsiteY12" fmla="*/ 1818021 h 2061003"/>
              <a:gd name="connsiteX13" fmla="*/ 1373302 w 2695075"/>
              <a:gd name="connsiteY13" fmla="*/ 2061003 h 2061003"/>
              <a:gd name="connsiteX14" fmla="*/ 1078353 w 2695075"/>
              <a:gd name="connsiteY14" fmla="*/ 1809632 h 2061003"/>
              <a:gd name="connsiteX15" fmla="*/ 301611 w 2695075"/>
              <a:gd name="connsiteY15" fmla="*/ 1809632 h 2061003"/>
              <a:gd name="connsiteX16" fmla="*/ 0 w 2695075"/>
              <a:gd name="connsiteY16" fmla="*/ 1508021 h 2061003"/>
              <a:gd name="connsiteX17" fmla="*/ 0 w 2695075"/>
              <a:gd name="connsiteY17" fmla="*/ 1508027 h 2061003"/>
              <a:gd name="connsiteX18" fmla="*/ 0 w 2695075"/>
              <a:gd name="connsiteY18" fmla="*/ 1055619 h 2061003"/>
              <a:gd name="connsiteX19" fmla="*/ 0 w 2695075"/>
              <a:gd name="connsiteY19" fmla="*/ 1055619 h 2061003"/>
              <a:gd name="connsiteX20" fmla="*/ 0 w 2695075"/>
              <a:gd name="connsiteY20" fmla="*/ 301611 h 2061003"/>
              <a:gd name="connsiteX0" fmla="*/ 0 w 2695075"/>
              <a:gd name="connsiteY0" fmla="*/ 301611 h 2061003"/>
              <a:gd name="connsiteX1" fmla="*/ 301611 w 2695075"/>
              <a:gd name="connsiteY1" fmla="*/ 0 h 2061003"/>
              <a:gd name="connsiteX2" fmla="*/ 449179 w 2695075"/>
              <a:gd name="connsiteY2" fmla="*/ 0 h 2061003"/>
              <a:gd name="connsiteX3" fmla="*/ 449179 w 2695075"/>
              <a:gd name="connsiteY3" fmla="*/ 0 h 2061003"/>
              <a:gd name="connsiteX4" fmla="*/ 1122948 w 2695075"/>
              <a:gd name="connsiteY4" fmla="*/ 0 h 2061003"/>
              <a:gd name="connsiteX5" fmla="*/ 2393464 w 2695075"/>
              <a:gd name="connsiteY5" fmla="*/ 0 h 2061003"/>
              <a:gd name="connsiteX6" fmla="*/ 2695075 w 2695075"/>
              <a:gd name="connsiteY6" fmla="*/ 301611 h 2061003"/>
              <a:gd name="connsiteX7" fmla="*/ 2695075 w 2695075"/>
              <a:gd name="connsiteY7" fmla="*/ 1055619 h 2061003"/>
              <a:gd name="connsiteX8" fmla="*/ 2695075 w 2695075"/>
              <a:gd name="connsiteY8" fmla="*/ 1055619 h 2061003"/>
              <a:gd name="connsiteX9" fmla="*/ 2695075 w 2695075"/>
              <a:gd name="connsiteY9" fmla="*/ 1508027 h 2061003"/>
              <a:gd name="connsiteX10" fmla="*/ 2695075 w 2695075"/>
              <a:gd name="connsiteY10" fmla="*/ 1508021 h 2061003"/>
              <a:gd name="connsiteX11" fmla="*/ 2393464 w 2695075"/>
              <a:gd name="connsiteY11" fmla="*/ 1809632 h 2061003"/>
              <a:gd name="connsiteX12" fmla="*/ 1710178 w 2695075"/>
              <a:gd name="connsiteY12" fmla="*/ 1818021 h 2061003"/>
              <a:gd name="connsiteX13" fmla="*/ 1373302 w 2695075"/>
              <a:gd name="connsiteY13" fmla="*/ 2061003 h 2061003"/>
              <a:gd name="connsiteX14" fmla="*/ 1011241 w 2695075"/>
              <a:gd name="connsiteY14" fmla="*/ 1809632 h 2061003"/>
              <a:gd name="connsiteX15" fmla="*/ 301611 w 2695075"/>
              <a:gd name="connsiteY15" fmla="*/ 1809632 h 2061003"/>
              <a:gd name="connsiteX16" fmla="*/ 0 w 2695075"/>
              <a:gd name="connsiteY16" fmla="*/ 1508021 h 2061003"/>
              <a:gd name="connsiteX17" fmla="*/ 0 w 2695075"/>
              <a:gd name="connsiteY17" fmla="*/ 1508027 h 2061003"/>
              <a:gd name="connsiteX18" fmla="*/ 0 w 2695075"/>
              <a:gd name="connsiteY18" fmla="*/ 1055619 h 2061003"/>
              <a:gd name="connsiteX19" fmla="*/ 0 w 2695075"/>
              <a:gd name="connsiteY19" fmla="*/ 1055619 h 2061003"/>
              <a:gd name="connsiteX20" fmla="*/ 0 w 2695075"/>
              <a:gd name="connsiteY20" fmla="*/ 301611 h 2061003"/>
              <a:gd name="connsiteX0" fmla="*/ 0 w 2695075"/>
              <a:gd name="connsiteY0" fmla="*/ 301611 h 2052614"/>
              <a:gd name="connsiteX1" fmla="*/ 301611 w 2695075"/>
              <a:gd name="connsiteY1" fmla="*/ 0 h 2052614"/>
              <a:gd name="connsiteX2" fmla="*/ 449179 w 2695075"/>
              <a:gd name="connsiteY2" fmla="*/ 0 h 2052614"/>
              <a:gd name="connsiteX3" fmla="*/ 449179 w 2695075"/>
              <a:gd name="connsiteY3" fmla="*/ 0 h 2052614"/>
              <a:gd name="connsiteX4" fmla="*/ 1122948 w 2695075"/>
              <a:gd name="connsiteY4" fmla="*/ 0 h 2052614"/>
              <a:gd name="connsiteX5" fmla="*/ 2393464 w 2695075"/>
              <a:gd name="connsiteY5" fmla="*/ 0 h 2052614"/>
              <a:gd name="connsiteX6" fmla="*/ 2695075 w 2695075"/>
              <a:gd name="connsiteY6" fmla="*/ 301611 h 2052614"/>
              <a:gd name="connsiteX7" fmla="*/ 2695075 w 2695075"/>
              <a:gd name="connsiteY7" fmla="*/ 1055619 h 2052614"/>
              <a:gd name="connsiteX8" fmla="*/ 2695075 w 2695075"/>
              <a:gd name="connsiteY8" fmla="*/ 1055619 h 2052614"/>
              <a:gd name="connsiteX9" fmla="*/ 2695075 w 2695075"/>
              <a:gd name="connsiteY9" fmla="*/ 1508027 h 2052614"/>
              <a:gd name="connsiteX10" fmla="*/ 2695075 w 2695075"/>
              <a:gd name="connsiteY10" fmla="*/ 1508021 h 2052614"/>
              <a:gd name="connsiteX11" fmla="*/ 2393464 w 2695075"/>
              <a:gd name="connsiteY11" fmla="*/ 1809632 h 2052614"/>
              <a:gd name="connsiteX12" fmla="*/ 1710178 w 2695075"/>
              <a:gd name="connsiteY12" fmla="*/ 1818021 h 2052614"/>
              <a:gd name="connsiteX13" fmla="*/ 1339746 w 2695075"/>
              <a:gd name="connsiteY13" fmla="*/ 2052614 h 2052614"/>
              <a:gd name="connsiteX14" fmla="*/ 1011241 w 2695075"/>
              <a:gd name="connsiteY14" fmla="*/ 1809632 h 2052614"/>
              <a:gd name="connsiteX15" fmla="*/ 301611 w 2695075"/>
              <a:gd name="connsiteY15" fmla="*/ 1809632 h 2052614"/>
              <a:gd name="connsiteX16" fmla="*/ 0 w 2695075"/>
              <a:gd name="connsiteY16" fmla="*/ 1508021 h 2052614"/>
              <a:gd name="connsiteX17" fmla="*/ 0 w 2695075"/>
              <a:gd name="connsiteY17" fmla="*/ 1508027 h 2052614"/>
              <a:gd name="connsiteX18" fmla="*/ 0 w 2695075"/>
              <a:gd name="connsiteY18" fmla="*/ 1055619 h 2052614"/>
              <a:gd name="connsiteX19" fmla="*/ 0 w 2695075"/>
              <a:gd name="connsiteY19" fmla="*/ 1055619 h 2052614"/>
              <a:gd name="connsiteX20" fmla="*/ 0 w 2695075"/>
              <a:gd name="connsiteY20" fmla="*/ 301611 h 205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95075" h="2052614">
                <a:moveTo>
                  <a:pt x="0" y="301611"/>
                </a:moveTo>
                <a:cubicBezTo>
                  <a:pt x="0" y="135036"/>
                  <a:pt x="135036" y="0"/>
                  <a:pt x="301611" y="0"/>
                </a:cubicBezTo>
                <a:lnTo>
                  <a:pt x="449179" y="0"/>
                </a:lnTo>
                <a:lnTo>
                  <a:pt x="449179" y="0"/>
                </a:lnTo>
                <a:lnTo>
                  <a:pt x="1122948" y="0"/>
                </a:lnTo>
                <a:lnTo>
                  <a:pt x="2393464" y="0"/>
                </a:lnTo>
                <a:cubicBezTo>
                  <a:pt x="2560039" y="0"/>
                  <a:pt x="2695075" y="135036"/>
                  <a:pt x="2695075" y="301611"/>
                </a:cubicBezTo>
                <a:lnTo>
                  <a:pt x="2695075" y="1055619"/>
                </a:lnTo>
                <a:lnTo>
                  <a:pt x="2695075" y="1055619"/>
                </a:lnTo>
                <a:lnTo>
                  <a:pt x="2695075" y="1508027"/>
                </a:lnTo>
                <a:lnTo>
                  <a:pt x="2695075" y="1508021"/>
                </a:lnTo>
                <a:cubicBezTo>
                  <a:pt x="2695075" y="1674596"/>
                  <a:pt x="2560039" y="1809632"/>
                  <a:pt x="2393464" y="1809632"/>
                </a:cubicBezTo>
                <a:lnTo>
                  <a:pt x="1710178" y="1818021"/>
                </a:lnTo>
                <a:lnTo>
                  <a:pt x="1339746" y="2052614"/>
                </a:lnTo>
                <a:lnTo>
                  <a:pt x="1011241" y="1809632"/>
                </a:lnTo>
                <a:lnTo>
                  <a:pt x="301611" y="1809632"/>
                </a:lnTo>
                <a:cubicBezTo>
                  <a:pt x="135036" y="1809632"/>
                  <a:pt x="0" y="1674596"/>
                  <a:pt x="0" y="1508021"/>
                </a:cubicBezTo>
                <a:lnTo>
                  <a:pt x="0" y="1508027"/>
                </a:lnTo>
                <a:lnTo>
                  <a:pt x="0" y="1055619"/>
                </a:lnTo>
                <a:lnTo>
                  <a:pt x="0" y="1055619"/>
                </a:lnTo>
                <a:lnTo>
                  <a:pt x="0" y="30161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81;p8">
            <a:extLst>
              <a:ext uri="{FF2B5EF4-FFF2-40B4-BE49-F238E27FC236}">
                <a16:creationId xmlns:a16="http://schemas.microsoft.com/office/drawing/2014/main" id="{7CBE1E03-7CBC-4E8B-893E-C2C11B4C39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9457" y="2435833"/>
            <a:ext cx="1929582" cy="108581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" name="Google Shape;159;p8" descr="Google Shape;62;p13">
            <a:extLst>
              <a:ext uri="{FF2B5EF4-FFF2-40B4-BE49-F238E27FC236}">
                <a16:creationId xmlns:a16="http://schemas.microsoft.com/office/drawing/2014/main" id="{40FDF559-5683-4353-82E6-EF8ACF28AEC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0085218" flipH="1" flipV="1">
            <a:off x="1401086" y="3352563"/>
            <a:ext cx="1383839" cy="827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53420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773</Words>
  <Application>Microsoft Office PowerPoint</Application>
  <PresentationFormat>‫הצגה על המסך (16:9)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2" baseType="lpstr">
      <vt:lpstr>Assistant SemiBold</vt:lpstr>
      <vt:lpstr>Quattrocento Sans</vt:lpstr>
      <vt:lpstr>Calibri</vt:lpstr>
      <vt:lpstr>Aharoni</vt:lpstr>
      <vt:lpstr>Arial</vt:lpstr>
      <vt:lpstr>Assistant</vt:lpstr>
      <vt:lpstr>Assistant ExtraBold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69</cp:revision>
  <dcterms:modified xsi:type="dcterms:W3CDTF">2023-05-14T09:17:52Z</dcterms:modified>
</cp:coreProperties>
</file>