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Ex1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Ex2.xml" ContentType="application/vnd.ms-office.chartex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</p:sldMasterIdLst>
  <p:notesMasterIdLst>
    <p:notesMasterId r:id="rId36"/>
  </p:notesMasterIdLst>
  <p:sldIdLst>
    <p:sldId id="552" r:id="rId6"/>
    <p:sldId id="789" r:id="rId7"/>
    <p:sldId id="269" r:id="rId8"/>
    <p:sldId id="605" r:id="rId9"/>
    <p:sldId id="790" r:id="rId10"/>
    <p:sldId id="773" r:id="rId11"/>
    <p:sldId id="791" r:id="rId12"/>
    <p:sldId id="810" r:id="rId13"/>
    <p:sldId id="811" r:id="rId14"/>
    <p:sldId id="812" r:id="rId15"/>
    <p:sldId id="793" r:id="rId16"/>
    <p:sldId id="794" r:id="rId17"/>
    <p:sldId id="795" r:id="rId18"/>
    <p:sldId id="796" r:id="rId19"/>
    <p:sldId id="797" r:id="rId20"/>
    <p:sldId id="798" r:id="rId21"/>
    <p:sldId id="800" r:id="rId22"/>
    <p:sldId id="799" r:id="rId23"/>
    <p:sldId id="801" r:id="rId24"/>
    <p:sldId id="802" r:id="rId25"/>
    <p:sldId id="770" r:id="rId26"/>
    <p:sldId id="804" r:id="rId27"/>
    <p:sldId id="805" r:id="rId28"/>
    <p:sldId id="806" r:id="rId29"/>
    <p:sldId id="808" r:id="rId30"/>
    <p:sldId id="807" r:id="rId31"/>
    <p:sldId id="809" r:id="rId32"/>
    <p:sldId id="348" r:id="rId33"/>
    <p:sldId id="351" r:id="rId34"/>
    <p:sldId id="4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2F487B-0D66-C222-300F-3C6D775CDFF0}" name="Emma Nylk" initials="EN" userId="Emma Nylk" providerId="None"/>
  <p188:author id="{4DB380DD-4D2F-EB3D-9717-0B1786562343}" name="John Bell" initials="JB" userId="S::john@effini.com::f70f6676-4d37-4a98-a7ac-a829233747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Nylk" initials="EN" lastIdx="14" clrIdx="0">
    <p:extLst>
      <p:ext uri="{19B8F6BF-5375-455C-9EA6-DF929625EA0E}">
        <p15:presenceInfo xmlns:p15="http://schemas.microsoft.com/office/powerpoint/2012/main" userId="Emma Nylk" providerId="None"/>
      </p:ext>
    </p:extLst>
  </p:cmAuthor>
  <p:cmAuthor id="2" name="John Bell" initials="JB" lastIdx="6" clrIdx="1">
    <p:extLst>
      <p:ext uri="{19B8F6BF-5375-455C-9EA6-DF929625EA0E}">
        <p15:presenceInfo xmlns:p15="http://schemas.microsoft.com/office/powerpoint/2012/main" userId="S::john@effini.com::f70f6676-4d37-4a98-a7ac-a829233747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CE673B"/>
    <a:srgbClr val="4472C4"/>
    <a:srgbClr val="EAC036"/>
    <a:srgbClr val="6A9CA1"/>
    <a:srgbClr val="6C587C"/>
    <a:srgbClr val="38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54C78-17B1-41D6-AED3-88DF0F3A7AD0}" v="708" dt="2022-04-27T06:24:10.542"/>
    <p1510:client id="{C5AFBBF1-480F-D341-89DE-943D5AA12A13}" v="1" dt="2022-04-27T07:35:27.2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Nylk" userId="55b2440a-9e28-4c70-bd2e-709c92f993be" providerId="ADAL" clId="{0CB54C78-17B1-41D6-AED3-88DF0F3A7AD0}"/>
    <pc:docChg chg="custSel modSld">
      <pc:chgData name="Emma Nylk" userId="55b2440a-9e28-4c70-bd2e-709c92f993be" providerId="ADAL" clId="{0CB54C78-17B1-41D6-AED3-88DF0F3A7AD0}" dt="2022-04-27T06:25:50.014" v="1980" actId="962"/>
      <pc:docMkLst>
        <pc:docMk/>
      </pc:docMkLst>
      <pc:sldChg chg="modSp">
        <pc:chgData name="Emma Nylk" userId="55b2440a-9e28-4c70-bd2e-709c92f993be" providerId="ADAL" clId="{0CB54C78-17B1-41D6-AED3-88DF0F3A7AD0}" dt="2022-04-27T06:08:34.337" v="0" actId="962"/>
        <pc:sldMkLst>
          <pc:docMk/>
          <pc:sldMk cId="3872745105" sldId="269"/>
        </pc:sldMkLst>
        <pc:graphicFrameChg chg="mod">
          <ac:chgData name="Emma Nylk" userId="55b2440a-9e28-4c70-bd2e-709c92f993be" providerId="ADAL" clId="{0CB54C78-17B1-41D6-AED3-88DF0F3A7AD0}" dt="2022-04-27T06:08:34.337" v="0" actId="962"/>
          <ac:graphicFrameMkLst>
            <pc:docMk/>
            <pc:sldMk cId="3872745105" sldId="269"/>
            <ac:graphicFrameMk id="7" creationId="{BA67E941-AB4C-4D08-AE39-895D235BCBAC}"/>
          </ac:graphicFrameMkLst>
        </pc:graphicFrameChg>
      </pc:sldChg>
      <pc:sldChg chg="modSp mod">
        <pc:chgData name="Emma Nylk" userId="55b2440a-9e28-4c70-bd2e-709c92f993be" providerId="ADAL" clId="{0CB54C78-17B1-41D6-AED3-88DF0F3A7AD0}" dt="2022-04-27T06:24:06.671" v="1970" actId="962"/>
        <pc:sldMkLst>
          <pc:docMk/>
          <pc:sldMk cId="1357656189" sldId="351"/>
        </pc:sldMkLst>
        <pc:spChg chg="mod">
          <ac:chgData name="Emma Nylk" userId="55b2440a-9e28-4c70-bd2e-709c92f993be" providerId="ADAL" clId="{0CB54C78-17B1-41D6-AED3-88DF0F3A7AD0}" dt="2022-04-27T06:24:06.671" v="1970" actId="962"/>
          <ac:spMkLst>
            <pc:docMk/>
            <pc:sldMk cId="1357656189" sldId="351"/>
            <ac:spMk id="12" creationId="{073AE9AC-5815-414D-B0E2-07B76DB71A7E}"/>
          </ac:spMkLst>
        </pc:spChg>
        <pc:picChg chg="mod">
          <ac:chgData name="Emma Nylk" userId="55b2440a-9e28-4c70-bd2e-709c92f993be" providerId="ADAL" clId="{0CB54C78-17B1-41D6-AED3-88DF0F3A7AD0}" dt="2022-04-27T06:23:56.591" v="1968" actId="962"/>
          <ac:picMkLst>
            <pc:docMk/>
            <pc:sldMk cId="1357656189" sldId="351"/>
            <ac:picMk id="4" creationId="{93E9C027-9220-4418-A3A3-A835D282F5BF}"/>
          </ac:picMkLst>
        </pc:picChg>
        <pc:picChg chg="mod">
          <ac:chgData name="Emma Nylk" userId="55b2440a-9e28-4c70-bd2e-709c92f993be" providerId="ADAL" clId="{0CB54C78-17B1-41D6-AED3-88DF0F3A7AD0}" dt="2022-04-27T06:24:01.066" v="1969" actId="962"/>
          <ac:picMkLst>
            <pc:docMk/>
            <pc:sldMk cId="1357656189" sldId="351"/>
            <ac:picMk id="9" creationId="{B75FE8AF-312A-432D-AD26-BF735E872EBF}"/>
          </ac:picMkLst>
        </pc:picChg>
      </pc:sldChg>
      <pc:sldChg chg="delSp modSp mod">
        <pc:chgData name="Emma Nylk" userId="55b2440a-9e28-4c70-bd2e-709c92f993be" providerId="ADAL" clId="{0CB54C78-17B1-41D6-AED3-88DF0F3A7AD0}" dt="2022-04-27T06:24:19.301" v="1973" actId="962"/>
        <pc:sldMkLst>
          <pc:docMk/>
          <pc:sldMk cId="2258049228" sldId="475"/>
        </pc:sldMkLst>
        <pc:spChg chg="del">
          <ac:chgData name="Emma Nylk" userId="55b2440a-9e28-4c70-bd2e-709c92f993be" providerId="ADAL" clId="{0CB54C78-17B1-41D6-AED3-88DF0F3A7AD0}" dt="2022-04-27T06:24:14.768" v="1972" actId="478"/>
          <ac:spMkLst>
            <pc:docMk/>
            <pc:sldMk cId="2258049228" sldId="475"/>
            <ac:spMk id="10" creationId="{FA7C6DFE-5008-4454-B9B1-12B8D87988FA}"/>
          </ac:spMkLst>
        </pc:spChg>
        <pc:spChg chg="mod">
          <ac:chgData name="Emma Nylk" userId="55b2440a-9e28-4c70-bd2e-709c92f993be" providerId="ADAL" clId="{0CB54C78-17B1-41D6-AED3-88DF0F3A7AD0}" dt="2022-04-27T06:24:19.301" v="1973" actId="962"/>
          <ac:spMkLst>
            <pc:docMk/>
            <pc:sldMk cId="2258049228" sldId="475"/>
            <ac:spMk id="12" creationId="{073AE9AC-5815-414D-B0E2-07B76DB71A7E}"/>
          </ac:spMkLst>
        </pc:spChg>
        <pc:picChg chg="mod">
          <ac:chgData name="Emma Nylk" userId="55b2440a-9e28-4c70-bd2e-709c92f993be" providerId="ADAL" clId="{0CB54C78-17B1-41D6-AED3-88DF0F3A7AD0}" dt="2022-04-27T06:24:10.542" v="1971" actId="962"/>
          <ac:picMkLst>
            <pc:docMk/>
            <pc:sldMk cId="2258049228" sldId="475"/>
            <ac:picMk id="4" creationId="{93E9C027-9220-4418-A3A3-A835D282F5BF}"/>
          </ac:picMkLst>
        </pc:picChg>
      </pc:sldChg>
      <pc:sldChg chg="modSp mod">
        <pc:chgData name="Emma Nylk" userId="55b2440a-9e28-4c70-bd2e-709c92f993be" providerId="ADAL" clId="{0CB54C78-17B1-41D6-AED3-88DF0F3A7AD0}" dt="2022-04-27T06:25:18.353" v="1977" actId="962"/>
        <pc:sldMkLst>
          <pc:docMk/>
          <pc:sldMk cId="4138985735" sldId="605"/>
        </pc:sldMkLst>
        <pc:picChg chg="mod">
          <ac:chgData name="Emma Nylk" userId="55b2440a-9e28-4c70-bd2e-709c92f993be" providerId="ADAL" clId="{0CB54C78-17B1-41D6-AED3-88DF0F3A7AD0}" dt="2022-04-27T06:25:16.537" v="1976" actId="962"/>
          <ac:picMkLst>
            <pc:docMk/>
            <pc:sldMk cId="4138985735" sldId="605"/>
            <ac:picMk id="9" creationId="{B5B688FC-F70E-4074-A2D1-E66EA9B1A388}"/>
          </ac:picMkLst>
        </pc:picChg>
        <pc:picChg chg="mod">
          <ac:chgData name="Emma Nylk" userId="55b2440a-9e28-4c70-bd2e-709c92f993be" providerId="ADAL" clId="{0CB54C78-17B1-41D6-AED3-88DF0F3A7AD0}" dt="2022-04-27T06:25:18.353" v="1977" actId="962"/>
          <ac:picMkLst>
            <pc:docMk/>
            <pc:sldMk cId="4138985735" sldId="605"/>
            <ac:picMk id="11" creationId="{4B7CC3B8-EB8B-4E36-98CD-FAD767B1A0C7}"/>
          </ac:picMkLst>
        </pc:picChg>
        <pc:picChg chg="mod ord">
          <ac:chgData name="Emma Nylk" userId="55b2440a-9e28-4c70-bd2e-709c92f993be" providerId="ADAL" clId="{0CB54C78-17B1-41D6-AED3-88DF0F3A7AD0}" dt="2022-04-27T06:25:15.252" v="1975" actId="962"/>
          <ac:picMkLst>
            <pc:docMk/>
            <pc:sldMk cId="4138985735" sldId="605"/>
            <ac:picMk id="13" creationId="{CF26C939-E0AF-4376-8EC9-9B7CFE0810A4}"/>
          </ac:picMkLst>
        </pc:picChg>
      </pc:sldChg>
      <pc:sldChg chg="modSp mod">
        <pc:chgData name="Emma Nylk" userId="55b2440a-9e28-4c70-bd2e-709c92f993be" providerId="ADAL" clId="{0CB54C78-17B1-41D6-AED3-88DF0F3A7AD0}" dt="2022-04-27T06:25:50.014" v="1980" actId="962"/>
        <pc:sldMkLst>
          <pc:docMk/>
          <pc:sldMk cId="2177140339" sldId="790"/>
        </pc:sldMkLst>
        <pc:spChg chg="ord">
          <ac:chgData name="Emma Nylk" userId="55b2440a-9e28-4c70-bd2e-709c92f993be" providerId="ADAL" clId="{0CB54C78-17B1-41D6-AED3-88DF0F3A7AD0}" dt="2022-04-27T06:25:43.583" v="1978" actId="13244"/>
          <ac:spMkLst>
            <pc:docMk/>
            <pc:sldMk cId="2177140339" sldId="790"/>
            <ac:spMk id="7" creationId="{A7B73C54-FF9F-40BC-8620-FC44ED04B83E}"/>
          </ac:spMkLst>
        </pc:spChg>
        <pc:spChg chg="mod">
          <ac:chgData name="Emma Nylk" userId="55b2440a-9e28-4c70-bd2e-709c92f993be" providerId="ADAL" clId="{0CB54C78-17B1-41D6-AED3-88DF0F3A7AD0}" dt="2022-04-27T06:25:48.533" v="1979" actId="962"/>
          <ac:spMkLst>
            <pc:docMk/>
            <pc:sldMk cId="2177140339" sldId="790"/>
            <ac:spMk id="9" creationId="{6F74DF23-51DC-49D6-9CF6-991FB3790E3C}"/>
          </ac:spMkLst>
        </pc:spChg>
        <pc:spChg chg="mod">
          <ac:chgData name="Emma Nylk" userId="55b2440a-9e28-4c70-bd2e-709c92f993be" providerId="ADAL" clId="{0CB54C78-17B1-41D6-AED3-88DF0F3A7AD0}" dt="2022-04-27T06:25:50.014" v="1980" actId="962"/>
          <ac:spMkLst>
            <pc:docMk/>
            <pc:sldMk cId="2177140339" sldId="790"/>
            <ac:spMk id="11" creationId="{1EDD17E1-8A0B-40AF-9B9D-440C4BE1BD75}"/>
          </ac:spMkLst>
        </pc:spChg>
        <pc:picChg chg="mod">
          <ac:chgData name="Emma Nylk" userId="55b2440a-9e28-4c70-bd2e-709c92f993be" providerId="ADAL" clId="{0CB54C78-17B1-41D6-AED3-88DF0F3A7AD0}" dt="2022-04-27T06:11:00.554" v="164" actId="962"/>
          <ac:picMkLst>
            <pc:docMk/>
            <pc:sldMk cId="2177140339" sldId="790"/>
            <ac:picMk id="3" creationId="{A27510C8-9B3D-4CBF-A4E9-A0294F9D1492}"/>
          </ac:picMkLst>
        </pc:picChg>
        <pc:picChg chg="mod">
          <ac:chgData name="Emma Nylk" userId="55b2440a-9e28-4c70-bd2e-709c92f993be" providerId="ADAL" clId="{0CB54C78-17B1-41D6-AED3-88DF0F3A7AD0}" dt="2022-04-27T06:12:26.786" v="470" actId="962"/>
          <ac:picMkLst>
            <pc:docMk/>
            <pc:sldMk cId="2177140339" sldId="790"/>
            <ac:picMk id="1026" creationId="{2070BF02-812B-4D4C-B560-13F923B71407}"/>
          </ac:picMkLst>
        </pc:picChg>
      </pc:sldChg>
      <pc:sldChg chg="modSp mod">
        <pc:chgData name="Emma Nylk" userId="55b2440a-9e28-4c70-bd2e-709c92f993be" providerId="ADAL" clId="{0CB54C78-17B1-41D6-AED3-88DF0F3A7AD0}" dt="2022-04-27T06:14:20.929" v="729" actId="962"/>
        <pc:sldMkLst>
          <pc:docMk/>
          <pc:sldMk cId="672521140" sldId="791"/>
        </pc:sldMkLst>
        <pc:spChg chg="mod">
          <ac:chgData name="Emma Nylk" userId="55b2440a-9e28-4c70-bd2e-709c92f993be" providerId="ADAL" clId="{0CB54C78-17B1-41D6-AED3-88DF0F3A7AD0}" dt="2022-04-27T06:14:20.929" v="729" actId="962"/>
          <ac:spMkLst>
            <pc:docMk/>
            <pc:sldMk cId="672521140" sldId="791"/>
            <ac:spMk id="3" creationId="{D9E16D40-2FB7-4132-ACA1-BB581D569567}"/>
          </ac:spMkLst>
        </pc:spChg>
        <pc:graphicFrameChg chg="mod">
          <ac:chgData name="Emma Nylk" userId="55b2440a-9e28-4c70-bd2e-709c92f993be" providerId="ADAL" clId="{0CB54C78-17B1-41D6-AED3-88DF0F3A7AD0}" dt="2022-04-27T06:13:05.352" v="616" actId="962"/>
          <ac:graphicFrameMkLst>
            <pc:docMk/>
            <pc:sldMk cId="672521140" sldId="791"/>
            <ac:graphicFrameMk id="6" creationId="{3910398E-E8E5-4F86-B17C-CB958089D375}"/>
          </ac:graphicFrameMkLst>
        </pc:graphicFrameChg>
        <pc:graphicFrameChg chg="mod">
          <ac:chgData name="Emma Nylk" userId="55b2440a-9e28-4c70-bd2e-709c92f993be" providerId="ADAL" clId="{0CB54C78-17B1-41D6-AED3-88DF0F3A7AD0}" dt="2022-04-27T06:14:14.168" v="728" actId="962"/>
          <ac:graphicFrameMkLst>
            <pc:docMk/>
            <pc:sldMk cId="672521140" sldId="791"/>
            <ac:graphicFrameMk id="7" creationId="{F7FFD524-9863-4D66-A91A-F9FD97229BA3}"/>
          </ac:graphicFrameMkLst>
        </pc:graphicFrameChg>
      </pc:sldChg>
      <pc:sldChg chg="modSp mod">
        <pc:chgData name="Emma Nylk" userId="55b2440a-9e28-4c70-bd2e-709c92f993be" providerId="ADAL" clId="{0CB54C78-17B1-41D6-AED3-88DF0F3A7AD0}" dt="2022-04-27T06:15:54.428" v="891" actId="962"/>
        <pc:sldMkLst>
          <pc:docMk/>
          <pc:sldMk cId="535142484" sldId="793"/>
        </pc:sldMkLst>
        <pc:spChg chg="mod">
          <ac:chgData name="Emma Nylk" userId="55b2440a-9e28-4c70-bd2e-709c92f993be" providerId="ADAL" clId="{0CB54C78-17B1-41D6-AED3-88DF0F3A7AD0}" dt="2022-04-27T06:15:54.428" v="891" actId="962"/>
          <ac:spMkLst>
            <pc:docMk/>
            <pc:sldMk cId="535142484" sldId="793"/>
            <ac:spMk id="8" creationId="{050E2962-3BBE-4384-ACF8-A2B69F4E99E2}"/>
          </ac:spMkLst>
        </pc:spChg>
        <pc:picChg chg="mod">
          <ac:chgData name="Emma Nylk" userId="55b2440a-9e28-4c70-bd2e-709c92f993be" providerId="ADAL" clId="{0CB54C78-17B1-41D6-AED3-88DF0F3A7AD0}" dt="2022-04-27T06:15:48.697" v="890" actId="962"/>
          <ac:picMkLst>
            <pc:docMk/>
            <pc:sldMk cId="535142484" sldId="793"/>
            <ac:picMk id="7" creationId="{48D54CF0-F939-4B90-A01B-C925C9079354}"/>
          </ac:picMkLst>
        </pc:picChg>
      </pc:sldChg>
      <pc:sldChg chg="modSp mod">
        <pc:chgData name="Emma Nylk" userId="55b2440a-9e28-4c70-bd2e-709c92f993be" providerId="ADAL" clId="{0CB54C78-17B1-41D6-AED3-88DF0F3A7AD0}" dt="2022-04-27T06:16:11.723" v="893" actId="962"/>
        <pc:sldMkLst>
          <pc:docMk/>
          <pc:sldMk cId="2111668743" sldId="794"/>
        </pc:sldMkLst>
        <pc:spChg chg="mod">
          <ac:chgData name="Emma Nylk" userId="55b2440a-9e28-4c70-bd2e-709c92f993be" providerId="ADAL" clId="{0CB54C78-17B1-41D6-AED3-88DF0F3A7AD0}" dt="2022-04-27T06:16:11.723" v="893" actId="962"/>
          <ac:spMkLst>
            <pc:docMk/>
            <pc:sldMk cId="2111668743" sldId="794"/>
            <ac:spMk id="8" creationId="{050E2962-3BBE-4384-ACF8-A2B69F4E99E2}"/>
          </ac:spMkLst>
        </pc:spChg>
        <pc:picChg chg="mod">
          <ac:chgData name="Emma Nylk" userId="55b2440a-9e28-4c70-bd2e-709c92f993be" providerId="ADAL" clId="{0CB54C78-17B1-41D6-AED3-88DF0F3A7AD0}" dt="2022-04-27T06:16:07.231" v="892" actId="962"/>
          <ac:picMkLst>
            <pc:docMk/>
            <pc:sldMk cId="2111668743" sldId="794"/>
            <ac:picMk id="5" creationId="{DA64E157-7A15-4974-8030-CC4D16440930}"/>
          </ac:picMkLst>
        </pc:picChg>
      </pc:sldChg>
      <pc:sldChg chg="modSp mod">
        <pc:chgData name="Emma Nylk" userId="55b2440a-9e28-4c70-bd2e-709c92f993be" providerId="ADAL" clId="{0CB54C78-17B1-41D6-AED3-88DF0F3A7AD0}" dt="2022-04-27T06:16:21.135" v="894" actId="962"/>
        <pc:sldMkLst>
          <pc:docMk/>
          <pc:sldMk cId="1494341235" sldId="795"/>
        </pc:sldMkLst>
        <pc:picChg chg="mod">
          <ac:chgData name="Emma Nylk" userId="55b2440a-9e28-4c70-bd2e-709c92f993be" providerId="ADAL" clId="{0CB54C78-17B1-41D6-AED3-88DF0F3A7AD0}" dt="2022-04-27T06:16:21.135" v="894" actId="962"/>
          <ac:picMkLst>
            <pc:docMk/>
            <pc:sldMk cId="1494341235" sldId="795"/>
            <ac:picMk id="6" creationId="{FA028150-F54E-4C86-A02E-9A0A2990F802}"/>
          </ac:picMkLst>
        </pc:picChg>
      </pc:sldChg>
      <pc:sldChg chg="modSp mod">
        <pc:chgData name="Emma Nylk" userId="55b2440a-9e28-4c70-bd2e-709c92f993be" providerId="ADAL" clId="{0CB54C78-17B1-41D6-AED3-88DF0F3A7AD0}" dt="2022-04-27T06:16:30.121" v="895" actId="962"/>
        <pc:sldMkLst>
          <pc:docMk/>
          <pc:sldMk cId="2444607306" sldId="796"/>
        </pc:sldMkLst>
        <pc:picChg chg="mod">
          <ac:chgData name="Emma Nylk" userId="55b2440a-9e28-4c70-bd2e-709c92f993be" providerId="ADAL" clId="{0CB54C78-17B1-41D6-AED3-88DF0F3A7AD0}" dt="2022-04-27T06:16:30.121" v="895" actId="962"/>
          <ac:picMkLst>
            <pc:docMk/>
            <pc:sldMk cId="2444607306" sldId="796"/>
            <ac:picMk id="5" creationId="{BC057DDF-5449-4E51-97B7-AA75F6DA8130}"/>
          </ac:picMkLst>
        </pc:picChg>
      </pc:sldChg>
      <pc:sldChg chg="modSp mod">
        <pc:chgData name="Emma Nylk" userId="55b2440a-9e28-4c70-bd2e-709c92f993be" providerId="ADAL" clId="{0CB54C78-17B1-41D6-AED3-88DF0F3A7AD0}" dt="2022-04-27T06:17:36.955" v="1146" actId="962"/>
        <pc:sldMkLst>
          <pc:docMk/>
          <pc:sldMk cId="4230411882" sldId="797"/>
        </pc:sldMkLst>
        <pc:spChg chg="mod">
          <ac:chgData name="Emma Nylk" userId="55b2440a-9e28-4c70-bd2e-709c92f993be" providerId="ADAL" clId="{0CB54C78-17B1-41D6-AED3-88DF0F3A7AD0}" dt="2022-04-27T06:17:36.955" v="1146" actId="962"/>
          <ac:spMkLst>
            <pc:docMk/>
            <pc:sldMk cId="4230411882" sldId="797"/>
            <ac:spMk id="29" creationId="{EA2C616E-1D91-49CA-A4E9-46CE43A69A1D}"/>
          </ac:spMkLst>
        </pc:spChg>
        <pc:picChg chg="mod">
          <ac:chgData name="Emma Nylk" userId="55b2440a-9e28-4c70-bd2e-709c92f993be" providerId="ADAL" clId="{0CB54C78-17B1-41D6-AED3-88DF0F3A7AD0}" dt="2022-04-27T06:17:17.427" v="1141" actId="962"/>
          <ac:picMkLst>
            <pc:docMk/>
            <pc:sldMk cId="4230411882" sldId="797"/>
            <ac:picMk id="4" creationId="{809EB26E-04C6-4FCE-B0A8-A2C32D16198D}"/>
          </ac:picMkLst>
        </pc:picChg>
        <pc:cxnChg chg="mod">
          <ac:chgData name="Emma Nylk" userId="55b2440a-9e28-4c70-bd2e-709c92f993be" providerId="ADAL" clId="{0CB54C78-17B1-41D6-AED3-88DF0F3A7AD0}" dt="2022-04-27T06:17:25.091" v="1142" actId="962"/>
          <ac:cxnSpMkLst>
            <pc:docMk/>
            <pc:sldMk cId="4230411882" sldId="797"/>
            <ac:cxnSpMk id="11" creationId="{5BF7660D-9476-4839-BB92-BCF26CD582D3}"/>
          </ac:cxnSpMkLst>
        </pc:cxnChg>
        <pc:cxnChg chg="mod">
          <ac:chgData name="Emma Nylk" userId="55b2440a-9e28-4c70-bd2e-709c92f993be" providerId="ADAL" clId="{0CB54C78-17B1-41D6-AED3-88DF0F3A7AD0}" dt="2022-04-27T06:17:27.319" v="1143" actId="962"/>
          <ac:cxnSpMkLst>
            <pc:docMk/>
            <pc:sldMk cId="4230411882" sldId="797"/>
            <ac:cxnSpMk id="17" creationId="{9C098EF1-5222-4CB0-8357-DAAACD9334BB}"/>
          </ac:cxnSpMkLst>
        </pc:cxnChg>
        <pc:cxnChg chg="mod">
          <ac:chgData name="Emma Nylk" userId="55b2440a-9e28-4c70-bd2e-709c92f993be" providerId="ADAL" clId="{0CB54C78-17B1-41D6-AED3-88DF0F3A7AD0}" dt="2022-04-27T06:17:30.696" v="1144" actId="962"/>
          <ac:cxnSpMkLst>
            <pc:docMk/>
            <pc:sldMk cId="4230411882" sldId="797"/>
            <ac:cxnSpMk id="20" creationId="{F6B1D379-7D7B-4515-8A26-7D983D3F9F12}"/>
          </ac:cxnSpMkLst>
        </pc:cxnChg>
        <pc:cxnChg chg="mod">
          <ac:chgData name="Emma Nylk" userId="55b2440a-9e28-4c70-bd2e-709c92f993be" providerId="ADAL" clId="{0CB54C78-17B1-41D6-AED3-88DF0F3A7AD0}" dt="2022-04-27T06:17:33.051" v="1145" actId="962"/>
          <ac:cxnSpMkLst>
            <pc:docMk/>
            <pc:sldMk cId="4230411882" sldId="797"/>
            <ac:cxnSpMk id="26" creationId="{0FB01E51-B4EF-40AB-8E5D-2107211D8319}"/>
          </ac:cxnSpMkLst>
        </pc:cxnChg>
      </pc:sldChg>
      <pc:sldChg chg="modSp mod">
        <pc:chgData name="Emma Nylk" userId="55b2440a-9e28-4c70-bd2e-709c92f993be" providerId="ADAL" clId="{0CB54C78-17B1-41D6-AED3-88DF0F3A7AD0}" dt="2022-04-27T06:18:10.761" v="1153" actId="962"/>
        <pc:sldMkLst>
          <pc:docMk/>
          <pc:sldMk cId="1032953947" sldId="798"/>
        </pc:sldMkLst>
        <pc:spChg chg="mod">
          <ac:chgData name="Emma Nylk" userId="55b2440a-9e28-4c70-bd2e-709c92f993be" providerId="ADAL" clId="{0CB54C78-17B1-41D6-AED3-88DF0F3A7AD0}" dt="2022-04-27T06:18:06.735" v="1152" actId="962"/>
          <ac:spMkLst>
            <pc:docMk/>
            <pc:sldMk cId="1032953947" sldId="798"/>
            <ac:spMk id="3" creationId="{E17B3498-3AC4-4F17-B436-F8EAB79C54CA}"/>
          </ac:spMkLst>
        </pc:spChg>
        <pc:spChg chg="mod">
          <ac:chgData name="Emma Nylk" userId="55b2440a-9e28-4c70-bd2e-709c92f993be" providerId="ADAL" clId="{0CB54C78-17B1-41D6-AED3-88DF0F3A7AD0}" dt="2022-04-27T06:18:03.292" v="1151" actId="962"/>
          <ac:spMkLst>
            <pc:docMk/>
            <pc:sldMk cId="1032953947" sldId="798"/>
            <ac:spMk id="4" creationId="{DEFFD59C-332F-4DE9-A38F-365D3402C862}"/>
          </ac:spMkLst>
        </pc:spChg>
        <pc:spChg chg="mod">
          <ac:chgData name="Emma Nylk" userId="55b2440a-9e28-4c70-bd2e-709c92f993be" providerId="ADAL" clId="{0CB54C78-17B1-41D6-AED3-88DF0F3A7AD0}" dt="2022-04-27T06:17:59.437" v="1150" actId="962"/>
          <ac:spMkLst>
            <pc:docMk/>
            <pc:sldMk cId="1032953947" sldId="798"/>
            <ac:spMk id="8" creationId="{59F3365C-D788-4D70-AD86-35AFA6585614}"/>
          </ac:spMkLst>
        </pc:spChg>
        <pc:spChg chg="mod">
          <ac:chgData name="Emma Nylk" userId="55b2440a-9e28-4c70-bd2e-709c92f993be" providerId="ADAL" clId="{0CB54C78-17B1-41D6-AED3-88DF0F3A7AD0}" dt="2022-04-27T06:18:10.761" v="1153" actId="962"/>
          <ac:spMkLst>
            <pc:docMk/>
            <pc:sldMk cId="1032953947" sldId="798"/>
            <ac:spMk id="11" creationId="{9E4C87A3-CC06-4DBB-AD7F-FD055A50E1D6}"/>
          </ac:spMkLst>
        </pc:spChg>
        <pc:graphicFrameChg chg="mod">
          <ac:chgData name="Emma Nylk" userId="55b2440a-9e28-4c70-bd2e-709c92f993be" providerId="ADAL" clId="{0CB54C78-17B1-41D6-AED3-88DF0F3A7AD0}" dt="2022-04-27T06:17:55.662" v="1149" actId="962"/>
          <ac:graphicFrameMkLst>
            <pc:docMk/>
            <pc:sldMk cId="1032953947" sldId="798"/>
            <ac:graphicFrameMk id="19" creationId="{782D0198-F43E-4D01-8871-A234D4337BE5}"/>
          </ac:graphicFrameMkLst>
        </pc:graphicFrameChg>
        <pc:graphicFrameChg chg="mod">
          <ac:chgData name="Emma Nylk" userId="55b2440a-9e28-4c70-bd2e-709c92f993be" providerId="ADAL" clId="{0CB54C78-17B1-41D6-AED3-88DF0F3A7AD0}" dt="2022-04-27T06:17:51.614" v="1148" actId="962"/>
          <ac:graphicFrameMkLst>
            <pc:docMk/>
            <pc:sldMk cId="1032953947" sldId="798"/>
            <ac:graphicFrameMk id="23" creationId="{9018796E-315D-4B38-A5D8-6E3F2D739B38}"/>
          </ac:graphicFrameMkLst>
        </pc:graphicFrameChg>
        <pc:picChg chg="mod">
          <ac:chgData name="Emma Nylk" userId="55b2440a-9e28-4c70-bd2e-709c92f993be" providerId="ADAL" clId="{0CB54C78-17B1-41D6-AED3-88DF0F3A7AD0}" dt="2022-04-27T06:17:46.221" v="1147" actId="962"/>
          <ac:picMkLst>
            <pc:docMk/>
            <pc:sldMk cId="1032953947" sldId="798"/>
            <ac:picMk id="10" creationId="{8E176702-B10D-4BBE-88B8-E101CF737315}"/>
          </ac:picMkLst>
        </pc:picChg>
      </pc:sldChg>
      <pc:sldChg chg="modSp mod">
        <pc:chgData name="Emma Nylk" userId="55b2440a-9e28-4c70-bd2e-709c92f993be" providerId="ADAL" clId="{0CB54C78-17B1-41D6-AED3-88DF0F3A7AD0}" dt="2022-04-27T06:21:03.319" v="1622" actId="1037"/>
        <pc:sldMkLst>
          <pc:docMk/>
          <pc:sldMk cId="2985959571" sldId="799"/>
        </pc:sldMkLst>
        <pc:spChg chg="mod">
          <ac:chgData name="Emma Nylk" userId="55b2440a-9e28-4c70-bd2e-709c92f993be" providerId="ADAL" clId="{0CB54C78-17B1-41D6-AED3-88DF0F3A7AD0}" dt="2022-04-27T06:20:57.285" v="1605" actId="962"/>
          <ac:spMkLst>
            <pc:docMk/>
            <pc:sldMk cId="2985959571" sldId="799"/>
            <ac:spMk id="15" creationId="{5EC62378-C654-4366-8244-CBF2246AF34A}"/>
          </ac:spMkLst>
        </pc:spChg>
        <pc:graphicFrameChg chg="mod">
          <ac:chgData name="Emma Nylk" userId="55b2440a-9e28-4c70-bd2e-709c92f993be" providerId="ADAL" clId="{0CB54C78-17B1-41D6-AED3-88DF0F3A7AD0}" dt="2022-04-27T06:21:03.319" v="1622" actId="1037"/>
          <ac:graphicFrameMkLst>
            <pc:docMk/>
            <pc:sldMk cId="2985959571" sldId="799"/>
            <ac:graphicFrameMk id="13" creationId="{84452F33-B85F-4C21-8015-F3A27D59D683}"/>
          </ac:graphicFrameMkLst>
        </pc:graphicFrameChg>
        <pc:graphicFrameChg chg="mod">
          <ac:chgData name="Emma Nylk" userId="55b2440a-9e28-4c70-bd2e-709c92f993be" providerId="ADAL" clId="{0CB54C78-17B1-41D6-AED3-88DF0F3A7AD0}" dt="2022-04-27T06:20:52.686" v="1604" actId="962"/>
          <ac:graphicFrameMkLst>
            <pc:docMk/>
            <pc:sldMk cId="2985959571" sldId="799"/>
            <ac:graphicFrameMk id="14" creationId="{3EC985C9-9BA7-465B-9414-2FC884362A50}"/>
          </ac:graphicFrameMkLst>
        </pc:graphicFrameChg>
        <pc:picChg chg="mod">
          <ac:chgData name="Emma Nylk" userId="55b2440a-9e28-4c70-bd2e-709c92f993be" providerId="ADAL" clId="{0CB54C78-17B1-41D6-AED3-88DF0F3A7AD0}" dt="2022-04-27T06:20:40.958" v="1602" actId="962"/>
          <ac:picMkLst>
            <pc:docMk/>
            <pc:sldMk cId="2985959571" sldId="799"/>
            <ac:picMk id="7" creationId="{C5CA5B00-A74A-4E57-94EB-CBF28DC4D242}"/>
          </ac:picMkLst>
        </pc:picChg>
      </pc:sldChg>
      <pc:sldChg chg="modSp mod">
        <pc:chgData name="Emma Nylk" userId="55b2440a-9e28-4c70-bd2e-709c92f993be" providerId="ADAL" clId="{0CB54C78-17B1-41D6-AED3-88DF0F3A7AD0}" dt="2022-04-27T06:20:04.275" v="1442" actId="962"/>
        <pc:sldMkLst>
          <pc:docMk/>
          <pc:sldMk cId="3706194855" sldId="800"/>
        </pc:sldMkLst>
        <pc:spChg chg="mod">
          <ac:chgData name="Emma Nylk" userId="55b2440a-9e28-4c70-bd2e-709c92f993be" providerId="ADAL" clId="{0CB54C78-17B1-41D6-AED3-88DF0F3A7AD0}" dt="2022-04-27T06:20:01.093" v="1441" actId="962"/>
          <ac:spMkLst>
            <pc:docMk/>
            <pc:sldMk cId="3706194855" sldId="800"/>
            <ac:spMk id="9" creationId="{4E91E8F1-06B3-49CE-A50D-D9B81C635F01}"/>
          </ac:spMkLst>
        </pc:spChg>
        <pc:spChg chg="mod">
          <ac:chgData name="Emma Nylk" userId="55b2440a-9e28-4c70-bd2e-709c92f993be" providerId="ADAL" clId="{0CB54C78-17B1-41D6-AED3-88DF0F3A7AD0}" dt="2022-04-27T06:20:04.275" v="1442" actId="962"/>
          <ac:spMkLst>
            <pc:docMk/>
            <pc:sldMk cId="3706194855" sldId="800"/>
            <ac:spMk id="10" creationId="{80FFC722-05FC-449B-AE6E-36FB6840CD5D}"/>
          </ac:spMkLst>
        </pc:spChg>
        <pc:picChg chg="mod">
          <ac:chgData name="Emma Nylk" userId="55b2440a-9e28-4c70-bd2e-709c92f993be" providerId="ADAL" clId="{0CB54C78-17B1-41D6-AED3-88DF0F3A7AD0}" dt="2022-04-27T06:18:24.354" v="1154" actId="962"/>
          <ac:picMkLst>
            <pc:docMk/>
            <pc:sldMk cId="3706194855" sldId="800"/>
            <ac:picMk id="4" creationId="{25EF92D6-B520-4F90-BD1B-89A7DF4FB5A5}"/>
          </ac:picMkLst>
        </pc:picChg>
        <pc:picChg chg="mod">
          <ac:chgData name="Emma Nylk" userId="55b2440a-9e28-4c70-bd2e-709c92f993be" providerId="ADAL" clId="{0CB54C78-17B1-41D6-AED3-88DF0F3A7AD0}" dt="2022-04-27T06:19:32.333" v="1440" actId="962"/>
          <ac:picMkLst>
            <pc:docMk/>
            <pc:sldMk cId="3706194855" sldId="800"/>
            <ac:picMk id="8" creationId="{3016BD79-54C4-4F1C-BABE-7E79D7088851}"/>
          </ac:picMkLst>
        </pc:picChg>
      </pc:sldChg>
      <pc:sldChg chg="modSp mod">
        <pc:chgData name="Emma Nylk" userId="55b2440a-9e28-4c70-bd2e-709c92f993be" providerId="ADAL" clId="{0CB54C78-17B1-41D6-AED3-88DF0F3A7AD0}" dt="2022-04-27T06:21:19.602" v="1624" actId="962"/>
        <pc:sldMkLst>
          <pc:docMk/>
          <pc:sldMk cId="1471361788" sldId="801"/>
        </pc:sldMkLst>
        <pc:spChg chg="mod">
          <ac:chgData name="Emma Nylk" userId="55b2440a-9e28-4c70-bd2e-709c92f993be" providerId="ADAL" clId="{0CB54C78-17B1-41D6-AED3-88DF0F3A7AD0}" dt="2022-04-27T06:21:19.602" v="1624" actId="962"/>
          <ac:spMkLst>
            <pc:docMk/>
            <pc:sldMk cId="1471361788" sldId="801"/>
            <ac:spMk id="7" creationId="{4E14EC74-70D0-4210-BA10-AD23F192A21B}"/>
          </ac:spMkLst>
        </pc:spChg>
        <pc:picChg chg="mod">
          <ac:chgData name="Emma Nylk" userId="55b2440a-9e28-4c70-bd2e-709c92f993be" providerId="ADAL" clId="{0CB54C78-17B1-41D6-AED3-88DF0F3A7AD0}" dt="2022-04-27T06:21:14.068" v="1623" actId="962"/>
          <ac:picMkLst>
            <pc:docMk/>
            <pc:sldMk cId="1471361788" sldId="801"/>
            <ac:picMk id="6" creationId="{ED6783AB-AA06-4186-895A-A15A0A44FF34}"/>
          </ac:picMkLst>
        </pc:picChg>
      </pc:sldChg>
      <pc:sldChg chg="modSp">
        <pc:chgData name="Emma Nylk" userId="55b2440a-9e28-4c70-bd2e-709c92f993be" providerId="ADAL" clId="{0CB54C78-17B1-41D6-AED3-88DF0F3A7AD0}" dt="2022-04-27T06:21:41.429" v="1756" actId="962"/>
        <pc:sldMkLst>
          <pc:docMk/>
          <pc:sldMk cId="207686540" sldId="802"/>
        </pc:sldMkLst>
        <pc:graphicFrameChg chg="mod">
          <ac:chgData name="Emma Nylk" userId="55b2440a-9e28-4c70-bd2e-709c92f993be" providerId="ADAL" clId="{0CB54C78-17B1-41D6-AED3-88DF0F3A7AD0}" dt="2022-04-27T06:21:41.429" v="1756" actId="962"/>
          <ac:graphicFrameMkLst>
            <pc:docMk/>
            <pc:sldMk cId="207686540" sldId="802"/>
            <ac:graphicFrameMk id="8" creationId="{FF27B62D-6125-4054-A2DE-1FEAB24CEADD}"/>
          </ac:graphicFrameMkLst>
        </pc:graphicFrameChg>
      </pc:sldChg>
      <pc:sldChg chg="modSp mod">
        <pc:chgData name="Emma Nylk" userId="55b2440a-9e28-4c70-bd2e-709c92f993be" providerId="ADAL" clId="{0CB54C78-17B1-41D6-AED3-88DF0F3A7AD0}" dt="2022-04-27T06:22:42.457" v="1955" actId="962"/>
        <pc:sldMkLst>
          <pc:docMk/>
          <pc:sldMk cId="2301975393" sldId="805"/>
        </pc:sldMkLst>
        <pc:spChg chg="mod">
          <ac:chgData name="Emma Nylk" userId="55b2440a-9e28-4c70-bd2e-709c92f993be" providerId="ADAL" clId="{0CB54C78-17B1-41D6-AED3-88DF0F3A7AD0}" dt="2022-04-27T06:21:49.456" v="1757" actId="962"/>
          <ac:spMkLst>
            <pc:docMk/>
            <pc:sldMk cId="2301975393" sldId="805"/>
            <ac:spMk id="3" creationId="{D9E16D40-2FB7-4132-ACA1-BB581D569567}"/>
          </ac:spMkLst>
        </pc:spChg>
        <pc:graphicFrameChg chg="mod">
          <ac:chgData name="Emma Nylk" userId="55b2440a-9e28-4c70-bd2e-709c92f993be" providerId="ADAL" clId="{0CB54C78-17B1-41D6-AED3-88DF0F3A7AD0}" dt="2022-04-27T06:22:24.483" v="1903" actId="962"/>
          <ac:graphicFrameMkLst>
            <pc:docMk/>
            <pc:sldMk cId="2301975393" sldId="805"/>
            <ac:graphicFrameMk id="10" creationId="{FE589BC5-CED1-498B-8137-FE78A3E89B80}"/>
          </ac:graphicFrameMkLst>
        </pc:graphicFrameChg>
        <pc:graphicFrameChg chg="mod">
          <ac:chgData name="Emma Nylk" userId="55b2440a-9e28-4c70-bd2e-709c92f993be" providerId="ADAL" clId="{0CB54C78-17B1-41D6-AED3-88DF0F3A7AD0}" dt="2022-04-27T06:22:42.457" v="1955" actId="962"/>
          <ac:graphicFrameMkLst>
            <pc:docMk/>
            <pc:sldMk cId="2301975393" sldId="805"/>
            <ac:graphicFrameMk id="12" creationId="{258100EE-D950-4589-A765-9CBB6EEAA9EB}"/>
          </ac:graphicFrameMkLst>
        </pc:graphicFrameChg>
      </pc:sldChg>
      <pc:sldChg chg="modSp mod">
        <pc:chgData name="Emma Nylk" userId="55b2440a-9e28-4c70-bd2e-709c92f993be" providerId="ADAL" clId="{0CB54C78-17B1-41D6-AED3-88DF0F3A7AD0}" dt="2022-04-27T06:22:58.978" v="1958" actId="962"/>
        <pc:sldMkLst>
          <pc:docMk/>
          <pc:sldMk cId="1260224008" sldId="806"/>
        </pc:sldMkLst>
        <pc:picChg chg="mod">
          <ac:chgData name="Emma Nylk" userId="55b2440a-9e28-4c70-bd2e-709c92f993be" providerId="ADAL" clId="{0CB54C78-17B1-41D6-AED3-88DF0F3A7AD0}" dt="2022-04-27T06:22:58.978" v="1958" actId="962"/>
          <ac:picMkLst>
            <pc:docMk/>
            <pc:sldMk cId="1260224008" sldId="806"/>
            <ac:picMk id="4" creationId="{3BA8CFE7-5B27-420E-8021-079B7FC821BC}"/>
          </ac:picMkLst>
        </pc:picChg>
        <pc:picChg chg="mod">
          <ac:chgData name="Emma Nylk" userId="55b2440a-9e28-4c70-bd2e-709c92f993be" providerId="ADAL" clId="{0CB54C78-17B1-41D6-AED3-88DF0F3A7AD0}" dt="2022-04-27T06:22:55.212" v="1957" actId="962"/>
          <ac:picMkLst>
            <pc:docMk/>
            <pc:sldMk cId="1260224008" sldId="806"/>
            <ac:picMk id="5" creationId="{64904E2D-C1BC-4C50-A51A-E8C43AD52ED3}"/>
          </ac:picMkLst>
        </pc:picChg>
        <pc:picChg chg="mod">
          <ac:chgData name="Emma Nylk" userId="55b2440a-9e28-4c70-bd2e-709c92f993be" providerId="ADAL" clId="{0CB54C78-17B1-41D6-AED3-88DF0F3A7AD0}" dt="2022-04-27T06:22:50.549" v="1956" actId="962"/>
          <ac:picMkLst>
            <pc:docMk/>
            <pc:sldMk cId="1260224008" sldId="806"/>
            <ac:picMk id="6" creationId="{C962E337-BC96-42B4-9841-DD0632D8A097}"/>
          </ac:picMkLst>
        </pc:picChg>
      </pc:sldChg>
      <pc:sldChg chg="modSp mod">
        <pc:chgData name="Emma Nylk" userId="55b2440a-9e28-4c70-bd2e-709c92f993be" providerId="ADAL" clId="{0CB54C78-17B1-41D6-AED3-88DF0F3A7AD0}" dt="2022-04-27T06:23:52.159" v="1967" actId="962"/>
        <pc:sldMkLst>
          <pc:docMk/>
          <pc:sldMk cId="852810630" sldId="807"/>
        </pc:sldMkLst>
        <pc:spChg chg="mod">
          <ac:chgData name="Emma Nylk" userId="55b2440a-9e28-4c70-bd2e-709c92f993be" providerId="ADAL" clId="{0CB54C78-17B1-41D6-AED3-88DF0F3A7AD0}" dt="2022-04-27T06:23:48.826" v="1966" actId="962"/>
          <ac:spMkLst>
            <pc:docMk/>
            <pc:sldMk cId="852810630" sldId="807"/>
            <ac:spMk id="8" creationId="{4FD573A8-4153-44CC-9E01-D4E9DACBA76E}"/>
          </ac:spMkLst>
        </pc:spChg>
        <pc:spChg chg="mod">
          <ac:chgData name="Emma Nylk" userId="55b2440a-9e28-4c70-bd2e-709c92f993be" providerId="ADAL" clId="{0CB54C78-17B1-41D6-AED3-88DF0F3A7AD0}" dt="2022-04-27T06:23:52.159" v="1967" actId="962"/>
          <ac:spMkLst>
            <pc:docMk/>
            <pc:sldMk cId="852810630" sldId="807"/>
            <ac:spMk id="9" creationId="{24A64731-4CF5-4B17-8F83-198BEF942410}"/>
          </ac:spMkLst>
        </pc:spChg>
        <pc:picChg chg="mod">
          <ac:chgData name="Emma Nylk" userId="55b2440a-9e28-4c70-bd2e-709c92f993be" providerId="ADAL" clId="{0CB54C78-17B1-41D6-AED3-88DF0F3A7AD0}" dt="2022-04-27T06:23:43.916" v="1965" actId="962"/>
          <ac:picMkLst>
            <pc:docMk/>
            <pc:sldMk cId="852810630" sldId="807"/>
            <ac:picMk id="6" creationId="{DC031F90-1EF2-489C-AA25-108BA363B930}"/>
          </ac:picMkLst>
        </pc:picChg>
      </pc:sldChg>
      <pc:sldChg chg="modSp mod">
        <pc:chgData name="Emma Nylk" userId="55b2440a-9e28-4c70-bd2e-709c92f993be" providerId="ADAL" clId="{0CB54C78-17B1-41D6-AED3-88DF0F3A7AD0}" dt="2022-04-27T06:23:31.716" v="1964" actId="962"/>
        <pc:sldMkLst>
          <pc:docMk/>
          <pc:sldMk cId="4082760388" sldId="808"/>
        </pc:sldMkLst>
        <pc:spChg chg="mod">
          <ac:chgData name="Emma Nylk" userId="55b2440a-9e28-4c70-bd2e-709c92f993be" providerId="ADAL" clId="{0CB54C78-17B1-41D6-AED3-88DF0F3A7AD0}" dt="2022-04-27T06:23:24.078" v="1962" actId="962"/>
          <ac:spMkLst>
            <pc:docMk/>
            <pc:sldMk cId="4082760388" sldId="808"/>
            <ac:spMk id="8" creationId="{408DFC1D-297B-49D7-BB73-ECD1B72A635F}"/>
          </ac:spMkLst>
        </pc:spChg>
        <pc:spChg chg="mod">
          <ac:chgData name="Emma Nylk" userId="55b2440a-9e28-4c70-bd2e-709c92f993be" providerId="ADAL" clId="{0CB54C78-17B1-41D6-AED3-88DF0F3A7AD0}" dt="2022-04-27T06:23:28.461" v="1963" actId="962"/>
          <ac:spMkLst>
            <pc:docMk/>
            <pc:sldMk cId="4082760388" sldId="808"/>
            <ac:spMk id="9" creationId="{D0BA3FDA-F223-474F-A67B-F10768494EA0}"/>
          </ac:spMkLst>
        </pc:spChg>
        <pc:spChg chg="mod">
          <ac:chgData name="Emma Nylk" userId="55b2440a-9e28-4c70-bd2e-709c92f993be" providerId="ADAL" clId="{0CB54C78-17B1-41D6-AED3-88DF0F3A7AD0}" dt="2022-04-27T06:23:31.716" v="1964" actId="962"/>
          <ac:spMkLst>
            <pc:docMk/>
            <pc:sldMk cId="4082760388" sldId="808"/>
            <ac:spMk id="10" creationId="{F4180183-B736-46C9-8CA4-D5533784FDE3}"/>
          </ac:spMkLst>
        </pc:spChg>
        <pc:picChg chg="mod">
          <ac:chgData name="Emma Nylk" userId="55b2440a-9e28-4c70-bd2e-709c92f993be" providerId="ADAL" clId="{0CB54C78-17B1-41D6-AED3-88DF0F3A7AD0}" dt="2022-04-27T06:23:11.153" v="1959" actId="962"/>
          <ac:picMkLst>
            <pc:docMk/>
            <pc:sldMk cId="4082760388" sldId="808"/>
            <ac:picMk id="4" creationId="{82E30FD7-10B5-4B3E-A89D-9F45EEA691EE}"/>
          </ac:picMkLst>
        </pc:picChg>
        <pc:picChg chg="mod">
          <ac:chgData name="Emma Nylk" userId="55b2440a-9e28-4c70-bd2e-709c92f993be" providerId="ADAL" clId="{0CB54C78-17B1-41D6-AED3-88DF0F3A7AD0}" dt="2022-04-27T06:23:15.299" v="1960" actId="962"/>
          <ac:picMkLst>
            <pc:docMk/>
            <pc:sldMk cId="4082760388" sldId="808"/>
            <ac:picMk id="6" creationId="{B9E91986-CA07-4A31-AFC7-87C9E9146B3B}"/>
          </ac:picMkLst>
        </pc:picChg>
        <pc:picChg chg="mod">
          <ac:chgData name="Emma Nylk" userId="55b2440a-9e28-4c70-bd2e-709c92f993be" providerId="ADAL" clId="{0CB54C78-17B1-41D6-AED3-88DF0F3A7AD0}" dt="2022-04-27T06:23:19.200" v="1961" actId="962"/>
          <ac:picMkLst>
            <pc:docMk/>
            <pc:sldMk cId="4082760388" sldId="808"/>
            <ac:picMk id="7" creationId="{945DBF76-0CDE-4E0C-BE5A-439BF298E26B}"/>
          </ac:picMkLst>
        </pc:picChg>
      </pc:sldChg>
      <pc:sldChg chg="modSp mod">
        <pc:chgData name="Emma Nylk" userId="55b2440a-9e28-4c70-bd2e-709c92f993be" providerId="ADAL" clId="{0CB54C78-17B1-41D6-AED3-88DF0F3A7AD0}" dt="2022-04-27T06:14:36.613" v="732" actId="962"/>
        <pc:sldMkLst>
          <pc:docMk/>
          <pc:sldMk cId="699594112" sldId="810"/>
        </pc:sldMkLst>
        <pc:spChg chg="mod">
          <ac:chgData name="Emma Nylk" userId="55b2440a-9e28-4c70-bd2e-709c92f993be" providerId="ADAL" clId="{0CB54C78-17B1-41D6-AED3-88DF0F3A7AD0}" dt="2022-04-27T06:14:36.613" v="732" actId="962"/>
          <ac:spMkLst>
            <pc:docMk/>
            <pc:sldMk cId="699594112" sldId="810"/>
            <ac:spMk id="5" creationId="{8BD0EA69-3925-4442-BEF1-2E572C5C6C33}"/>
          </ac:spMkLst>
        </pc:spChg>
        <pc:graphicFrameChg chg="mod">
          <ac:chgData name="Emma Nylk" userId="55b2440a-9e28-4c70-bd2e-709c92f993be" providerId="ADAL" clId="{0CB54C78-17B1-41D6-AED3-88DF0F3A7AD0}" dt="2022-04-27T06:14:28.660" v="730" actId="962"/>
          <ac:graphicFrameMkLst>
            <pc:docMk/>
            <pc:sldMk cId="699594112" sldId="810"/>
            <ac:graphicFrameMk id="3" creationId="{FFD473D9-E42A-44FF-9ED9-CED1FA93E69D}"/>
          </ac:graphicFrameMkLst>
        </pc:graphicFrameChg>
        <pc:graphicFrameChg chg="mod">
          <ac:chgData name="Emma Nylk" userId="55b2440a-9e28-4c70-bd2e-709c92f993be" providerId="ADAL" clId="{0CB54C78-17B1-41D6-AED3-88DF0F3A7AD0}" dt="2022-04-27T06:14:32.380" v="731" actId="962"/>
          <ac:graphicFrameMkLst>
            <pc:docMk/>
            <pc:sldMk cId="699594112" sldId="810"/>
            <ac:graphicFrameMk id="4" creationId="{97E3452F-BC78-4B5D-B9D2-86E9FD60C68A}"/>
          </ac:graphicFrameMkLst>
        </pc:graphicFrameChg>
      </pc:sldChg>
      <pc:sldChg chg="modSp mod">
        <pc:chgData name="Emma Nylk" userId="55b2440a-9e28-4c70-bd2e-709c92f993be" providerId="ADAL" clId="{0CB54C78-17B1-41D6-AED3-88DF0F3A7AD0}" dt="2022-04-27T06:15:16.697" v="743" actId="962"/>
        <pc:sldMkLst>
          <pc:docMk/>
          <pc:sldMk cId="831400750" sldId="811"/>
        </pc:sldMkLst>
        <pc:spChg chg="mod">
          <ac:chgData name="Emma Nylk" userId="55b2440a-9e28-4c70-bd2e-709c92f993be" providerId="ADAL" clId="{0CB54C78-17B1-41D6-AED3-88DF0F3A7AD0}" dt="2022-04-27T06:14:50.522" v="735" actId="962"/>
          <ac:spMkLst>
            <pc:docMk/>
            <pc:sldMk cId="831400750" sldId="811"/>
            <ac:spMk id="5" creationId="{8BD0EA69-3925-4442-BEF1-2E572C5C6C33}"/>
          </ac:spMkLst>
        </pc:spChg>
        <pc:spChg chg="mod">
          <ac:chgData name="Emma Nylk" userId="55b2440a-9e28-4c70-bd2e-709c92f993be" providerId="ADAL" clId="{0CB54C78-17B1-41D6-AED3-88DF0F3A7AD0}" dt="2022-04-27T06:14:53.539" v="736" actId="962"/>
          <ac:spMkLst>
            <pc:docMk/>
            <pc:sldMk cId="831400750" sldId="811"/>
            <ac:spMk id="10" creationId="{B2EBD255-C1A2-4B15-8FD4-34B8F83A6C50}"/>
          </ac:spMkLst>
        </pc:spChg>
        <pc:spChg chg="mod">
          <ac:chgData name="Emma Nylk" userId="55b2440a-9e28-4c70-bd2e-709c92f993be" providerId="ADAL" clId="{0CB54C78-17B1-41D6-AED3-88DF0F3A7AD0}" dt="2022-04-27T06:14:57.473" v="737" actId="962"/>
          <ac:spMkLst>
            <pc:docMk/>
            <pc:sldMk cId="831400750" sldId="811"/>
            <ac:spMk id="11" creationId="{9B91C1F9-2972-4700-8BCC-669DD7696A96}"/>
          </ac:spMkLst>
        </pc:spChg>
        <pc:spChg chg="mod">
          <ac:chgData name="Emma Nylk" userId="55b2440a-9e28-4c70-bd2e-709c92f993be" providerId="ADAL" clId="{0CB54C78-17B1-41D6-AED3-88DF0F3A7AD0}" dt="2022-04-27T06:15:00.165" v="738" actId="962"/>
          <ac:spMkLst>
            <pc:docMk/>
            <pc:sldMk cId="831400750" sldId="811"/>
            <ac:spMk id="12" creationId="{195707F2-6B05-4AA8-962B-C5F55E379D6F}"/>
          </ac:spMkLst>
        </pc:spChg>
        <pc:spChg chg="mod">
          <ac:chgData name="Emma Nylk" userId="55b2440a-9e28-4c70-bd2e-709c92f993be" providerId="ADAL" clId="{0CB54C78-17B1-41D6-AED3-88DF0F3A7AD0}" dt="2022-04-27T06:15:02.544" v="739" actId="962"/>
          <ac:spMkLst>
            <pc:docMk/>
            <pc:sldMk cId="831400750" sldId="811"/>
            <ac:spMk id="13" creationId="{4DB29253-7134-47E0-BF59-4ED26CB28C2C}"/>
          </ac:spMkLst>
        </pc:spChg>
        <pc:spChg chg="mod">
          <ac:chgData name="Emma Nylk" userId="55b2440a-9e28-4c70-bd2e-709c92f993be" providerId="ADAL" clId="{0CB54C78-17B1-41D6-AED3-88DF0F3A7AD0}" dt="2022-04-27T06:15:06.457" v="740" actId="962"/>
          <ac:spMkLst>
            <pc:docMk/>
            <pc:sldMk cId="831400750" sldId="811"/>
            <ac:spMk id="14" creationId="{86BF45D6-6523-4C0E-BF8E-74F7DA9C7D19}"/>
          </ac:spMkLst>
        </pc:spChg>
        <pc:spChg chg="mod">
          <ac:chgData name="Emma Nylk" userId="55b2440a-9e28-4c70-bd2e-709c92f993be" providerId="ADAL" clId="{0CB54C78-17B1-41D6-AED3-88DF0F3A7AD0}" dt="2022-04-27T06:15:08.636" v="741" actId="962"/>
          <ac:spMkLst>
            <pc:docMk/>
            <pc:sldMk cId="831400750" sldId="811"/>
            <ac:spMk id="15" creationId="{20B745C9-522F-4A9F-93EE-789625CDF48B}"/>
          </ac:spMkLst>
        </pc:spChg>
        <pc:spChg chg="mod">
          <ac:chgData name="Emma Nylk" userId="55b2440a-9e28-4c70-bd2e-709c92f993be" providerId="ADAL" clId="{0CB54C78-17B1-41D6-AED3-88DF0F3A7AD0}" dt="2022-04-27T06:15:16.697" v="743" actId="962"/>
          <ac:spMkLst>
            <pc:docMk/>
            <pc:sldMk cId="831400750" sldId="811"/>
            <ac:spMk id="20" creationId="{8BE588E7-FF2D-43FE-A36B-89C6DC55B18B}"/>
          </ac:spMkLst>
        </pc:spChg>
        <pc:graphicFrameChg chg="mod">
          <ac:chgData name="Emma Nylk" userId="55b2440a-9e28-4c70-bd2e-709c92f993be" providerId="ADAL" clId="{0CB54C78-17B1-41D6-AED3-88DF0F3A7AD0}" dt="2022-04-27T06:14:43.236" v="733" actId="962"/>
          <ac:graphicFrameMkLst>
            <pc:docMk/>
            <pc:sldMk cId="831400750" sldId="811"/>
            <ac:graphicFrameMk id="3" creationId="{FFD473D9-E42A-44FF-9ED9-CED1FA93E69D}"/>
          </ac:graphicFrameMkLst>
        </pc:graphicFrameChg>
        <pc:graphicFrameChg chg="mod">
          <ac:chgData name="Emma Nylk" userId="55b2440a-9e28-4c70-bd2e-709c92f993be" providerId="ADAL" clId="{0CB54C78-17B1-41D6-AED3-88DF0F3A7AD0}" dt="2022-04-27T06:14:46.504" v="734" actId="962"/>
          <ac:graphicFrameMkLst>
            <pc:docMk/>
            <pc:sldMk cId="831400750" sldId="811"/>
            <ac:graphicFrameMk id="4" creationId="{97E3452F-BC78-4B5D-B9D2-86E9FD60C68A}"/>
          </ac:graphicFrameMkLst>
        </pc:graphicFrameChg>
        <pc:cxnChg chg="mod">
          <ac:chgData name="Emma Nylk" userId="55b2440a-9e28-4c70-bd2e-709c92f993be" providerId="ADAL" clId="{0CB54C78-17B1-41D6-AED3-88DF0F3A7AD0}" dt="2022-04-27T06:15:12.895" v="742" actId="962"/>
          <ac:cxnSpMkLst>
            <pc:docMk/>
            <pc:sldMk cId="831400750" sldId="811"/>
            <ac:cxnSpMk id="18" creationId="{82C96CBC-3F8A-4BDF-8AF1-D1B2A5CF6D31}"/>
          </ac:cxnSpMkLst>
        </pc:cxnChg>
      </pc:sldChg>
      <pc:sldChg chg="modSp">
        <pc:chgData name="Emma Nylk" userId="55b2440a-9e28-4c70-bd2e-709c92f993be" providerId="ADAL" clId="{0CB54C78-17B1-41D6-AED3-88DF0F3A7AD0}" dt="2022-04-27T06:15:22.345" v="744" actId="962"/>
        <pc:sldMkLst>
          <pc:docMk/>
          <pc:sldMk cId="1641381582" sldId="812"/>
        </pc:sldMkLst>
        <pc:graphicFrameChg chg="mod">
          <ac:chgData name="Emma Nylk" userId="55b2440a-9e28-4c70-bd2e-709c92f993be" providerId="ADAL" clId="{0CB54C78-17B1-41D6-AED3-88DF0F3A7AD0}" dt="2022-04-27T06:15:22.345" v="744" actId="962"/>
          <ac:graphicFrameMkLst>
            <pc:docMk/>
            <pc:sldMk cId="1641381582" sldId="812"/>
            <ac:graphicFrameMk id="5" creationId="{4006F68C-E057-4819-A850-AF7C19697E95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in%20Excel%20(part%201)%20-%20Worksheet%20Answers%20-%252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in%20Excel%20(part%201)%20-%20Worksheet%20Answers%20-%252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in%20Excel%20(part%201)%20-%20Worksheet%20Answers%20-%252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in%20Excel%20(part%201)%20-%20Worksheet%20Answers%20-%252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Relationship Id="rId4" Type="http://schemas.openxmlformats.org/officeDocument/2006/relationships/themeOverride" Target="../theme/themeOverride13.xm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microsoft.com/office/2011/relationships/chartStyle" Target="style14.xml"/><Relationship Id="rId1" Type="http://schemas.openxmlformats.org/officeDocument/2006/relationships/oleObject" Target="https://cc0ba4a8366aeaf6c6cf.sharepoint.com/sites/UniversityofEdinburgh/Shared%20Documents/Data%20Lessons/Package%2021%20-%20Practise%20creating%20graphs%20(part%201)/Excel/Practise%20creating%20graphs%20(Part%201)%20(screenshots).xlsx" TargetMode="External"/><Relationship Id="rId4" Type="http://schemas.openxmlformats.org/officeDocument/2006/relationships/themeOverride" Target="../theme/themeOverride1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Sheet3!$A$4:$A$10</c:f>
              <c:strCache>
                <c:ptCount val="7"/>
                <c:pt idx="0">
                  <c:v>Aberdeen</c:v>
                </c:pt>
                <c:pt idx="1">
                  <c:v>Dundee</c:v>
                </c:pt>
                <c:pt idx="2">
                  <c:v>Edinburgh</c:v>
                </c:pt>
                <c:pt idx="3">
                  <c:v>Glasgow</c:v>
                </c:pt>
                <c:pt idx="4">
                  <c:v>Inverness</c:v>
                </c:pt>
                <c:pt idx="5">
                  <c:v>Perth</c:v>
                </c:pt>
                <c:pt idx="6">
                  <c:v>Stirling</c:v>
                </c:pt>
              </c:strCache>
            </c:strRef>
          </c:cat>
          <c:val>
            <c:numRef>
              <c:f>Sheet3!$B$4:$B$10</c:f>
              <c:numCache>
                <c:formatCode>0.00</c:formatCode>
                <c:ptCount val="7"/>
                <c:pt idx="0">
                  <c:v>1447.26</c:v>
                </c:pt>
                <c:pt idx="1">
                  <c:v>1460.5</c:v>
                </c:pt>
                <c:pt idx="2">
                  <c:v>1449.07</c:v>
                </c:pt>
                <c:pt idx="3">
                  <c:v>1233.96</c:v>
                </c:pt>
                <c:pt idx="4">
                  <c:v>1249.67</c:v>
                </c:pt>
                <c:pt idx="5">
                  <c:v>1370.03</c:v>
                </c:pt>
                <c:pt idx="6">
                  <c:v>1279.6199999999999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1-4951-BCE3-504F24AB73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'[Practise Creating Graphs in Excel (part 1) - Worksheet Answers - DRAFT.xlsx]Section 1'!$C$81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'[Practise Creating Graphs in Excel (part 1) - Worksheet Answers - DRAFT.xlsx]Section 1'!$B$82:$B$88</c:f>
              <c:strCache>
                <c:ptCount val="7"/>
                <c:pt idx="0">
                  <c:v>Dundee</c:v>
                </c:pt>
                <c:pt idx="1">
                  <c:v>Edinburgh</c:v>
                </c:pt>
                <c:pt idx="2">
                  <c:v>Aberdeen</c:v>
                </c:pt>
                <c:pt idx="3">
                  <c:v>Perth</c:v>
                </c:pt>
                <c:pt idx="4">
                  <c:v>Stirling</c:v>
                </c:pt>
                <c:pt idx="5">
                  <c:v>Inverness</c:v>
                </c:pt>
                <c:pt idx="6">
                  <c:v>Glasgow</c:v>
                </c:pt>
              </c:strCache>
            </c:strRef>
          </c:cat>
          <c:val>
            <c:numRef>
              <c:f>'[Practise Creating Graphs in Excel (part 1) - Worksheet Answers - DRAFT.xlsx]Section 1'!$C$82:$C$88</c:f>
              <c:numCache>
                <c:formatCode>0</c:formatCode>
                <c:ptCount val="7"/>
                <c:pt idx="0">
                  <c:v>1460.5</c:v>
                </c:pt>
                <c:pt idx="1">
                  <c:v>1449.07</c:v>
                </c:pt>
                <c:pt idx="2">
                  <c:v>1447.26</c:v>
                </c:pt>
                <c:pt idx="3">
                  <c:v>1370.03</c:v>
                </c:pt>
                <c:pt idx="4">
                  <c:v>1279.6199999999999</c:v>
                </c:pt>
                <c:pt idx="5">
                  <c:v>1249.67</c:v>
                </c:pt>
                <c:pt idx="6">
                  <c:v>1233.96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4D-4AF5-8407-5797015F1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9554416"/>
        <c:axId val="1569554832"/>
      </c:barChart>
      <c:catAx>
        <c:axId val="1569554416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832"/>
        <c:crosses val="autoZero"/>
        <c:auto val="1"/>
        <c:lblAlgn val="ctr"/>
        <c:lblOffset val="100"/>
        <c:noMultiLvlLbl val="0"/>
      </c:catAx>
      <c:valAx>
        <c:axId val="15695548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>
          <a:latin typeface="+mn-lt"/>
          <a:ea typeface="Source Sans Pro" panose="020B0503030403020204" pitchFamily="34" charset="0"/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'[Practise Creating Graphs in Excel (part 1) - Worksheet Answers - DRAFT.xlsx]Section 1'!$C$51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'[Practise Creating Graphs in Excel (part 1) - Worksheet Answers - DRAFT.xlsx]Section 1'!$B$52:$B$58</c:f>
              <c:strCache>
                <c:ptCount val="7"/>
                <c:pt idx="0">
                  <c:v>Aberdeen</c:v>
                </c:pt>
                <c:pt idx="1">
                  <c:v>Dundee</c:v>
                </c:pt>
                <c:pt idx="2">
                  <c:v>Edinburgh</c:v>
                </c:pt>
                <c:pt idx="3">
                  <c:v>Glasgow</c:v>
                </c:pt>
                <c:pt idx="4">
                  <c:v>Inverness</c:v>
                </c:pt>
                <c:pt idx="5">
                  <c:v>Perth</c:v>
                </c:pt>
                <c:pt idx="6">
                  <c:v>Stirling</c:v>
                </c:pt>
              </c:strCache>
            </c:strRef>
          </c:cat>
          <c:val>
            <c:numRef>
              <c:f>'[Practise Creating Graphs in Excel (part 1) - Worksheet Answers - DRAFT.xlsx]Section 1'!$C$52:$C$58</c:f>
              <c:numCache>
                <c:formatCode>0</c:formatCode>
                <c:ptCount val="7"/>
                <c:pt idx="0">
                  <c:v>1447.26</c:v>
                </c:pt>
                <c:pt idx="1">
                  <c:v>1460.5</c:v>
                </c:pt>
                <c:pt idx="2">
                  <c:v>1449.07</c:v>
                </c:pt>
                <c:pt idx="3">
                  <c:v>1233.96</c:v>
                </c:pt>
                <c:pt idx="4">
                  <c:v>1249.67</c:v>
                </c:pt>
                <c:pt idx="5">
                  <c:v>1370.03</c:v>
                </c:pt>
                <c:pt idx="6">
                  <c:v>1279.6199999999999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16-4953-9B03-2B64793B4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9554416"/>
        <c:axId val="1569554832"/>
      </c:barChart>
      <c:catAx>
        <c:axId val="1569554416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832"/>
        <c:crosses val="autoZero"/>
        <c:auto val="1"/>
        <c:lblAlgn val="ctr"/>
        <c:lblOffset val="100"/>
        <c:noMultiLvlLbl val="0"/>
      </c:catAx>
      <c:valAx>
        <c:axId val="15695548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solidFill>
        <a:sysClr val="windowText" lastClr="000000"/>
      </a:solidFill>
    </a:ln>
    <a:effectLst/>
  </c:spPr>
  <c:txPr>
    <a:bodyPr/>
    <a:lstStyle/>
    <a:p>
      <a:pPr>
        <a:defRPr>
          <a:latin typeface="+mn-lt"/>
          <a:ea typeface="Source Sans Pro" panose="020B0503030403020204" pitchFamily="34" charset="0"/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Dundee is the sunniest</a:t>
            </a:r>
            <a:r>
              <a:rPr lang="en-US" sz="16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city in Scotland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0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Average climate data (1991-2020) from the Met Office</a:t>
            </a:r>
            <a:r>
              <a:rPr lang="en-US" sz="11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en-US" sz="110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Sheet3!$J$3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Sheet3!$I$4:$I$10</c:f>
              <c:strCache>
                <c:ptCount val="7"/>
                <c:pt idx="0">
                  <c:v>Dundee</c:v>
                </c:pt>
                <c:pt idx="1">
                  <c:v>Edinburgh</c:v>
                </c:pt>
                <c:pt idx="2">
                  <c:v>Aberdeen</c:v>
                </c:pt>
                <c:pt idx="3">
                  <c:v>Perth</c:v>
                </c:pt>
                <c:pt idx="4">
                  <c:v>Stirling</c:v>
                </c:pt>
                <c:pt idx="5">
                  <c:v>Inverness</c:v>
                </c:pt>
                <c:pt idx="6">
                  <c:v>Glasgow</c:v>
                </c:pt>
              </c:strCache>
            </c:strRef>
          </c:cat>
          <c:val>
            <c:numRef>
              <c:f>Sheet3!$J$4:$J$10</c:f>
              <c:numCache>
                <c:formatCode>0</c:formatCode>
                <c:ptCount val="7"/>
                <c:pt idx="0">
                  <c:v>1460.5</c:v>
                </c:pt>
                <c:pt idx="1">
                  <c:v>1449.07</c:v>
                </c:pt>
                <c:pt idx="2">
                  <c:v>1447.26</c:v>
                </c:pt>
                <c:pt idx="3">
                  <c:v>1370.03</c:v>
                </c:pt>
                <c:pt idx="4">
                  <c:v>1279.6199999999999</c:v>
                </c:pt>
                <c:pt idx="5">
                  <c:v>1249.67</c:v>
                </c:pt>
                <c:pt idx="6">
                  <c:v>1233.96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CB-4915-A513-C6DE5E273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defRPr>
                </a:pPr>
                <a:r>
                  <a:rPr lang="en-GB"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Annual sunshine (hrs)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Dundee is the sunniest</a:t>
            </a:r>
            <a:r>
              <a:rPr lang="en-US" sz="16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city in Scotland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0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Average climate data (1991-2020) from the Met Office</a:t>
            </a:r>
            <a:r>
              <a:rPr lang="en-US" sz="11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en-US" sz="110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Sheet3!$J$3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Sheet3!$I$4:$I$10</c:f>
              <c:strCache>
                <c:ptCount val="7"/>
                <c:pt idx="0">
                  <c:v>Dundee</c:v>
                </c:pt>
                <c:pt idx="1">
                  <c:v>Edinburgh</c:v>
                </c:pt>
                <c:pt idx="2">
                  <c:v>Aberdeen</c:v>
                </c:pt>
                <c:pt idx="3">
                  <c:v>Perth</c:v>
                </c:pt>
                <c:pt idx="4">
                  <c:v>Stirling</c:v>
                </c:pt>
                <c:pt idx="5">
                  <c:v>Inverness</c:v>
                </c:pt>
                <c:pt idx="6">
                  <c:v>Glasgow</c:v>
                </c:pt>
              </c:strCache>
            </c:strRef>
          </c:cat>
          <c:val>
            <c:numRef>
              <c:f>Sheet3!$J$4:$J$10</c:f>
              <c:numCache>
                <c:formatCode>0</c:formatCode>
                <c:ptCount val="7"/>
                <c:pt idx="0">
                  <c:v>1460.5</c:v>
                </c:pt>
                <c:pt idx="1">
                  <c:v>1449.07</c:v>
                </c:pt>
                <c:pt idx="2">
                  <c:v>1447.26</c:v>
                </c:pt>
                <c:pt idx="3">
                  <c:v>1370.03</c:v>
                </c:pt>
                <c:pt idx="4">
                  <c:v>1279.6199999999999</c:v>
                </c:pt>
                <c:pt idx="5">
                  <c:v>1249.67</c:v>
                </c:pt>
                <c:pt idx="6">
                  <c:v>1233.96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B1-48BC-B0E7-C5FB6E260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defRPr>
                </a:pPr>
                <a:r>
                  <a:rPr lang="en-GB"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Annual sunshine (hrs)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Sheet3!$A$4:$A$10</c:f>
              <c:strCache>
                <c:ptCount val="7"/>
                <c:pt idx="0">
                  <c:v>Aberdeen</c:v>
                </c:pt>
                <c:pt idx="1">
                  <c:v>Dundee</c:v>
                </c:pt>
                <c:pt idx="2">
                  <c:v>Edinburgh</c:v>
                </c:pt>
                <c:pt idx="3">
                  <c:v>Glasgow</c:v>
                </c:pt>
                <c:pt idx="4">
                  <c:v>Inverness</c:v>
                </c:pt>
                <c:pt idx="5">
                  <c:v>Perth</c:v>
                </c:pt>
                <c:pt idx="6">
                  <c:v>Stirling</c:v>
                </c:pt>
              </c:strCache>
            </c:strRef>
          </c:cat>
          <c:val>
            <c:numRef>
              <c:f>Sheet3!$B$4:$B$10</c:f>
              <c:numCache>
                <c:formatCode>0.00</c:formatCode>
                <c:ptCount val="7"/>
                <c:pt idx="0">
                  <c:v>1447.26</c:v>
                </c:pt>
                <c:pt idx="1">
                  <c:v>1460.5</c:v>
                </c:pt>
                <c:pt idx="2">
                  <c:v>1449.07</c:v>
                </c:pt>
                <c:pt idx="3">
                  <c:v>1233.96</c:v>
                </c:pt>
                <c:pt idx="4">
                  <c:v>1249.67</c:v>
                </c:pt>
                <c:pt idx="5">
                  <c:v>1370.03</c:v>
                </c:pt>
                <c:pt idx="6">
                  <c:v>1279.6199999999999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8-4272-891E-CF334C3A2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Dundee is the sunniest</a:t>
            </a:r>
            <a:r>
              <a:rPr lang="en-US" sz="16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city in Scotland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0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Average climate data (1991-2020) from the Met Office</a:t>
            </a:r>
            <a:r>
              <a:rPr lang="en-US" sz="11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en-US" sz="110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Sheet3!$J$3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Sheet3!$I$4:$I$10</c:f>
              <c:strCache>
                <c:ptCount val="7"/>
                <c:pt idx="0">
                  <c:v>Dundee</c:v>
                </c:pt>
                <c:pt idx="1">
                  <c:v>Edinburgh</c:v>
                </c:pt>
                <c:pt idx="2">
                  <c:v>Aberdeen</c:v>
                </c:pt>
                <c:pt idx="3">
                  <c:v>Perth</c:v>
                </c:pt>
                <c:pt idx="4">
                  <c:v>Stirling</c:v>
                </c:pt>
                <c:pt idx="5">
                  <c:v>Inverness</c:v>
                </c:pt>
                <c:pt idx="6">
                  <c:v>Glasgow</c:v>
                </c:pt>
              </c:strCache>
            </c:strRef>
          </c:cat>
          <c:val>
            <c:numRef>
              <c:f>Sheet3!$J$4:$J$10</c:f>
              <c:numCache>
                <c:formatCode>0</c:formatCode>
                <c:ptCount val="7"/>
                <c:pt idx="0">
                  <c:v>1460.5</c:v>
                </c:pt>
                <c:pt idx="1">
                  <c:v>1449.07</c:v>
                </c:pt>
                <c:pt idx="2">
                  <c:v>1447.26</c:v>
                </c:pt>
                <c:pt idx="3">
                  <c:v>1370.03</c:v>
                </c:pt>
                <c:pt idx="4">
                  <c:v>1279.6199999999999</c:v>
                </c:pt>
                <c:pt idx="5">
                  <c:v>1249.67</c:v>
                </c:pt>
                <c:pt idx="6">
                  <c:v>1233.96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3-46FE-96C1-CEDCC5FD8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defRPr>
                </a:pPr>
                <a:r>
                  <a:rPr lang="en-GB"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Annual sunshine (hrs)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Sheet3!$A$4:$A$10</c:f>
              <c:strCache>
                <c:ptCount val="7"/>
                <c:pt idx="0">
                  <c:v>Aberdeen</c:v>
                </c:pt>
                <c:pt idx="1">
                  <c:v>Dundee</c:v>
                </c:pt>
                <c:pt idx="2">
                  <c:v>Edinburgh</c:v>
                </c:pt>
                <c:pt idx="3">
                  <c:v>Glasgow</c:v>
                </c:pt>
                <c:pt idx="4">
                  <c:v>Inverness</c:v>
                </c:pt>
                <c:pt idx="5">
                  <c:v>Perth</c:v>
                </c:pt>
                <c:pt idx="6">
                  <c:v>Stirling</c:v>
                </c:pt>
              </c:strCache>
            </c:strRef>
          </c:cat>
          <c:val>
            <c:numRef>
              <c:f>Sheet3!$B$4:$B$10</c:f>
              <c:numCache>
                <c:formatCode>0.00</c:formatCode>
                <c:ptCount val="7"/>
                <c:pt idx="0">
                  <c:v>1447.26</c:v>
                </c:pt>
                <c:pt idx="1">
                  <c:v>1460.5</c:v>
                </c:pt>
                <c:pt idx="2">
                  <c:v>1449.07</c:v>
                </c:pt>
                <c:pt idx="3">
                  <c:v>1233.96</c:v>
                </c:pt>
                <c:pt idx="4">
                  <c:v>1249.67</c:v>
                </c:pt>
                <c:pt idx="5">
                  <c:v>1370.03</c:v>
                </c:pt>
                <c:pt idx="6">
                  <c:v>1279.6199999999999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48-4272-891E-CF334C3A2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60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Dundee is the sunniest</a:t>
            </a:r>
            <a:r>
              <a:rPr lang="en-US" sz="16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city in Scotland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r>
              <a:rPr lang="en-US" sz="10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Average climate data (1991-2020) from the Met Office</a:t>
            </a:r>
            <a:r>
              <a:rPr lang="en-US" sz="1100" baseline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</a:t>
            </a:r>
            <a:endParaRPr lang="en-US" sz="110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Sheet3!$J$3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Sheet3!$I$4:$I$10</c:f>
              <c:strCache>
                <c:ptCount val="7"/>
                <c:pt idx="0">
                  <c:v>Dundee</c:v>
                </c:pt>
                <c:pt idx="1">
                  <c:v>Edinburgh</c:v>
                </c:pt>
                <c:pt idx="2">
                  <c:v>Aberdeen</c:v>
                </c:pt>
                <c:pt idx="3">
                  <c:v>Perth</c:v>
                </c:pt>
                <c:pt idx="4">
                  <c:v>Stirling</c:v>
                </c:pt>
                <c:pt idx="5">
                  <c:v>Inverness</c:v>
                </c:pt>
                <c:pt idx="6">
                  <c:v>Glasgow</c:v>
                </c:pt>
              </c:strCache>
            </c:strRef>
          </c:cat>
          <c:val>
            <c:numRef>
              <c:f>Sheet3!$J$4:$J$10</c:f>
              <c:numCache>
                <c:formatCode>0</c:formatCode>
                <c:ptCount val="7"/>
                <c:pt idx="0">
                  <c:v>1460.5</c:v>
                </c:pt>
                <c:pt idx="1">
                  <c:v>1449.07</c:v>
                </c:pt>
                <c:pt idx="2">
                  <c:v>1447.26</c:v>
                </c:pt>
                <c:pt idx="3">
                  <c:v>1370.03</c:v>
                </c:pt>
                <c:pt idx="4">
                  <c:v>1279.6199999999999</c:v>
                </c:pt>
                <c:pt idx="5">
                  <c:v>1249.67</c:v>
                </c:pt>
                <c:pt idx="6">
                  <c:v>1233.96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E3-46FE-96C1-CEDCC5FD8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defRPr>
                </a:pPr>
                <a:r>
                  <a:rPr lang="en-GB">
                    <a:latin typeface="Source Sans Pro" panose="020B0503030403020204" pitchFamily="34" charset="0"/>
                    <a:ea typeface="Source Sans Pro" panose="020B0503030403020204" pitchFamily="34" charset="0"/>
                    <a:cs typeface="Arial" panose="020B0604020202020204" pitchFamily="34" charset="0"/>
                  </a:rPr>
                  <a:t>Annual sunshine (hrs)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" panose="020B0503030403020204" pitchFamily="34" charset="0"/>
                  <a:ea typeface="Source Sans Pro" panose="020B0503030403020204" pitchFamily="34" charset="0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rgbClr val="4472C4"/>
            </a:solidFill>
            <a:ln>
              <a:noFill/>
            </a:ln>
            <a:effectLst/>
          </c:spPr>
          <c:invertIfNegative val="0"/>
          <c:cat>
            <c:strRef>
              <c:f>Sheet3!$A$4:$A$10</c:f>
              <c:strCache>
                <c:ptCount val="7"/>
                <c:pt idx="0">
                  <c:v>Aberdeen</c:v>
                </c:pt>
                <c:pt idx="1">
                  <c:v>Dundee</c:v>
                </c:pt>
                <c:pt idx="2">
                  <c:v>Edinburgh</c:v>
                </c:pt>
                <c:pt idx="3">
                  <c:v>Glasgow</c:v>
                </c:pt>
                <c:pt idx="4">
                  <c:v>Inverness</c:v>
                </c:pt>
                <c:pt idx="5">
                  <c:v>Perth</c:v>
                </c:pt>
                <c:pt idx="6">
                  <c:v>Stirling</c:v>
                </c:pt>
              </c:strCache>
            </c:strRef>
          </c:cat>
          <c:val>
            <c:numRef>
              <c:f>Sheet3!$B$4:$B$10</c:f>
              <c:numCache>
                <c:formatCode>0.00</c:formatCode>
                <c:ptCount val="7"/>
                <c:pt idx="0">
                  <c:v>1447.26</c:v>
                </c:pt>
                <c:pt idx="1">
                  <c:v>1460.5</c:v>
                </c:pt>
                <c:pt idx="2">
                  <c:v>1449.07</c:v>
                </c:pt>
                <c:pt idx="3">
                  <c:v>1233.96</c:v>
                </c:pt>
                <c:pt idx="4">
                  <c:v>1249.67</c:v>
                </c:pt>
                <c:pt idx="5">
                  <c:v>1370.03</c:v>
                </c:pt>
                <c:pt idx="6">
                  <c:v>1279.6199999999999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94-425B-8FE9-4EBC1E5D93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9937056"/>
        <c:axId val="1219935808"/>
      </c:barChart>
      <c:catAx>
        <c:axId val="12199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5808"/>
        <c:crosses val="autoZero"/>
        <c:auto val="1"/>
        <c:lblAlgn val="ctr"/>
        <c:lblOffset val="100"/>
        <c:noMultiLvlLbl val="0"/>
      </c:catAx>
      <c:valAx>
        <c:axId val="1219935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9937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'[Practise Creating Graphs in Excel (part 1) - Worksheet Answers - DRAFT.xlsx]Section 1'!$C$51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'[Practise Creating Graphs in Excel (part 1) - Worksheet Answers - DRAFT.xlsx]Section 1'!$B$52:$B$58</c:f>
              <c:strCache>
                <c:ptCount val="7"/>
                <c:pt idx="0">
                  <c:v>Aberdeen</c:v>
                </c:pt>
                <c:pt idx="1">
                  <c:v>Dundee</c:v>
                </c:pt>
                <c:pt idx="2">
                  <c:v>Edinburgh</c:v>
                </c:pt>
                <c:pt idx="3">
                  <c:v>Glasgow</c:v>
                </c:pt>
                <c:pt idx="4">
                  <c:v>Inverness</c:v>
                </c:pt>
                <c:pt idx="5">
                  <c:v>Perth</c:v>
                </c:pt>
                <c:pt idx="6">
                  <c:v>Stirling</c:v>
                </c:pt>
              </c:strCache>
            </c:strRef>
          </c:cat>
          <c:val>
            <c:numRef>
              <c:f>'[Practise Creating Graphs in Excel (part 1) - Worksheet Answers - DRAFT.xlsx]Section 1'!$C$52:$C$58</c:f>
              <c:numCache>
                <c:formatCode>0</c:formatCode>
                <c:ptCount val="7"/>
                <c:pt idx="0">
                  <c:v>1447.26</c:v>
                </c:pt>
                <c:pt idx="1">
                  <c:v>1460.5</c:v>
                </c:pt>
                <c:pt idx="2">
                  <c:v>1449.07</c:v>
                </c:pt>
                <c:pt idx="3">
                  <c:v>1233.96</c:v>
                </c:pt>
                <c:pt idx="4">
                  <c:v>1249.67</c:v>
                </c:pt>
                <c:pt idx="5">
                  <c:v>1370.03</c:v>
                </c:pt>
                <c:pt idx="6">
                  <c:v>1279.6199999999999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D-45E2-9CE4-A6C38A042E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9554416"/>
        <c:axId val="1569554832"/>
      </c:barChart>
      <c:catAx>
        <c:axId val="1569554416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832"/>
        <c:crosses val="autoZero"/>
        <c:auto val="1"/>
        <c:lblAlgn val="ctr"/>
        <c:lblOffset val="100"/>
        <c:noMultiLvlLbl val="0"/>
      </c:catAx>
      <c:valAx>
        <c:axId val="156955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solidFill>
        <a:sysClr val="windowText" lastClr="000000"/>
      </a:solidFill>
    </a:ln>
    <a:effectLst/>
  </c:spPr>
  <c:txPr>
    <a:bodyPr/>
    <a:lstStyle/>
    <a:p>
      <a:pPr>
        <a:defRPr>
          <a:latin typeface="+mn-lt"/>
          <a:ea typeface="Source Sans Pro" panose="020B0503030403020204" pitchFamily="34" charset="0"/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Source Sans Pro" panose="020B0503030403020204" pitchFamily="34" charset="0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'[Practise Creating Graphs in Excel (part 1) - Worksheet Answers - DRAFT.xlsx]Section 1'!$C$51</c:f>
              <c:strCache>
                <c:ptCount val="1"/>
                <c:pt idx="0">
                  <c:v>AverageSunshine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'[Practise Creating Graphs in Excel (part 1) - Worksheet Answers - DRAFT.xlsx]Section 1'!$B$52:$B$58</c:f>
              <c:strCache>
                <c:ptCount val="7"/>
                <c:pt idx="0">
                  <c:v>Aberdeen</c:v>
                </c:pt>
                <c:pt idx="1">
                  <c:v>Dundee</c:v>
                </c:pt>
                <c:pt idx="2">
                  <c:v>Edinburgh</c:v>
                </c:pt>
                <c:pt idx="3">
                  <c:v>Glasgow</c:v>
                </c:pt>
                <c:pt idx="4">
                  <c:v>Inverness</c:v>
                </c:pt>
                <c:pt idx="5">
                  <c:v>Perth</c:v>
                </c:pt>
                <c:pt idx="6">
                  <c:v>Stirling</c:v>
                </c:pt>
              </c:strCache>
            </c:strRef>
          </c:cat>
          <c:val>
            <c:numRef>
              <c:f>'[Practise Creating Graphs in Excel (part 1) - Worksheet Answers - DRAFT.xlsx]Section 1'!$C$52:$C$58</c:f>
              <c:numCache>
                <c:formatCode>0</c:formatCode>
                <c:ptCount val="7"/>
                <c:pt idx="0">
                  <c:v>1447.26</c:v>
                </c:pt>
                <c:pt idx="1">
                  <c:v>1460.5</c:v>
                </c:pt>
                <c:pt idx="2">
                  <c:v>1449.07</c:v>
                </c:pt>
                <c:pt idx="3">
                  <c:v>1233.96</c:v>
                </c:pt>
                <c:pt idx="4">
                  <c:v>1249.67</c:v>
                </c:pt>
                <c:pt idx="5">
                  <c:v>1370.03</c:v>
                </c:pt>
                <c:pt idx="6">
                  <c:v>1279.6199999999999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7-4E8A-8B31-1A220ECE7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9554416"/>
        <c:axId val="1569554832"/>
      </c:barChart>
      <c:catAx>
        <c:axId val="1569554416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832"/>
        <c:crosses val="autoZero"/>
        <c:auto val="1"/>
        <c:lblAlgn val="ctr"/>
        <c:lblOffset val="100"/>
        <c:noMultiLvlLbl val="0"/>
      </c:catAx>
      <c:valAx>
        <c:axId val="156955483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Source Sans Pro" panose="020B0503030403020204" pitchFamily="34" charset="0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Source Sans Pro" panose="020B0503030403020204" pitchFamily="34" charset="0"/>
                <a:cs typeface="+mn-cs"/>
              </a:defRPr>
            </a:pPr>
            <a:endParaRPr lang="en-US"/>
          </a:p>
        </c:txPr>
        <c:crossAx val="156955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ysClr val="window" lastClr="FFFFFF"/>
    </a:solidFill>
    <a:ln>
      <a:solidFill>
        <a:sysClr val="windowText" lastClr="000000"/>
      </a:solidFill>
    </a:ln>
    <a:effectLst/>
  </c:spPr>
  <c:txPr>
    <a:bodyPr/>
    <a:lstStyle/>
    <a:p>
      <a:pPr>
        <a:defRPr>
          <a:latin typeface="+mn-lt"/>
          <a:ea typeface="Source Sans Pro" panose="020B0503030403020204" pitchFamily="34" charset="0"/>
        </a:defRPr>
      </a:pPr>
      <a:endParaRPr lang="en-U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histogram!$D$4:$D$385</cx:f>
        <cx:lvl ptCount="382" formatCode="_-* #,##0.00_-;\-* #,##0.00_-;_-* &quot;-&quot;??_-;_-@_-">
          <cx:pt idx="0">11.000821917808219</cx:pt>
          <cx:pt idx="1">10.843835616438357</cx:pt>
          <cx:pt idx="2">10.803835616438356</cx:pt>
          <cx:pt idx="3">10.756712328767122</cx:pt>
          <cx:pt idx="4">10.607123287671232</cx:pt>
          <cx:pt idx="5">10.602739726027398</cx:pt>
          <cx:pt idx="6">10.48027397260274</cx:pt>
          <cx:pt idx="7">10.427397260273972</cx:pt>
          <cx:pt idx="8">10.308219178082192</cx:pt>
          <cx:pt idx="9">10.238630136986302</cx:pt>
          <cx:pt idx="10">10.224109589041097</cx:pt>
          <cx:pt idx="11">10.098630136986301</cx:pt>
          <cx:pt idx="12">9.8904109589041092</cx:pt>
          <cx:pt idx="13">9.8843835616438369</cx:pt>
          <cx:pt idx="14">9.8767123287671232</cx:pt>
          <cx:pt idx="15">9.8136986301369866</cx:pt>
          <cx:pt idx="16">9.8068493150684937</cx:pt>
          <cx:pt idx="17">9.8054794520547937</cx:pt>
          <cx:pt idx="18">9.7649315068493152</cx:pt>
          <cx:pt idx="19">9.7035616438356165</cx:pt>
          <cx:pt idx="20">9.6731506849315068</cx:pt>
          <cx:pt idx="21">9.6128767123287666</cx:pt>
          <cx:pt idx="22">9.5915068493150688</cx:pt>
          <cx:pt idx="23">9.5865753424657534</cx:pt>
          <cx:pt idx="24">9.5706849315068503</cx:pt>
          <cx:pt idx="25">9.3599999999999994</cx:pt>
          <cx:pt idx="26">9.357260273972603</cx:pt>
          <cx:pt idx="27">9.2657534246575342</cx:pt>
          <cx:pt idx="28">9.2356164383561641</cx:pt>
          <cx:pt idx="29">9.2082191780821923</cx:pt>
          <cx:pt idx="30">9.1849315068493151</cx:pt>
          <cx:pt idx="31">9.1541095890410951</cx:pt>
          <cx:pt idx="32">9.138082191780823</cx:pt>
          <cx:pt idx="33">9.1323287671232887</cx:pt>
          <cx:pt idx="34">9.131506849315068</cx:pt>
          <cx:pt idx="35">9.1287671232876715</cx:pt>
          <cx:pt idx="36">9.1232876712328768</cx:pt>
          <cx:pt idx="37">9.0797260273972604</cx:pt>
          <cx:pt idx="38">9.074794520547945</cx:pt>
          <cx:pt idx="39">9.0712328767123296</cx:pt>
          <cx:pt idx="40">9.0178082191780824</cx:pt>
          <cx:pt idx="41">8.997808219178081</cx:pt>
          <cx:pt idx="42">8.9917808219178088</cx:pt>
          <cx:pt idx="43">8.9835616438356158</cx:pt>
          <cx:pt idx="44">8.9156164383561638</cx:pt>
          <cx:pt idx="45">8.8991780821917796</cx:pt>
          <cx:pt idx="46">8.8789041095890422</cx:pt>
          <cx:pt idx="47">8.8739726027397268</cx:pt>
          <cx:pt idx="48">8.8712328767123285</cx:pt>
          <cx:pt idx="49">8.8479452054794514</cx:pt>
          <cx:pt idx="50">8.8350684931506862</cx:pt>
          <cx:pt idx="51">8.8306849315068483</cx:pt>
          <cx:pt idx="52">8.8219178082191778</cx:pt>
          <cx:pt idx="53">8.8054794520547937</cx:pt>
          <cx:pt idx="54">8.7821917808219183</cx:pt>
          <cx:pt idx="55">8.7758904109589029</cx:pt>
          <cx:pt idx="56">8.7315068493150694</cx:pt>
          <cx:pt idx="57">8.6989041095890407</cx:pt>
          <cx:pt idx="58">8.6827397260273962</cx:pt>
          <cx:pt idx="59">8.6761643835616447</cx:pt>
          <cx:pt idx="60">8.6410958904109592</cx:pt>
          <cx:pt idx="61">8.624657534246575</cx:pt>
          <cx:pt idx="62">8.6109589041095891</cx:pt>
          <cx:pt idx="63">8.5917808219178085</cx:pt>
          <cx:pt idx="64">8.5786301369863001</cx:pt>
          <cx:pt idx="65">8.5736986301369864</cx:pt>
          <cx:pt idx="66">8.5600000000000005</cx:pt>
          <cx:pt idx="67">8.5589041095890419</cx:pt>
          <cx:pt idx="68">8.5476712328767128</cx:pt>
          <cx:pt idx="69">8.5320547945205476</cx:pt>
          <cx:pt idx="70">8.5315068493150683</cx:pt>
          <cx:pt idx="71">8.5112328767123291</cx:pt>
          <cx:pt idx="72">8.5109589041095894</cx:pt>
          <cx:pt idx="73">8.4767123287671229</cx:pt>
          <cx:pt idx="74">8.4717808219178075</cx:pt>
          <cx:pt idx="75">8.4657534246575334</cx:pt>
          <cx:pt idx="76">8.4641095890410956</cx:pt>
          <cx:pt idx="77">8.4438356164383563</cx:pt>
          <cx:pt idx="78">8.4328767123287669</cx:pt>
          <cx:pt idx="79">8.4304109589041101</cx:pt>
          <cx:pt idx="80">8.4109589041095898</cx:pt>
          <cx:pt idx="81">8.388219178082192</cx:pt>
          <cx:pt idx="82">8.3687671232876717</cx:pt>
          <cx:pt idx="83">8.367123287671232</cx:pt>
          <cx:pt idx="84">8.343013698630136</cx:pt>
          <cx:pt idx="85">8.3260273972602743</cx:pt>
          <cx:pt idx="86">8.3178082191780813</cx:pt>
          <cx:pt idx="87">8.3175342465753435</cx:pt>
          <cx:pt idx="88">8.3123287671232884</cx:pt>
          <cx:pt idx="89">8.2997260273972611</cx:pt>
          <cx:pt idx="90">8.2849315068493148</cx:pt>
          <cx:pt idx="91">8.2490410958904103</cx:pt>
          <cx:pt idx="92">8.218356164383561</cx:pt>
          <cx:pt idx="93">8.213698630136987</cx:pt>
          <cx:pt idx="94">8.2010958904109597</cx:pt>
          <cx:pt idx="95">8.1923287671232874</cx:pt>
          <cx:pt idx="96">8.1734246575342464</cx:pt>
          <cx:pt idx="97">8.1326027397260283</cx:pt>
          <cx:pt idx="98">8.120000000000001</cx:pt>
          <cx:pt idx="99">8.1013698630136979</cx:pt>
          <cx:pt idx="100">8.0934246575342463</cx:pt>
          <cx:pt idx="101">8.083013698630138</cx:pt>
          <cx:pt idx="102">8.043013698630137</cx:pt>
          <cx:pt idx="103">8.0328767123287665</cx:pt>
          <cx:pt idx="104">8.024931506849315</cx:pt>
          <cx:pt idx="105">8.0194520547945203</cx:pt>
          <cx:pt idx="106">8.0178082191780824</cx:pt>
          <cx:pt idx="107">8.0065753424657533</cx:pt>
          <cx:pt idx="108">8.0027397260273965</cx:pt>
          <cx:pt idx="109">7.9967123287671233</cx:pt>
          <cx:pt idx="110">7.9569863013698638</cx:pt>
          <cx:pt idx="111">7.9309589041095894</cx:pt>
          <cx:pt idx="112">7.913150684931507</cx:pt>
          <cx:pt idx="113">7.8895890410958902</cx:pt>
          <cx:pt idx="114">7.8676712328767122</cx:pt>
          <cx:pt idx="115">7.8073972602739721</cx:pt>
          <cx:pt idx="116">7.8054794520547945</cx:pt>
          <cx:pt idx="117">7.8041095890410963</cx:pt>
          <cx:pt idx="118">7.7999999999999998</cx:pt>
          <cx:pt idx="119">7.7753424657534245</cx:pt>
          <cx:pt idx="120">7.7753424657534245</cx:pt>
          <cx:pt idx="121">7.7698630136986298</cx:pt>
          <cx:pt idx="122">7.7506849315068491</cx:pt>
          <cx:pt idx="123">7.7427397260273967</cx:pt>
          <cx:pt idx="124">7.7424657534246579</cx:pt>
          <cx:pt idx="125">7.7367123287671236</cx:pt>
          <cx:pt idx="126">7.7287671232876711</cx:pt>
          <cx:pt idx="127">7.7123287671232879</cx:pt>
          <cx:pt idx="128">7.7087671232876707</cx:pt>
          <cx:pt idx="129">7.6983561643835623</cx:pt>
          <cx:pt idx="130">7.6942465753424658</cx:pt>
          <cx:pt idx="131">7.6928767123287676</cx:pt>
          <cx:pt idx="132">7.6876712328767125</cx:pt>
          <cx:pt idx="133">7.6827397260273971</cx:pt>
          <cx:pt idx="134">7.6794520547945204</cx:pt>
          <cx:pt idx="135">7.6630136986301371</cx:pt>
          <cx:pt idx="136">7.6545205479452054</cx:pt>
          <cx:pt idx="137">7.6479452054794521</cx:pt>
          <cx:pt idx="138">7.6328767123287671</cx:pt>
          <cx:pt idx="139">7.6109589041095891</cx:pt>
          <cx:pt idx="140">7.5972602739726032</cx:pt>
          <cx:pt idx="141">7.5863013698630137</cx:pt>
          <cx:pt idx="142">7.5835616438356164</cx:pt>
          <cx:pt idx="143">7.5764383561643838</cx:pt>
          <cx:pt idx="144">7.5613698630136987</cx:pt>
          <cx:pt idx="145">7.5534246575342463</cx:pt>
          <cx:pt idx="146">7.543835616438356</cx:pt>
          <cx:pt idx="147">7.5021917808219181</cx:pt>
          <cx:pt idx="148">7.4709589041095894</cx:pt>
          <cx:pt idx="149">7.4684931506849317</cx:pt>
          <cx:pt idx="150">7.4484931506849312</cx:pt>
          <cx:pt idx="151">7.4265753424657532</cx:pt>
          <cx:pt idx="152">7.4164383561643836</cx:pt>
          <cx:pt idx="153">7.3863013698630136</cx:pt>
          <cx:pt idx="154">7.3838356164383558</cx:pt>
          <cx:pt idx="155">7.3550684931506849</cx:pt>
          <cx:pt idx="156">7.3452054794520549</cx:pt>
          <cx:pt idx="157">7.3172602739726029</cx:pt>
          <cx:pt idx="158">7.3057534246575342</cx:pt>
          <cx:pt idx="159">7.2821917808219174</cx:pt>
          <cx:pt idx="160">7.2572602739726033</cx:pt>
          <cx:pt idx="161">7.2430136986301363</cx:pt>
          <cx:pt idx="162">7.2290410958904108</cx:pt>
          <cx:pt idx="163">7.215342465753424</cx:pt>
          <cx:pt idx="164">7.2082191780821914</cx:pt>
          <cx:pt idx="165">7.2032876712328759</cx:pt>
          <cx:pt idx="166">7.1950684931506848</cx:pt>
          <cx:pt idx="167">7.1884931506849323</cx:pt>
          <cx:pt idx="168">7.1405479452054799</cx:pt>
          <cx:pt idx="169">7.1060273972602737</cx:pt>
          <cx:pt idx="170">7.0986301369863014</cx:pt>
          <cx:pt idx="171">7.0983561643835618</cx:pt>
          <cx:pt idx="172">7.0780821917808217</cx:pt>
          <cx:pt idx="173">7.0731506849315062</cx:pt>
          <cx:pt idx="174">7.0627397260273979</cx:pt>
          <cx:pt idx="175">7.0547945205479454</cx:pt>
          <cx:pt idx="176">7.0164383561643833</cx:pt>
          <cx:pt idx="177">7</cx:pt>
          <cx:pt idx="178">6.9698630136986299</cx:pt>
          <cx:pt idx="179">6.9493150684931511</cx:pt>
          <cx:pt idx="180">6.9443835616438347</cx:pt>
          <cx:pt idx="181">6.9421917808219185</cx:pt>
          <cx:pt idx="182">6.9252054794520541</cx:pt>
          <cx:pt idx="183">6.9183561643835612</cx:pt>
          <cx:pt idx="184">6.913150684931507</cx:pt>
          <cx:pt idx="185">6.8887671232876713</cx:pt>
          <cx:pt idx="186">6.8827397260273964</cx:pt>
          <cx:pt idx="187">6.8769863013698629</cx:pt>
          <cx:pt idx="188">6.872328767123288</cx:pt>
          <cx:pt idx="189">6.8684931506849312</cx:pt>
          <cx:pt idx="190">6.8682191780821924</cx:pt>
          <cx:pt idx="191">6.8520547945205479</cx:pt>
          <cx:pt idx="192">6.8449315068493153</cx:pt>
          <cx:pt idx="193">6.8273972602739725</cx:pt>
          <cx:pt idx="194">6.8271232876712329</cx:pt>
          <cx:pt idx="195">6.8216438356164382</cx:pt>
          <cx:pt idx="196">6.8191780821917805</cx:pt>
          <cx:pt idx="197">6.8043835616438351</cx:pt>
          <cx:pt idx="198">6.7983561643835619</cx:pt>
          <cx:pt idx="199">6.7972602739726025</cx:pt>
          <cx:pt idx="200">6.7780821917808218</cx:pt>
          <cx:pt idx="201">6.7753424657534245</cx:pt>
          <cx:pt idx="202">6.7709589041095892</cx:pt>
          <cx:pt idx="203">6.7619178082191782</cx:pt>
          <cx:pt idx="204">6.7616438356164386</cx:pt>
          <cx:pt idx="205">6.7479452054794518</cx:pt>
          <cx:pt idx="206">6.7413698630136984</cx:pt>
          <cx:pt idx="207">6.7112328767123284</cx:pt>
          <cx:pt idx="208">6.6931506849315072</cx:pt>
          <cx:pt idx="209">6.6931506849315072</cx:pt>
          <cx:pt idx="210">6.6860273972602746</cx:pt>
          <cx:pt idx="211">6.685753424657535</cx:pt>
          <cx:pt idx="212">6.6736986301369869</cx:pt>
          <cx:pt idx="213">6.6630136986301371</cx:pt>
          <cx:pt idx="214">6.6430136986301367</cx:pt>
          <cx:pt idx="215">6.6038356164383565</cx:pt>
          <cx:pt idx="216">6.5698630136986305</cx:pt>
          <cx:pt idx="217">6.5652054794520556</cx:pt>
          <cx:pt idx="218">6.5564383561643833</cx:pt>
          <cx:pt idx="219">6.5205479452054798</cx:pt>
          <cx:pt idx="220">6.5073972602739723</cx:pt>
          <cx:pt idx="221">6.506849315068493</cx:pt>
          <cx:pt idx="222">6.5024657534246577</cx:pt>
          <cx:pt idx="223">6.4884931506849322</cx:pt>
          <cx:pt idx="224">6.4805479452054797</cx:pt>
          <cx:pt idx="225">6.4728767123287669</cx:pt>
          <cx:pt idx="226">6.4684931506849317</cx:pt>
          <cx:pt idx="227">6.4547945205479449</cx:pt>
          <cx:pt idx="228">6.4463013698630141</cx:pt>
          <cx:pt idx="229">6.4252054794520541</cx:pt>
          <cx:pt idx="230">6.4241095890410964</cx:pt>
          <cx:pt idx="231">6.4136986301369863</cx:pt>
          <cx:pt idx="232">6.4134246575342466</cx:pt>
          <cx:pt idx="233">6.4082191780821915</cx:pt>
          <cx:pt idx="234">6.394246575342466</cx:pt>
          <cx:pt idx="235">6.3835616438356162</cx:pt>
          <cx:pt idx="236">6.3761643835616439</cx:pt>
          <cx:pt idx="237">6.2904109589041095</cx:pt>
          <cx:pt idx="238">6.2709589041095892</cx:pt>
          <cx:pt idx="239">6.255342465753424</cx:pt>
          <cx:pt idx="240">6.2465753424657535</cx:pt>
          <cx:pt idx="241">6.2405479452054795</cx:pt>
          <cx:pt idx="242">6.1912328767123297</cx:pt>
          <cx:pt idx="243">6.1342465753424653</cx:pt>
          <cx:pt idx="244">6.1315068493150688</cx:pt>
          <cx:pt idx="245">6.1315068493150688</cx:pt>
          <cx:pt idx="246">6.1230136986301371</cx:pt>
          <cx:pt idx="247">6.1030136986301367</cx:pt>
          <cx:pt idx="248">6.087671232876712</cx:pt>
          <cx:pt idx="249">6.0767123287671234</cx:pt>
          <cx:pt idx="250">6.0608219178082186</cx:pt>
          <cx:pt idx="251">6.0547945205479454</cx:pt>
          <cx:pt idx="252">6.0476712328767128</cx:pt>
          <cx:pt idx="253">6.0301369863013701</cx:pt>
          <cx:pt idx="254">5.9926027397260277</cx:pt>
          <cx:pt idx="255">5.9797260273972599</cx:pt>
          <cx:pt idx="256">5.978082191780822</cx:pt>
          <cx:pt idx="257">5.9671232876712326</cx:pt>
          <cx:pt idx="258">5.9643835616438352</cx:pt>
          <cx:pt idx="259">5.9443835616438347</cx:pt>
          <cx:pt idx="260">5.912328767123288</cx:pt>
          <cx:pt idx="261">5.8684931506849312</cx:pt>
          <cx:pt idx="262">5.8246575342465752</cx:pt>
          <cx:pt idx="263">5.8082191780821919</cx:pt>
          <cx:pt idx="264">5.7945205479452051</cx:pt>
          <cx:pt idx="265">5.7863013698630139</cx:pt>
          <cx:pt idx="266">5.7739726027397262</cx:pt>
          <cx:pt idx="267">5.7619178082191782</cx:pt>
          <cx:pt idx="268">5.7572602739726033</cx:pt>
          <cx:pt idx="269">5.7424657534246579</cx:pt>
          <cx:pt idx="270">5.7397260273972606</cx:pt>
          <cx:pt idx="271">5.7315068493150685</cx:pt>
          <cx:pt idx="272">5.730410958904109</cx:pt>
          <cx:pt idx="273">5.6717808219178076</cx:pt>
          <cx:pt idx="274">5.6613698630136993</cx:pt>
          <cx:pt idx="275">5.6602739726027398</cx:pt>
          <cx:pt idx="276">5.6602739726027398</cx:pt>
          <cx:pt idx="277">5.6602739726027398</cx:pt>
          <cx:pt idx="278">5.6520547945205477</cx:pt>
          <cx:pt idx="279">5.6471232876712323</cx:pt>
          <cx:pt idx="280">5.6402739726027393</cx:pt>
          <cx:pt idx="281">5.6191780821917812</cx:pt>
          <cx:pt idx="282">5.6054794520547944</cx:pt>
          <cx:pt idx="283">5.5978082191780825</cx:pt>
          <cx:pt idx="284">5.5835616438356164</cx:pt>
          <cx:pt idx="285">5.5789041095890406</cx:pt>
          <cx:pt idx="286">5.5408219178082199</cx:pt>
          <cx:pt idx="287">5.537808219178082</cx:pt>
          <cx:pt idx="288">5.487945205479452</cx:pt>
          <cx:pt idx="289">5.484931506849315</cx:pt>
          <cx:pt idx="290">5.4739726027397264</cx:pt>
          <cx:pt idx="291">5.4693150684931506</cx:pt>
          <cx:pt idx="292">5.4465753424657537</cx:pt>
          <cx:pt idx="293">5.4136986301369863</cx:pt>
          <cx:pt idx="294">5.4082191780821915</cx:pt>
          <cx:pt idx="295">5.3561643835616435</cx:pt>
          <cx:pt idx="296">5.3473972602739721</cx:pt>
          <cx:pt idx="297">5.3202739726027399</cx:pt>
          <cx:pt idx="298">5.3084931506849315</cx:pt>
          <cx:pt idx="299">5.3030136986301368</cx:pt>
          <cx:pt idx="300">5.2791780821917813</cx:pt>
          <cx:pt idx="301">5.2684931506849315</cx:pt>
          <cx:pt idx="302">5.2657534246575342</cx:pt>
          <cx:pt idx="303">5.263561643835617</cx:pt>
          <cx:pt idx="304">5.2465753424657535</cx:pt>
          <cx:pt idx="305">5.2465753424657535</cx:pt>
          <cx:pt idx="306">5.2410958904109588</cx:pt>
          <cx:pt idx="307">5.2383561643835614</cx:pt>
          <cx:pt idx="308">5.2328767123287667</cx:pt>
          <cx:pt idx="309">5.2082191780821914</cx:pt>
          <cx:pt idx="310">5.1876712328767125</cx:pt>
          <cx:pt idx="311">5.1841095890410962</cx:pt>
          <cx:pt idx="312">5.1698630136986301</cx:pt>
          <cx:pt idx="313">5.161643835616438</cx:pt>
          <cx:pt idx="314">5.1416438356164385</cx:pt>
          <cx:pt idx="315">5.1298630136986301</cx:pt>
          <cx:pt idx="316">5.0904109589041093</cx:pt>
          <cx:pt idx="317">5.0772602739726027</cx:pt>
          <cx:pt idx="318">5.055890410958904</cx:pt>
          <cx:pt idx="319">5.0542465753424652</cx:pt>
          <cx:pt idx="320">5.0290410958904106</cx:pt>
          <cx:pt idx="321">5.0057534246575344</cx:pt>
          <cx:pt idx="322">5.0043835616438352</cx:pt>
          <cx:pt idx="323">4.9945205479452053</cx:pt>
          <cx:pt idx="324">4.9890410958904106</cx:pt>
          <cx:pt idx="325">4.9506849315068493</cx:pt>
          <cx:pt idx="326">4.9397260273972599</cx:pt>
          <cx:pt idx="327">4.9301369863013695</cx:pt>
          <cx:pt idx="328">4.9208219178082189</cx:pt>
          <cx:pt idx="329">4.8652054794520545</cx:pt>
          <cx:pt idx="330">4.8652054794520545</cx:pt>
          <cx:pt idx="331">4.8624657534246571</cx:pt>
          <cx:pt idx="332">4.8600000000000003</cx:pt>
          <cx:pt idx="333">4.8465753424657532</cx:pt>
          <cx:pt idx="334">4.8273972602739725</cx:pt>
          <cx:pt idx="335">4.8054794520547945</cx:pt>
          <cx:pt idx="336">4.7767123287671236</cx:pt>
          <cx:pt idx="337">4.7682191780821919</cx:pt>
          <cx:pt idx="338">4.7227397260273971</cx:pt>
          <cx:pt idx="339">4.7032876712328768</cx:pt>
          <cx:pt idx="340">4.7030136986301363</cx:pt>
          <cx:pt idx="341">4.6328767123287671</cx:pt>
          <cx:pt idx="342">4.6128767123287675</cx:pt>
          <cx:pt idx="343">4.6049315068493151</cx:pt>
          <cx:pt idx="344">4.580821917808219</cx:pt>
          <cx:pt idx="345">4.5698630136986305</cx:pt>
          <cx:pt idx="346">4.5698630136986305</cx:pt>
          <cx:pt idx="347">4.5534246575342463</cx:pt>
          <cx:pt idx="348">4.5534246575342463</cx:pt>
          <cx:pt idx="349">4.5534246575342463</cx:pt>
          <cx:pt idx="350">4.5232876712328771</cx:pt>
          <cx:pt idx="351">4.5041095890410956</cx:pt>
          <cx:pt idx="352">4.4767123287671229</cx:pt>
          <cx:pt idx="353">4.4739726027397264</cx:pt>
          <cx:pt idx="354">4.4602739726027396</cx:pt>
          <cx:pt idx="355">4.4547945205479449</cx:pt>
          <cx:pt idx="356">4.4328767123287669</cx:pt>
          <cx:pt idx="357">4.4030136986301365</cx:pt>
          <cx:pt idx="358">4.4027397260273968</cx:pt>
          <cx:pt idx="359">4.3498630136986298</cx:pt>
          <cx:pt idx="360">4.3424657534246576</cx:pt>
          <cx:pt idx="361">4.3317808219178078</cx:pt>
          <cx:pt idx="362">4.3123287671232875</cx:pt>
          <cx:pt idx="363">4.3041095890410963</cx:pt>
          <cx:pt idx="364">4.2953424657534249</cx:pt>
          <cx:pt idx="365">4.2904109589041095</cx:pt>
          <cx:pt idx="366">4.2356164383561641</cx:pt>
          <cx:pt idx="367">4.046027397260274</cx:pt>
          <cx:pt idx="368">3.9808219178082194</cx:pt>
          <cx:pt idx="369">3.9104109589041096</cx:pt>
          <cx:pt idx="370">3.9095890410958902</cx:pt>
          <cx:pt idx="371">3.8498630136986303</cx:pt>
          <cx:pt idx="372">3.6383561643835618</cx:pt>
          <cx:pt idx="373">3.6328767123287671</cx:pt>
          <cx:pt idx="374">3.5424657534246577</cx:pt>
          <cx:pt idx="375">3.5101369863013701</cx:pt>
          <cx:pt idx="376">3.4657534246575343</cx:pt>
          <cx:pt idx="377">3.3698630136986303</cx:pt>
          <cx:pt idx="378">3.2520547945205478</cx:pt>
          <cx:pt idx="379">3.2238356164383561</cx:pt>
          <cx:pt idx="380">3.1898630136986301</cx:pt>
          <cx:pt idx="381">2.3013698630136985</cx:pt>
        </cx:lvl>
      </cx:numDim>
    </cx:data>
  </cx:chartData>
  <cx:chart>
    <cx:title pos="t" align="ctr" overlay="0"/>
    <cx:plotArea>
      <cx:plotAreaRegion>
        <cx:series layoutId="clusteredColumn" uniqueId="{E36E69E7-8B67-44E7-9856-37D1306C32B2}">
          <cx:tx>
            <cx:txData>
              <cx:f>histogram!$D$3</cx:f>
              <cx:v> average_per_day </cx:v>
            </cx:txData>
          </cx:tx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histogram!$D$4:$D$385</cx:f>
        <cx:lvl ptCount="382" formatCode="_-* #,##0.00_-;\-* #,##0.00_-;_-* &quot;-&quot;??_-;_-@_-">
          <cx:pt idx="0">11.000821917808219</cx:pt>
          <cx:pt idx="1">10.843835616438357</cx:pt>
          <cx:pt idx="2">10.803835616438356</cx:pt>
          <cx:pt idx="3">10.756712328767122</cx:pt>
          <cx:pt idx="4">10.607123287671232</cx:pt>
          <cx:pt idx="5">10.602739726027398</cx:pt>
          <cx:pt idx="6">10.48027397260274</cx:pt>
          <cx:pt idx="7">10.427397260273972</cx:pt>
          <cx:pt idx="8">10.308219178082192</cx:pt>
          <cx:pt idx="9">10.238630136986302</cx:pt>
          <cx:pt idx="10">10.224109589041097</cx:pt>
          <cx:pt idx="11">10.098630136986301</cx:pt>
          <cx:pt idx="12">9.8904109589041092</cx:pt>
          <cx:pt idx="13">9.8843835616438369</cx:pt>
          <cx:pt idx="14">9.8767123287671232</cx:pt>
          <cx:pt idx="15">9.8136986301369866</cx:pt>
          <cx:pt idx="16">9.8068493150684937</cx:pt>
          <cx:pt idx="17">9.8054794520547937</cx:pt>
          <cx:pt idx="18">9.7649315068493152</cx:pt>
          <cx:pt idx="19">9.7035616438356165</cx:pt>
          <cx:pt idx="20">9.6731506849315068</cx:pt>
          <cx:pt idx="21">9.6128767123287666</cx:pt>
          <cx:pt idx="22">9.5915068493150688</cx:pt>
          <cx:pt idx="23">9.5865753424657534</cx:pt>
          <cx:pt idx="24">9.5706849315068503</cx:pt>
          <cx:pt idx="25">9.3599999999999994</cx:pt>
          <cx:pt idx="26">9.357260273972603</cx:pt>
          <cx:pt idx="27">9.2657534246575342</cx:pt>
          <cx:pt idx="28">9.2356164383561641</cx:pt>
          <cx:pt idx="29">9.2082191780821923</cx:pt>
          <cx:pt idx="30">9.1849315068493151</cx:pt>
          <cx:pt idx="31">9.1541095890410951</cx:pt>
          <cx:pt idx="32">9.138082191780823</cx:pt>
          <cx:pt idx="33">9.1323287671232887</cx:pt>
          <cx:pt idx="34">9.131506849315068</cx:pt>
          <cx:pt idx="35">9.1287671232876715</cx:pt>
          <cx:pt idx="36">9.1232876712328768</cx:pt>
          <cx:pt idx="37">9.0797260273972604</cx:pt>
          <cx:pt idx="38">9.074794520547945</cx:pt>
          <cx:pt idx="39">9.0712328767123296</cx:pt>
          <cx:pt idx="40">9.0178082191780824</cx:pt>
          <cx:pt idx="41">8.997808219178081</cx:pt>
          <cx:pt idx="42">8.9917808219178088</cx:pt>
          <cx:pt idx="43">8.9835616438356158</cx:pt>
          <cx:pt idx="44">8.9156164383561638</cx:pt>
          <cx:pt idx="45">8.8991780821917796</cx:pt>
          <cx:pt idx="46">8.8789041095890422</cx:pt>
          <cx:pt idx="47">8.8739726027397268</cx:pt>
          <cx:pt idx="48">8.8712328767123285</cx:pt>
          <cx:pt idx="49">8.8479452054794514</cx:pt>
          <cx:pt idx="50">8.8350684931506862</cx:pt>
          <cx:pt idx="51">8.8306849315068483</cx:pt>
          <cx:pt idx="52">8.8219178082191778</cx:pt>
          <cx:pt idx="53">8.8054794520547937</cx:pt>
          <cx:pt idx="54">8.7821917808219183</cx:pt>
          <cx:pt idx="55">8.7758904109589029</cx:pt>
          <cx:pt idx="56">8.7315068493150694</cx:pt>
          <cx:pt idx="57">8.6989041095890407</cx:pt>
          <cx:pt idx="58">8.6827397260273962</cx:pt>
          <cx:pt idx="59">8.6761643835616447</cx:pt>
          <cx:pt idx="60">8.6410958904109592</cx:pt>
          <cx:pt idx="61">8.624657534246575</cx:pt>
          <cx:pt idx="62">8.6109589041095891</cx:pt>
          <cx:pt idx="63">8.5917808219178085</cx:pt>
          <cx:pt idx="64">8.5786301369863001</cx:pt>
          <cx:pt idx="65">8.5736986301369864</cx:pt>
          <cx:pt idx="66">8.5600000000000005</cx:pt>
          <cx:pt idx="67">8.5589041095890419</cx:pt>
          <cx:pt idx="68">8.5476712328767128</cx:pt>
          <cx:pt idx="69">8.5320547945205476</cx:pt>
          <cx:pt idx="70">8.5315068493150683</cx:pt>
          <cx:pt idx="71">8.5112328767123291</cx:pt>
          <cx:pt idx="72">8.5109589041095894</cx:pt>
          <cx:pt idx="73">8.4767123287671229</cx:pt>
          <cx:pt idx="74">8.4717808219178075</cx:pt>
          <cx:pt idx="75">8.4657534246575334</cx:pt>
          <cx:pt idx="76">8.4641095890410956</cx:pt>
          <cx:pt idx="77">8.4438356164383563</cx:pt>
          <cx:pt idx="78">8.4328767123287669</cx:pt>
          <cx:pt idx="79">8.4304109589041101</cx:pt>
          <cx:pt idx="80">8.4109589041095898</cx:pt>
          <cx:pt idx="81">8.388219178082192</cx:pt>
          <cx:pt idx="82">8.3687671232876717</cx:pt>
          <cx:pt idx="83">8.367123287671232</cx:pt>
          <cx:pt idx="84">8.343013698630136</cx:pt>
          <cx:pt idx="85">8.3260273972602743</cx:pt>
          <cx:pt idx="86">8.3178082191780813</cx:pt>
          <cx:pt idx="87">8.3175342465753435</cx:pt>
          <cx:pt idx="88">8.3123287671232884</cx:pt>
          <cx:pt idx="89">8.2997260273972611</cx:pt>
          <cx:pt idx="90">8.2849315068493148</cx:pt>
          <cx:pt idx="91">8.2490410958904103</cx:pt>
          <cx:pt idx="92">8.218356164383561</cx:pt>
          <cx:pt idx="93">8.213698630136987</cx:pt>
          <cx:pt idx="94">8.2010958904109597</cx:pt>
          <cx:pt idx="95">8.1923287671232874</cx:pt>
          <cx:pt idx="96">8.1734246575342464</cx:pt>
          <cx:pt idx="97">8.1326027397260283</cx:pt>
          <cx:pt idx="98">8.120000000000001</cx:pt>
          <cx:pt idx="99">8.1013698630136979</cx:pt>
          <cx:pt idx="100">8.0934246575342463</cx:pt>
          <cx:pt idx="101">8.083013698630138</cx:pt>
          <cx:pt idx="102">8.043013698630137</cx:pt>
          <cx:pt idx="103">8.0328767123287665</cx:pt>
          <cx:pt idx="104">8.024931506849315</cx:pt>
          <cx:pt idx="105">8.0194520547945203</cx:pt>
          <cx:pt idx="106">8.0178082191780824</cx:pt>
          <cx:pt idx="107">8.0065753424657533</cx:pt>
          <cx:pt idx="108">8.0027397260273965</cx:pt>
          <cx:pt idx="109">7.9967123287671233</cx:pt>
          <cx:pt idx="110">7.9569863013698638</cx:pt>
          <cx:pt idx="111">7.9309589041095894</cx:pt>
          <cx:pt idx="112">7.913150684931507</cx:pt>
          <cx:pt idx="113">7.8895890410958902</cx:pt>
          <cx:pt idx="114">7.8676712328767122</cx:pt>
          <cx:pt idx="115">7.8073972602739721</cx:pt>
          <cx:pt idx="116">7.8054794520547945</cx:pt>
          <cx:pt idx="117">7.8041095890410963</cx:pt>
          <cx:pt idx="118">7.7999999999999998</cx:pt>
          <cx:pt idx="119">7.7753424657534245</cx:pt>
          <cx:pt idx="120">7.7753424657534245</cx:pt>
          <cx:pt idx="121">7.7698630136986298</cx:pt>
          <cx:pt idx="122">7.7506849315068491</cx:pt>
          <cx:pt idx="123">7.7427397260273967</cx:pt>
          <cx:pt idx="124">7.7424657534246579</cx:pt>
          <cx:pt idx="125">7.7367123287671236</cx:pt>
          <cx:pt idx="126">7.7287671232876711</cx:pt>
          <cx:pt idx="127">7.7123287671232879</cx:pt>
          <cx:pt idx="128">7.7087671232876707</cx:pt>
          <cx:pt idx="129">7.6983561643835623</cx:pt>
          <cx:pt idx="130">7.6942465753424658</cx:pt>
          <cx:pt idx="131">7.6928767123287676</cx:pt>
          <cx:pt idx="132">7.6876712328767125</cx:pt>
          <cx:pt idx="133">7.6827397260273971</cx:pt>
          <cx:pt idx="134">7.6794520547945204</cx:pt>
          <cx:pt idx="135">7.6630136986301371</cx:pt>
          <cx:pt idx="136">7.6545205479452054</cx:pt>
          <cx:pt idx="137">7.6479452054794521</cx:pt>
          <cx:pt idx="138">7.6328767123287671</cx:pt>
          <cx:pt idx="139">7.6109589041095891</cx:pt>
          <cx:pt idx="140">7.5972602739726032</cx:pt>
          <cx:pt idx="141">7.5863013698630137</cx:pt>
          <cx:pt idx="142">7.5835616438356164</cx:pt>
          <cx:pt idx="143">7.5764383561643838</cx:pt>
          <cx:pt idx="144">7.5613698630136987</cx:pt>
          <cx:pt idx="145">7.5534246575342463</cx:pt>
          <cx:pt idx="146">7.543835616438356</cx:pt>
          <cx:pt idx="147">7.5021917808219181</cx:pt>
          <cx:pt idx="148">7.4709589041095894</cx:pt>
          <cx:pt idx="149">7.4684931506849317</cx:pt>
          <cx:pt idx="150">7.4484931506849312</cx:pt>
          <cx:pt idx="151">7.4265753424657532</cx:pt>
          <cx:pt idx="152">7.4164383561643836</cx:pt>
          <cx:pt idx="153">7.3863013698630136</cx:pt>
          <cx:pt idx="154">7.3838356164383558</cx:pt>
          <cx:pt idx="155">7.3550684931506849</cx:pt>
          <cx:pt idx="156">7.3452054794520549</cx:pt>
          <cx:pt idx="157">7.3172602739726029</cx:pt>
          <cx:pt idx="158">7.3057534246575342</cx:pt>
          <cx:pt idx="159">7.2821917808219174</cx:pt>
          <cx:pt idx="160">7.2572602739726033</cx:pt>
          <cx:pt idx="161">7.2430136986301363</cx:pt>
          <cx:pt idx="162">7.2290410958904108</cx:pt>
          <cx:pt idx="163">7.215342465753424</cx:pt>
          <cx:pt idx="164">7.2082191780821914</cx:pt>
          <cx:pt idx="165">7.2032876712328759</cx:pt>
          <cx:pt idx="166">7.1950684931506848</cx:pt>
          <cx:pt idx="167">7.1884931506849323</cx:pt>
          <cx:pt idx="168">7.1405479452054799</cx:pt>
          <cx:pt idx="169">7.1060273972602737</cx:pt>
          <cx:pt idx="170">7.0986301369863014</cx:pt>
          <cx:pt idx="171">7.0983561643835618</cx:pt>
          <cx:pt idx="172">7.0780821917808217</cx:pt>
          <cx:pt idx="173">7.0731506849315062</cx:pt>
          <cx:pt idx="174">7.0627397260273979</cx:pt>
          <cx:pt idx="175">7.0547945205479454</cx:pt>
          <cx:pt idx="176">7.0164383561643833</cx:pt>
          <cx:pt idx="177">7</cx:pt>
          <cx:pt idx="178">6.9698630136986299</cx:pt>
          <cx:pt idx="179">6.9493150684931511</cx:pt>
          <cx:pt idx="180">6.9443835616438347</cx:pt>
          <cx:pt idx="181">6.9421917808219185</cx:pt>
          <cx:pt idx="182">6.9252054794520541</cx:pt>
          <cx:pt idx="183">6.9183561643835612</cx:pt>
          <cx:pt idx="184">6.913150684931507</cx:pt>
          <cx:pt idx="185">6.8887671232876713</cx:pt>
          <cx:pt idx="186">6.8827397260273964</cx:pt>
          <cx:pt idx="187">6.8769863013698629</cx:pt>
          <cx:pt idx="188">6.872328767123288</cx:pt>
          <cx:pt idx="189">6.8684931506849312</cx:pt>
          <cx:pt idx="190">6.8682191780821924</cx:pt>
          <cx:pt idx="191">6.8520547945205479</cx:pt>
          <cx:pt idx="192">6.8449315068493153</cx:pt>
          <cx:pt idx="193">6.8273972602739725</cx:pt>
          <cx:pt idx="194">6.8271232876712329</cx:pt>
          <cx:pt idx="195">6.8216438356164382</cx:pt>
          <cx:pt idx="196">6.8191780821917805</cx:pt>
          <cx:pt idx="197">6.8043835616438351</cx:pt>
          <cx:pt idx="198">6.7983561643835619</cx:pt>
          <cx:pt idx="199">6.7972602739726025</cx:pt>
          <cx:pt idx="200">6.7780821917808218</cx:pt>
          <cx:pt idx="201">6.7753424657534245</cx:pt>
          <cx:pt idx="202">6.7709589041095892</cx:pt>
          <cx:pt idx="203">6.7619178082191782</cx:pt>
          <cx:pt idx="204">6.7616438356164386</cx:pt>
          <cx:pt idx="205">6.7479452054794518</cx:pt>
          <cx:pt idx="206">6.7413698630136984</cx:pt>
          <cx:pt idx="207">6.7112328767123284</cx:pt>
          <cx:pt idx="208">6.6931506849315072</cx:pt>
          <cx:pt idx="209">6.6931506849315072</cx:pt>
          <cx:pt idx="210">6.6860273972602746</cx:pt>
          <cx:pt idx="211">6.685753424657535</cx:pt>
          <cx:pt idx="212">6.6736986301369869</cx:pt>
          <cx:pt idx="213">6.6630136986301371</cx:pt>
          <cx:pt idx="214">6.6430136986301367</cx:pt>
          <cx:pt idx="215">6.6038356164383565</cx:pt>
          <cx:pt idx="216">6.5698630136986305</cx:pt>
          <cx:pt idx="217">6.5652054794520556</cx:pt>
          <cx:pt idx="218">6.5564383561643833</cx:pt>
          <cx:pt idx="219">6.5205479452054798</cx:pt>
          <cx:pt idx="220">6.5073972602739723</cx:pt>
          <cx:pt idx="221">6.506849315068493</cx:pt>
          <cx:pt idx="222">6.5024657534246577</cx:pt>
          <cx:pt idx="223">6.4884931506849322</cx:pt>
          <cx:pt idx="224">6.4805479452054797</cx:pt>
          <cx:pt idx="225">6.4728767123287669</cx:pt>
          <cx:pt idx="226">6.4684931506849317</cx:pt>
          <cx:pt idx="227">6.4547945205479449</cx:pt>
          <cx:pt idx="228">6.4463013698630141</cx:pt>
          <cx:pt idx="229">6.4252054794520541</cx:pt>
          <cx:pt idx="230">6.4241095890410964</cx:pt>
          <cx:pt idx="231">6.4136986301369863</cx:pt>
          <cx:pt idx="232">6.4134246575342466</cx:pt>
          <cx:pt idx="233">6.4082191780821915</cx:pt>
          <cx:pt idx="234">6.394246575342466</cx:pt>
          <cx:pt idx="235">6.3835616438356162</cx:pt>
          <cx:pt idx="236">6.3761643835616439</cx:pt>
          <cx:pt idx="237">6.2904109589041095</cx:pt>
          <cx:pt idx="238">6.2709589041095892</cx:pt>
          <cx:pt idx="239">6.255342465753424</cx:pt>
          <cx:pt idx="240">6.2465753424657535</cx:pt>
          <cx:pt idx="241">6.2405479452054795</cx:pt>
          <cx:pt idx="242">6.1912328767123297</cx:pt>
          <cx:pt idx="243">6.1342465753424653</cx:pt>
          <cx:pt idx="244">6.1315068493150688</cx:pt>
          <cx:pt idx="245">6.1315068493150688</cx:pt>
          <cx:pt idx="246">6.1230136986301371</cx:pt>
          <cx:pt idx="247">6.1030136986301367</cx:pt>
          <cx:pt idx="248">6.087671232876712</cx:pt>
          <cx:pt idx="249">6.0767123287671234</cx:pt>
          <cx:pt idx="250">6.0608219178082186</cx:pt>
          <cx:pt idx="251">6.0547945205479454</cx:pt>
          <cx:pt idx="252">6.0476712328767128</cx:pt>
          <cx:pt idx="253">6.0301369863013701</cx:pt>
          <cx:pt idx="254">5.9926027397260277</cx:pt>
          <cx:pt idx="255">5.9797260273972599</cx:pt>
          <cx:pt idx="256">5.978082191780822</cx:pt>
          <cx:pt idx="257">5.9671232876712326</cx:pt>
          <cx:pt idx="258">5.9643835616438352</cx:pt>
          <cx:pt idx="259">5.9443835616438347</cx:pt>
          <cx:pt idx="260">5.912328767123288</cx:pt>
          <cx:pt idx="261">5.8684931506849312</cx:pt>
          <cx:pt idx="262">5.8246575342465752</cx:pt>
          <cx:pt idx="263">5.8082191780821919</cx:pt>
          <cx:pt idx="264">5.7945205479452051</cx:pt>
          <cx:pt idx="265">5.7863013698630139</cx:pt>
          <cx:pt idx="266">5.7739726027397262</cx:pt>
          <cx:pt idx="267">5.7619178082191782</cx:pt>
          <cx:pt idx="268">5.7572602739726033</cx:pt>
          <cx:pt idx="269">5.7424657534246579</cx:pt>
          <cx:pt idx="270">5.7397260273972606</cx:pt>
          <cx:pt idx="271">5.7315068493150685</cx:pt>
          <cx:pt idx="272">5.730410958904109</cx:pt>
          <cx:pt idx="273">5.6717808219178076</cx:pt>
          <cx:pt idx="274">5.6613698630136993</cx:pt>
          <cx:pt idx="275">5.6602739726027398</cx:pt>
          <cx:pt idx="276">5.6602739726027398</cx:pt>
          <cx:pt idx="277">5.6602739726027398</cx:pt>
          <cx:pt idx="278">5.6520547945205477</cx:pt>
          <cx:pt idx="279">5.6471232876712323</cx:pt>
          <cx:pt idx="280">5.6402739726027393</cx:pt>
          <cx:pt idx="281">5.6191780821917812</cx:pt>
          <cx:pt idx="282">5.6054794520547944</cx:pt>
          <cx:pt idx="283">5.5978082191780825</cx:pt>
          <cx:pt idx="284">5.5835616438356164</cx:pt>
          <cx:pt idx="285">5.5789041095890406</cx:pt>
          <cx:pt idx="286">5.5408219178082199</cx:pt>
          <cx:pt idx="287">5.537808219178082</cx:pt>
          <cx:pt idx="288">5.487945205479452</cx:pt>
          <cx:pt idx="289">5.484931506849315</cx:pt>
          <cx:pt idx="290">5.4739726027397264</cx:pt>
          <cx:pt idx="291">5.4693150684931506</cx:pt>
          <cx:pt idx="292">5.4465753424657537</cx:pt>
          <cx:pt idx="293">5.4136986301369863</cx:pt>
          <cx:pt idx="294">5.4082191780821915</cx:pt>
          <cx:pt idx="295">5.3561643835616435</cx:pt>
          <cx:pt idx="296">5.3473972602739721</cx:pt>
          <cx:pt idx="297">5.3202739726027399</cx:pt>
          <cx:pt idx="298">5.3084931506849315</cx:pt>
          <cx:pt idx="299">5.3030136986301368</cx:pt>
          <cx:pt idx="300">5.2791780821917813</cx:pt>
          <cx:pt idx="301">5.2684931506849315</cx:pt>
          <cx:pt idx="302">5.2657534246575342</cx:pt>
          <cx:pt idx="303">5.263561643835617</cx:pt>
          <cx:pt idx="304">5.2465753424657535</cx:pt>
          <cx:pt idx="305">5.2465753424657535</cx:pt>
          <cx:pt idx="306">5.2410958904109588</cx:pt>
          <cx:pt idx="307">5.2383561643835614</cx:pt>
          <cx:pt idx="308">5.2328767123287667</cx:pt>
          <cx:pt idx="309">5.2082191780821914</cx:pt>
          <cx:pt idx="310">5.1876712328767125</cx:pt>
          <cx:pt idx="311">5.1841095890410962</cx:pt>
          <cx:pt idx="312">5.1698630136986301</cx:pt>
          <cx:pt idx="313">5.161643835616438</cx:pt>
          <cx:pt idx="314">5.1416438356164385</cx:pt>
          <cx:pt idx="315">5.1298630136986301</cx:pt>
          <cx:pt idx="316">5.0904109589041093</cx:pt>
          <cx:pt idx="317">5.0772602739726027</cx:pt>
          <cx:pt idx="318">5.055890410958904</cx:pt>
          <cx:pt idx="319">5.0542465753424652</cx:pt>
          <cx:pt idx="320">5.0290410958904106</cx:pt>
          <cx:pt idx="321">5.0057534246575344</cx:pt>
          <cx:pt idx="322">5.0043835616438352</cx:pt>
          <cx:pt idx="323">4.9945205479452053</cx:pt>
          <cx:pt idx="324">4.9890410958904106</cx:pt>
          <cx:pt idx="325">4.9506849315068493</cx:pt>
          <cx:pt idx="326">4.9397260273972599</cx:pt>
          <cx:pt idx="327">4.9301369863013695</cx:pt>
          <cx:pt idx="328">4.9208219178082189</cx:pt>
          <cx:pt idx="329">4.8652054794520545</cx:pt>
          <cx:pt idx="330">4.8652054794520545</cx:pt>
          <cx:pt idx="331">4.8624657534246571</cx:pt>
          <cx:pt idx="332">4.8600000000000003</cx:pt>
          <cx:pt idx="333">4.8465753424657532</cx:pt>
          <cx:pt idx="334">4.8273972602739725</cx:pt>
          <cx:pt idx="335">4.8054794520547945</cx:pt>
          <cx:pt idx="336">4.7767123287671236</cx:pt>
          <cx:pt idx="337">4.7682191780821919</cx:pt>
          <cx:pt idx="338">4.7227397260273971</cx:pt>
          <cx:pt idx="339">4.7032876712328768</cx:pt>
          <cx:pt idx="340">4.7030136986301363</cx:pt>
          <cx:pt idx="341">4.6328767123287671</cx:pt>
          <cx:pt idx="342">4.6128767123287675</cx:pt>
          <cx:pt idx="343">4.6049315068493151</cx:pt>
          <cx:pt idx="344">4.580821917808219</cx:pt>
          <cx:pt idx="345">4.5698630136986305</cx:pt>
          <cx:pt idx="346">4.5698630136986305</cx:pt>
          <cx:pt idx="347">4.5534246575342463</cx:pt>
          <cx:pt idx="348">4.5534246575342463</cx:pt>
          <cx:pt idx="349">4.5534246575342463</cx:pt>
          <cx:pt idx="350">4.5232876712328771</cx:pt>
          <cx:pt idx="351">4.5041095890410956</cx:pt>
          <cx:pt idx="352">4.4767123287671229</cx:pt>
          <cx:pt idx="353">4.4739726027397264</cx:pt>
          <cx:pt idx="354">4.4602739726027396</cx:pt>
          <cx:pt idx="355">4.4547945205479449</cx:pt>
          <cx:pt idx="356">4.4328767123287669</cx:pt>
          <cx:pt idx="357">4.4030136986301365</cx:pt>
          <cx:pt idx="358">4.4027397260273968</cx:pt>
          <cx:pt idx="359">4.3498630136986298</cx:pt>
          <cx:pt idx="360">4.3424657534246576</cx:pt>
          <cx:pt idx="361">4.3317808219178078</cx:pt>
          <cx:pt idx="362">4.3123287671232875</cx:pt>
          <cx:pt idx="363">4.3041095890410963</cx:pt>
          <cx:pt idx="364">4.2953424657534249</cx:pt>
          <cx:pt idx="365">4.2904109589041095</cx:pt>
          <cx:pt idx="366">4.2356164383561641</cx:pt>
          <cx:pt idx="367">4.046027397260274</cx:pt>
          <cx:pt idx="368">3.9808219178082194</cx:pt>
          <cx:pt idx="369">3.9104109589041096</cx:pt>
          <cx:pt idx="370">3.9095890410958902</cx:pt>
          <cx:pt idx="371">3.8498630136986303</cx:pt>
          <cx:pt idx="372">3.6383561643835618</cx:pt>
          <cx:pt idx="373">3.6328767123287671</cx:pt>
          <cx:pt idx="374">3.5424657534246577</cx:pt>
          <cx:pt idx="375">3.5101369863013701</cx:pt>
          <cx:pt idx="376">3.4657534246575343</cx:pt>
          <cx:pt idx="377">3.3698630136986303</cx:pt>
          <cx:pt idx="378">3.2520547945205478</cx:pt>
          <cx:pt idx="379">3.2238356164383561</cx:pt>
          <cx:pt idx="380">3.1898630136986301</cx:pt>
          <cx:pt idx="381">2.3013698630136985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Average daily hours of sunshine in cities </a:t>
            </a:r>
          </a:p>
          <a:p>
            <a:pPr algn="ctr" rtl="0">
              <a:defRPr/>
            </a:pPr>
            <a:r>
              <a:rPr lang="en-US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ranges from 2 hours to 11 hours </a:t>
            </a:r>
          </a:p>
        </cx:rich>
      </cx:tx>
    </cx:title>
    <cx:plotArea>
      <cx:plotAreaRegion>
        <cx:series layoutId="clusteredColumn" uniqueId="{16CEBCB9-5E42-4EB9-9398-E33EE0F353C6}">
          <cx:tx>
            <cx:txData>
              <cx:f>histogram!$D$3</cx:f>
              <cx:v> average_per_day </cx:v>
            </cx:txData>
          </cx:tx>
          <cx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cx:spPr>
          <cx:dataId val="0"/>
          <cx:layoutPr>
            <cx:binning intervalClosed="r" underflow="2.5" overflow="11">
              <cx:binSize val="0.75000000000000011"/>
            </cx:binning>
          </cx:layoutPr>
        </cx:series>
      </cx:plotAreaRegion>
      <cx:axis id="0">
        <cx:catScaling gapWidth="0"/>
        <cx:title>
          <cx:tx>
            <cx:txData>
              <cx:v>Number of hours of sunshine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Number of hours of sunshine</a:t>
              </a:r>
            </a:p>
          </cx:txPr>
        </cx:title>
        <cx:tickLabels/>
        <cx:txPr>
          <a:bodyPr spcFirstLastPara="1" vertOverflow="ellipsis" horzOverflow="overflow" wrap="square" lIns="0" tIns="0" rIns="0" bIns="0" anchor="ctr" anchorCtr="1"/>
          <a:lstStyle/>
          <a:p>
            <a:pPr algn="ctr" rtl="0">
              <a:defRPr sz="800"/>
            </a:pPr>
            <a:endParaRPr lang="en-US" sz="8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endParaRPr>
          </a:p>
        </cx:txPr>
      </cx:axis>
      <cx:axis id="1">
        <cx:valScaling/>
        <cx:title>
          <cx:tx>
            <cx:txData>
              <cx:v>Number of Cities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Number of Cities</a:t>
              </a:r>
            </a:p>
          </cx:txPr>
        </cx:title>
        <cx:tickLabels/>
      </cx:axis>
    </cx:plotArea>
  </cx:chart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DA4FB0-C6B1-47BC-9EFF-85E03A22873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2254FAE-446B-4246-9A24-722BB6C1D1ED}">
      <dgm:prSet phldrT="[Text]"/>
      <dgm:spPr>
        <a:solidFill>
          <a:srgbClr val="EAC036"/>
        </a:solidFill>
      </dgm:spPr>
      <dgm:t>
        <a:bodyPr/>
        <a:lstStyle/>
        <a:p>
          <a:r>
            <a:rPr lang="en-GB"/>
            <a:t>Data understanding</a:t>
          </a:r>
        </a:p>
      </dgm:t>
    </dgm:pt>
    <dgm:pt modelId="{A768CBAC-8CF8-4D40-A664-F8FC61A92020}" type="parTrans" cxnId="{AF65A8EA-8206-4062-B793-CFFD1273A596}">
      <dgm:prSet/>
      <dgm:spPr/>
      <dgm:t>
        <a:bodyPr/>
        <a:lstStyle/>
        <a:p>
          <a:endParaRPr lang="en-GB"/>
        </a:p>
      </dgm:t>
    </dgm:pt>
    <dgm:pt modelId="{682AC266-FBCC-4D0B-96EB-3DB6C6C7A59E}" type="sibTrans" cxnId="{AF65A8EA-8206-4062-B793-CFFD1273A596}">
      <dgm:prSet/>
      <dgm:spPr/>
      <dgm:t>
        <a:bodyPr/>
        <a:lstStyle/>
        <a:p>
          <a:endParaRPr lang="en-GB"/>
        </a:p>
      </dgm:t>
    </dgm:pt>
    <dgm:pt modelId="{84DAFC6A-7AD9-415D-A2B8-1BAA1942673B}">
      <dgm:prSet phldrT="[Text]"/>
      <dgm:spPr>
        <a:solidFill>
          <a:srgbClr val="CE673B"/>
        </a:solidFill>
      </dgm:spPr>
      <dgm:t>
        <a:bodyPr/>
        <a:lstStyle/>
        <a:p>
          <a:r>
            <a:rPr lang="en-GB"/>
            <a:t>Data cleansing</a:t>
          </a:r>
        </a:p>
      </dgm:t>
    </dgm:pt>
    <dgm:pt modelId="{838D3DE9-5F7A-4AEE-A628-3526501FBB1B}" type="parTrans" cxnId="{C47AE75C-10B8-4F6B-97E4-5A9CACCBB05E}">
      <dgm:prSet/>
      <dgm:spPr/>
      <dgm:t>
        <a:bodyPr/>
        <a:lstStyle/>
        <a:p>
          <a:endParaRPr lang="en-GB"/>
        </a:p>
      </dgm:t>
    </dgm:pt>
    <dgm:pt modelId="{28362832-9B1B-4109-96C0-EE28F8782366}" type="sibTrans" cxnId="{C47AE75C-10B8-4F6B-97E4-5A9CACCBB05E}">
      <dgm:prSet/>
      <dgm:spPr/>
      <dgm:t>
        <a:bodyPr/>
        <a:lstStyle/>
        <a:p>
          <a:endParaRPr lang="en-GB"/>
        </a:p>
      </dgm:t>
    </dgm:pt>
    <dgm:pt modelId="{531F76BB-DA52-42DC-8E1D-EAE9722FD3F1}">
      <dgm:prSet phldrT="[Text]"/>
      <dgm:spPr>
        <a:solidFill>
          <a:srgbClr val="6A9CA1"/>
        </a:solidFill>
      </dgm:spPr>
      <dgm:t>
        <a:bodyPr/>
        <a:lstStyle/>
        <a:p>
          <a:r>
            <a:rPr lang="en-GB"/>
            <a:t>Data manipulation</a:t>
          </a:r>
        </a:p>
      </dgm:t>
    </dgm:pt>
    <dgm:pt modelId="{454F7B10-A4FB-4AF9-ABE2-A9FF72E9FDDE}" type="parTrans" cxnId="{5B265F2F-AE4B-4164-BFFD-C58FD377CAD2}">
      <dgm:prSet/>
      <dgm:spPr/>
      <dgm:t>
        <a:bodyPr/>
        <a:lstStyle/>
        <a:p>
          <a:endParaRPr lang="en-GB"/>
        </a:p>
      </dgm:t>
    </dgm:pt>
    <dgm:pt modelId="{13E69F0E-F15B-476E-AE69-916A8A537630}" type="sibTrans" cxnId="{5B265F2F-AE4B-4164-BFFD-C58FD377CAD2}">
      <dgm:prSet/>
      <dgm:spPr/>
      <dgm:t>
        <a:bodyPr/>
        <a:lstStyle/>
        <a:p>
          <a:endParaRPr lang="en-GB"/>
        </a:p>
      </dgm:t>
    </dgm:pt>
    <dgm:pt modelId="{ECC4F427-E545-43AC-A59D-F29E44ED15D7}">
      <dgm:prSet phldrT="[Text]"/>
      <dgm:spPr>
        <a:solidFill>
          <a:srgbClr val="6C587C"/>
        </a:solidFill>
      </dgm:spPr>
      <dgm:t>
        <a:bodyPr/>
        <a:lstStyle/>
        <a:p>
          <a:r>
            <a:rPr lang="en-GB"/>
            <a:t>Identifying patterns</a:t>
          </a:r>
        </a:p>
      </dgm:t>
    </dgm:pt>
    <dgm:pt modelId="{5C34632F-9BB9-4D15-BA5F-1AD3FC79A05C}" type="parTrans" cxnId="{0A6175AD-3C91-492D-B2F1-ADFAAB5AB5E3}">
      <dgm:prSet/>
      <dgm:spPr/>
      <dgm:t>
        <a:bodyPr/>
        <a:lstStyle/>
        <a:p>
          <a:endParaRPr lang="en-GB"/>
        </a:p>
      </dgm:t>
    </dgm:pt>
    <dgm:pt modelId="{D8061349-F990-4EA6-BEAF-E32C972877B0}" type="sibTrans" cxnId="{0A6175AD-3C91-492D-B2F1-ADFAAB5AB5E3}">
      <dgm:prSet/>
      <dgm:spPr/>
      <dgm:t>
        <a:bodyPr/>
        <a:lstStyle/>
        <a:p>
          <a:endParaRPr lang="en-GB"/>
        </a:p>
      </dgm:t>
    </dgm:pt>
    <dgm:pt modelId="{5D8CFE50-B61D-43DD-80BA-AE36A164F353}">
      <dgm:prSet phldrT="[Text]"/>
      <dgm:spPr/>
      <dgm:t>
        <a:bodyPr/>
        <a:lstStyle/>
        <a:p>
          <a:r>
            <a:rPr lang="en-GB"/>
            <a:t>Extracting insights</a:t>
          </a:r>
        </a:p>
      </dgm:t>
    </dgm:pt>
    <dgm:pt modelId="{07B6CB8D-1B1C-4107-A6F1-07786D9046AE}" type="parTrans" cxnId="{E3E05CFD-501E-4FEC-884C-B954D0195BDF}">
      <dgm:prSet/>
      <dgm:spPr/>
      <dgm:t>
        <a:bodyPr/>
        <a:lstStyle/>
        <a:p>
          <a:endParaRPr lang="en-GB"/>
        </a:p>
      </dgm:t>
    </dgm:pt>
    <dgm:pt modelId="{DD75BA0C-3CBD-4252-8D0E-DFBB312C167E}" type="sibTrans" cxnId="{E3E05CFD-501E-4FEC-884C-B954D0195BDF}">
      <dgm:prSet/>
      <dgm:spPr/>
      <dgm:t>
        <a:bodyPr/>
        <a:lstStyle/>
        <a:p>
          <a:endParaRPr lang="en-GB"/>
        </a:p>
      </dgm:t>
    </dgm:pt>
    <dgm:pt modelId="{8EB8445B-7709-4801-9B9A-7F7FD1C03D75}" type="pres">
      <dgm:prSet presAssocID="{11DA4FB0-C6B1-47BC-9EFF-85E03A228730}" presName="Name0" presStyleCnt="0">
        <dgm:presLayoutVars>
          <dgm:dir/>
          <dgm:animLvl val="lvl"/>
          <dgm:resizeHandles val="exact"/>
        </dgm:presLayoutVars>
      </dgm:prSet>
      <dgm:spPr/>
    </dgm:pt>
    <dgm:pt modelId="{5C18BDAE-D4B6-4652-9828-66F760E82AAF}" type="pres">
      <dgm:prSet presAssocID="{42254FAE-446B-4246-9A24-722BB6C1D1ED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3D1E7DD-2DCD-43A8-B3A5-68208493292D}" type="pres">
      <dgm:prSet presAssocID="{682AC266-FBCC-4D0B-96EB-3DB6C6C7A59E}" presName="parTxOnlySpace" presStyleCnt="0"/>
      <dgm:spPr/>
    </dgm:pt>
    <dgm:pt modelId="{57D8BC79-8A14-4784-A9BC-79222363F349}" type="pres">
      <dgm:prSet presAssocID="{84DAFC6A-7AD9-415D-A2B8-1BAA1942673B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3B68689-3C9D-4CF7-BB54-8FE66B1F28CB}" type="pres">
      <dgm:prSet presAssocID="{28362832-9B1B-4109-96C0-EE28F8782366}" presName="parTxOnlySpace" presStyleCnt="0"/>
      <dgm:spPr/>
    </dgm:pt>
    <dgm:pt modelId="{91728D26-AAEE-4B2A-9B2D-4C263630075E}" type="pres">
      <dgm:prSet presAssocID="{531F76BB-DA52-42DC-8E1D-EAE9722FD3F1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D608AB-F968-4FF9-8B9C-C84D2014D867}" type="pres">
      <dgm:prSet presAssocID="{13E69F0E-F15B-476E-AE69-916A8A537630}" presName="parTxOnlySpace" presStyleCnt="0"/>
      <dgm:spPr/>
    </dgm:pt>
    <dgm:pt modelId="{C332B943-0E1C-4214-B5EB-8F9751C4F8FB}" type="pres">
      <dgm:prSet presAssocID="{ECC4F427-E545-43AC-A59D-F29E44ED15D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139EF0DD-E3D3-48A3-B821-011022751510}" type="pres">
      <dgm:prSet presAssocID="{D8061349-F990-4EA6-BEAF-E32C972877B0}" presName="parTxOnlySpace" presStyleCnt="0"/>
      <dgm:spPr/>
    </dgm:pt>
    <dgm:pt modelId="{D30C58E7-7E93-4A65-BCDC-CCF0C6DA706A}" type="pres">
      <dgm:prSet presAssocID="{5D8CFE50-B61D-43DD-80BA-AE36A164F353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8EF7B04-1BEB-4B6F-BC2F-CCE7F1A70A66}" type="presOf" srcId="{11DA4FB0-C6B1-47BC-9EFF-85E03A228730}" destId="{8EB8445B-7709-4801-9B9A-7F7FD1C03D75}" srcOrd="0" destOrd="0" presId="urn:microsoft.com/office/officeart/2005/8/layout/chevron1"/>
    <dgm:cxn modelId="{6E8E5617-0C0E-444F-91F0-7C17BF489BDD}" type="presOf" srcId="{5D8CFE50-B61D-43DD-80BA-AE36A164F353}" destId="{D30C58E7-7E93-4A65-BCDC-CCF0C6DA706A}" srcOrd="0" destOrd="0" presId="urn:microsoft.com/office/officeart/2005/8/layout/chevron1"/>
    <dgm:cxn modelId="{5B265F2F-AE4B-4164-BFFD-C58FD377CAD2}" srcId="{11DA4FB0-C6B1-47BC-9EFF-85E03A228730}" destId="{531F76BB-DA52-42DC-8E1D-EAE9722FD3F1}" srcOrd="2" destOrd="0" parTransId="{454F7B10-A4FB-4AF9-ABE2-A9FF72E9FDDE}" sibTransId="{13E69F0E-F15B-476E-AE69-916A8A537630}"/>
    <dgm:cxn modelId="{C47AE75C-10B8-4F6B-97E4-5A9CACCBB05E}" srcId="{11DA4FB0-C6B1-47BC-9EFF-85E03A228730}" destId="{84DAFC6A-7AD9-415D-A2B8-1BAA1942673B}" srcOrd="1" destOrd="0" parTransId="{838D3DE9-5F7A-4AEE-A628-3526501FBB1B}" sibTransId="{28362832-9B1B-4109-96C0-EE28F8782366}"/>
    <dgm:cxn modelId="{5390D699-B5DB-4AAF-932D-30ABF2310D24}" type="presOf" srcId="{ECC4F427-E545-43AC-A59D-F29E44ED15D7}" destId="{C332B943-0E1C-4214-B5EB-8F9751C4F8FB}" srcOrd="0" destOrd="0" presId="urn:microsoft.com/office/officeart/2005/8/layout/chevron1"/>
    <dgm:cxn modelId="{811F22AC-7914-4CED-8E41-436FB5DEF024}" type="presOf" srcId="{84DAFC6A-7AD9-415D-A2B8-1BAA1942673B}" destId="{57D8BC79-8A14-4784-A9BC-79222363F349}" srcOrd="0" destOrd="0" presId="urn:microsoft.com/office/officeart/2005/8/layout/chevron1"/>
    <dgm:cxn modelId="{0A6175AD-3C91-492D-B2F1-ADFAAB5AB5E3}" srcId="{11DA4FB0-C6B1-47BC-9EFF-85E03A228730}" destId="{ECC4F427-E545-43AC-A59D-F29E44ED15D7}" srcOrd="3" destOrd="0" parTransId="{5C34632F-9BB9-4D15-BA5F-1AD3FC79A05C}" sibTransId="{D8061349-F990-4EA6-BEAF-E32C972877B0}"/>
    <dgm:cxn modelId="{22DB1CBE-A40E-4FDA-A1BB-A1F1288170FE}" type="presOf" srcId="{42254FAE-446B-4246-9A24-722BB6C1D1ED}" destId="{5C18BDAE-D4B6-4652-9828-66F760E82AAF}" srcOrd="0" destOrd="0" presId="urn:microsoft.com/office/officeart/2005/8/layout/chevron1"/>
    <dgm:cxn modelId="{1D8078C8-65B5-4B85-A455-36331F524BFD}" type="presOf" srcId="{531F76BB-DA52-42DC-8E1D-EAE9722FD3F1}" destId="{91728D26-AAEE-4B2A-9B2D-4C263630075E}" srcOrd="0" destOrd="0" presId="urn:microsoft.com/office/officeart/2005/8/layout/chevron1"/>
    <dgm:cxn modelId="{AF65A8EA-8206-4062-B793-CFFD1273A596}" srcId="{11DA4FB0-C6B1-47BC-9EFF-85E03A228730}" destId="{42254FAE-446B-4246-9A24-722BB6C1D1ED}" srcOrd="0" destOrd="0" parTransId="{A768CBAC-8CF8-4D40-A664-F8FC61A92020}" sibTransId="{682AC266-FBCC-4D0B-96EB-3DB6C6C7A59E}"/>
    <dgm:cxn modelId="{E3E05CFD-501E-4FEC-884C-B954D0195BDF}" srcId="{11DA4FB0-C6B1-47BC-9EFF-85E03A228730}" destId="{5D8CFE50-B61D-43DD-80BA-AE36A164F353}" srcOrd="4" destOrd="0" parTransId="{07B6CB8D-1B1C-4107-A6F1-07786D9046AE}" sibTransId="{DD75BA0C-3CBD-4252-8D0E-DFBB312C167E}"/>
    <dgm:cxn modelId="{5E26B52E-AE3E-4F7A-9DDE-D3AA083732F1}" type="presParOf" srcId="{8EB8445B-7709-4801-9B9A-7F7FD1C03D75}" destId="{5C18BDAE-D4B6-4652-9828-66F760E82AAF}" srcOrd="0" destOrd="0" presId="urn:microsoft.com/office/officeart/2005/8/layout/chevron1"/>
    <dgm:cxn modelId="{7FDAE15C-0C40-4EF8-8C2E-A9FBC0564F8A}" type="presParOf" srcId="{8EB8445B-7709-4801-9B9A-7F7FD1C03D75}" destId="{E3D1E7DD-2DCD-43A8-B3A5-68208493292D}" srcOrd="1" destOrd="0" presId="urn:microsoft.com/office/officeart/2005/8/layout/chevron1"/>
    <dgm:cxn modelId="{4B456D1D-6528-4C84-A353-D6E191BEECE8}" type="presParOf" srcId="{8EB8445B-7709-4801-9B9A-7F7FD1C03D75}" destId="{57D8BC79-8A14-4784-A9BC-79222363F349}" srcOrd="2" destOrd="0" presId="urn:microsoft.com/office/officeart/2005/8/layout/chevron1"/>
    <dgm:cxn modelId="{5522A833-EA89-4EB3-BBCC-3D9B847F7EFF}" type="presParOf" srcId="{8EB8445B-7709-4801-9B9A-7F7FD1C03D75}" destId="{A3B68689-3C9D-4CF7-BB54-8FE66B1F28CB}" srcOrd="3" destOrd="0" presId="urn:microsoft.com/office/officeart/2005/8/layout/chevron1"/>
    <dgm:cxn modelId="{027D166C-3373-4099-AA6A-16212528CCE0}" type="presParOf" srcId="{8EB8445B-7709-4801-9B9A-7F7FD1C03D75}" destId="{91728D26-AAEE-4B2A-9B2D-4C263630075E}" srcOrd="4" destOrd="0" presId="urn:microsoft.com/office/officeart/2005/8/layout/chevron1"/>
    <dgm:cxn modelId="{DD530EA3-2F08-486C-9E70-845AB5B09443}" type="presParOf" srcId="{8EB8445B-7709-4801-9B9A-7F7FD1C03D75}" destId="{8ED608AB-F968-4FF9-8B9C-C84D2014D867}" srcOrd="5" destOrd="0" presId="urn:microsoft.com/office/officeart/2005/8/layout/chevron1"/>
    <dgm:cxn modelId="{F9F8B277-3575-47B7-9660-F7369A4A9D17}" type="presParOf" srcId="{8EB8445B-7709-4801-9B9A-7F7FD1C03D75}" destId="{C332B943-0E1C-4214-B5EB-8F9751C4F8FB}" srcOrd="6" destOrd="0" presId="urn:microsoft.com/office/officeart/2005/8/layout/chevron1"/>
    <dgm:cxn modelId="{A4A3507E-47C4-4A69-A4EC-467ED0DCA11D}" type="presParOf" srcId="{8EB8445B-7709-4801-9B9A-7F7FD1C03D75}" destId="{139EF0DD-E3D3-48A3-B821-011022751510}" srcOrd="7" destOrd="0" presId="urn:microsoft.com/office/officeart/2005/8/layout/chevron1"/>
    <dgm:cxn modelId="{C266A021-7308-492F-9F77-0FBF1672CF89}" type="presParOf" srcId="{8EB8445B-7709-4801-9B9A-7F7FD1C03D75}" destId="{D30C58E7-7E93-4A65-BCDC-CCF0C6DA706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8BDAE-D4B6-4652-9828-66F760E82AAF}">
      <dsp:nvSpPr>
        <dsp:cNvPr id="0" name=""/>
        <dsp:cNvSpPr/>
      </dsp:nvSpPr>
      <dsp:spPr>
        <a:xfrm>
          <a:off x="2976" y="0"/>
          <a:ext cx="2649140" cy="612843"/>
        </a:xfrm>
        <a:prstGeom prst="chevron">
          <a:avLst/>
        </a:prstGeom>
        <a:solidFill>
          <a:srgbClr val="EAC03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Data understanding</a:t>
          </a:r>
        </a:p>
      </dsp:txBody>
      <dsp:txXfrm>
        <a:off x="309398" y="0"/>
        <a:ext cx="2036297" cy="612843"/>
      </dsp:txXfrm>
    </dsp:sp>
    <dsp:sp modelId="{57D8BC79-8A14-4784-A9BC-79222363F349}">
      <dsp:nvSpPr>
        <dsp:cNvPr id="0" name=""/>
        <dsp:cNvSpPr/>
      </dsp:nvSpPr>
      <dsp:spPr>
        <a:xfrm>
          <a:off x="2387203" y="0"/>
          <a:ext cx="2649140" cy="612843"/>
        </a:xfrm>
        <a:prstGeom prst="chevron">
          <a:avLst/>
        </a:prstGeom>
        <a:solidFill>
          <a:srgbClr val="CE673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Data cleansing</a:t>
          </a:r>
        </a:p>
      </dsp:txBody>
      <dsp:txXfrm>
        <a:off x="2693625" y="0"/>
        <a:ext cx="2036297" cy="612843"/>
      </dsp:txXfrm>
    </dsp:sp>
    <dsp:sp modelId="{91728D26-AAEE-4B2A-9B2D-4C263630075E}">
      <dsp:nvSpPr>
        <dsp:cNvPr id="0" name=""/>
        <dsp:cNvSpPr/>
      </dsp:nvSpPr>
      <dsp:spPr>
        <a:xfrm>
          <a:off x="4771429" y="0"/>
          <a:ext cx="2649140" cy="612843"/>
        </a:xfrm>
        <a:prstGeom prst="chevron">
          <a:avLst/>
        </a:prstGeom>
        <a:solidFill>
          <a:srgbClr val="6A9CA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Data manipulation</a:t>
          </a:r>
        </a:p>
      </dsp:txBody>
      <dsp:txXfrm>
        <a:off x="5077851" y="0"/>
        <a:ext cx="2036297" cy="612843"/>
      </dsp:txXfrm>
    </dsp:sp>
    <dsp:sp modelId="{C332B943-0E1C-4214-B5EB-8F9751C4F8FB}">
      <dsp:nvSpPr>
        <dsp:cNvPr id="0" name=""/>
        <dsp:cNvSpPr/>
      </dsp:nvSpPr>
      <dsp:spPr>
        <a:xfrm>
          <a:off x="7155656" y="0"/>
          <a:ext cx="2649140" cy="612843"/>
        </a:xfrm>
        <a:prstGeom prst="chevron">
          <a:avLst/>
        </a:prstGeom>
        <a:solidFill>
          <a:srgbClr val="6C587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Identifying patterns</a:t>
          </a:r>
        </a:p>
      </dsp:txBody>
      <dsp:txXfrm>
        <a:off x="7462078" y="0"/>
        <a:ext cx="2036297" cy="612843"/>
      </dsp:txXfrm>
    </dsp:sp>
    <dsp:sp modelId="{D30C58E7-7E93-4A65-BCDC-CCF0C6DA706A}">
      <dsp:nvSpPr>
        <dsp:cNvPr id="0" name=""/>
        <dsp:cNvSpPr/>
      </dsp:nvSpPr>
      <dsp:spPr>
        <a:xfrm>
          <a:off x="9539882" y="0"/>
          <a:ext cx="2649140" cy="6128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Extracting insights</a:t>
          </a:r>
        </a:p>
      </dsp:txBody>
      <dsp:txXfrm>
        <a:off x="9846304" y="0"/>
        <a:ext cx="2036297" cy="6128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DFF-9A69-4CF3-905A-BFD153C5F59B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B2BEC-CF82-4C09-9201-E8A94A91E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5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496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622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164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416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391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656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707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824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4353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884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399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962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101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112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974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626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3291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150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09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736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5B2BEC-CF82-4C09-9201-E8A94A91E37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3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hyperlink" Target="mailto:data.schools@ed.ac.uk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1363" y="636430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1363" y="311610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EF22CF6-B432-4127-8727-92509BF66A0B}"/>
              </a:ext>
            </a:extLst>
          </p:cNvPr>
          <p:cNvSpPr/>
          <p:nvPr userDrawn="1"/>
        </p:nvSpPr>
        <p:spPr>
          <a:xfrm>
            <a:off x="34539" y="5218747"/>
            <a:ext cx="1686758" cy="15989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7435ED-A21A-4866-AA1D-EB145468B534}"/>
              </a:ext>
            </a:extLst>
          </p:cNvPr>
          <p:cNvSpPr/>
          <p:nvPr userDrawn="1"/>
        </p:nvSpPr>
        <p:spPr>
          <a:xfrm>
            <a:off x="34539" y="5590029"/>
            <a:ext cx="1331532" cy="122764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D59AAAB-7C6B-4DD6-B5A8-F04557182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621192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727EC0E-2A2F-4A67-9842-0111FD944C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905" y="5687254"/>
            <a:ext cx="1844980" cy="951318"/>
          </a:xfrm>
          <a:prstGeom prst="rect">
            <a:avLst/>
          </a:prstGeom>
        </p:spPr>
      </p:pic>
      <p:pic>
        <p:nvPicPr>
          <p:cNvPr id="17" name="Picture 2" descr="Home - The Data Lab">
            <a:extLst>
              <a:ext uri="{FF2B5EF4-FFF2-40B4-BE49-F238E27FC236}">
                <a16:creationId xmlns:a16="http://schemas.microsoft.com/office/drawing/2014/main" id="{095DCC10-2C73-4208-BFFA-01AA3F2BF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0834" y="5735836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6A54839-DD7D-4D43-B7B4-5A74388EC6DD}"/>
              </a:ext>
            </a:extLst>
          </p:cNvPr>
          <p:cNvSpPr/>
          <p:nvPr userDrawn="1"/>
        </p:nvSpPr>
        <p:spPr>
          <a:xfrm>
            <a:off x="0" y="536348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4C9410-0E98-42B6-9A7D-82908C7919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621192"/>
            <a:ext cx="1922636" cy="85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26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690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107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5183188" cy="20574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6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9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89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69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05" y="6460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205" y="35257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8280" y="5280025"/>
            <a:ext cx="11115525" cy="15201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8" name="Picture 7" descr="A picture containing clock&#10;&#10;Description automatically generate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686" y="5257800"/>
            <a:ext cx="1541780" cy="15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5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9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938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893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4045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40450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338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06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0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BD0DA7-BBDB-4BF4-9DD1-BE8DCD03695B}"/>
              </a:ext>
            </a:extLst>
          </p:cNvPr>
          <p:cNvSpPr txBox="1">
            <a:spLocks/>
          </p:cNvSpPr>
          <p:nvPr userDrawn="1"/>
        </p:nvSpPr>
        <p:spPr>
          <a:xfrm>
            <a:off x="142043" y="365124"/>
            <a:ext cx="11913833" cy="1325563"/>
          </a:xfrm>
          <a:prstGeom prst="rect">
            <a:avLst/>
          </a:prstGeom>
          <a:noFill/>
          <a:ln w="38100">
            <a:solidFill>
              <a:srgbClr val="6A9CA1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1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10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3947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21912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028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6AD55E-B5BD-4F94-AFC2-AB026D9E2A7C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7C21C5-517E-4677-BE4F-7D6B7E168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394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978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289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94" y="5214452"/>
            <a:ext cx="4219575" cy="742950"/>
          </a:xfrm>
          <a:prstGeom prst="rect">
            <a:avLst/>
          </a:prstGeom>
        </p:spPr>
      </p:pic>
      <p:pic>
        <p:nvPicPr>
          <p:cNvPr id="4" name="Picture 3" descr="A picture containing clock&#10;&#10;Description automatically generated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424" y="5062052"/>
            <a:ext cx="2014220" cy="89344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502229" y="2690675"/>
            <a:ext cx="93586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If you require this document in an alternative format, such as large print or a coloured background, please contact Claire </a:t>
            </a:r>
            <a:r>
              <a:rPr lang="en-GB" sz="1800" b="1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Sowton</a:t>
            </a:r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n-GB" sz="1800" b="1" u="sng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data.schools@ed.ac.uk</a:t>
            </a:r>
            <a:r>
              <a:rPr lang="en-GB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or Moray House School of Education and Sport, St John’s Land, Holyrood Road, Edinburgh, EH8 8AQ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6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FCF9DCF-4425-4748-A316-CF0BFB290CE0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6C587C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Definition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91017B-A279-4B83-A84B-B79DBB7D7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27225"/>
            <a:ext cx="8686800" cy="4110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Graphic 10" descr="An open book">
            <a:extLst>
              <a:ext uri="{FF2B5EF4-FFF2-40B4-BE49-F238E27FC236}">
                <a16:creationId xmlns:a16="http://schemas.microsoft.com/office/drawing/2014/main" id="{C1209097-37ED-4D22-A6B8-01560ED36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8704" y="-19660"/>
            <a:ext cx="2095129" cy="20951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26216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1C459A-0EA2-4F58-B130-CE5FAD9E3065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CE673B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5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D668AE1-2F2B-4D17-A393-76B469763C0F}"/>
              </a:ext>
            </a:extLst>
          </p:cNvPr>
          <p:cNvSpPr txBox="1">
            <a:spLocks/>
          </p:cNvSpPr>
          <p:nvPr userDrawn="1"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w="38100">
            <a:solidFill>
              <a:srgbClr val="EAC036"/>
            </a:solidFill>
            <a:prstDash val="dash"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Graphic 6" descr="Person with idea with solid fill">
            <a:extLst>
              <a:ext uri="{FF2B5EF4-FFF2-40B4-BE49-F238E27FC236}">
                <a16:creationId xmlns:a16="http://schemas.microsoft.com/office/drawing/2014/main" id="{E25AACE2-3951-471B-8CFA-5CCC751F56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3460" y="477175"/>
            <a:ext cx="1067540" cy="106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90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560192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val 6"/>
          <p:cNvSpPr/>
          <p:nvPr userDrawn="1"/>
        </p:nvSpPr>
        <p:spPr>
          <a:xfrm>
            <a:off x="698571" y="1052924"/>
            <a:ext cx="1371600" cy="136207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 userDrawn="1"/>
        </p:nvSpPr>
        <p:spPr>
          <a:xfrm>
            <a:off x="3629025" y="921544"/>
            <a:ext cx="1371600" cy="136207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9045676" y="1244797"/>
            <a:ext cx="3517557" cy="17587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4579" y="5631451"/>
            <a:ext cx="2389221" cy="1060496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24BC5B0-ED93-4857-9385-89EF036174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79" y="5680255"/>
            <a:ext cx="1428592" cy="118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0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0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0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68592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29571">
            <a:off x="8928246" y="538326"/>
            <a:ext cx="3085311" cy="154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5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6DF6F-4D60-4FD1-8EA1-73321BFA1540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48FEC-0018-4823-B398-ED9D6E1B44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2" r:id="rId2"/>
    <p:sldLayoutId id="2147483672" r:id="rId3"/>
    <p:sldLayoutId id="2147483674" r:id="rId4"/>
    <p:sldLayoutId id="2147483675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28575">
            <a:solidFill>
              <a:schemeClr val="accent5"/>
            </a:solidFill>
            <a:prstDash val="lgDash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84506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5"/>
            </a:solidFill>
            <a:prstDash val="lgDash"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14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microsoft.com/en-us/office/format-elements-of-a-chart-b6c787d5-f90a-41d2-a901-9d3ed9f0dbf0#taskpan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ggle.com/datasets/prasertk/sunshine-duration-by-city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2.xml"/><Relationship Id="rId5" Type="http://schemas.openxmlformats.org/officeDocument/2006/relationships/image" Target="../media/image35.png"/><Relationship Id="rId4" Type="http://schemas.microsoft.com/office/2014/relationships/chartEx" Target="../charts/chartEx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hyperlink" Target="https://creativecommons.org/licenses/by-nc/4.0/legalcod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hyperlink" Target="https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science-environment-60860397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xkcd.com/1281/" TargetMode="Externa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etoffice.gov.uk/research/climate/maps-and-data/uk-climate-averages" TargetMode="Externa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53119"/>
            <a:ext cx="9144000" cy="1575881"/>
          </a:xfrm>
        </p:spPr>
        <p:txBody>
          <a:bodyPr>
            <a:normAutofit fontScale="90000"/>
          </a:bodyPr>
          <a:lstStyle/>
          <a:p>
            <a:r>
              <a:rPr lang="en-GB"/>
              <a:t>Practise creating graphs</a:t>
            </a:r>
            <a:br>
              <a:rPr lang="en-GB"/>
            </a:br>
            <a:r>
              <a:rPr lang="en-GB"/>
              <a:t>in Excel (part 1) 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4B7AB-0A22-4861-BDA6-284B696F1EFE}"/>
              </a:ext>
            </a:extLst>
          </p:cNvPr>
          <p:cNvSpPr txBox="1"/>
          <p:nvPr/>
        </p:nvSpPr>
        <p:spPr>
          <a:xfrm>
            <a:off x="9523379" y="5076084"/>
            <a:ext cx="2668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Version: 1.0</a:t>
            </a:r>
          </a:p>
        </p:txBody>
      </p:sp>
    </p:spTree>
    <p:extLst>
      <p:ext uri="{BB962C8B-B14F-4D97-AF65-F5344CB8AC3E}">
        <p14:creationId xmlns:p14="http://schemas.microsoft.com/office/powerpoint/2010/main" val="3333363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Amending the default graph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98528" y="1965600"/>
            <a:ext cx="633824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We will start with the Excel default graph and go through the steps to make the following changes,</a:t>
            </a:r>
          </a:p>
          <a:p>
            <a:endParaRPr lang="en-GB" sz="2400" dirty="0"/>
          </a:p>
          <a:p>
            <a:pPr marL="342900" indent="-342900">
              <a:buAutoNum type="arabicPeriod"/>
            </a:pPr>
            <a:r>
              <a:rPr lang="en-GB" sz="2400" dirty="0"/>
              <a:t>Add axis title</a:t>
            </a:r>
          </a:p>
          <a:p>
            <a:pPr marL="342900" indent="-342900">
              <a:buAutoNum type="arabicPeriod"/>
            </a:pPr>
            <a:r>
              <a:rPr lang="en-GB" sz="2400" dirty="0"/>
              <a:t>Change the font</a:t>
            </a:r>
          </a:p>
          <a:p>
            <a:pPr marL="342900" indent="-342900">
              <a:buAutoNum type="arabicPeriod"/>
            </a:pPr>
            <a:r>
              <a:rPr lang="en-GB" sz="2400" dirty="0"/>
              <a:t>Change the display format of the numbers</a:t>
            </a:r>
          </a:p>
          <a:p>
            <a:pPr marL="342900" indent="-342900">
              <a:buAutoNum type="arabicPeriod"/>
            </a:pPr>
            <a:r>
              <a:rPr lang="en-GB" sz="2400" dirty="0"/>
              <a:t>Change the axis range</a:t>
            </a:r>
          </a:p>
          <a:p>
            <a:pPr marL="342900" indent="-342900">
              <a:buAutoNum type="arabicPeriod" startAt="5"/>
            </a:pPr>
            <a:r>
              <a:rPr lang="en-GB" sz="2400" dirty="0"/>
              <a:t>Amend the gridlines</a:t>
            </a:r>
          </a:p>
          <a:p>
            <a:pPr marL="342900" indent="-342900">
              <a:buAutoNum type="arabicPeriod" startAt="5"/>
            </a:pPr>
            <a:r>
              <a:rPr lang="en-GB" sz="2400" dirty="0"/>
              <a:t>Change the order of the bars</a:t>
            </a:r>
          </a:p>
          <a:p>
            <a:pPr marL="342900" indent="-342900">
              <a:buAutoNum type="arabicPeriod" startAt="5"/>
            </a:pPr>
            <a:r>
              <a:rPr lang="en-GB" sz="2400" dirty="0"/>
              <a:t>Change the gap between the bars</a:t>
            </a:r>
          </a:p>
          <a:p>
            <a:pPr marL="342900" indent="-342900">
              <a:buAutoNum type="arabicPeriod" startAt="5"/>
            </a:pPr>
            <a:r>
              <a:rPr lang="en-GB" sz="2400" dirty="0"/>
              <a:t>Change the chart title</a:t>
            </a:r>
            <a:endParaRPr lang="en-GB" sz="2400" dirty="0">
              <a:highlight>
                <a:srgbClr val="FFFF00"/>
              </a:highlight>
            </a:endParaRPr>
          </a:p>
          <a:p>
            <a:endParaRPr lang="en-GB" sz="24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006F68C-E057-4819-A850-AF7C19697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925980"/>
              </p:ext>
            </p:extLst>
          </p:nvPr>
        </p:nvGraphicFramePr>
        <p:xfrm>
          <a:off x="7321472" y="29350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1381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tx1"/>
                </a:solidFill>
              </a:rPr>
              <a:t>Adding axis titles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9D4CC-22CF-43C0-B1C9-D84762F7777B}"/>
              </a:ext>
            </a:extLst>
          </p:cNvPr>
          <p:cNvSpPr txBox="1"/>
          <p:nvPr/>
        </p:nvSpPr>
        <p:spPr>
          <a:xfrm>
            <a:off x="373626" y="2045110"/>
            <a:ext cx="10683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To add axis or chart titles to a graph, click on the graph then </a:t>
            </a:r>
            <a:r>
              <a:rPr lang="en-GB" sz="2000" b="1" dirty="0"/>
              <a:t>press + button </a:t>
            </a:r>
            <a:r>
              <a:rPr lang="en-GB" sz="2000" dirty="0"/>
              <a:t>on the right hand side and select chart elements you need.  </a:t>
            </a:r>
          </a:p>
        </p:txBody>
      </p:sp>
      <p:pic>
        <p:nvPicPr>
          <p:cNvPr id="7" name="Picture 6" descr="Screenshot of Excel with a graph showing the Chart Elements menu open">
            <a:extLst>
              <a:ext uri="{FF2B5EF4-FFF2-40B4-BE49-F238E27FC236}">
                <a16:creationId xmlns:a16="http://schemas.microsoft.com/office/drawing/2014/main" id="{48D54CF0-F939-4B90-A01B-C925C90793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218" y="3407500"/>
            <a:ext cx="10683810" cy="305783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50E2962-3BBE-4384-ACF8-A2B69F4E9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47355" y="3057832"/>
            <a:ext cx="2664542" cy="2143433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972CD3-2251-47DF-A51C-65AF0B001A87}"/>
              </a:ext>
            </a:extLst>
          </p:cNvPr>
          <p:cNvSpPr/>
          <p:nvPr/>
        </p:nvSpPr>
        <p:spPr>
          <a:xfrm>
            <a:off x="8182947" y="463779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Axis titles avoid confusion around what is being shown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42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64E157-7A15-4974-8030-CC4D16440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852" y="2045109"/>
            <a:ext cx="7207045" cy="4064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Change the font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9D4CC-22CF-43C0-B1C9-D84762F7777B}"/>
              </a:ext>
            </a:extLst>
          </p:cNvPr>
          <p:cNvSpPr txBox="1"/>
          <p:nvPr/>
        </p:nvSpPr>
        <p:spPr>
          <a:xfrm>
            <a:off x="454906" y="2323718"/>
            <a:ext cx="32941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To change the font used in the graph, </a:t>
            </a:r>
          </a:p>
          <a:p>
            <a:endParaRPr lang="en-GB" sz="2000"/>
          </a:p>
          <a:p>
            <a:pPr marL="457200" indent="-457200">
              <a:buFont typeface="+mj-lt"/>
              <a:buAutoNum type="arabicPeriod"/>
            </a:pPr>
            <a:r>
              <a:rPr lang="en-GB" sz="2000"/>
              <a:t>Click on the graph</a:t>
            </a:r>
          </a:p>
          <a:p>
            <a:pPr marL="457200" indent="-457200">
              <a:buFont typeface="+mj-lt"/>
              <a:buAutoNum type="arabicPeriod"/>
            </a:pPr>
            <a:endParaRPr lang="en-GB" sz="2000"/>
          </a:p>
          <a:p>
            <a:pPr marL="457200" indent="-457200">
              <a:buFont typeface="+mj-lt"/>
              <a:buAutoNum type="arabicPeriod"/>
            </a:pPr>
            <a:r>
              <a:rPr lang="en-GB" sz="2000"/>
              <a:t>Choose the font you would like to use from the drop down menu in the Home ribbon.</a:t>
            </a:r>
          </a:p>
          <a:p>
            <a:endParaRPr lang="en-GB" sz="2000"/>
          </a:p>
          <a:p>
            <a:r>
              <a:rPr lang="en-GB" sz="2000"/>
              <a:t>You can also change the size, colour etc of the font. 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0E2962-3BBE-4384-ACF8-A2B69F4E9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93109" y="1856690"/>
            <a:ext cx="2005781" cy="1631217"/>
          </a:xfrm>
          <a:prstGeom prst="ellipse">
            <a:avLst/>
          </a:prstGeom>
          <a:noFill/>
          <a:ln w="762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37BCA2-1768-4316-9D0F-FE2641DFC60B}"/>
              </a:ext>
            </a:extLst>
          </p:cNvPr>
          <p:cNvSpPr/>
          <p:nvPr/>
        </p:nvSpPr>
        <p:spPr>
          <a:xfrm>
            <a:off x="8173115" y="453947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A consistent font allows the graphics to incorporate branding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68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Change the display format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9D4CC-22CF-43C0-B1C9-D84762F7777B}"/>
              </a:ext>
            </a:extLst>
          </p:cNvPr>
          <p:cNvSpPr txBox="1"/>
          <p:nvPr/>
        </p:nvSpPr>
        <p:spPr>
          <a:xfrm>
            <a:off x="344128" y="2158191"/>
            <a:ext cx="41787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The way data is displayed in the graph matches the display format of the dataset.</a:t>
            </a:r>
          </a:p>
          <a:p>
            <a:endParaRPr lang="en-GB" sz="2000"/>
          </a:p>
          <a:p>
            <a:r>
              <a:rPr lang="en-GB" sz="2000"/>
              <a:t>Therefore, the </a:t>
            </a:r>
            <a:r>
              <a:rPr lang="en-GB" sz="2000" b="1"/>
              <a:t>easiest way to change the display format of the graph is to change it in the dataset</a:t>
            </a:r>
            <a:r>
              <a:rPr lang="en-GB" sz="2000"/>
              <a:t>.</a:t>
            </a:r>
          </a:p>
          <a:p>
            <a:endParaRPr lang="en-GB" sz="2000"/>
          </a:p>
          <a:p>
            <a:r>
              <a:rPr lang="en-GB" sz="2000"/>
              <a:t>Reminder to open the format cells window, press Ctrl+ 1 (for windows) or Command +1 (for Mac).</a:t>
            </a:r>
          </a:p>
          <a:p>
            <a:endParaRPr lang="en-GB" sz="2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028150-F54E-4C86-A02E-9A0A2990F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9150" y="1981297"/>
            <a:ext cx="7295537" cy="345445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3F08A5A-CB9E-46DE-BFCC-FDD2C935E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007062"/>
              </p:ext>
            </p:extLst>
          </p:nvPr>
        </p:nvGraphicFramePr>
        <p:xfrm>
          <a:off x="5393490" y="5303763"/>
          <a:ext cx="5645021" cy="1280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69371">
                  <a:extLst>
                    <a:ext uri="{9D8B030D-6E8A-4147-A177-3AD203B41FA5}">
                      <a16:colId xmlns:a16="http://schemas.microsoft.com/office/drawing/2014/main" val="126789438"/>
                    </a:ext>
                  </a:extLst>
                </a:gridCol>
                <a:gridCol w="3575650">
                  <a:extLst>
                    <a:ext uri="{9D8B030D-6E8A-4147-A177-3AD203B41FA5}">
                      <a16:colId xmlns:a16="http://schemas.microsoft.com/office/drawing/2014/main" val="3328752603"/>
                    </a:ext>
                  </a:extLst>
                </a:gridCol>
              </a:tblGrid>
              <a:tr h="493669">
                <a:tc>
                  <a:txBody>
                    <a:bodyPr/>
                    <a:lstStyle/>
                    <a:p>
                      <a:pPr algn="ctr"/>
                      <a:r>
                        <a:rPr lang="en-GB" sz="3600"/>
                        <a:t>Windows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/>
                        <a:t>Ctrl + 1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152890"/>
                  </a:ext>
                </a:extLst>
              </a:tr>
              <a:tr h="493669">
                <a:tc>
                  <a:txBody>
                    <a:bodyPr/>
                    <a:lstStyle/>
                    <a:p>
                      <a:pPr algn="ctr"/>
                      <a:r>
                        <a:rPr lang="en-GB" sz="3600"/>
                        <a:t>Mac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/>
                        <a:t>Command + 1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183547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CC462D-90FB-45FC-BDE6-BC3810DC464D}"/>
              </a:ext>
            </a:extLst>
          </p:cNvPr>
          <p:cNvSpPr/>
          <p:nvPr/>
        </p:nvSpPr>
        <p:spPr>
          <a:xfrm>
            <a:off x="8173115" y="453947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dirty="0">
                <a:solidFill>
                  <a:schemeClr val="tx1"/>
                </a:solidFill>
              </a:rPr>
              <a:t>Display formats it make the data easier to understand for the user 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Amending the axis and gridlines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057DDF-5449-4E51-97B7-AA75F6DA8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7973" y="2231924"/>
            <a:ext cx="6725265" cy="4031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FE38B9-CE99-4819-BD04-BCF3C087D8E9}"/>
              </a:ext>
            </a:extLst>
          </p:cNvPr>
          <p:cNvSpPr txBox="1"/>
          <p:nvPr/>
        </p:nvSpPr>
        <p:spPr>
          <a:xfrm>
            <a:off x="412955" y="2330246"/>
            <a:ext cx="331347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There are lots of options to amend the axis and gridlines in a graph. </a:t>
            </a:r>
          </a:p>
          <a:p>
            <a:endParaRPr lang="en-GB" sz="2000"/>
          </a:p>
          <a:p>
            <a:r>
              <a:rPr lang="en-GB" sz="2000"/>
              <a:t>These are all done within the Format Axis/Gridline pane.</a:t>
            </a:r>
          </a:p>
          <a:p>
            <a:endParaRPr lang="en-GB" sz="2000"/>
          </a:p>
          <a:p>
            <a:endParaRPr lang="en-GB" sz="2000"/>
          </a:p>
          <a:p>
            <a:r>
              <a:rPr lang="en-GB" sz="2000"/>
              <a:t>Right click on the axis or gridline to open the Format Axis/Gridline pane.</a:t>
            </a:r>
          </a:p>
        </p:txBody>
      </p:sp>
    </p:spTree>
    <p:extLst>
      <p:ext uri="{BB962C8B-B14F-4D97-AF65-F5344CB8AC3E}">
        <p14:creationId xmlns:p14="http://schemas.microsoft.com/office/powerpoint/2010/main" val="2444607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About the Format Axis pane</a:t>
            </a:r>
          </a:p>
        </p:txBody>
      </p:sp>
      <p:pic>
        <p:nvPicPr>
          <p:cNvPr id="4" name="Picture 3" descr="Screenshot of Format Axis pane showing,&#10;&#10;Fill &amp; line option,&#10;Effects option,&#10;Size &amp; properties option,&#10;Axis options">
            <a:extLst>
              <a:ext uri="{FF2B5EF4-FFF2-40B4-BE49-F238E27FC236}">
                <a16:creationId xmlns:a16="http://schemas.microsoft.com/office/drawing/2014/main" id="{809EB26E-04C6-4FCE-B0A8-A2C32D161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6167" y="2001166"/>
            <a:ext cx="2772697" cy="28567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5D0F5-999C-4B0E-8066-4981CBAEE358}"/>
              </a:ext>
            </a:extLst>
          </p:cNvPr>
          <p:cNvSpPr txBox="1"/>
          <p:nvPr/>
        </p:nvSpPr>
        <p:spPr>
          <a:xfrm>
            <a:off x="535104" y="2611115"/>
            <a:ext cx="4711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The </a:t>
            </a:r>
            <a:r>
              <a:rPr lang="en-GB" sz="2000" b="1"/>
              <a:t>Format Axis pane </a:t>
            </a:r>
            <a:r>
              <a:rPr lang="en-GB" sz="2000"/>
              <a:t>contains lots of options that allow you to change how your graph is displayed, including how to change the text and the axis.</a:t>
            </a:r>
          </a:p>
          <a:p>
            <a:endParaRPr lang="en-GB" sz="2000"/>
          </a:p>
          <a:p>
            <a:r>
              <a:rPr lang="en-GB" sz="2000"/>
              <a:t>In this lesson we will look at the </a:t>
            </a:r>
            <a:r>
              <a:rPr lang="en-GB" sz="2000" b="1"/>
              <a:t>Axis Options tab.</a:t>
            </a:r>
            <a:endParaRPr lang="en-GB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F8432-33AF-4359-A18E-FA8507BD9547}"/>
              </a:ext>
            </a:extLst>
          </p:cNvPr>
          <p:cNvSpPr txBox="1"/>
          <p:nvPr/>
        </p:nvSpPr>
        <p:spPr>
          <a:xfrm>
            <a:off x="6705019" y="2863928"/>
            <a:ext cx="120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/>
              <a:t>Fill &amp;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6F9FB2-9F7A-48A6-8540-B6A8CCD0956F}"/>
              </a:ext>
            </a:extLst>
          </p:cNvPr>
          <p:cNvSpPr txBox="1"/>
          <p:nvPr/>
        </p:nvSpPr>
        <p:spPr>
          <a:xfrm>
            <a:off x="8118858" y="5263300"/>
            <a:ext cx="178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Size &amp; Properties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0A9C2A-5B2C-4A1D-9F85-6484A1FE46EE}"/>
              </a:ext>
            </a:extLst>
          </p:cNvPr>
          <p:cNvSpPr txBox="1"/>
          <p:nvPr/>
        </p:nvSpPr>
        <p:spPr>
          <a:xfrm>
            <a:off x="6705019" y="3579933"/>
            <a:ext cx="1221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/>
              <a:t>Effects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35A68-5D8B-4CE6-8AF9-03995BC70C2B}"/>
              </a:ext>
            </a:extLst>
          </p:cNvPr>
          <p:cNvSpPr txBox="1"/>
          <p:nvPr/>
        </p:nvSpPr>
        <p:spPr>
          <a:xfrm>
            <a:off x="10564633" y="5263300"/>
            <a:ext cx="1386348" cy="369332"/>
          </a:xfrm>
          <a:prstGeom prst="rect">
            <a:avLst/>
          </a:prstGeom>
          <a:noFill/>
          <a:ln w="57150">
            <a:solidFill>
              <a:srgbClr val="EAC036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Axis Options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F7660D-9476-4839-BB92-BCF26CD58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914968" y="2907094"/>
            <a:ext cx="894735" cy="141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098EF1-5222-4CB0-8357-DAAACD933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9011524" y="3069513"/>
            <a:ext cx="761805" cy="2193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B1D379-7D7B-4515-8A26-7D983D3F9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7926806" y="3069513"/>
            <a:ext cx="1374510" cy="695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B01E51-B4EF-40AB-8E5D-2107211D8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10294374" y="3069513"/>
            <a:ext cx="963433" cy="2193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A2C616E-1D91-49CA-A4E9-46CE43A69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9703" y="3234811"/>
            <a:ext cx="1484671" cy="194189"/>
          </a:xfrm>
          <a:prstGeom prst="rect">
            <a:avLst/>
          </a:prstGeom>
          <a:noFill/>
          <a:ln w="38100"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F2EE07-6AD2-4B1D-8C92-C8548A076CB1}"/>
              </a:ext>
            </a:extLst>
          </p:cNvPr>
          <p:cNvSpPr txBox="1"/>
          <p:nvPr/>
        </p:nvSpPr>
        <p:spPr>
          <a:xfrm>
            <a:off x="-4689" y="6200585"/>
            <a:ext cx="860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If you would like to know more about the Format Axis pane, please see </a:t>
            </a:r>
            <a:r>
              <a:rPr lang="en-GB" sz="1800">
                <a:hlinkClick r:id="rId4"/>
              </a:rPr>
              <a:t>https://support.microsoft.com/en-us/office/format-elements-of-a-chart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41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Changing the axis range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D0F5-999C-4B0E-8066-4981CBAEE358}"/>
              </a:ext>
            </a:extLst>
          </p:cNvPr>
          <p:cNvSpPr txBox="1"/>
          <p:nvPr/>
        </p:nvSpPr>
        <p:spPr>
          <a:xfrm>
            <a:off x="216439" y="2037361"/>
            <a:ext cx="80229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In the Format Axis pane, click on the </a:t>
            </a:r>
            <a:r>
              <a:rPr lang="en-GB" sz="2000" b="1"/>
              <a:t>Axis Options</a:t>
            </a:r>
            <a:r>
              <a:rPr lang="en-GB" sz="2000"/>
              <a:t>. You can then change the </a:t>
            </a:r>
            <a:r>
              <a:rPr lang="en-GB" sz="2000" b="1"/>
              <a:t>minimum and maximum </a:t>
            </a:r>
            <a:r>
              <a:rPr lang="en-GB" sz="2000"/>
              <a:t>range of the axis in the </a:t>
            </a:r>
            <a:r>
              <a:rPr lang="en-GB" sz="2000" b="1"/>
              <a:t>Bounds</a:t>
            </a:r>
            <a:r>
              <a:rPr lang="en-GB" sz="2000"/>
              <a:t> section.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176702-B10D-4BBE-88B8-E101CF737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7"/>
          <a:stretch/>
        </p:blipFill>
        <p:spPr>
          <a:xfrm>
            <a:off x="8448167" y="1936290"/>
            <a:ext cx="2905633" cy="460635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018796E-315D-4B38-A5D8-6E3F2D73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895096"/>
              </p:ext>
            </p:extLst>
          </p:nvPr>
        </p:nvGraphicFramePr>
        <p:xfrm>
          <a:off x="432750" y="3113968"/>
          <a:ext cx="4572000" cy="241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782D0198-F43E-4D01-8871-A234D4337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812255"/>
              </p:ext>
            </p:extLst>
          </p:nvPr>
        </p:nvGraphicFramePr>
        <p:xfrm>
          <a:off x="2315496" y="4077335"/>
          <a:ext cx="4572000" cy="241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59F3365C-D788-4D70-AD86-35AFA6585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53017" y="4287131"/>
            <a:ext cx="540774" cy="1995948"/>
          </a:xfrm>
          <a:prstGeom prst="rect">
            <a:avLst/>
          </a:prstGeom>
          <a:noFill/>
          <a:ln w="38100"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EFFD59C-332F-4DE9-A38F-365D3402C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432141">
            <a:off x="1039023" y="5511335"/>
            <a:ext cx="1596200" cy="142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B3498-3AC4-4F17-B436-F8EAB79C5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0271" y="3352800"/>
            <a:ext cx="540774" cy="1995948"/>
          </a:xfrm>
          <a:prstGeom prst="rect">
            <a:avLst/>
          </a:prstGeom>
          <a:noFill/>
          <a:ln w="38100"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4C87A3-CC06-4DBB-AD7F-FD055A50E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3896" y="3333136"/>
            <a:ext cx="2684207" cy="806245"/>
          </a:xfrm>
          <a:prstGeom prst="roundRect">
            <a:avLst/>
          </a:prstGeom>
          <a:noFill/>
          <a:ln w="57150"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762F85-2808-4917-BA7D-45EFF405E410}"/>
              </a:ext>
            </a:extLst>
          </p:cNvPr>
          <p:cNvSpPr/>
          <p:nvPr/>
        </p:nvSpPr>
        <p:spPr>
          <a:xfrm>
            <a:off x="8173115" y="463777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dirty="0">
                <a:solidFill>
                  <a:schemeClr val="tx1"/>
                </a:solidFill>
              </a:rPr>
              <a:t>Aim to start axis at zero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953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Amend the gridlines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D0F5-999C-4B0E-8066-4981CBAEE358}"/>
              </a:ext>
            </a:extLst>
          </p:cNvPr>
          <p:cNvSpPr txBox="1"/>
          <p:nvPr/>
        </p:nvSpPr>
        <p:spPr>
          <a:xfrm>
            <a:off x="216439" y="1797784"/>
            <a:ext cx="62236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To amend the gridlines, right click on the gridlines and then select Format Gridlines. </a:t>
            </a:r>
          </a:p>
          <a:p>
            <a:endParaRPr lang="en-GB" sz="2000"/>
          </a:p>
          <a:p>
            <a:r>
              <a:rPr lang="en-GB" sz="2000"/>
              <a:t>For this graph, the gridlines have been removed by selecting the No line option.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F92D6-B520-4F90-BD1B-89A7DF4FB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439" y="3429000"/>
            <a:ext cx="6126554" cy="3471247"/>
          </a:xfrm>
          <a:prstGeom prst="rect">
            <a:avLst/>
          </a:prstGeom>
        </p:spPr>
      </p:pic>
      <p:pic>
        <p:nvPicPr>
          <p:cNvPr id="8" name="Picture 7" descr="Screenshot of Format Major Gridline pane from Excel with Fill &amp; line option open and the Line section highlighted. ">
            <a:extLst>
              <a:ext uri="{FF2B5EF4-FFF2-40B4-BE49-F238E27FC236}">
                <a16:creationId xmlns:a16="http://schemas.microsoft.com/office/drawing/2014/main" id="{3016BD79-54C4-4F1C-BABE-7E79D70888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1774" y="2339148"/>
            <a:ext cx="2812026" cy="4375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E91E8F1-06B3-49CE-A50D-D9B81C635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62334" y="4774083"/>
            <a:ext cx="2154079" cy="515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FFC722-05FC-449B-AE6E-36FB6840C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63896" y="3333136"/>
            <a:ext cx="2684207" cy="1022554"/>
          </a:xfrm>
          <a:prstGeom prst="roundRect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FB547C-B283-40EF-AAAC-34700D31D3D4}"/>
              </a:ext>
            </a:extLst>
          </p:cNvPr>
          <p:cNvSpPr/>
          <p:nvPr/>
        </p:nvSpPr>
        <p:spPr>
          <a:xfrm>
            <a:off x="8173115" y="453946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dirty="0">
                <a:solidFill>
                  <a:schemeClr val="tx1"/>
                </a:solidFill>
              </a:rPr>
              <a:t>Gridlines should not distract from your data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9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Change the order of the bars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D0F5-999C-4B0E-8066-4981CBAEE358}"/>
              </a:ext>
            </a:extLst>
          </p:cNvPr>
          <p:cNvSpPr txBox="1"/>
          <p:nvPr/>
        </p:nvSpPr>
        <p:spPr>
          <a:xfrm>
            <a:off x="216439" y="1929209"/>
            <a:ext cx="5732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To change the order of the bars in the graph you need to change it in the dataset you are plotting.</a:t>
            </a:r>
          </a:p>
          <a:p>
            <a:endParaRPr lang="en-GB" sz="2000"/>
          </a:p>
          <a:p>
            <a:r>
              <a:rPr lang="en-GB" sz="2000"/>
              <a:t>Highlight the dataset and right click and find the </a:t>
            </a:r>
            <a:r>
              <a:rPr lang="en-GB" sz="2000" b="1"/>
              <a:t>‘Custom Sort… </a:t>
            </a:r>
            <a:r>
              <a:rPr lang="en-GB" sz="2000"/>
              <a:t>option. Sorting the dataset will then change the order of the bars in the graph.</a:t>
            </a:r>
          </a:p>
          <a:p>
            <a:endParaRPr lang="en-GB" sz="2000"/>
          </a:p>
        </p:txBody>
      </p:sp>
      <p:pic>
        <p:nvPicPr>
          <p:cNvPr id="7" name="Picture 6" descr="Screenshot of Sort pane from Excel showing sort by 'largest to smallest'">
            <a:extLst>
              <a:ext uri="{FF2B5EF4-FFF2-40B4-BE49-F238E27FC236}">
                <a16:creationId xmlns:a16="http://schemas.microsoft.com/office/drawing/2014/main" id="{C5CA5B00-A74A-4E57-94EB-CBF28DC4D2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748" y="1907820"/>
            <a:ext cx="4807974" cy="2229033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4452F33-B85F-4C21-8015-F3A27D59D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446896"/>
              </p:ext>
            </p:extLst>
          </p:nvPr>
        </p:nvGraphicFramePr>
        <p:xfrm>
          <a:off x="6297432" y="4384673"/>
          <a:ext cx="4572000" cy="241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EC985C9-9BA7-465B-9414-2FC884362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0882047"/>
              </p:ext>
            </p:extLst>
          </p:nvPr>
        </p:nvGraphicFramePr>
        <p:xfrm>
          <a:off x="467032" y="4384673"/>
          <a:ext cx="4572000" cy="241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Arrow: Right 14">
            <a:extLst>
              <a:ext uri="{FF2B5EF4-FFF2-40B4-BE49-F238E27FC236}">
                <a16:creationId xmlns:a16="http://schemas.microsoft.com/office/drawing/2014/main" id="{5EC62378-C654-4366-8244-CBF2246AF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39032" y="5334522"/>
            <a:ext cx="1180049" cy="5158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96CBBA-BDB4-4CAC-9BDE-28E93EED220B}"/>
              </a:ext>
            </a:extLst>
          </p:cNvPr>
          <p:cNvSpPr/>
          <p:nvPr/>
        </p:nvSpPr>
        <p:spPr>
          <a:xfrm>
            <a:off x="8173115" y="473608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dirty="0">
                <a:solidFill>
                  <a:schemeClr val="tx1"/>
                </a:solidFill>
              </a:rPr>
              <a:t>The order of the bars can help the reader to understand the graph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59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Changing gaps between bars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D0F5-999C-4B0E-8066-4981CBAEE358}"/>
              </a:ext>
            </a:extLst>
          </p:cNvPr>
          <p:cNvSpPr txBox="1"/>
          <p:nvPr/>
        </p:nvSpPr>
        <p:spPr>
          <a:xfrm>
            <a:off x="314959" y="2464080"/>
            <a:ext cx="3817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Right click on the bars and select </a:t>
            </a:r>
            <a:r>
              <a:rPr lang="en-GB" sz="2000" b="1"/>
              <a:t>Format Data Series…</a:t>
            </a:r>
          </a:p>
          <a:p>
            <a:endParaRPr lang="en-GB" sz="2000"/>
          </a:p>
          <a:p>
            <a:r>
              <a:rPr lang="en-GB" sz="2000"/>
              <a:t>This opens up the Format Data Series pane. </a:t>
            </a:r>
          </a:p>
          <a:p>
            <a:endParaRPr lang="en-GB" sz="2000"/>
          </a:p>
          <a:p>
            <a:r>
              <a:rPr lang="en-GB" sz="2000"/>
              <a:t>In the Series Options tab, change the % on the </a:t>
            </a:r>
            <a:r>
              <a:rPr lang="en-GB" sz="2000" b="1"/>
              <a:t>Gap Width </a:t>
            </a:r>
            <a:r>
              <a:rPr lang="en-GB" sz="2000"/>
              <a:t>option.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783AB-AA06-4186-895A-A15A0A44F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391" y="1848902"/>
            <a:ext cx="7121170" cy="44117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14EC74-70D0-4210-BA10-AD23F192A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33281" y="3932577"/>
            <a:ext cx="2143760" cy="334623"/>
          </a:xfrm>
          <a:prstGeom prst="roundRect">
            <a:avLst/>
          </a:prstGeom>
          <a:noFill/>
          <a:ln w="57150">
            <a:solidFill>
              <a:srgbClr val="EAC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F9E0C-3616-455D-B42F-828EA7364995}"/>
              </a:ext>
            </a:extLst>
          </p:cNvPr>
          <p:cNvSpPr/>
          <p:nvPr/>
        </p:nvSpPr>
        <p:spPr>
          <a:xfrm>
            <a:off x="8173115" y="463776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dirty="0">
                <a:solidFill>
                  <a:schemeClr val="tx1"/>
                </a:solidFill>
              </a:rPr>
              <a:t>The gap shouldn’t be too thin or too think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61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Learning intentions</a:t>
            </a:r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A5D003-952C-4CC8-8F5A-EC222DA6F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38502"/>
              </p:ext>
            </p:extLst>
          </p:nvPr>
        </p:nvGraphicFramePr>
        <p:xfrm>
          <a:off x="481287" y="2027410"/>
          <a:ext cx="11229426" cy="4114800"/>
        </p:xfrm>
        <a:graphic>
          <a:graphicData uri="http://schemas.openxmlformats.org/drawingml/2006/table">
            <a:tbl>
              <a:tblPr/>
              <a:tblGrid>
                <a:gridCol w="11229426">
                  <a:extLst>
                    <a:ext uri="{9D8B030D-6E8A-4147-A177-3AD203B41FA5}">
                      <a16:colId xmlns:a16="http://schemas.microsoft.com/office/drawing/2014/main" val="803942006"/>
                    </a:ext>
                  </a:extLst>
                </a:gridCol>
              </a:tblGrid>
              <a:tr h="3630132">
                <a:tc>
                  <a:txBody>
                    <a:bodyPr/>
                    <a:lstStyle/>
                    <a:p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will be learning more about 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creating bar charts and histograms </a:t>
                      </a: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Excel, specifically,</a:t>
                      </a:r>
                    </a:p>
                    <a:p>
                      <a:endParaRPr lang="en-GB" sz="1200" b="0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amend the 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font</a:t>
                      </a: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colour</a:t>
                      </a: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display format </a:t>
                      </a: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graph elements</a:t>
                      </a:r>
                      <a:endParaRPr lang="en-GB" sz="2800" b="1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2800" b="1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amend 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gridlines </a:t>
                      </a: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 a graph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GB" sz="2800" b="1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change the order and gaps of the bars </a:t>
                      </a: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a bar chart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endParaRPr lang="en-GB" sz="2800" b="0" i="0" kern="1200" noProof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change the </a:t>
                      </a:r>
                      <a:r>
                        <a:rPr lang="en-GB" sz="2800" b="1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size of the bins </a:t>
                      </a:r>
                      <a:r>
                        <a:rPr lang="en-GB" sz="2800" b="0" i="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a histogram.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83446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37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Amend the titles of the graphs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95D0F5-999C-4B0E-8066-4981CBAEE358}"/>
              </a:ext>
            </a:extLst>
          </p:cNvPr>
          <p:cNvSpPr txBox="1"/>
          <p:nvPr/>
        </p:nvSpPr>
        <p:spPr>
          <a:xfrm>
            <a:off x="560765" y="2985190"/>
            <a:ext cx="38170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Now you have amended all the elements of the graph you can update the chart title and axis title.</a:t>
            </a:r>
          </a:p>
          <a:p>
            <a:endParaRPr lang="en-GB" sz="2000"/>
          </a:p>
          <a:p>
            <a:r>
              <a:rPr lang="en-GB" sz="2000"/>
              <a:t>To amend them, click on the title and you can start typing. </a:t>
            </a:r>
          </a:p>
          <a:p>
            <a:endParaRPr lang="en-GB" sz="2000"/>
          </a:p>
        </p:txBody>
      </p:sp>
      <p:graphicFrame>
        <p:nvGraphicFramePr>
          <p:cNvPr id="8" name="Chart 7" descr="Final sunshine graph with all the amendments made.">
            <a:extLst>
              <a:ext uri="{FF2B5EF4-FFF2-40B4-BE49-F238E27FC236}">
                <a16:creationId xmlns:a16="http://schemas.microsoft.com/office/drawing/2014/main" id="{FF27B62D-6125-4054-A2DE-1FEAB24CEA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8208810"/>
              </p:ext>
            </p:extLst>
          </p:nvPr>
        </p:nvGraphicFramePr>
        <p:xfrm>
          <a:off x="5742776" y="2814484"/>
          <a:ext cx="52882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C62B65-28EC-4006-B00D-52F9007EDE84}"/>
              </a:ext>
            </a:extLst>
          </p:cNvPr>
          <p:cNvSpPr/>
          <p:nvPr/>
        </p:nvSpPr>
        <p:spPr>
          <a:xfrm>
            <a:off x="8173115" y="434280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b="0" i="0" dirty="0">
                <a:solidFill>
                  <a:schemeClr val="tx1"/>
                </a:solidFill>
                <a:effectLst/>
              </a:rPr>
              <a:t>Descriptive graph titles allow key messages to be easily understood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6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Next steps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sections 1 &amp; 2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‘Practise creating graphs </a:t>
            </a:r>
          </a:p>
          <a:p>
            <a:pPr marL="0" indent="0" algn="ctr">
              <a:buNone/>
            </a:pPr>
            <a:r>
              <a:rPr lang="en-GB" sz="3600" dirty="0"/>
              <a:t>in Excel (part 1)’ workbook.</a:t>
            </a:r>
          </a:p>
          <a:p>
            <a:pPr marL="0" indent="0" algn="ctr">
              <a:buNone/>
            </a:pPr>
            <a:endParaRPr lang="en-GB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786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Creating a histogram in Excel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436181" y="2771844"/>
            <a:ext cx="532822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Now, we are going to use a dataset that shows the average number of hours of sunshine per day in cities around the world to create a histogram.</a:t>
            </a:r>
            <a:endParaRPr lang="en-GB" sz="2400" b="1"/>
          </a:p>
          <a:p>
            <a:endParaRPr lang="en-GB" sz="2400" b="1">
              <a:highlight>
                <a:srgbClr val="FFFF00"/>
              </a:highlight>
            </a:endParaRPr>
          </a:p>
          <a:p>
            <a:r>
              <a:rPr lang="en-GB" sz="2400"/>
              <a:t>Again we will start with the default Excel graph and then amend it.</a:t>
            </a:r>
          </a:p>
        </p:txBody>
      </p:sp>
      <p:pic>
        <p:nvPicPr>
          <p:cNvPr id="4" name="Picture 3" descr="City on a sunny day">
            <a:extLst>
              <a:ext uri="{FF2B5EF4-FFF2-40B4-BE49-F238E27FC236}">
                <a16:creationId xmlns:a16="http://schemas.microsoft.com/office/drawing/2014/main" id="{1E75AB26-27E1-431A-AA19-48BA993E7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955" y="2694041"/>
            <a:ext cx="4461889" cy="30283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12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Before vs. after histograms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2D795-ECDE-4257-8072-BAEBCC5A86DC}"/>
              </a:ext>
            </a:extLst>
          </p:cNvPr>
          <p:cNvSpPr txBox="1"/>
          <p:nvPr/>
        </p:nvSpPr>
        <p:spPr>
          <a:xfrm>
            <a:off x="294968" y="1821945"/>
            <a:ext cx="10736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Below are graphs created using number of hours of sunshine for cities. The first is the default graph created, and the other is after it has been amended.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E71B2-0FE4-4B80-8402-462E7A1BD5CD}"/>
              </a:ext>
            </a:extLst>
          </p:cNvPr>
          <p:cNvSpPr txBox="1"/>
          <p:nvPr/>
        </p:nvSpPr>
        <p:spPr>
          <a:xfrm>
            <a:off x="0" y="6550223"/>
            <a:ext cx="719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Source: </a:t>
            </a:r>
            <a:r>
              <a:rPr lang="en-GB" sz="1400">
                <a:hlinkClick r:id="rId3"/>
              </a:rPr>
              <a:t>https://www.kaggle.com/datasets/prasertk/sunshine-duration-by-city</a:t>
            </a:r>
            <a:r>
              <a:rPr lang="en-GB" sz="1400"/>
              <a:t> 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9E16D40-2FB7-4132-ACA1-BB581D569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2920" y="3950747"/>
            <a:ext cx="1026160" cy="5892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 descr="Default Excel histogram x-axis starting at 2.30 and ending at 11.32">
                <a:extLst>
                  <a:ext uri="{FF2B5EF4-FFF2-40B4-BE49-F238E27FC236}">
                    <a16:creationId xmlns:a16="http://schemas.microsoft.com/office/drawing/2014/main" id="{FE589BC5-CED1-498B-8137-FE78A3E89B8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30146614"/>
                  </p:ext>
                </p:extLst>
              </p:nvPr>
            </p:nvGraphicFramePr>
            <p:xfrm>
              <a:off x="187221" y="3066640"/>
              <a:ext cx="51816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0" name="Chart 9" descr="Default Excel histogram x-axis starting at 2.30 and ending at 11.32">
                <a:extLst>
                  <a:ext uri="{FF2B5EF4-FFF2-40B4-BE49-F238E27FC236}">
                    <a16:creationId xmlns:a16="http://schemas.microsoft.com/office/drawing/2014/main" id="{FE589BC5-CED1-498B-8137-FE78A3E89B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7221" y="3066640"/>
                <a:ext cx="5181600" cy="27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Chart 11" descr="Amended Excel histogram.">
                <a:extLst>
                  <a:ext uri="{FF2B5EF4-FFF2-40B4-BE49-F238E27FC236}">
                    <a16:creationId xmlns:a16="http://schemas.microsoft.com/office/drawing/2014/main" id="{258100EE-D950-4589-A765-9CBB6EEAA9E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49205630"/>
                  </p:ext>
                </p:extLst>
              </p:nvPr>
            </p:nvGraphicFramePr>
            <p:xfrm>
              <a:off x="6823179" y="2848217"/>
              <a:ext cx="4930140" cy="314706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2" name="Chart 11" descr="Amended Excel histogram.">
                <a:extLst>
                  <a:ext uri="{FF2B5EF4-FFF2-40B4-BE49-F238E27FC236}">
                    <a16:creationId xmlns:a16="http://schemas.microsoft.com/office/drawing/2014/main" id="{258100EE-D950-4589-A765-9CBB6EEAA9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3179" y="2848217"/>
                <a:ext cx="4930140" cy="31470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1975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5628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Amending a histogram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E77E0B-B0A8-44D1-8402-2D4835FEAD09}"/>
              </a:ext>
            </a:extLst>
          </p:cNvPr>
          <p:cNvSpPr txBox="1"/>
          <p:nvPr/>
        </p:nvSpPr>
        <p:spPr>
          <a:xfrm>
            <a:off x="518119" y="2333685"/>
            <a:ext cx="54863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All the amendments you were able to make to the bar chart, for example 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changing the font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changing the display formats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changing the gridlines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/>
              <a:t>adding axis titles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/>
          </a:p>
          <a:p>
            <a:r>
              <a:rPr lang="en-GB" sz="2400"/>
              <a:t>can be made in the same way to a histogram. </a:t>
            </a:r>
          </a:p>
          <a:p>
            <a:endParaRPr lang="en-GB" sz="2400"/>
          </a:p>
          <a:p>
            <a:endParaRPr lang="en-G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62E337-BC96-42B4-9841-DD0632D8A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8297" y="1754666"/>
            <a:ext cx="2195584" cy="30578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04E2D-C1BC-4C50-A51A-E8C43AD52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0168" y="2679837"/>
            <a:ext cx="3229793" cy="30578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A8CFE7-5B27-420E-8021-079B7FC82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118" y="3806122"/>
            <a:ext cx="2772697" cy="285671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60224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solidFill>
                  <a:schemeClr val="tx1"/>
                </a:solidFill>
              </a:rPr>
              <a:t>Amending the size of the bins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E30FD7-10B5-4B3E-A89D-9F45EEA69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4031" y="1930757"/>
            <a:ext cx="3293807" cy="3120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02E64-F156-42D0-B91F-EC818FF27DE6}"/>
              </a:ext>
            </a:extLst>
          </p:cNvPr>
          <p:cNvSpPr txBox="1"/>
          <p:nvPr/>
        </p:nvSpPr>
        <p:spPr>
          <a:xfrm>
            <a:off x="403122" y="2179644"/>
            <a:ext cx="53487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To amend the size of the bins, first you need to right click on the axis and select </a:t>
            </a:r>
            <a:r>
              <a:rPr lang="en-GB" sz="2000" b="1"/>
              <a:t>Format Axis.</a:t>
            </a:r>
          </a:p>
          <a:p>
            <a:endParaRPr lang="en-GB" sz="2000"/>
          </a:p>
          <a:p>
            <a:r>
              <a:rPr lang="en-GB" sz="2000"/>
              <a:t>You can amend the size of the bins based on </a:t>
            </a:r>
            <a:r>
              <a:rPr lang="en-GB" sz="2000" b="1"/>
              <a:t>width</a:t>
            </a:r>
            <a:r>
              <a:rPr lang="en-GB" sz="2000"/>
              <a:t> (e.g. 0.75) or </a:t>
            </a:r>
            <a:r>
              <a:rPr lang="en-GB" sz="2000" b="1"/>
              <a:t>number of bins</a:t>
            </a:r>
            <a:r>
              <a:rPr lang="en-GB" sz="2000"/>
              <a:t> (e.g. 14). </a:t>
            </a:r>
          </a:p>
          <a:p>
            <a:endParaRPr lang="en-GB" sz="2000"/>
          </a:p>
          <a:p>
            <a:r>
              <a:rPr lang="en-GB" sz="2000"/>
              <a:t>The </a:t>
            </a:r>
            <a:r>
              <a:rPr lang="en-GB" sz="2000" b="1"/>
              <a:t>overflow bin </a:t>
            </a:r>
            <a:r>
              <a:rPr lang="en-GB" sz="2000"/>
              <a:t>and </a:t>
            </a:r>
            <a:r>
              <a:rPr lang="en-GB" sz="2000" b="1"/>
              <a:t>underflow bin </a:t>
            </a:r>
            <a:r>
              <a:rPr lang="en-GB" sz="2000"/>
              <a:t>set the minimum and maximum points of the axis.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91986-CA07-4A31-AFC7-87C9E9146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62" y="5466734"/>
            <a:ext cx="4977071" cy="1205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DBF76-0CDE-4E0C-BE5A-439BF298E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747" y="5466733"/>
            <a:ext cx="4932091" cy="12051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08DFC1D-297B-49D7-BB73-ECD1B72A6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1233" y="5774673"/>
            <a:ext cx="890196" cy="5892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BA3FDA-F223-474F-A67B-F10768494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4162" y="5774673"/>
            <a:ext cx="1018487" cy="946561"/>
          </a:xfrm>
          <a:prstGeom prst="roundRect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180183-B736-46C9-8CA4-D5533784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2562" y="5774673"/>
            <a:ext cx="1018487" cy="946561"/>
          </a:xfrm>
          <a:prstGeom prst="roundRect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B737B5-6E0B-4AA8-A65A-63141413327E}"/>
              </a:ext>
            </a:extLst>
          </p:cNvPr>
          <p:cNvSpPr/>
          <p:nvPr/>
        </p:nvSpPr>
        <p:spPr>
          <a:xfrm>
            <a:off x="8173115" y="463777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tx1"/>
                </a:solidFill>
              </a:rPr>
              <a:t>Reminder</a:t>
            </a:r>
          </a:p>
          <a:p>
            <a:r>
              <a:rPr lang="en-US" dirty="0">
                <a:solidFill>
                  <a:schemeClr val="tx1"/>
                </a:solidFill>
              </a:rPr>
              <a:t>Size of the bin can change the appearance of the graph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760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>
                <a:solidFill>
                  <a:schemeClr val="tx1"/>
                </a:solidFill>
              </a:rPr>
              <a:t>Changing the colour of bars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031F90-1EF2-489C-AA25-108BA363B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6333" y="2330243"/>
            <a:ext cx="7190197" cy="3362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EA7D93-6B3F-4B65-97B1-929984C57CBB}"/>
              </a:ext>
            </a:extLst>
          </p:cNvPr>
          <p:cNvSpPr txBox="1"/>
          <p:nvPr/>
        </p:nvSpPr>
        <p:spPr>
          <a:xfrm>
            <a:off x="432620" y="2665051"/>
            <a:ext cx="35494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/>
              <a:t>To amend the change the colour of the bars, first you need to right click on the bars and select </a:t>
            </a:r>
            <a:r>
              <a:rPr lang="en-GB" sz="2000" b="1"/>
              <a:t>Format Data Series.</a:t>
            </a:r>
          </a:p>
          <a:p>
            <a:endParaRPr lang="en-GB" sz="2000"/>
          </a:p>
          <a:p>
            <a:r>
              <a:rPr lang="en-GB" sz="2000"/>
              <a:t>You can change the colour and whether you want the colour to be transparent.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FD573A8-4153-44CC-9E01-D4E9DACBA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40008" y="4746316"/>
            <a:ext cx="2286522" cy="946561"/>
          </a:xfrm>
          <a:prstGeom prst="roundRect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A64731-4CF5-4B17-8F83-198BEF942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41684" y="2742076"/>
            <a:ext cx="546213" cy="686924"/>
          </a:xfrm>
          <a:prstGeom prst="ellipse">
            <a:avLst/>
          </a:prstGeom>
          <a:noFill/>
          <a:ln w="5715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F49FABD-9522-4733-984A-040AF0B5C6D0}"/>
              </a:ext>
            </a:extLst>
          </p:cNvPr>
          <p:cNvSpPr/>
          <p:nvPr/>
        </p:nvSpPr>
        <p:spPr>
          <a:xfrm>
            <a:off x="8173115" y="473609"/>
            <a:ext cx="3744361" cy="1103260"/>
          </a:xfrm>
          <a:prstGeom prst="roundRect">
            <a:avLst/>
          </a:prstGeom>
          <a:solidFill>
            <a:srgbClr val="F2F2F2">
              <a:alpha val="50196"/>
            </a:srgbClr>
          </a:solidFill>
          <a:ln w="38100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b="1">
                <a:solidFill>
                  <a:schemeClr val="tx1"/>
                </a:solidFill>
              </a:rPr>
              <a:t>Reminder</a:t>
            </a:r>
          </a:p>
          <a:p>
            <a:r>
              <a:rPr lang="en-GB">
                <a:solidFill>
                  <a:schemeClr val="tx1"/>
                </a:solidFill>
              </a:rPr>
              <a:t>Colours should be accessible for colour-blind readers</a:t>
            </a:r>
          </a:p>
        </p:txBody>
      </p:sp>
    </p:spTree>
    <p:extLst>
      <p:ext uri="{BB962C8B-B14F-4D97-AF65-F5344CB8AC3E}">
        <p14:creationId xmlns:p14="http://schemas.microsoft.com/office/powerpoint/2010/main" val="852810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092C-E215-4310-A2C7-8CDA22E5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Next steps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5694B-21FC-45EF-8E25-F23193A4784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3600" dirty="0"/>
              <a:t>Complete </a:t>
            </a:r>
            <a:r>
              <a:rPr lang="en-GB" sz="3600" b="1" dirty="0"/>
              <a:t>sections 3 &amp; 4 </a:t>
            </a:r>
            <a:r>
              <a:rPr lang="en-GB" sz="3600" dirty="0"/>
              <a:t>of the </a:t>
            </a:r>
          </a:p>
          <a:p>
            <a:pPr marL="0" indent="0" algn="ctr">
              <a:buNone/>
            </a:pPr>
            <a:r>
              <a:rPr lang="en-GB" sz="3600" dirty="0"/>
              <a:t>‘Practise creating graphs </a:t>
            </a:r>
          </a:p>
          <a:p>
            <a:pPr marL="0" indent="0" algn="ctr">
              <a:buNone/>
            </a:pPr>
            <a:r>
              <a:rPr lang="en-GB" sz="3600" dirty="0"/>
              <a:t>in Excel (part 1)’ workbook.</a:t>
            </a:r>
          </a:p>
          <a:p>
            <a:pPr marL="0" indent="0" algn="ctr">
              <a:buNone/>
            </a:pPr>
            <a:endParaRPr lang="en-GB" sz="3600" dirty="0">
              <a:cs typeface="Calibri"/>
            </a:endParaRPr>
          </a:p>
          <a:p>
            <a:pPr marL="0" indent="0" algn="ctr">
              <a:buNone/>
            </a:pPr>
            <a:r>
              <a:rPr lang="en-GB" sz="3600" dirty="0">
                <a:cs typeface="Calibri"/>
              </a:rPr>
              <a:t>Then complete the </a:t>
            </a:r>
            <a:r>
              <a:rPr lang="en-GB" sz="3600">
                <a:cs typeface="Calibri"/>
              </a:rPr>
              <a:t>extension section. </a:t>
            </a:r>
            <a:endParaRPr lang="en-GB" sz="3600" dirty="0">
              <a:cs typeface="Calibri"/>
            </a:endParaRPr>
          </a:p>
          <a:p>
            <a:pPr marL="0" indent="0" algn="ctr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56656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94A5D-F656-493D-B36B-DD86FC9B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Learning checklist</a:t>
            </a:r>
            <a:endParaRPr lang="en-GB">
              <a:solidFill>
                <a:schemeClr val="tx1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C877A67-5EEF-4642-95EC-7141C85749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819576"/>
              </p:ext>
            </p:extLst>
          </p:nvPr>
        </p:nvGraphicFramePr>
        <p:xfrm>
          <a:off x="525294" y="1976381"/>
          <a:ext cx="11527275" cy="4239556"/>
        </p:xfrm>
        <a:graphic>
          <a:graphicData uri="http://schemas.openxmlformats.org/drawingml/2006/table">
            <a:tbl>
              <a:tblPr/>
              <a:tblGrid>
                <a:gridCol w="11527275">
                  <a:extLst>
                    <a:ext uri="{9D8B030D-6E8A-4147-A177-3AD203B41FA5}">
                      <a16:colId xmlns:a16="http://schemas.microsoft.com/office/drawing/2014/main" val="2327535807"/>
                    </a:ext>
                  </a:extLst>
                </a:gridCol>
              </a:tblGrid>
              <a:tr h="4239556">
                <a:tc>
                  <a:txBody>
                    <a:bodyPr/>
                    <a:lstStyle/>
                    <a:p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GB" sz="28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the font, colour and display format of graphs in Excel.</a:t>
                      </a:r>
                    </a:p>
                    <a:p>
                      <a:endParaRPr lang="en-GB" sz="2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GB" sz="28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add/remove </a:t>
                      </a:r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gridlines on graphs in Excel</a:t>
                      </a:r>
                    </a:p>
                    <a:p>
                      <a:endParaRPr lang="en-GB" sz="2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 </a:t>
                      </a:r>
                      <a:r>
                        <a:rPr lang="en-GB" sz="28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change</a:t>
                      </a:r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the order and gap of the bars in a bar chart in Excel</a:t>
                      </a:r>
                    </a:p>
                    <a:p>
                      <a:endParaRPr lang="en-GB" sz="2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 can</a:t>
                      </a:r>
                      <a:r>
                        <a:rPr lang="en-GB" sz="28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change </a:t>
                      </a:r>
                      <a:r>
                        <a:rPr lang="en-GB" sz="28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start and end points, and size of the bins in a histograms in Excel.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498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14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How you can use this lesson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23C89-4329-452C-A897-296AF15B4A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3314" y="4824975"/>
            <a:ext cx="10734675" cy="4573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1600"/>
              <a:t>© 2022. This work is licensed under a </a:t>
            </a:r>
            <a:r>
              <a:rPr lang="en-US" sz="1600" b="0" i="1" u="none" strike="noStrike">
                <a:solidFill>
                  <a:srgbClr val="049CCF"/>
                </a:solidFill>
                <a:effectLst/>
                <a:latin typeface="source sans pro" panose="020B0604020202020204" pitchFamily="34" charset="0"/>
                <a:hlinkClick r:id="rId2"/>
              </a:rPr>
              <a:t>CC BY-NC-SA 4.0 license</a:t>
            </a:r>
            <a:r>
              <a:rPr lang="en-US" sz="1600" b="0" i="1">
                <a:solidFill>
                  <a:srgbClr val="464646"/>
                </a:solidFill>
                <a:effectLst/>
                <a:latin typeface="source sans pro" panose="020B0604020202020204" pitchFamily="34" charset="0"/>
              </a:rPr>
              <a:t>. </a:t>
            </a:r>
            <a:endParaRPr lang="en-US" sz="1600" b="0" i="0">
              <a:effectLst/>
            </a:endParaRPr>
          </a:p>
          <a:p>
            <a:pPr marL="0" indent="0" algn="l">
              <a:buNone/>
            </a:pPr>
            <a:endParaRPr lang="en-US" sz="1600" b="0" i="0">
              <a:effectLst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9C027-9220-4418-A3A3-A835D282F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845313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2B7D941-002C-41BF-B09E-50D1CF70F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69" y="5915876"/>
            <a:ext cx="1675683" cy="864024"/>
          </a:xfrm>
          <a:prstGeom prst="rect">
            <a:avLst/>
          </a:prstGeom>
        </p:spPr>
      </p:pic>
      <p:pic>
        <p:nvPicPr>
          <p:cNvPr id="6" name="Picture 2" descr="Home - The Data Lab">
            <a:extLst>
              <a:ext uri="{FF2B5EF4-FFF2-40B4-BE49-F238E27FC236}">
                <a16:creationId xmlns:a16="http://schemas.microsoft.com/office/drawing/2014/main" id="{7994E953-212C-4BD8-90C1-1A2DE97D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66" y="6014035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374880-B990-4DFC-A8EA-6E77ABEB6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926505"/>
            <a:ext cx="1922636" cy="8533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5FE8AF-312A-432D-AD26-BF735E87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976" y="532652"/>
            <a:ext cx="3018389" cy="1056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7C6DFE-5008-4454-B9B1-12B8D87988FA}"/>
              </a:ext>
            </a:extLst>
          </p:cNvPr>
          <p:cNvSpPr txBox="1"/>
          <p:nvPr/>
        </p:nvSpPr>
        <p:spPr>
          <a:xfrm>
            <a:off x="303314" y="1857448"/>
            <a:ext cx="11753567" cy="2800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You are free to: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Share</a:t>
            </a:r>
            <a:r>
              <a:rPr lang="en-GB"/>
              <a:t> – copy and redistribute the material in any medium or format</a:t>
            </a:r>
            <a:endParaRPr lang="en-GB" sz="5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/>
              <a:t>Adapt</a:t>
            </a:r>
            <a:r>
              <a:rPr lang="en-GB"/>
              <a:t> – remix, transform and build upon the material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/>
          </a:p>
          <a:p>
            <a:r>
              <a:rPr lang="en-GB"/>
              <a:t>Under the following terms: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i="0">
                <a:effectLst/>
              </a:rPr>
              <a:t>Attribution</a:t>
            </a:r>
            <a:r>
              <a:rPr lang="en-US" b="0" i="0">
                <a:effectLst/>
              </a:rPr>
              <a:t> — You must give </a:t>
            </a:r>
            <a:r>
              <a:rPr lang="en-US">
                <a:latin typeface="source sans pro"/>
                <a:ea typeface="source sans pro"/>
                <a:hlinkClick r:id="rId8"/>
              </a:rPr>
              <a:t>appropriate credit</a:t>
            </a:r>
            <a:r>
              <a:rPr lang="en-US" b="0" i="0">
                <a:effectLst/>
                <a:latin typeface="source sans pro"/>
                <a:ea typeface="source sans pro"/>
              </a:rPr>
              <a:t>, </a:t>
            </a:r>
            <a:r>
              <a:rPr lang="en-US" b="0" i="0">
                <a:effectLst/>
              </a:rPr>
              <a:t>provide a link to the license, and </a:t>
            </a:r>
            <a:r>
              <a:rPr lang="en-US" b="0" i="0" u="none" strike="noStrike">
                <a:solidFill>
                  <a:srgbClr val="049CCF"/>
                </a:solidFill>
                <a:effectLst/>
                <a:latin typeface="source sans pro"/>
                <a:ea typeface="source sans pro"/>
                <a:hlinkClick r:id="rId8"/>
              </a:rPr>
              <a:t>indicate if changes were made</a:t>
            </a:r>
            <a:r>
              <a:rPr lang="en-US" b="0" i="0">
                <a:effectLst/>
                <a:latin typeface="source sans pro"/>
                <a:ea typeface="source sans pro"/>
              </a:rPr>
              <a:t>. </a:t>
            </a:r>
            <a:r>
              <a:rPr lang="en-US" b="0" i="0">
                <a:effectLst/>
              </a:rPr>
              <a:t>You may do so in any reasonable manner, but not in any way that suggests the licensor endorses you or your use.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i="0" err="1">
                <a:effectLst/>
              </a:rPr>
              <a:t>NonCommercial</a:t>
            </a:r>
            <a:r>
              <a:rPr lang="en-US" b="0" i="0">
                <a:effectLst/>
              </a:rPr>
              <a:t> — You may not use the material for </a:t>
            </a:r>
            <a:r>
              <a:rPr lang="en-US" b="0" i="0" u="none" strike="noStrike">
                <a:solidFill>
                  <a:srgbClr val="049CCF"/>
                </a:solidFill>
                <a:effectLst/>
                <a:latin typeface="source sans pro" panose="020B0503030403020204" pitchFamily="34" charset="0"/>
                <a:hlinkClick r:id="rId8"/>
              </a:rPr>
              <a:t>commercial purposes</a:t>
            </a:r>
            <a:r>
              <a:rPr lang="en-US" b="0" i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err="1">
                <a:solidFill>
                  <a:srgbClr val="222222"/>
                </a:solidFill>
                <a:effectLst/>
                <a:latin typeface="source sans pro" panose="020B0503030403020204" pitchFamily="34" charset="0"/>
              </a:rPr>
              <a:t>ShareAlike</a:t>
            </a:r>
            <a:r>
              <a:rPr lang="en-US" b="0" i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— If you remix, transform, or build upon the material, you must distribute your contributions under the </a:t>
            </a:r>
            <a:r>
              <a:rPr lang="en-US" b="0" i="0" u="none" strike="noStrike">
                <a:solidFill>
                  <a:srgbClr val="049CCF"/>
                </a:solidFill>
                <a:effectLst/>
                <a:latin typeface="source sans pro" panose="020B0503030403020204" pitchFamily="34" charset="0"/>
                <a:hlinkClick r:id="rId9"/>
              </a:rPr>
              <a:t>same license</a:t>
            </a:r>
            <a:r>
              <a:rPr lang="en-US" b="0" i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as the original.</a:t>
            </a:r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9AC-5815-414D-B0E2-07B76DB71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60E1F8C-2EB8-4FB9-A221-93EB4D5C52AB}"/>
              </a:ext>
            </a:extLst>
          </p:cNvPr>
          <p:cNvSpPr txBox="1">
            <a:spLocks/>
          </p:cNvSpPr>
          <p:nvPr/>
        </p:nvSpPr>
        <p:spPr>
          <a:xfrm>
            <a:off x="303314" y="5282288"/>
            <a:ext cx="11888686" cy="4573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/>
              <a:t>Created by </a:t>
            </a:r>
            <a:r>
              <a:rPr lang="en-US" sz="1600" err="1"/>
              <a:t>Effini</a:t>
            </a:r>
            <a:r>
              <a:rPr lang="en-US" sz="1600"/>
              <a:t> in partnership with Data Education in Schools, The Data Lab and Data Skills for Work, with funding from the Scottish Government. </a:t>
            </a:r>
          </a:p>
        </p:txBody>
      </p:sp>
    </p:spTree>
    <p:extLst>
      <p:ext uri="{BB962C8B-B14F-4D97-AF65-F5344CB8AC3E}">
        <p14:creationId xmlns:p14="http://schemas.microsoft.com/office/powerpoint/2010/main" val="1357656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6CA8B-AC5B-4BCC-8506-3126E6E3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Background</a:t>
            </a:r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7A910-3F27-46CD-BBB5-7A21D8A19A6D}"/>
              </a:ext>
            </a:extLst>
          </p:cNvPr>
          <p:cNvSpPr txBox="1"/>
          <p:nvPr/>
        </p:nvSpPr>
        <p:spPr>
          <a:xfrm>
            <a:off x="309505" y="2104107"/>
            <a:ext cx="52409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Creating graphs is a useful tool when looking for patterns as part of the analysis steps.</a:t>
            </a:r>
          </a:p>
          <a:p>
            <a:endParaRPr lang="en-GB" sz="2400" dirty="0"/>
          </a:p>
          <a:p>
            <a:r>
              <a:rPr lang="en-GB" sz="2400" dirty="0"/>
              <a:t>We have looked at design choices and how to create basic graphs in Excel.</a:t>
            </a:r>
          </a:p>
          <a:p>
            <a:endParaRPr lang="en-GB" sz="2400" dirty="0"/>
          </a:p>
          <a:p>
            <a:r>
              <a:rPr lang="en-GB" sz="2400" dirty="0"/>
              <a:t>Now we are going to look at how to amend your graph to make it as useful as possible.</a:t>
            </a:r>
          </a:p>
        </p:txBody>
      </p:sp>
      <p:pic>
        <p:nvPicPr>
          <p:cNvPr id="4" name="Picture 3" descr="Close up photo of colorful graph data">
            <a:extLst>
              <a:ext uri="{FF2B5EF4-FFF2-40B4-BE49-F238E27FC236}">
                <a16:creationId xmlns:a16="http://schemas.microsoft.com/office/drawing/2014/main" id="{A9A9FEC0-46C2-441C-A395-BBF4027FC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04107"/>
            <a:ext cx="5786495" cy="3859161"/>
          </a:xfrm>
          <a:prstGeom prst="round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7E941-AB4C-4D08-AE39-895D235BC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3686969"/>
              </p:ext>
            </p:extLst>
          </p:nvPr>
        </p:nvGraphicFramePr>
        <p:xfrm>
          <a:off x="0" y="6245157"/>
          <a:ext cx="12192000" cy="612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2745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4C500-9482-4AC0-A364-6C6C3AF4C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Alternative format</a:t>
            </a:r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E9C027-9220-4418-A3A3-A835D282F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67" y="5845313"/>
            <a:ext cx="1127735" cy="93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white sign&#10;&#10;Description automatically generated with medium confidence">
            <a:extLst>
              <a:ext uri="{FF2B5EF4-FFF2-40B4-BE49-F238E27FC236}">
                <a16:creationId xmlns:a16="http://schemas.microsoft.com/office/drawing/2014/main" id="{82B7D941-002C-41BF-B09E-50D1CF70F5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769" y="5915876"/>
            <a:ext cx="1675683" cy="864024"/>
          </a:xfrm>
          <a:prstGeom prst="rect">
            <a:avLst/>
          </a:prstGeom>
        </p:spPr>
      </p:pic>
      <p:pic>
        <p:nvPicPr>
          <p:cNvPr id="6" name="Picture 2" descr="Home - The Data Lab">
            <a:extLst>
              <a:ext uri="{FF2B5EF4-FFF2-40B4-BE49-F238E27FC236}">
                <a16:creationId xmlns:a16="http://schemas.microsoft.com/office/drawing/2014/main" id="{7994E953-212C-4BD8-90C1-1A2DE97D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7266" y="6014035"/>
            <a:ext cx="2425239" cy="7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374880-B990-4DFC-A8EA-6E77ABEB6B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716" y="5926505"/>
            <a:ext cx="1922636" cy="8533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3AE9AC-5815-414D-B0E2-07B76DB71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ln>
            <a:solidFill>
              <a:srgbClr val="6A9CA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F5D6FC-410F-47AB-AE9D-D7B0ABBD7D85}"/>
              </a:ext>
            </a:extLst>
          </p:cNvPr>
          <p:cNvSpPr txBox="1"/>
          <p:nvPr/>
        </p:nvSpPr>
        <p:spPr>
          <a:xfrm>
            <a:off x="1790955" y="2116176"/>
            <a:ext cx="86100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If you require this document in an alternative format, such as large print or a coloured background, please contact </a:t>
            </a:r>
          </a:p>
          <a:p>
            <a:endParaRPr lang="en-GB" sz="1400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hello</a:t>
            </a:r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@effini.com </a:t>
            </a:r>
          </a:p>
          <a:p>
            <a:pPr algn="l"/>
            <a:endParaRPr lang="en-GB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</a:p>
          <a:p>
            <a:pPr algn="ctr"/>
            <a:endParaRPr lang="en-GB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4th Floor, The Bayes Centre</a:t>
            </a:r>
          </a:p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47 </a:t>
            </a:r>
            <a:r>
              <a:rPr lang="en-US" sz="1400" b="1" err="1">
                <a:latin typeface="Arial" panose="020B0604020202020204" pitchFamily="34" charset="0"/>
                <a:cs typeface="Arial" panose="020B0604020202020204" pitchFamily="34" charset="0"/>
              </a:rPr>
              <a:t>Potterrow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Edinburgh</a:t>
            </a:r>
          </a:p>
          <a:p>
            <a:pPr algn="ctr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EH8 9BT</a:t>
            </a:r>
          </a:p>
          <a:p>
            <a:endParaRPr lang="en-GB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49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Why changing the graph style is important?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F26C939-E0AF-4376-8EC9-9B7CFE081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28813" y="2322790"/>
            <a:ext cx="916217" cy="9162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119462" y="2638122"/>
            <a:ext cx="9644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Make it accessible for everyone (e.g. for someone who is colour blind)</a:t>
            </a:r>
            <a:endParaRPr lang="en-GB" sz="2400" b="1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5B688FC-F70E-4074-A2D1-E66EA9B1A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9206" y="5376454"/>
            <a:ext cx="916217" cy="9162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1676F8-2E03-4A91-8E70-C24EE4F6D1F9}"/>
              </a:ext>
            </a:extLst>
          </p:cNvPr>
          <p:cNvSpPr txBox="1"/>
          <p:nvPr/>
        </p:nvSpPr>
        <p:spPr>
          <a:xfrm>
            <a:off x="2153895" y="4030161"/>
            <a:ext cx="88476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Match the look </a:t>
            </a:r>
            <a:r>
              <a:rPr lang="en-GB" sz="2400"/>
              <a:t>and feel used within the company you are producing it for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B7CC3B8-EB8B-4E36-98CD-FAD767B1A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28813" y="3801183"/>
            <a:ext cx="916217" cy="9162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E671A-13C5-47A6-AA08-4FAA1F4500DB}"/>
              </a:ext>
            </a:extLst>
          </p:cNvPr>
          <p:cNvSpPr txBox="1"/>
          <p:nvPr/>
        </p:nvSpPr>
        <p:spPr>
          <a:xfrm>
            <a:off x="2169855" y="5458057"/>
            <a:ext cx="88476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Helps focus the audience of the key messages of the graph/data </a:t>
            </a:r>
          </a:p>
        </p:txBody>
      </p:sp>
    </p:spTree>
    <p:extLst>
      <p:ext uri="{BB962C8B-B14F-4D97-AF65-F5344CB8AC3E}">
        <p14:creationId xmlns:p14="http://schemas.microsoft.com/office/powerpoint/2010/main" val="4138985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46AF-5B6D-4AC6-89AE-7B017DFE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/>
              <a:t>Show me…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B73C54-FF9F-40BC-8620-FC44ED04B83E}"/>
              </a:ext>
            </a:extLst>
          </p:cNvPr>
          <p:cNvSpPr txBox="1"/>
          <p:nvPr/>
        </p:nvSpPr>
        <p:spPr>
          <a:xfrm>
            <a:off x="110920" y="1938165"/>
            <a:ext cx="1124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Most companies have a defined style they use for producing graphs. Below are examples from BBC and </a:t>
            </a:r>
            <a:r>
              <a:rPr lang="en-GB" err="1"/>
              <a:t>xkcd</a:t>
            </a:r>
            <a:r>
              <a:rPr lang="en-GB"/>
              <a:t>. </a:t>
            </a:r>
          </a:p>
        </p:txBody>
      </p:sp>
      <p:pic>
        <p:nvPicPr>
          <p:cNvPr id="3" name="Picture 2" descr="BBC graph showing annual millimeters for rainfall between 1836 and 2021.">
            <a:extLst>
              <a:ext uri="{FF2B5EF4-FFF2-40B4-BE49-F238E27FC236}">
                <a16:creationId xmlns:a16="http://schemas.microsoft.com/office/drawing/2014/main" id="{A27510C8-9B3D-4CBF-A4E9-A0294F9D1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8" y="2579598"/>
            <a:ext cx="4875581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74DF23-51DC-49D6-9CF6-991FB3790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5531" y="6141564"/>
            <a:ext cx="45627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hlinkClick r:id="rId3"/>
              </a:rPr>
              <a:t>https://www.bbc.co.uk/news/science-environment-60860397</a:t>
            </a:r>
            <a:r>
              <a:rPr lang="en-GB" sz="1200"/>
              <a:t> </a:t>
            </a:r>
          </a:p>
        </p:txBody>
      </p:sp>
      <p:pic>
        <p:nvPicPr>
          <p:cNvPr id="1026" name="Picture 2" descr="xkcd graph showing the number of people in the world vs. number of lego people in the world. By 2019, humans will be outnumbered by minifigs.">
            <a:extLst>
              <a:ext uri="{FF2B5EF4-FFF2-40B4-BE49-F238E27FC236}">
                <a16:creationId xmlns:a16="http://schemas.microsoft.com/office/drawing/2014/main" id="{2070BF02-812B-4D4C-B560-13F923B71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230" y="2585769"/>
            <a:ext cx="4510242" cy="354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DD17E1-8A0B-40AF-9B9D-440C4BE1B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23230" y="6141564"/>
            <a:ext cx="3854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>
                <a:hlinkClick r:id="rId5"/>
              </a:rPr>
              <a:t>https://xkcd.com/1281/</a:t>
            </a:r>
            <a:r>
              <a:rPr lang="en-GB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140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3" title="Cloudy Sky Sun Rays">
            <a:hlinkClick r:id="" action="ppaction://media"/>
            <a:extLst>
              <a:ext uri="{FF2B5EF4-FFF2-40B4-BE49-F238E27FC236}">
                <a16:creationId xmlns:a16="http://schemas.microsoft.com/office/drawing/2014/main" id="{571E2CD0-3CE6-4721-93BE-C2B24BDD4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5246" y="2524263"/>
            <a:ext cx="5338270" cy="3002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Creating a bar chart in Excel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6EB42A-4CD0-427C-BF64-B7828F596A7B}"/>
              </a:ext>
            </a:extLst>
          </p:cNvPr>
          <p:cNvSpPr txBox="1"/>
          <p:nvPr/>
        </p:nvSpPr>
        <p:spPr>
          <a:xfrm>
            <a:off x="288484" y="2132825"/>
            <a:ext cx="594495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In this lesson we are going to use a dataset that shows the</a:t>
            </a:r>
            <a:r>
              <a:rPr lang="en-GB" sz="2400" b="1" dirty="0"/>
              <a:t> number of hours of sunshine in Scottish cities in a year </a:t>
            </a:r>
            <a:r>
              <a:rPr lang="en-GB" sz="2400" dirty="0"/>
              <a:t>to create a bar chart in Excel.</a:t>
            </a:r>
            <a:endParaRPr lang="en-GB" sz="2400" b="1" dirty="0"/>
          </a:p>
          <a:p>
            <a:endParaRPr lang="en-GB" sz="2400" dirty="0"/>
          </a:p>
          <a:p>
            <a:r>
              <a:rPr lang="en-GB" sz="2400" dirty="0"/>
              <a:t>The instructions in this lesson are for Microsoft Excel on a Windows based machine. </a:t>
            </a:r>
          </a:p>
          <a:p>
            <a:endParaRPr lang="en-GB" sz="2400" dirty="0"/>
          </a:p>
          <a:p>
            <a:r>
              <a:rPr lang="en-GB" sz="2400" dirty="0"/>
              <a:t>If you are using something different (e.g. Mac) the position of menus/options might be different.</a:t>
            </a:r>
            <a:r>
              <a:rPr lang="en-GB" sz="2400" dirty="0"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90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4851-EE74-457E-8FA5-C61C1CCC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Before vs. after bar charts</a:t>
            </a:r>
          </a:p>
        </p:txBody>
      </p:sp>
      <p:graphicFrame>
        <p:nvGraphicFramePr>
          <p:cNvPr id="6" name="Chart 5" descr="Default graph created in Excel of sunshine hours by city.">
            <a:extLst>
              <a:ext uri="{FF2B5EF4-FFF2-40B4-BE49-F238E27FC236}">
                <a16:creationId xmlns:a16="http://schemas.microsoft.com/office/drawing/2014/main" id="{3910398E-E8E5-4F86-B17C-CB958089D3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9563240"/>
              </p:ext>
            </p:extLst>
          </p:nvPr>
        </p:nvGraphicFramePr>
        <p:xfrm>
          <a:off x="402795" y="305926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 descr="Same sunshine graph but amended.">
            <a:extLst>
              <a:ext uri="{FF2B5EF4-FFF2-40B4-BE49-F238E27FC236}">
                <a16:creationId xmlns:a16="http://schemas.microsoft.com/office/drawing/2014/main" id="{F7FFD524-9863-4D66-A91A-F9FD97229B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2492902"/>
              </p:ext>
            </p:extLst>
          </p:nvPr>
        </p:nvGraphicFramePr>
        <p:xfrm>
          <a:off x="6500925" y="3132038"/>
          <a:ext cx="52882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0E2D795-ECDE-4257-8072-BAEBCC5A86DC}"/>
              </a:ext>
            </a:extLst>
          </p:cNvPr>
          <p:cNvSpPr txBox="1"/>
          <p:nvPr/>
        </p:nvSpPr>
        <p:spPr>
          <a:xfrm>
            <a:off x="294968" y="1821945"/>
            <a:ext cx="11058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Below are graphs created using the sunshine dataset. The first is the default Excel graph, and the other is after it has been amended.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E71B2-0FE4-4B80-8402-462E7A1BD5CD}"/>
              </a:ext>
            </a:extLst>
          </p:cNvPr>
          <p:cNvSpPr txBox="1"/>
          <p:nvPr/>
        </p:nvSpPr>
        <p:spPr>
          <a:xfrm>
            <a:off x="0" y="6550223"/>
            <a:ext cx="719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Source: </a:t>
            </a:r>
            <a:r>
              <a:rPr lang="en-GB" sz="1400">
                <a:hlinkClick r:id="rId5"/>
              </a:rPr>
              <a:t>https://www.metoffice.gov.uk/research/climate/maps-and-data/uk-climate-averages</a:t>
            </a:r>
            <a:r>
              <a:rPr lang="en-GB" sz="1400"/>
              <a:t> 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9E16D40-2FB7-4132-ACA1-BB581D569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68823" y="4300274"/>
            <a:ext cx="1026160" cy="5892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521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C7A0-570C-4FB4-B06A-2CA15C07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turn…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FD473D9-E42A-44FF-9ED9-CED1FA93E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343852"/>
              </p:ext>
            </p:extLst>
          </p:nvPr>
        </p:nvGraphicFramePr>
        <p:xfrm>
          <a:off x="510950" y="297567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7E3452F-BC78-4B5D-B9D2-86E9FD60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3585811"/>
              </p:ext>
            </p:extLst>
          </p:nvPr>
        </p:nvGraphicFramePr>
        <p:xfrm>
          <a:off x="6609080" y="3048452"/>
          <a:ext cx="52882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8BD0EA69-3925-4442-BEF1-2E572C5C6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76978" y="4216688"/>
            <a:ext cx="1026160" cy="5892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5AB5F-21B8-464D-99B1-1A68A95E3BBE}"/>
              </a:ext>
            </a:extLst>
          </p:cNvPr>
          <p:cNvSpPr txBox="1"/>
          <p:nvPr/>
        </p:nvSpPr>
        <p:spPr>
          <a:xfrm>
            <a:off x="402795" y="1976284"/>
            <a:ext cx="9645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Can you spot the 8 changes that have been made to the graph?</a:t>
            </a:r>
          </a:p>
        </p:txBody>
      </p:sp>
    </p:spTree>
    <p:extLst>
      <p:ext uri="{BB962C8B-B14F-4D97-AF65-F5344CB8AC3E}">
        <p14:creationId xmlns:p14="http://schemas.microsoft.com/office/powerpoint/2010/main" val="699594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C7A0-570C-4FB4-B06A-2CA15C07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Your turn…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FD473D9-E42A-44FF-9ED9-CED1FA93E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105214"/>
              </p:ext>
            </p:extLst>
          </p:nvPr>
        </p:nvGraphicFramePr>
        <p:xfrm>
          <a:off x="515292" y="392226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7E3452F-BC78-4B5D-B9D2-86E9FD60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528931"/>
              </p:ext>
            </p:extLst>
          </p:nvPr>
        </p:nvGraphicFramePr>
        <p:xfrm>
          <a:off x="6540254" y="3977613"/>
          <a:ext cx="52882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8BD0EA69-3925-4442-BEF1-2E572C5C6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8152" y="5145849"/>
            <a:ext cx="1026160" cy="58928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A9F86-6684-4CF7-A3AE-FA8B0387E973}"/>
              </a:ext>
            </a:extLst>
          </p:cNvPr>
          <p:cNvSpPr txBox="1"/>
          <p:nvPr/>
        </p:nvSpPr>
        <p:spPr>
          <a:xfrm>
            <a:off x="1022555" y="2444901"/>
            <a:ext cx="99010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000" dirty="0"/>
              <a:t>Added axis title</a:t>
            </a:r>
          </a:p>
          <a:p>
            <a:pPr marL="342900" indent="-342900">
              <a:buAutoNum type="arabicPeriod"/>
            </a:pPr>
            <a:r>
              <a:rPr lang="en-GB" sz="2000" dirty="0"/>
              <a:t>Change the font</a:t>
            </a:r>
          </a:p>
          <a:p>
            <a:pPr marL="342900" indent="-342900">
              <a:buAutoNum type="arabicPeriod"/>
            </a:pPr>
            <a:r>
              <a:rPr lang="en-GB" sz="2000" dirty="0"/>
              <a:t>Change the display format of the numbers</a:t>
            </a:r>
          </a:p>
          <a:p>
            <a:pPr marL="342900" indent="-342900">
              <a:buAutoNum type="arabicPeriod"/>
            </a:pPr>
            <a:r>
              <a:rPr lang="en-GB" sz="2000" dirty="0"/>
              <a:t>Change the axis range</a:t>
            </a:r>
          </a:p>
          <a:p>
            <a:endParaRPr lang="en-GB" sz="2000" dirty="0"/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88D599-5740-43E9-A192-14889C647DB4}"/>
              </a:ext>
            </a:extLst>
          </p:cNvPr>
          <p:cNvSpPr txBox="1"/>
          <p:nvPr/>
        </p:nvSpPr>
        <p:spPr>
          <a:xfrm>
            <a:off x="6312310" y="2412009"/>
            <a:ext cx="48571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 startAt="5"/>
            </a:pPr>
            <a:r>
              <a:rPr lang="en-GB" sz="2000" dirty="0"/>
              <a:t>Amend the gridlines</a:t>
            </a:r>
          </a:p>
          <a:p>
            <a:pPr marL="342900" indent="-342900">
              <a:buAutoNum type="arabicPeriod" startAt="5"/>
            </a:pPr>
            <a:r>
              <a:rPr lang="en-GB" sz="2000" dirty="0"/>
              <a:t>Change the order of the bars</a:t>
            </a:r>
          </a:p>
          <a:p>
            <a:pPr marL="342900" indent="-342900">
              <a:buAutoNum type="arabicPeriod" startAt="5"/>
            </a:pPr>
            <a:r>
              <a:rPr lang="en-GB" sz="2000" dirty="0"/>
              <a:t>Change the gap between the bars</a:t>
            </a:r>
          </a:p>
          <a:p>
            <a:pPr marL="342900" indent="-342900">
              <a:buAutoNum type="arabicPeriod" startAt="5"/>
            </a:pPr>
            <a:r>
              <a:rPr lang="en-GB" sz="2000" dirty="0"/>
              <a:t>Change the chart title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EBD255-C1A2-4B15-8FD4-34B8F83A6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56534" y="3946937"/>
            <a:ext cx="4266872" cy="663673"/>
          </a:xfrm>
          <a:prstGeom prst="roundRect">
            <a:avLst/>
          </a:prstGeom>
          <a:noFill/>
          <a:ln w="28575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B91C1F9-2972-4700-8BCC-669DD7696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6270" y="4698934"/>
            <a:ext cx="201397" cy="1692034"/>
          </a:xfrm>
          <a:prstGeom prst="roundRect">
            <a:avLst/>
          </a:prstGeom>
          <a:noFill/>
          <a:ln w="28575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5707F2-6B05-4AA8-962B-C5F55E379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59023" y="4456778"/>
            <a:ext cx="618856" cy="2208681"/>
          </a:xfrm>
          <a:prstGeom prst="roundRect">
            <a:avLst/>
          </a:prstGeom>
          <a:noFill/>
          <a:ln w="28575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B29253-7134-47E0-BF59-4ED26CB28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0831" y="6243484"/>
            <a:ext cx="336592" cy="319452"/>
          </a:xfrm>
          <a:prstGeom prst="roundRect">
            <a:avLst/>
          </a:prstGeom>
          <a:noFill/>
          <a:ln w="28575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6BF45D6-6523-4C0E-BF8E-74F7DA9C7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64542" y="4316362"/>
            <a:ext cx="2422750" cy="658762"/>
          </a:xfrm>
          <a:prstGeom prst="roundRect">
            <a:avLst/>
          </a:prstGeom>
          <a:noFill/>
          <a:ln w="28575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B745C9-522F-4A9F-93EE-789625CDF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87422" y="6404133"/>
            <a:ext cx="4541111" cy="317603"/>
          </a:xfrm>
          <a:prstGeom prst="roundRect">
            <a:avLst/>
          </a:prstGeom>
          <a:noFill/>
          <a:ln w="28575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2C96CBC-3F8A-4BDF-8AF1-D1B2A5CF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57652" y="5735129"/>
            <a:ext cx="216309" cy="0"/>
          </a:xfrm>
          <a:prstGeom prst="straightConnector1">
            <a:avLst/>
          </a:prstGeom>
          <a:ln w="28575">
            <a:solidFill>
              <a:srgbClr val="CE673B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BE588E7-FF2D-43FE-A36B-89C6DC55B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6309" y="4316361"/>
            <a:ext cx="3357329" cy="186252"/>
          </a:xfrm>
          <a:prstGeom prst="roundRect">
            <a:avLst/>
          </a:prstGeom>
          <a:noFill/>
          <a:ln w="28575">
            <a:solidFill>
              <a:srgbClr val="CE6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3435E-9F61-4214-A4F6-DE87B18BA8CB}"/>
              </a:ext>
            </a:extLst>
          </p:cNvPr>
          <p:cNvSpPr txBox="1"/>
          <p:nvPr/>
        </p:nvSpPr>
        <p:spPr>
          <a:xfrm>
            <a:off x="255639" y="1857341"/>
            <a:ext cx="7285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The 8 differences are,</a:t>
            </a:r>
          </a:p>
        </p:txBody>
      </p:sp>
    </p:spTree>
    <p:extLst>
      <p:ext uri="{BB962C8B-B14F-4D97-AF65-F5344CB8AC3E}">
        <p14:creationId xmlns:p14="http://schemas.microsoft.com/office/powerpoint/2010/main" val="8314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_POWERPOINT_LESSON_TEMPLATE.docx" id="{C9ED7C33-DC77-4FA5-86DD-0A034F8A2FB7}" vid="{358AFC5C-2C86-4A96-95F1-D4B4C4DB4BDC}"/>
    </a:ext>
  </a:extLst>
</a:theme>
</file>

<file path=ppt/theme/theme2.xml><?xml version="1.0" encoding="utf-8"?>
<a:theme xmlns:a="http://schemas.openxmlformats.org/drawingml/2006/main" name="Office Theme">
  <a:themeElements>
    <a:clrScheme name="Data Education in Schoo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 Resources_2.potx" id="{25946416-D607-47A7-854F-DC31537FCD94}" vid="{E3613A03-8597-4AC0-878E-9B983A7EF8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030EE94CCDFA4C88D8D33A29A81B8D" ma:contentTypeVersion="11" ma:contentTypeDescription="Create a new document." ma:contentTypeScope="" ma:versionID="98aef29cb8176f72c0e9e7cecfed2d21">
  <xsd:schema xmlns:xsd="http://www.w3.org/2001/XMLSchema" xmlns:xs="http://www.w3.org/2001/XMLSchema" xmlns:p="http://schemas.microsoft.com/office/2006/metadata/properties" xmlns:ns2="4297454b-9d9d-4311-9194-cdf6c01c0e73" targetNamespace="http://schemas.microsoft.com/office/2006/metadata/properties" ma:root="true" ma:fieldsID="a761e8550470d16bb342baae9d7e143c" ns2:_="">
    <xsd:import namespace="4297454b-9d9d-4311-9194-cdf6c01c0e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7454b-9d9d-4311-9194-cdf6c01c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025AA9C-9F86-4D11-A33A-8432D73D97BB}">
  <ds:schemaRefs>
    <ds:schemaRef ds:uri="4297454b-9d9d-4311-9194-cdf6c01c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4F55CF-142F-4BED-8679-60542D3DE2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FE9DB8A-6628-413F-BA4F-19B2DD611012}">
  <ds:schemaRefs>
    <ds:schemaRef ds:uri="http://schemas.microsoft.com/office/2006/metadata/properties"/>
    <ds:schemaRef ds:uri="http://purl.org/dc/dcmitype/"/>
    <ds:schemaRef ds:uri="4297454b-9d9d-4311-9194-cdf6c01c0e73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1815</Words>
  <Application>Microsoft Macintosh PowerPoint</Application>
  <PresentationFormat>Widescreen</PresentationFormat>
  <Paragraphs>265</Paragraphs>
  <Slides>30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Source Sans Pro</vt:lpstr>
      <vt:lpstr>Source Sans Pro</vt:lpstr>
      <vt:lpstr>1_Office Theme</vt:lpstr>
      <vt:lpstr>Office Theme</vt:lpstr>
      <vt:lpstr>Practise creating graphs in Excel (part 1) </vt:lpstr>
      <vt:lpstr>Learning intentions</vt:lpstr>
      <vt:lpstr>Background</vt:lpstr>
      <vt:lpstr>Why changing the graph style is important?</vt:lpstr>
      <vt:lpstr>Show me…</vt:lpstr>
      <vt:lpstr>Creating a bar chart in Excel</vt:lpstr>
      <vt:lpstr>Before vs. after bar charts</vt:lpstr>
      <vt:lpstr>Your turn…</vt:lpstr>
      <vt:lpstr>Your turn…</vt:lpstr>
      <vt:lpstr>Amending the default graph</vt:lpstr>
      <vt:lpstr>Adding axis titles</vt:lpstr>
      <vt:lpstr>Change the font</vt:lpstr>
      <vt:lpstr>Change the display format </vt:lpstr>
      <vt:lpstr>Amending the axis and gridlines</vt:lpstr>
      <vt:lpstr>About the Format Axis pane</vt:lpstr>
      <vt:lpstr>Changing the axis range</vt:lpstr>
      <vt:lpstr>Amend the gridlines</vt:lpstr>
      <vt:lpstr>Change the order of the bars</vt:lpstr>
      <vt:lpstr>Changing gaps between bars </vt:lpstr>
      <vt:lpstr>Amend the titles of the graphs</vt:lpstr>
      <vt:lpstr>Next steps</vt:lpstr>
      <vt:lpstr>Creating a histogram in Excel</vt:lpstr>
      <vt:lpstr>Before vs. after histograms</vt:lpstr>
      <vt:lpstr>Amending a histogram</vt:lpstr>
      <vt:lpstr>Amending the size of the bins</vt:lpstr>
      <vt:lpstr>Changing the colour of bars</vt:lpstr>
      <vt:lpstr>Next steps</vt:lpstr>
      <vt:lpstr>Learning checklist</vt:lpstr>
      <vt:lpstr>How you can use this lesson</vt:lpstr>
      <vt:lpstr>Alternative format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Nylk</dc:creator>
  <cp:lastModifiedBy>John Bell</cp:lastModifiedBy>
  <cp:revision>2</cp:revision>
  <dcterms:created xsi:type="dcterms:W3CDTF">2021-04-26T06:41:53Z</dcterms:created>
  <dcterms:modified xsi:type="dcterms:W3CDTF">2022-04-27T07:35:37Z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0x010100C4030EE94CCDFA4C88D8D33A29A81B8D</vt:lpwstr>
  </property>
</Properties>
</file>