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FoDEaHlMoFANZZcWjcSihJfLv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/>
          <p:nvPr/>
        </p:nvSpPr>
        <p:spPr>
          <a:xfrm>
            <a:off x="691925" y="2551018"/>
            <a:ext cx="6173438" cy="2893863"/>
          </a:xfrm>
          <a:custGeom>
            <a:rect b="b" l="l" r="r" t="t"/>
            <a:pathLst>
              <a:path extrusionOk="0" h="2200656" w="4694630">
                <a:moveTo>
                  <a:pt x="0" y="0"/>
                </a:moveTo>
                <a:lnTo>
                  <a:pt x="4694630" y="0"/>
                </a:lnTo>
                <a:lnTo>
                  <a:pt x="4694630" y="2200656"/>
                </a:lnTo>
                <a:lnTo>
                  <a:pt x="0" y="220065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8"/>
          <p:cNvSpPr/>
          <p:nvPr/>
        </p:nvSpPr>
        <p:spPr>
          <a:xfrm>
            <a:off x="3797896" y="6150521"/>
            <a:ext cx="4193310" cy="5062014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8"/>
          <p:cNvSpPr/>
          <p:nvPr/>
        </p:nvSpPr>
        <p:spPr>
          <a:xfrm>
            <a:off x="691925" y="5484252"/>
            <a:ext cx="6173438" cy="2364684"/>
          </a:xfrm>
          <a:custGeom>
            <a:rect b="b" l="l" r="r" t="t"/>
            <a:pathLst>
              <a:path extrusionOk="0" h="1798239" w="4694630">
                <a:moveTo>
                  <a:pt x="0" y="0"/>
                </a:moveTo>
                <a:lnTo>
                  <a:pt x="4694630" y="0"/>
                </a:lnTo>
                <a:lnTo>
                  <a:pt x="4694630" y="1798239"/>
                </a:lnTo>
                <a:lnTo>
                  <a:pt x="0" y="17982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8"/>
          <p:cNvSpPr/>
          <p:nvPr/>
        </p:nvSpPr>
        <p:spPr>
          <a:xfrm>
            <a:off x="691925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8"/>
          <p:cNvSpPr/>
          <p:nvPr/>
        </p:nvSpPr>
        <p:spPr>
          <a:xfrm>
            <a:off x="3797896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8"/>
          <p:cNvSpPr txBox="1"/>
          <p:nvPr/>
        </p:nvSpPr>
        <p:spPr>
          <a:xfrm>
            <a:off x="3547972" y="2894136"/>
            <a:ext cx="27441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8"/>
          <p:cNvSpPr txBox="1"/>
          <p:nvPr/>
        </p:nvSpPr>
        <p:spPr>
          <a:xfrm>
            <a:off x="887147" y="8059525"/>
            <a:ext cx="2660700" cy="1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8"/>
          <p:cNvSpPr txBox="1"/>
          <p:nvPr/>
        </p:nvSpPr>
        <p:spPr>
          <a:xfrm>
            <a:off x="4090830" y="8045399"/>
            <a:ext cx="2513400" cy="9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4 שאלות בנושא משתנים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11 שאלות בנושא יצירת משתנים ו 8 שאלות בנושא תנאים.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8"/>
          <p:cNvSpPr/>
          <p:nvPr/>
        </p:nvSpPr>
        <p:spPr>
          <a:xfrm>
            <a:off x="691925" y="1931212"/>
            <a:ext cx="6175246" cy="377070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8"/>
          <p:cNvSpPr txBox="1"/>
          <p:nvPr/>
        </p:nvSpPr>
        <p:spPr>
          <a:xfrm>
            <a:off x="1191070" y="652200"/>
            <a:ext cx="58890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יצירת משתנים חדשים באקסל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8"/>
          <p:cNvSpPr txBox="1"/>
          <p:nvPr/>
        </p:nvSpPr>
        <p:spPr>
          <a:xfrm>
            <a:off x="1054756" y="1928322"/>
            <a:ext cx="5549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cap="none" strike="noStrike">
                <a:latin typeface="Calibri"/>
                <a:ea typeface="Calibri"/>
                <a:cs typeface="Calibri"/>
                <a:sym typeface="Calibri"/>
              </a:rPr>
              <a:t>Creating new variables by calculation in Excel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8"/>
          <p:cNvSpPr/>
          <p:nvPr/>
        </p:nvSpPr>
        <p:spPr>
          <a:xfrm>
            <a:off x="-380488" y="-356308"/>
            <a:ext cx="1531112" cy="1433811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8"/>
          <p:cNvSpPr/>
          <p:nvPr/>
        </p:nvSpPr>
        <p:spPr>
          <a:xfrm>
            <a:off x="-647425" y="465648"/>
            <a:ext cx="1223353" cy="122335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8"/>
          <p:cNvSpPr txBox="1"/>
          <p:nvPr/>
        </p:nvSpPr>
        <p:spPr>
          <a:xfrm>
            <a:off x="1191070" y="3291597"/>
            <a:ext cx="51420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מה זה משתנה, יצירת משתנה חדש בנתונים קיימים ע"י חישובים באקסל ( (MIN, MAX, AVERAGE, הגדרת תנאים (IF) ליצירת משתנה חדש.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8"/>
          <p:cNvSpPr txBox="1"/>
          <p:nvPr/>
        </p:nvSpPr>
        <p:spPr>
          <a:xfrm>
            <a:off x="4750866" y="5650672"/>
            <a:ext cx="15411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8"/>
          <p:cNvSpPr txBox="1"/>
          <p:nvPr/>
        </p:nvSpPr>
        <p:spPr>
          <a:xfrm>
            <a:off x="1226862" y="6051357"/>
            <a:ext cx="51420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WORD - תוכנית השיעור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PDF/PPT.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23  שאלות EXCEL.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