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Dn2yUQu5+BjJyvVTmO9CB5P8m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/>
          <p:nvPr/>
        </p:nvSpPr>
        <p:spPr>
          <a:xfrm>
            <a:off x="691925" y="2551018"/>
            <a:ext cx="6176150" cy="2895134"/>
          </a:xfrm>
          <a:custGeom>
            <a:rect b="b" l="l" r="r" t="t"/>
            <a:pathLst>
              <a:path extrusionOk="0" h="2200656" w="4694630">
                <a:moveTo>
                  <a:pt x="0" y="0"/>
                </a:moveTo>
                <a:lnTo>
                  <a:pt x="4694630" y="0"/>
                </a:lnTo>
                <a:lnTo>
                  <a:pt x="4694630" y="2200656"/>
                </a:lnTo>
                <a:lnTo>
                  <a:pt x="0" y="22006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6"/>
          <p:cNvSpPr/>
          <p:nvPr/>
        </p:nvSpPr>
        <p:spPr>
          <a:xfrm>
            <a:off x="3797896" y="6150521"/>
            <a:ext cx="4194569" cy="5063535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6"/>
          <p:cNvSpPr/>
          <p:nvPr/>
        </p:nvSpPr>
        <p:spPr>
          <a:xfrm>
            <a:off x="691925" y="5484252"/>
            <a:ext cx="6176150" cy="2365723"/>
          </a:xfrm>
          <a:custGeom>
            <a:rect b="b" l="l" r="r" t="t"/>
            <a:pathLst>
              <a:path extrusionOk="0" h="1798239" w="4694630">
                <a:moveTo>
                  <a:pt x="0" y="0"/>
                </a:moveTo>
                <a:lnTo>
                  <a:pt x="4694630" y="0"/>
                </a:lnTo>
                <a:lnTo>
                  <a:pt x="4694630" y="1798239"/>
                </a:lnTo>
                <a:lnTo>
                  <a:pt x="0" y="1798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6"/>
          <p:cNvSpPr/>
          <p:nvPr/>
        </p:nvSpPr>
        <p:spPr>
          <a:xfrm>
            <a:off x="691925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6"/>
          <p:cNvSpPr/>
          <p:nvPr/>
        </p:nvSpPr>
        <p:spPr>
          <a:xfrm>
            <a:off x="3797896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6"/>
          <p:cNvSpPr txBox="1"/>
          <p:nvPr/>
        </p:nvSpPr>
        <p:spPr>
          <a:xfrm>
            <a:off x="3630278" y="2894136"/>
            <a:ext cx="2661706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6"/>
          <p:cNvSpPr txBox="1"/>
          <p:nvPr/>
        </p:nvSpPr>
        <p:spPr>
          <a:xfrm>
            <a:off x="887147" y="8059525"/>
            <a:ext cx="266082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6"/>
          <p:cNvSpPr txBox="1"/>
          <p:nvPr/>
        </p:nvSpPr>
        <p:spPr>
          <a:xfrm>
            <a:off x="4090830" y="8045399"/>
            <a:ext cx="2513259" cy="9346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8 שאלות בנושא בחירת עמודות ו 8 שאלות בנושא שינוי סדר העמודות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6  שאלות בנושא שינוי פורמטים.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6"/>
          <p:cNvSpPr/>
          <p:nvPr/>
        </p:nvSpPr>
        <p:spPr>
          <a:xfrm>
            <a:off x="691925" y="1931212"/>
            <a:ext cx="6176150" cy="377125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6"/>
          <p:cNvSpPr txBox="1"/>
          <p:nvPr/>
        </p:nvSpPr>
        <p:spPr>
          <a:xfrm>
            <a:off x="1530784" y="652200"/>
            <a:ext cx="5447865" cy="4129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עיבוד של עמודות בטבלה באקסל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6"/>
          <p:cNvSpPr txBox="1"/>
          <p:nvPr/>
        </p:nvSpPr>
        <p:spPr>
          <a:xfrm>
            <a:off x="1454577" y="1928322"/>
            <a:ext cx="51495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cap="none" strike="noStrike">
                <a:latin typeface="Calibri"/>
                <a:ea typeface="Calibri"/>
                <a:cs typeface="Calibri"/>
                <a:sym typeface="Calibri"/>
              </a:rPr>
              <a:t>Manipulating dataset columns in Excel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6"/>
          <p:cNvSpPr/>
          <p:nvPr/>
        </p:nvSpPr>
        <p:spPr>
          <a:xfrm>
            <a:off x="-380488" y="-356308"/>
            <a:ext cx="1530404" cy="1433148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6"/>
          <p:cNvSpPr/>
          <p:nvPr/>
        </p:nvSpPr>
        <p:spPr>
          <a:xfrm>
            <a:off x="-647425" y="465648"/>
            <a:ext cx="1222383" cy="122238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6"/>
          <p:cNvSpPr txBox="1"/>
          <p:nvPr/>
        </p:nvSpPr>
        <p:spPr>
          <a:xfrm>
            <a:off x="1191070" y="3291597"/>
            <a:ext cx="5142068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בחירת עמודות, שינוי סדר בעמודות, פורמטים.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גוגל טרנדס.</a:t>
            </a:r>
            <a:endParaRPr/>
          </a:p>
        </p:txBody>
      </p:sp>
      <p:sp>
        <p:nvSpPr>
          <p:cNvPr id="98" name="Google Shape;98;p6"/>
          <p:cNvSpPr txBox="1"/>
          <p:nvPr/>
        </p:nvSpPr>
        <p:spPr>
          <a:xfrm>
            <a:off x="4750866" y="5650672"/>
            <a:ext cx="1541118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6"/>
          <p:cNvSpPr txBox="1"/>
          <p:nvPr/>
        </p:nvSpPr>
        <p:spPr>
          <a:xfrm>
            <a:off x="1226862" y="6051357"/>
            <a:ext cx="5142068" cy="1268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22 שאלות EXCEL.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