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Lst>
  <p:sldSz cy="6858000" cx="12192000"/>
  <p:notesSz cx="6858000" cy="9144000"/>
  <p:embeddedFontLst>
    <p:embeddedFont>
      <p:font typeface="Varela Round"/>
      <p:regular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1">
          <p15:clr>
            <a:srgbClr val="A4A3A4"/>
          </p15:clr>
        </p15:guide>
      </p15:sldGuideLst>
    </p:ext>
    <p:ext uri="http://customooxmlschemas.google.com/">
      <go:slidesCustomData xmlns:go="http://customooxmlschemas.google.com/" r:id="rId23" roundtripDataSignature="AMtx7mhTZWuhoHicjmdtL5vtQ/Yi+HEBT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1"/>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22" Type="http://schemas.openxmlformats.org/officeDocument/2006/relationships/font" Target="fonts/VarelaRound-regular.fntdata"/><Relationship Id="rId10" Type="http://schemas.openxmlformats.org/officeDocument/2006/relationships/slide" Target="slides/slide5.xml"/><Relationship Id="rId21" Type="http://schemas.openxmlformats.org/officeDocument/2006/relationships/slide" Target="slides/slide16.xml"/><Relationship Id="rId13" Type="http://schemas.openxmlformats.org/officeDocument/2006/relationships/slide" Target="slides/slide8.xml"/><Relationship Id="rId12" Type="http://schemas.openxmlformats.org/officeDocument/2006/relationships/slide" Target="slides/slide7.xml"/><Relationship Id="rId23" Type="http://customschemas.google.com/relationships/presentationmetadata" Target="meta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3886200" y="0"/>
            <a:ext cx="2971800" cy="457200"/>
          </a:xfrm>
          <a:prstGeom prst="rect">
            <a:avLst/>
          </a:prstGeom>
          <a:noFill/>
          <a:ln>
            <a:noFill/>
          </a:ln>
        </p:spPr>
        <p:txBody>
          <a:bodyPr anchorCtr="0" anchor="t" bIns="45700" lIns="91425" spcFirstLastPara="1" rIns="91425" wrap="square" tIns="45700">
            <a:noAutofit/>
          </a:bodyPr>
          <a:lstStyle>
            <a:lvl1pPr lvl="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1588" y="0"/>
            <a:ext cx="2971800" cy="457200"/>
          </a:xfrm>
          <a:prstGeom prst="rect">
            <a:avLst/>
          </a:prstGeom>
          <a:noFill/>
          <a:ln>
            <a:noFill/>
          </a:ln>
        </p:spPr>
        <p:txBody>
          <a:bodyPr anchorCtr="0" anchor="t" bIns="45700" lIns="91425" spcFirstLastPara="1" rIns="91425" wrap="square" tIns="45700">
            <a:noAutofit/>
          </a:bodyPr>
          <a:lstStyle>
            <a:lvl1pPr lvl="0" marR="0" rtl="1"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lvl1pPr indent="-228600" lvl="0" marL="4572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3886200" y="8685213"/>
            <a:ext cx="2971800" cy="457200"/>
          </a:xfrm>
          <a:prstGeom prst="rect">
            <a:avLst/>
          </a:prstGeom>
          <a:noFill/>
          <a:ln>
            <a:noFill/>
          </a:ln>
        </p:spPr>
        <p:txBody>
          <a:bodyPr anchorCtr="0" anchor="b" bIns="45700" lIns="91425" spcFirstLastPara="1" rIns="91425" wrap="square" tIns="45700">
            <a:noAutofit/>
          </a:bodyPr>
          <a:lstStyle>
            <a:lvl1pPr lvl="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1588" y="8685213"/>
            <a:ext cx="2971800" cy="457200"/>
          </a:xfrm>
          <a:prstGeom prst="rect">
            <a:avLst/>
          </a:prstGeom>
          <a:noFill/>
          <a:ln>
            <a:noFill/>
          </a:ln>
        </p:spPr>
        <p:txBody>
          <a:bodyPr anchorCtr="0" anchor="b" bIns="45700" lIns="91425" spcFirstLastPara="1" rIns="91425" wrap="square" tIns="45700">
            <a:noAutofit/>
          </a:bodyPr>
          <a:lstStyle/>
          <a:p>
            <a:pPr indent="0" lvl="0" marL="0" marR="0" rtl="1" algn="l">
              <a:spcBef>
                <a:spcPts val="0"/>
              </a:spcBef>
              <a:spcAft>
                <a:spcPts val="0"/>
              </a:spcAft>
              <a:buNone/>
            </a:pPr>
            <a:fld id="{00000000-1234-1234-1234-123412341234}" type="slidenum">
              <a:rPr b="0" i="0" lang="iw-IL"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8" name="Google Shape;98;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p1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3" name="Google Shape;163;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1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0" name="Google Shape;170;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7" name="Google Shape;177;p1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1" algn="r">
              <a:lnSpc>
                <a:spcPct val="140000"/>
              </a:lnSpc>
              <a:spcBef>
                <a:spcPts val="0"/>
              </a:spcBef>
              <a:spcAft>
                <a:spcPts val="0"/>
              </a:spcAft>
              <a:buNone/>
            </a:pPr>
            <a:r>
              <a:rPr lang="iw-IL" sz="1200">
                <a:solidFill>
                  <a:srgbClr val="002060"/>
                </a:solidFill>
              </a:rPr>
              <a:t>מערכת המשרוקית מדרגת את האמירות הנבדקות לפי הציונים הבאים:</a:t>
            </a:r>
            <a:endParaRPr/>
          </a:p>
          <a:p>
            <a:pPr indent="-76200" lvl="0" marL="0" rtl="1" algn="r">
              <a:lnSpc>
                <a:spcPct val="140000"/>
              </a:lnSpc>
              <a:spcBef>
                <a:spcPts val="840"/>
              </a:spcBef>
              <a:spcAft>
                <a:spcPts val="0"/>
              </a:spcAft>
              <a:buClr>
                <a:schemeClr val="accent6"/>
              </a:buClr>
              <a:buSzPts val="1200"/>
              <a:buFont typeface="Arial"/>
              <a:buChar char="•"/>
            </a:pPr>
            <a:r>
              <a:rPr b="1" lang="iw-IL" sz="1200">
                <a:solidFill>
                  <a:schemeClr val="accent6"/>
                </a:solidFill>
                <a:latin typeface="Varela Round"/>
                <a:ea typeface="Varela Round"/>
                <a:cs typeface="Varela Round"/>
                <a:sym typeface="Varela Round"/>
              </a:rPr>
              <a:t>נכון</a:t>
            </a:r>
            <a:r>
              <a:rPr lang="iw-IL" sz="1200">
                <a:solidFill>
                  <a:schemeClr val="accent6"/>
                </a:solidFill>
              </a:rPr>
              <a:t> </a:t>
            </a:r>
            <a:r>
              <a:rPr lang="iw-IL" sz="1200">
                <a:solidFill>
                  <a:srgbClr val="002060"/>
                </a:solidFill>
              </a:rPr>
              <a:t>ההצהרה נכונה ומדויקת.</a:t>
            </a:r>
            <a:endParaRPr/>
          </a:p>
          <a:p>
            <a:pPr indent="-76200" lvl="0" marL="0" rtl="1" algn="r">
              <a:lnSpc>
                <a:spcPct val="140000"/>
              </a:lnSpc>
              <a:spcBef>
                <a:spcPts val="840"/>
              </a:spcBef>
              <a:spcAft>
                <a:spcPts val="0"/>
              </a:spcAft>
              <a:buClr>
                <a:srgbClr val="002060"/>
              </a:buClr>
              <a:buSzPts val="1200"/>
              <a:buFont typeface="Arial"/>
              <a:buChar char="•"/>
            </a:pPr>
            <a:r>
              <a:rPr b="1" lang="iw-IL" sz="1200">
                <a:solidFill>
                  <a:srgbClr val="002060"/>
                </a:solidFill>
              </a:rPr>
              <a:t>נכון ברובו</a:t>
            </a:r>
            <a:r>
              <a:rPr lang="iw-IL" sz="1200">
                <a:solidFill>
                  <a:srgbClr val="002060"/>
                </a:solidFill>
              </a:rPr>
              <a:t> ההצהרה נכונה ברובה אך יש בה מרכיב שאינו נכון או אינו מדויק</a:t>
            </a:r>
            <a:endParaRPr/>
          </a:p>
          <a:p>
            <a:pPr indent="-76200" lvl="0" marL="0" rtl="1" algn="r">
              <a:lnSpc>
                <a:spcPct val="140000"/>
              </a:lnSpc>
              <a:spcBef>
                <a:spcPts val="840"/>
              </a:spcBef>
              <a:spcAft>
                <a:spcPts val="0"/>
              </a:spcAft>
              <a:buClr>
                <a:srgbClr val="002060"/>
              </a:buClr>
              <a:buSzPts val="1200"/>
              <a:buFont typeface="Arial"/>
              <a:buChar char="•"/>
            </a:pPr>
            <a:r>
              <a:rPr b="1" lang="iw-IL" sz="1200">
                <a:solidFill>
                  <a:srgbClr val="002060"/>
                </a:solidFill>
              </a:rPr>
              <a:t>חצי נכון</a:t>
            </a:r>
            <a:r>
              <a:rPr lang="iw-IL" sz="1200">
                <a:solidFill>
                  <a:srgbClr val="002060"/>
                </a:solidFill>
              </a:rPr>
              <a:t> חלק מההצהרה נכון וחלקה שגוי, או שהיא אינה כוללת פרטים מהותיים שעשויים לשנות את משמעותה.</a:t>
            </a:r>
            <a:endParaRPr/>
          </a:p>
          <a:p>
            <a:pPr indent="-76200" lvl="0" marL="0" rtl="1" algn="r">
              <a:lnSpc>
                <a:spcPct val="140000"/>
              </a:lnSpc>
              <a:spcBef>
                <a:spcPts val="840"/>
              </a:spcBef>
              <a:spcAft>
                <a:spcPts val="0"/>
              </a:spcAft>
              <a:buClr>
                <a:srgbClr val="FF0000"/>
              </a:buClr>
              <a:buSzPts val="1200"/>
              <a:buFont typeface="Arial"/>
              <a:buChar char="•"/>
            </a:pPr>
            <a:r>
              <a:rPr b="1" lang="iw-IL" sz="1200">
                <a:solidFill>
                  <a:srgbClr val="FF0000"/>
                </a:solidFill>
              </a:rPr>
              <a:t>לא נכון ברובו</a:t>
            </a:r>
            <a:r>
              <a:rPr lang="iw-IL" sz="1200">
                <a:solidFill>
                  <a:srgbClr val="FF0000"/>
                </a:solidFill>
              </a:rPr>
              <a:t> </a:t>
            </a:r>
            <a:r>
              <a:rPr lang="iw-IL" sz="1200">
                <a:solidFill>
                  <a:srgbClr val="002060"/>
                </a:solidFill>
              </a:rPr>
              <a:t>חלק קטן מההצהרה נכון ורובה שגוי, או שהיא מחסירה פרטים יסודיים באופן היוצר הטעייה מהותית לגבי משמעותה.</a:t>
            </a:r>
            <a:endParaRPr/>
          </a:p>
          <a:p>
            <a:pPr indent="-76200" lvl="0" marL="0" rtl="1" algn="r">
              <a:lnSpc>
                <a:spcPct val="140000"/>
              </a:lnSpc>
              <a:spcBef>
                <a:spcPts val="840"/>
              </a:spcBef>
              <a:spcAft>
                <a:spcPts val="0"/>
              </a:spcAft>
              <a:buClr>
                <a:srgbClr val="FF0000"/>
              </a:buClr>
              <a:buSzPts val="1200"/>
              <a:buFont typeface="Arial"/>
              <a:buChar char="•"/>
            </a:pPr>
            <a:r>
              <a:rPr b="1" lang="iw-IL" sz="1200">
                <a:solidFill>
                  <a:srgbClr val="FF0000"/>
                </a:solidFill>
              </a:rPr>
              <a:t>לא נכון</a:t>
            </a:r>
            <a:r>
              <a:rPr lang="iw-IL" sz="1200">
                <a:solidFill>
                  <a:srgbClr val="002060"/>
                </a:solidFill>
              </a:rPr>
              <a:t> ההצהרה כלל אינה נכונה.</a:t>
            </a:r>
            <a:endParaRPr b="0" i="0" sz="1200">
              <a:solidFill>
                <a:srgbClr val="002060"/>
              </a:solidFill>
            </a:endParaRPr>
          </a:p>
          <a:p>
            <a:pPr indent="0" lvl="0" marL="0" rtl="1" algn="r">
              <a:spcBef>
                <a:spcPts val="600"/>
              </a:spcBef>
              <a:spcAft>
                <a:spcPts val="0"/>
              </a:spcAft>
              <a:buNone/>
            </a:pPr>
            <a:r>
              <a:t/>
            </a:r>
            <a:endParaRPr/>
          </a:p>
        </p:txBody>
      </p:sp>
      <p:sp>
        <p:nvSpPr>
          <p:cNvPr id="178" name="Google Shape;178;p12:notes"/>
          <p:cNvSpPr txBox="1"/>
          <p:nvPr>
            <p:ph idx="12" type="sldNum"/>
          </p:nvPr>
        </p:nvSpPr>
        <p:spPr>
          <a:xfrm>
            <a:off x="1588" y="8685213"/>
            <a:ext cx="2971800" cy="457200"/>
          </a:xfrm>
          <a:prstGeom prst="rect">
            <a:avLst/>
          </a:prstGeom>
          <a:noFill/>
          <a:ln>
            <a:noFill/>
          </a:ln>
        </p:spPr>
        <p:txBody>
          <a:bodyPr anchorCtr="0" anchor="b" bIns="45700" lIns="91425" spcFirstLastPara="1" rIns="91425" wrap="square" tIns="45700">
            <a:noAutofit/>
          </a:bodyPr>
          <a:lstStyle/>
          <a:p>
            <a:pPr indent="0" lvl="0" marL="0" rtl="1" algn="l">
              <a:spcBef>
                <a:spcPts val="0"/>
              </a:spcBef>
              <a:spcAft>
                <a:spcPts val="0"/>
              </a:spcAft>
              <a:buNone/>
            </a:pPr>
            <a:fld id="{00000000-1234-1234-1234-123412341234}" type="slidenum">
              <a:rPr lang="iw-IL"/>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5" name="Google Shape;185;p1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1" algn="r">
              <a:spcBef>
                <a:spcPts val="0"/>
              </a:spcBef>
              <a:spcAft>
                <a:spcPts val="0"/>
              </a:spcAft>
              <a:buNone/>
            </a:pPr>
            <a:r>
              <a:rPr lang="iw-IL"/>
              <a:t>דוגמאות לבדיקת פייק ניוז על ידי המשרוקית</a:t>
            </a:r>
            <a:endParaRPr/>
          </a:p>
        </p:txBody>
      </p:sp>
      <p:sp>
        <p:nvSpPr>
          <p:cNvPr id="186" name="Google Shape;186;p13:notes"/>
          <p:cNvSpPr txBox="1"/>
          <p:nvPr>
            <p:ph idx="12" type="sldNum"/>
          </p:nvPr>
        </p:nvSpPr>
        <p:spPr>
          <a:xfrm>
            <a:off x="1588" y="8685213"/>
            <a:ext cx="2971800" cy="457200"/>
          </a:xfrm>
          <a:prstGeom prst="rect">
            <a:avLst/>
          </a:prstGeom>
          <a:noFill/>
          <a:ln>
            <a:noFill/>
          </a:ln>
        </p:spPr>
        <p:txBody>
          <a:bodyPr anchorCtr="0" anchor="b" bIns="45700" lIns="91425" spcFirstLastPara="1" rIns="91425" wrap="square" tIns="45700">
            <a:noAutofit/>
          </a:bodyPr>
          <a:lstStyle/>
          <a:p>
            <a:pPr indent="0" lvl="0" marL="0" rtl="1" algn="l">
              <a:spcBef>
                <a:spcPts val="0"/>
              </a:spcBef>
              <a:spcAft>
                <a:spcPts val="0"/>
              </a:spcAft>
              <a:buNone/>
            </a:pPr>
            <a:fld id="{00000000-1234-1234-1234-123412341234}" type="slidenum">
              <a:rPr lang="iw-IL"/>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1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2" name="Google Shape;192;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1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8" name="Google Shape;198;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1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4" name="Google Shape;204;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7" name="Google Shape;107;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3" name="Google Shape;113;p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96848" rtl="1" algn="r">
              <a:lnSpc>
                <a:spcPct val="200000"/>
              </a:lnSpc>
              <a:spcBef>
                <a:spcPts val="0"/>
              </a:spcBef>
              <a:spcAft>
                <a:spcPts val="0"/>
              </a:spcAft>
              <a:buClr>
                <a:schemeClr val="dk1"/>
              </a:buClr>
              <a:buSzPts val="1200"/>
              <a:buFont typeface="Calibri"/>
              <a:buNone/>
            </a:pPr>
            <a:r>
              <a:rPr lang="iw-IL"/>
              <a:t>ידיעות המופצות באמצעי התקשורת, ברשתות החברתיות ובאתרי האינטרנט באופן זהה לחדשות האמיתיות אך הן למעשה בדיות או הסחות דעת המשמשות לתעמולה ולדיסאינפורמציה, המאפשרת למפיצים רווח פוליטי או כלכלי או אחר.</a:t>
            </a:r>
            <a:endParaRPr/>
          </a:p>
        </p:txBody>
      </p:sp>
      <p:sp>
        <p:nvSpPr>
          <p:cNvPr id="114" name="Google Shape;114;p3:notes"/>
          <p:cNvSpPr txBox="1"/>
          <p:nvPr>
            <p:ph idx="12" type="sldNum"/>
          </p:nvPr>
        </p:nvSpPr>
        <p:spPr>
          <a:xfrm>
            <a:off x="1588" y="8685213"/>
            <a:ext cx="2971800" cy="457200"/>
          </a:xfrm>
          <a:prstGeom prst="rect">
            <a:avLst/>
          </a:prstGeom>
          <a:noFill/>
          <a:ln>
            <a:noFill/>
          </a:ln>
        </p:spPr>
        <p:txBody>
          <a:bodyPr anchorCtr="0" anchor="b" bIns="45700" lIns="91425" spcFirstLastPara="1" rIns="91425" wrap="square" tIns="45700">
            <a:noAutofit/>
          </a:bodyPr>
          <a:lstStyle/>
          <a:p>
            <a:pPr indent="0" lvl="0" marL="0" rtl="1" algn="l">
              <a:spcBef>
                <a:spcPts val="0"/>
              </a:spcBef>
              <a:spcAft>
                <a:spcPts val="0"/>
              </a:spcAft>
              <a:buNone/>
            </a:pPr>
            <a:fld id="{00000000-1234-1234-1234-123412341234}" type="slidenum">
              <a:rPr lang="iw-IL"/>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0" name="Google Shape;120;p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1" algn="r">
              <a:spcBef>
                <a:spcPts val="0"/>
              </a:spcBef>
              <a:spcAft>
                <a:spcPts val="0"/>
              </a:spcAft>
              <a:buNone/>
            </a:pPr>
            <a:r>
              <a:rPr lang="iw-IL"/>
              <a:t>מטרת הסרט להראות איך כבר ב 1938 היה הפייק ניוז הראשון-זה היה תשדיר ברדיו שבעקבותיו אמריקאים רבים ברחו מבתיהם מחשש לפלישת חייזרים. לתלמידים זה מעביר באופן ברור את המסר של מה ההשלכות של פייק ניוז</a:t>
            </a:r>
            <a:endParaRPr/>
          </a:p>
        </p:txBody>
      </p:sp>
      <p:sp>
        <p:nvSpPr>
          <p:cNvPr id="121" name="Google Shape;121;p4:notes"/>
          <p:cNvSpPr txBox="1"/>
          <p:nvPr>
            <p:ph idx="12" type="sldNum"/>
          </p:nvPr>
        </p:nvSpPr>
        <p:spPr>
          <a:xfrm>
            <a:off x="1588" y="8685213"/>
            <a:ext cx="2971800" cy="457200"/>
          </a:xfrm>
          <a:prstGeom prst="rect">
            <a:avLst/>
          </a:prstGeom>
          <a:noFill/>
          <a:ln>
            <a:noFill/>
          </a:ln>
        </p:spPr>
        <p:txBody>
          <a:bodyPr anchorCtr="0" anchor="b" bIns="45700" lIns="91425" spcFirstLastPara="1" rIns="91425" wrap="square" tIns="45700">
            <a:noAutofit/>
          </a:bodyPr>
          <a:lstStyle/>
          <a:p>
            <a:pPr indent="0" lvl="0" marL="0" rtl="1" algn="l">
              <a:spcBef>
                <a:spcPts val="0"/>
              </a:spcBef>
              <a:spcAft>
                <a:spcPts val="0"/>
              </a:spcAft>
              <a:buNone/>
            </a:pPr>
            <a:fld id="{00000000-1234-1234-1234-123412341234}" type="slidenum">
              <a:rPr lang="iw-IL"/>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8" name="Google Shape;128;p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1" algn="r">
              <a:spcBef>
                <a:spcPts val="0"/>
              </a:spcBef>
              <a:spcAft>
                <a:spcPts val="0"/>
              </a:spcAft>
              <a:buNone/>
            </a:pPr>
            <a:r>
              <a:rPr lang="iw-IL"/>
              <a:t>התלמידים צריכים להיחשף לסיפור של קימברידג אנליטיקה – סיפורם של הבחירות בארצות הברית בשנת 2016 שהושפעו מחברה (שעבדה עבור כסף כמובן) ויצרה עבור המתמודדים פייק ניוז שרצו ברשתות החברתיות והשפיעו על תוצאות מערכת הבחירות בארה"ב והיטו את הכף לדונלד טראמפ, התביעה נגד החברה ונגד פייסבוק הייתה שהם אספו מידע על העדפותיהם של הגולשים בפייסבוק ובכך השפיעו על האופן בו בחרו</a:t>
            </a:r>
            <a:endParaRPr/>
          </a:p>
        </p:txBody>
      </p:sp>
      <p:sp>
        <p:nvSpPr>
          <p:cNvPr id="129" name="Google Shape;129;p5:notes"/>
          <p:cNvSpPr txBox="1"/>
          <p:nvPr>
            <p:ph idx="12" type="sldNum"/>
          </p:nvPr>
        </p:nvSpPr>
        <p:spPr>
          <a:xfrm>
            <a:off x="1588" y="8685213"/>
            <a:ext cx="2971800" cy="457200"/>
          </a:xfrm>
          <a:prstGeom prst="rect">
            <a:avLst/>
          </a:prstGeom>
          <a:noFill/>
          <a:ln>
            <a:noFill/>
          </a:ln>
        </p:spPr>
        <p:txBody>
          <a:bodyPr anchorCtr="0" anchor="b" bIns="45700" lIns="91425" spcFirstLastPara="1" rIns="91425" wrap="square" tIns="45700">
            <a:noAutofit/>
          </a:bodyPr>
          <a:lstStyle/>
          <a:p>
            <a:pPr indent="0" lvl="0" marL="0" rtl="1" algn="l">
              <a:spcBef>
                <a:spcPts val="0"/>
              </a:spcBef>
              <a:spcAft>
                <a:spcPts val="0"/>
              </a:spcAft>
              <a:buNone/>
            </a:pPr>
            <a:fld id="{00000000-1234-1234-1234-123412341234}" type="slidenum">
              <a:rPr lang="iw-IL"/>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5" name="Google Shape;135;p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1" algn="r">
              <a:spcBef>
                <a:spcPts val="0"/>
              </a:spcBef>
              <a:spcAft>
                <a:spcPts val="0"/>
              </a:spcAft>
              <a:buNone/>
            </a:pPr>
            <a:r>
              <a:rPr lang="iw-IL" sz="1200">
                <a:latin typeface="Varela Round"/>
                <a:ea typeface="Varela Round"/>
                <a:cs typeface="Varela Round"/>
                <a:sym typeface="Varela Round"/>
              </a:rPr>
              <a:t>זיהוי מאפייני קהל היעד אשר אליו רוצים להגיע. ובאמצעות פייק ניוז לשכנע את קהל היעד לבחור בדרך או במוצר.</a:t>
            </a:r>
            <a:endParaRPr/>
          </a:p>
          <a:p>
            <a:pPr indent="0" lvl="0" marL="0" rtl="1" algn="r">
              <a:spcBef>
                <a:spcPts val="0"/>
              </a:spcBef>
              <a:spcAft>
                <a:spcPts val="0"/>
              </a:spcAft>
              <a:buNone/>
            </a:pPr>
            <a:r>
              <a:rPr lang="iw-IL" sz="1200">
                <a:latin typeface="Varela Round"/>
                <a:ea typeface="Varela Round"/>
                <a:cs typeface="Varela Round"/>
                <a:sym typeface="Varela Round"/>
              </a:rPr>
              <a:t>קל להגיע אל אנשים שטרם קיבלו החלטה בכל נושא באמצעות הפחדה או באמצעות "לחיצה על נקודות" שזוהו רגישות מבחינה פסיכולוגית. </a:t>
            </a:r>
            <a:endParaRPr/>
          </a:p>
          <a:p>
            <a:pPr indent="0" lvl="0" marL="0" rtl="1" algn="r">
              <a:spcBef>
                <a:spcPts val="0"/>
              </a:spcBef>
              <a:spcAft>
                <a:spcPts val="0"/>
              </a:spcAft>
              <a:buNone/>
            </a:pPr>
            <a:r>
              <a:t/>
            </a:r>
            <a:endParaRPr/>
          </a:p>
        </p:txBody>
      </p:sp>
      <p:sp>
        <p:nvSpPr>
          <p:cNvPr id="136" name="Google Shape;136;p6:notes"/>
          <p:cNvSpPr txBox="1"/>
          <p:nvPr>
            <p:ph idx="12" type="sldNum"/>
          </p:nvPr>
        </p:nvSpPr>
        <p:spPr>
          <a:xfrm>
            <a:off x="1588" y="8685213"/>
            <a:ext cx="2971800" cy="457200"/>
          </a:xfrm>
          <a:prstGeom prst="rect">
            <a:avLst/>
          </a:prstGeom>
          <a:noFill/>
          <a:ln>
            <a:noFill/>
          </a:ln>
        </p:spPr>
        <p:txBody>
          <a:bodyPr anchorCtr="0" anchor="b" bIns="45700" lIns="91425" spcFirstLastPara="1" rIns="91425" wrap="square" tIns="45700">
            <a:noAutofit/>
          </a:bodyPr>
          <a:lstStyle/>
          <a:p>
            <a:pPr indent="0" lvl="0" marL="0" rtl="1" algn="l">
              <a:spcBef>
                <a:spcPts val="0"/>
              </a:spcBef>
              <a:spcAft>
                <a:spcPts val="0"/>
              </a:spcAft>
              <a:buNone/>
            </a:pPr>
            <a:fld id="{00000000-1234-1234-1234-123412341234}" type="slidenum">
              <a:rPr lang="iw-IL"/>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2" name="Google Shape;142;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0" name="Google Shape;150;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7" name="Google Shape;157;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השיעור שכבה ושם המורה">
  <p:cSld name="השיעור שכבה ושם המורה">
    <p:spTree>
      <p:nvGrpSpPr>
        <p:cNvPr id="15" name="Shape 15"/>
        <p:cNvGrpSpPr/>
        <p:nvPr/>
      </p:nvGrpSpPr>
      <p:grpSpPr>
        <a:xfrm>
          <a:off x="0" y="0"/>
          <a:ext cx="0" cy="0"/>
          <a:chOff x="0" y="0"/>
          <a:chExt cx="0" cy="0"/>
        </a:xfrm>
      </p:grpSpPr>
      <p:sp>
        <p:nvSpPr>
          <p:cNvPr id="16" name="Google Shape;16;p18"/>
          <p:cNvSpPr/>
          <p:nvPr/>
        </p:nvSpPr>
        <p:spPr>
          <a:xfrm>
            <a:off x="212943" y="1396870"/>
            <a:ext cx="13177381" cy="2978963"/>
          </a:xfrm>
          <a:prstGeom prst="roundRect">
            <a:avLst>
              <a:gd fmla="val 50000" name="adj"/>
            </a:avLst>
          </a:prstGeom>
          <a:solidFill>
            <a:srgbClr val="D8D8D8"/>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rPr b="0" i="0" lang="iw-IL" sz="1800" u="none" cap="none" strike="noStrike">
                <a:solidFill>
                  <a:schemeClr val="lt1"/>
                </a:solidFill>
                <a:latin typeface="Calibri"/>
                <a:ea typeface="Calibri"/>
                <a:cs typeface="Calibri"/>
                <a:sym typeface="Calibri"/>
              </a:rPr>
              <a:t>  </a:t>
            </a:r>
            <a:endParaRPr/>
          </a:p>
        </p:txBody>
      </p:sp>
      <p:sp>
        <p:nvSpPr>
          <p:cNvPr id="17" name="Google Shape;17;p18"/>
          <p:cNvSpPr txBox="1"/>
          <p:nvPr>
            <p:ph type="ctrTitle"/>
          </p:nvPr>
        </p:nvSpPr>
        <p:spPr>
          <a:xfrm>
            <a:off x="1" y="1640910"/>
            <a:ext cx="12192000" cy="1260000"/>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Clr>
                <a:srgbClr val="192A72"/>
              </a:buClr>
              <a:buSzPts val="6601"/>
              <a:buFont typeface="Varela Round"/>
              <a:buNone/>
              <a:defRPr b="1" sz="6601">
                <a:solidFill>
                  <a:srgbClr val="192A72"/>
                </a:solidFill>
                <a:latin typeface="Varela Round"/>
                <a:ea typeface="Varela Round"/>
                <a:cs typeface="Varela Round"/>
                <a:sym typeface="Varela Rou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 name="Google Shape;18;p18"/>
          <p:cNvSpPr/>
          <p:nvPr/>
        </p:nvSpPr>
        <p:spPr>
          <a:xfrm>
            <a:off x="7329949" y="6155858"/>
            <a:ext cx="5333866" cy="557618"/>
          </a:xfrm>
          <a:prstGeom prst="roundRect">
            <a:avLst>
              <a:gd fmla="val 50000" name="adj"/>
            </a:avLst>
          </a:prstGeom>
          <a:solidFill>
            <a:srgbClr val="6CF0FF"/>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9" name="Google Shape;19;p18"/>
          <p:cNvSpPr/>
          <p:nvPr/>
        </p:nvSpPr>
        <p:spPr>
          <a:xfrm>
            <a:off x="9501144" y="5870968"/>
            <a:ext cx="3049656" cy="205899"/>
          </a:xfrm>
          <a:prstGeom prst="roundRect">
            <a:avLst>
              <a:gd fmla="val 50000" name="adj"/>
            </a:avLst>
          </a:prstGeom>
          <a:solidFill>
            <a:srgbClr val="BDE686"/>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0" name="Google Shape;20;p18"/>
          <p:cNvSpPr/>
          <p:nvPr/>
        </p:nvSpPr>
        <p:spPr>
          <a:xfrm>
            <a:off x="-501113" y="163632"/>
            <a:ext cx="1428110" cy="322428"/>
          </a:xfrm>
          <a:prstGeom prst="roundRect">
            <a:avLst>
              <a:gd fmla="val 50000" name="adj"/>
            </a:avLst>
          </a:prstGeom>
          <a:solidFill>
            <a:srgbClr val="192A72"/>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1" name="Google Shape;21;p18"/>
          <p:cNvSpPr txBox="1"/>
          <p:nvPr>
            <p:ph idx="1" type="subTitle"/>
          </p:nvPr>
        </p:nvSpPr>
        <p:spPr>
          <a:xfrm>
            <a:off x="1" y="2918492"/>
            <a:ext cx="12192000" cy="720000"/>
          </a:xfrm>
          <a:prstGeom prst="rect">
            <a:avLst/>
          </a:prstGeom>
          <a:noFill/>
          <a:ln>
            <a:noFill/>
          </a:ln>
        </p:spPr>
        <p:txBody>
          <a:bodyPr anchorCtr="0" anchor="ctr" bIns="36000" lIns="36000" spcFirstLastPara="1" rIns="36000" wrap="square" tIns="36000">
            <a:spAutoFit/>
          </a:bodyPr>
          <a:lstStyle>
            <a:lvl1pPr lvl="0" rtl="1" algn="ctr">
              <a:lnSpc>
                <a:spcPct val="100000"/>
              </a:lnSpc>
              <a:spcBef>
                <a:spcPts val="0"/>
              </a:spcBef>
              <a:spcAft>
                <a:spcPts val="0"/>
              </a:spcAft>
              <a:buClr>
                <a:srgbClr val="002060"/>
              </a:buClr>
              <a:buSzPts val="2800"/>
              <a:buNone/>
              <a:defRPr b="1" sz="3600">
                <a:solidFill>
                  <a:srgbClr val="002060"/>
                </a:solidFill>
                <a:latin typeface="Varela Round"/>
                <a:ea typeface="Varela Round"/>
                <a:cs typeface="Varela Round"/>
                <a:sym typeface="Varela Round"/>
              </a:defRPr>
            </a:lvl1pPr>
            <a:lvl2pPr lvl="1" rtl="1" algn="ctr">
              <a:lnSpc>
                <a:spcPct val="100000"/>
              </a:lnSpc>
              <a:spcBef>
                <a:spcPts val="600"/>
              </a:spcBef>
              <a:spcAft>
                <a:spcPts val="0"/>
              </a:spcAft>
              <a:buClr>
                <a:schemeClr val="dk1"/>
              </a:buClr>
              <a:buSzPts val="2800"/>
              <a:buNone/>
              <a:defRPr sz="3700"/>
            </a:lvl2pPr>
            <a:lvl3pPr lvl="2" rtl="1" algn="ctr">
              <a:lnSpc>
                <a:spcPct val="100000"/>
              </a:lnSpc>
              <a:spcBef>
                <a:spcPts val="0"/>
              </a:spcBef>
              <a:spcAft>
                <a:spcPts val="0"/>
              </a:spcAft>
              <a:buClr>
                <a:schemeClr val="dk1"/>
              </a:buClr>
              <a:buSzPts val="2800"/>
              <a:buNone/>
              <a:defRPr sz="3700"/>
            </a:lvl3pPr>
            <a:lvl4pPr lvl="3" rtl="1" algn="ctr">
              <a:lnSpc>
                <a:spcPct val="100000"/>
              </a:lnSpc>
              <a:spcBef>
                <a:spcPts val="0"/>
              </a:spcBef>
              <a:spcAft>
                <a:spcPts val="0"/>
              </a:spcAft>
              <a:buClr>
                <a:schemeClr val="dk1"/>
              </a:buClr>
              <a:buSzPts val="2800"/>
              <a:buNone/>
              <a:defRPr sz="3700"/>
            </a:lvl4pPr>
            <a:lvl5pPr lvl="4" rtl="1" algn="ctr">
              <a:lnSpc>
                <a:spcPct val="100000"/>
              </a:lnSpc>
              <a:spcBef>
                <a:spcPts val="0"/>
              </a:spcBef>
              <a:spcAft>
                <a:spcPts val="0"/>
              </a:spcAft>
              <a:buClr>
                <a:schemeClr val="dk1"/>
              </a:buClr>
              <a:buSzPts val="2800"/>
              <a:buNone/>
              <a:defRPr sz="3700"/>
            </a:lvl5pPr>
            <a:lvl6pPr lvl="5" rtl="1" algn="ctr">
              <a:lnSpc>
                <a:spcPct val="100000"/>
              </a:lnSpc>
              <a:spcBef>
                <a:spcPts val="0"/>
              </a:spcBef>
              <a:spcAft>
                <a:spcPts val="0"/>
              </a:spcAft>
              <a:buClr>
                <a:schemeClr val="dk1"/>
              </a:buClr>
              <a:buSzPts val="2800"/>
              <a:buNone/>
              <a:defRPr sz="3700"/>
            </a:lvl6pPr>
            <a:lvl7pPr lvl="6" rtl="1" algn="ctr">
              <a:lnSpc>
                <a:spcPct val="100000"/>
              </a:lnSpc>
              <a:spcBef>
                <a:spcPts val="0"/>
              </a:spcBef>
              <a:spcAft>
                <a:spcPts val="0"/>
              </a:spcAft>
              <a:buClr>
                <a:schemeClr val="dk1"/>
              </a:buClr>
              <a:buSzPts val="2800"/>
              <a:buNone/>
              <a:defRPr sz="3700"/>
            </a:lvl7pPr>
            <a:lvl8pPr lvl="7" rtl="1" algn="ctr">
              <a:lnSpc>
                <a:spcPct val="100000"/>
              </a:lnSpc>
              <a:spcBef>
                <a:spcPts val="0"/>
              </a:spcBef>
              <a:spcAft>
                <a:spcPts val="0"/>
              </a:spcAft>
              <a:buClr>
                <a:schemeClr val="dk1"/>
              </a:buClr>
              <a:buSzPts val="2800"/>
              <a:buNone/>
              <a:defRPr sz="3700"/>
            </a:lvl8pPr>
            <a:lvl9pPr lvl="8" rtl="1" algn="ctr">
              <a:lnSpc>
                <a:spcPct val="100000"/>
              </a:lnSpc>
              <a:spcBef>
                <a:spcPts val="0"/>
              </a:spcBef>
              <a:spcAft>
                <a:spcPts val="0"/>
              </a:spcAft>
              <a:buClr>
                <a:schemeClr val="dk1"/>
              </a:buClr>
              <a:buSzPts val="2800"/>
              <a:buNone/>
              <a:defRPr sz="3700"/>
            </a:lvl9pPr>
          </a:lstStyle>
          <a:p/>
        </p:txBody>
      </p:sp>
      <p:sp>
        <p:nvSpPr>
          <p:cNvPr id="22" name="Google Shape;22;p18"/>
          <p:cNvSpPr txBox="1"/>
          <p:nvPr>
            <p:ph idx="2" type="body"/>
          </p:nvPr>
        </p:nvSpPr>
        <p:spPr>
          <a:xfrm>
            <a:off x="0" y="3734824"/>
            <a:ext cx="12191999" cy="720000"/>
          </a:xfrm>
          <a:prstGeom prst="rect">
            <a:avLst/>
          </a:prstGeom>
          <a:noFill/>
          <a:ln>
            <a:noFill/>
          </a:ln>
        </p:spPr>
        <p:txBody>
          <a:bodyPr anchorCtr="0" anchor="ctr" bIns="45700" lIns="91425" spcFirstLastPara="1" rIns="91425" wrap="square" tIns="45700">
            <a:noAutofit/>
          </a:bodyPr>
          <a:lstStyle>
            <a:lvl1pPr indent="-228600" lvl="0" marL="457200" rtl="1" algn="ctr">
              <a:lnSpc>
                <a:spcPct val="100000"/>
              </a:lnSpc>
              <a:spcBef>
                <a:spcPts val="0"/>
              </a:spcBef>
              <a:spcAft>
                <a:spcPts val="0"/>
              </a:spcAft>
              <a:buClr>
                <a:srgbClr val="002060"/>
              </a:buClr>
              <a:buSzPts val="2800"/>
              <a:buFont typeface="Arial"/>
              <a:buNone/>
              <a:defRPr b="1" sz="2800">
                <a:solidFill>
                  <a:srgbClr val="002060"/>
                </a:solidFill>
                <a:latin typeface="Varela Round"/>
                <a:ea typeface="Varela Round"/>
                <a:cs typeface="Varela Round"/>
                <a:sym typeface="Varela Round"/>
              </a:defRPr>
            </a:lvl1pPr>
            <a:lvl2pPr indent="-228600" lvl="1" marL="914400" rtl="1" algn="ctr">
              <a:lnSpc>
                <a:spcPct val="100000"/>
              </a:lnSpc>
              <a:spcBef>
                <a:spcPts val="600"/>
              </a:spcBef>
              <a:spcAft>
                <a:spcPts val="0"/>
              </a:spcAft>
              <a:buClr>
                <a:srgbClr val="002060"/>
              </a:buClr>
              <a:buSzPts val="2800"/>
              <a:buFont typeface="Arial"/>
              <a:buNone/>
              <a:defRPr b="1" sz="3200">
                <a:solidFill>
                  <a:srgbClr val="002060"/>
                </a:solidFill>
                <a:latin typeface="Varela Round"/>
                <a:ea typeface="Varela Round"/>
                <a:cs typeface="Varela Round"/>
                <a:sym typeface="Varela Round"/>
              </a:defRPr>
            </a:lvl2pPr>
            <a:lvl3pPr indent="-381000" lvl="2" marL="1371600" rtl="1" algn="r">
              <a:lnSpc>
                <a:spcPct val="150000"/>
              </a:lnSpc>
              <a:spcBef>
                <a:spcPts val="600"/>
              </a:spcBef>
              <a:spcAft>
                <a:spcPts val="0"/>
              </a:spcAft>
              <a:buClr>
                <a:srgbClr val="002060"/>
              </a:buClr>
              <a:buSzPts val="2400"/>
              <a:buChar char="•"/>
              <a:defRPr>
                <a:solidFill>
                  <a:srgbClr val="002060"/>
                </a:solidFill>
                <a:latin typeface="Varela Round"/>
                <a:ea typeface="Varela Round"/>
                <a:cs typeface="Varela Round"/>
                <a:sym typeface="Varela Round"/>
              </a:defRPr>
            </a:lvl3pPr>
            <a:lvl4pPr indent="-355600" lvl="3" marL="1828800" rtl="1" algn="r">
              <a:lnSpc>
                <a:spcPct val="150000"/>
              </a:lnSpc>
              <a:spcBef>
                <a:spcPts val="400"/>
              </a:spcBef>
              <a:spcAft>
                <a:spcPts val="0"/>
              </a:spcAft>
              <a:buClr>
                <a:srgbClr val="002060"/>
              </a:buClr>
              <a:buSzPts val="2000"/>
              <a:buChar char="–"/>
              <a:defRPr>
                <a:solidFill>
                  <a:srgbClr val="002060"/>
                </a:solidFill>
                <a:latin typeface="Varela Round"/>
                <a:ea typeface="Varela Round"/>
                <a:cs typeface="Varela Round"/>
                <a:sym typeface="Varela Round"/>
              </a:defRPr>
            </a:lvl4pPr>
            <a:lvl5pPr indent="-355600" lvl="4" marL="2286000" rtl="1" algn="r">
              <a:lnSpc>
                <a:spcPct val="150000"/>
              </a:lnSpc>
              <a:spcBef>
                <a:spcPts val="400"/>
              </a:spcBef>
              <a:spcAft>
                <a:spcPts val="0"/>
              </a:spcAft>
              <a:buClr>
                <a:srgbClr val="002060"/>
              </a:buClr>
              <a:buSzPts val="2000"/>
              <a:buChar char="»"/>
              <a:defRPr>
                <a:solidFill>
                  <a:srgbClr val="002060"/>
                </a:solidFill>
                <a:latin typeface="Varela Round"/>
                <a:ea typeface="Varela Round"/>
                <a:cs typeface="Varela Round"/>
                <a:sym typeface="Varela Round"/>
              </a:defRPr>
            </a:lvl5pPr>
            <a:lvl6pPr indent="-342900" lvl="5" marL="2743200" rtl="1" algn="r">
              <a:spcBef>
                <a:spcPts val="360"/>
              </a:spcBef>
              <a:spcAft>
                <a:spcPts val="0"/>
              </a:spcAft>
              <a:buClr>
                <a:schemeClr val="dk1"/>
              </a:buClr>
              <a:buSzPts val="1800"/>
              <a:buChar char="•"/>
              <a:defRPr/>
            </a:lvl6pPr>
            <a:lvl7pPr indent="-342900" lvl="6" marL="3200400" rtl="1" algn="r">
              <a:spcBef>
                <a:spcPts val="360"/>
              </a:spcBef>
              <a:spcAft>
                <a:spcPts val="0"/>
              </a:spcAft>
              <a:buClr>
                <a:schemeClr val="dk1"/>
              </a:buClr>
              <a:buSzPts val="1800"/>
              <a:buChar char="•"/>
              <a:defRPr/>
            </a:lvl7pPr>
            <a:lvl8pPr indent="-342900" lvl="7" marL="3657600" rtl="1" algn="r">
              <a:spcBef>
                <a:spcPts val="360"/>
              </a:spcBef>
              <a:spcAft>
                <a:spcPts val="0"/>
              </a:spcAft>
              <a:buClr>
                <a:schemeClr val="dk1"/>
              </a:buClr>
              <a:buSzPts val="1800"/>
              <a:buChar char="•"/>
              <a:defRPr/>
            </a:lvl8pPr>
            <a:lvl9pPr indent="-342900" lvl="8" marL="4114800" rtl="1" algn="r">
              <a:spcBef>
                <a:spcPts val="360"/>
              </a:spcBef>
              <a:spcAft>
                <a:spcPts val="0"/>
              </a:spcAft>
              <a:buClr>
                <a:schemeClr val="dk1"/>
              </a:buClr>
              <a:buSzPts val="1800"/>
              <a:buChar char="•"/>
              <a:defRPr/>
            </a:lvl9pPr>
          </a:lstStyle>
          <a:p/>
        </p:txBody>
      </p:sp>
      <p:sp>
        <p:nvSpPr>
          <p:cNvPr id="23" name="Google Shape;23;p18"/>
          <p:cNvSpPr/>
          <p:nvPr/>
        </p:nvSpPr>
        <p:spPr>
          <a:xfrm>
            <a:off x="10059465" y="87232"/>
            <a:ext cx="2768857" cy="451249"/>
          </a:xfrm>
          <a:prstGeom prst="roundRect">
            <a:avLst>
              <a:gd fmla="val 50000" name="adj"/>
            </a:avLst>
          </a:prstGeom>
          <a:solidFill>
            <a:srgbClr val="192A72"/>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כותרת ושלוש תמונות">
  <p:cSld name="כותרת ושלוש תמונות">
    <p:spTree>
      <p:nvGrpSpPr>
        <p:cNvPr id="77" name="Shape 77"/>
        <p:cNvGrpSpPr/>
        <p:nvPr/>
      </p:nvGrpSpPr>
      <p:grpSpPr>
        <a:xfrm>
          <a:off x="0" y="0"/>
          <a:ext cx="0" cy="0"/>
          <a:chOff x="0" y="0"/>
          <a:chExt cx="0" cy="0"/>
        </a:xfrm>
      </p:grpSpPr>
      <p:sp>
        <p:nvSpPr>
          <p:cNvPr id="78" name="Google Shape;78;p27"/>
          <p:cNvSpPr/>
          <p:nvPr>
            <p:ph idx="2" type="pic"/>
          </p:nvPr>
        </p:nvSpPr>
        <p:spPr>
          <a:xfrm>
            <a:off x="5513040" y="1030562"/>
            <a:ext cx="5395321" cy="3638921"/>
          </a:xfrm>
          <a:prstGeom prst="rect">
            <a:avLst/>
          </a:prstGeom>
          <a:noFill/>
          <a:ln>
            <a:noFill/>
          </a:ln>
        </p:spPr>
      </p:sp>
      <p:sp>
        <p:nvSpPr>
          <p:cNvPr id="79" name="Google Shape;79;p27"/>
          <p:cNvSpPr txBox="1"/>
          <p:nvPr>
            <p:ph type="ctrTitle"/>
          </p:nvPr>
        </p:nvSpPr>
        <p:spPr>
          <a:xfrm>
            <a:off x="1733909" y="186258"/>
            <a:ext cx="10247689" cy="637353"/>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Clr>
                <a:srgbClr val="192A72"/>
              </a:buClr>
              <a:buSzPts val="4000"/>
              <a:buFont typeface="Varela Round"/>
              <a:buNone/>
              <a:defRPr sz="4000">
                <a:solidFill>
                  <a:srgbClr val="192A72"/>
                </a:solidFill>
                <a:latin typeface="Varela Round"/>
                <a:ea typeface="Varela Round"/>
                <a:cs typeface="Varela Round"/>
                <a:sym typeface="Varela Rou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27"/>
          <p:cNvSpPr/>
          <p:nvPr/>
        </p:nvSpPr>
        <p:spPr>
          <a:xfrm>
            <a:off x="11186073" y="5980332"/>
            <a:ext cx="1591052" cy="155686"/>
          </a:xfrm>
          <a:prstGeom prst="roundRect">
            <a:avLst>
              <a:gd fmla="val 50000" name="adj"/>
            </a:avLst>
          </a:prstGeom>
          <a:solidFill>
            <a:srgbClr val="6CF0FF"/>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1" name="Google Shape;81;p27"/>
          <p:cNvSpPr/>
          <p:nvPr/>
        </p:nvSpPr>
        <p:spPr>
          <a:xfrm>
            <a:off x="-413012" y="764744"/>
            <a:ext cx="1159099" cy="426915"/>
          </a:xfrm>
          <a:prstGeom prst="roundRect">
            <a:avLst>
              <a:gd fmla="val 50000" name="adj"/>
            </a:avLst>
          </a:prstGeom>
          <a:solidFill>
            <a:srgbClr val="92D050"/>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rPr lang="iw-IL" sz="1800">
                <a:solidFill>
                  <a:schemeClr val="lt1"/>
                </a:solidFill>
                <a:latin typeface="Calibri"/>
                <a:ea typeface="Calibri"/>
                <a:cs typeface="Calibri"/>
                <a:sym typeface="Calibri"/>
              </a:rPr>
              <a:t> </a:t>
            </a:r>
            <a:endParaRPr/>
          </a:p>
        </p:txBody>
      </p:sp>
      <p:sp>
        <p:nvSpPr>
          <p:cNvPr id="82" name="Google Shape;82;p27"/>
          <p:cNvSpPr/>
          <p:nvPr/>
        </p:nvSpPr>
        <p:spPr>
          <a:xfrm>
            <a:off x="-484994" y="320177"/>
            <a:ext cx="2095644" cy="369516"/>
          </a:xfrm>
          <a:prstGeom prst="roundRect">
            <a:avLst>
              <a:gd fmla="val 50000" name="adj"/>
            </a:avLst>
          </a:prstGeom>
          <a:solidFill>
            <a:srgbClr val="192A72"/>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3" name="Google Shape;83;p27"/>
          <p:cNvSpPr/>
          <p:nvPr/>
        </p:nvSpPr>
        <p:spPr>
          <a:xfrm>
            <a:off x="10586241" y="6268720"/>
            <a:ext cx="2190883" cy="417182"/>
          </a:xfrm>
          <a:prstGeom prst="roundRect">
            <a:avLst>
              <a:gd fmla="val 50000" name="adj"/>
            </a:avLst>
          </a:prstGeom>
          <a:solidFill>
            <a:srgbClr val="192A72"/>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4" name="Google Shape;84;p27"/>
          <p:cNvSpPr/>
          <p:nvPr>
            <p:ph idx="3" type="pic"/>
          </p:nvPr>
        </p:nvSpPr>
        <p:spPr>
          <a:xfrm>
            <a:off x="1241442" y="1030562"/>
            <a:ext cx="4114650" cy="2743100"/>
          </a:xfrm>
          <a:prstGeom prst="rect">
            <a:avLst/>
          </a:prstGeom>
          <a:noFill/>
          <a:ln>
            <a:noFill/>
          </a:ln>
        </p:spPr>
      </p:sp>
      <p:sp>
        <p:nvSpPr>
          <p:cNvPr id="85" name="Google Shape;85;p27"/>
          <p:cNvSpPr/>
          <p:nvPr>
            <p:ph idx="4" type="pic"/>
          </p:nvPr>
        </p:nvSpPr>
        <p:spPr>
          <a:xfrm>
            <a:off x="1241442" y="3932962"/>
            <a:ext cx="4114650" cy="2743100"/>
          </a:xfrm>
          <a:prstGeom prst="rect">
            <a:avLst/>
          </a:prstGeom>
          <a:noFill/>
          <a:ln>
            <a:no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כותרת וארבע תמונות">
  <p:cSld name="כותרת וארבע תמונות">
    <p:spTree>
      <p:nvGrpSpPr>
        <p:cNvPr id="86" name="Shape 86"/>
        <p:cNvGrpSpPr/>
        <p:nvPr/>
      </p:nvGrpSpPr>
      <p:grpSpPr>
        <a:xfrm>
          <a:off x="0" y="0"/>
          <a:ext cx="0" cy="0"/>
          <a:chOff x="0" y="0"/>
          <a:chExt cx="0" cy="0"/>
        </a:xfrm>
      </p:grpSpPr>
      <p:sp>
        <p:nvSpPr>
          <p:cNvPr id="87" name="Google Shape;87;p28"/>
          <p:cNvSpPr txBox="1"/>
          <p:nvPr>
            <p:ph type="ctrTitle"/>
          </p:nvPr>
        </p:nvSpPr>
        <p:spPr>
          <a:xfrm>
            <a:off x="1733909" y="186258"/>
            <a:ext cx="10247689" cy="637353"/>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Clr>
                <a:srgbClr val="192A72"/>
              </a:buClr>
              <a:buSzPts val="4000"/>
              <a:buFont typeface="Varela Round"/>
              <a:buNone/>
              <a:defRPr sz="4000">
                <a:solidFill>
                  <a:srgbClr val="192A72"/>
                </a:solidFill>
                <a:latin typeface="Varela Round"/>
                <a:ea typeface="Varela Round"/>
                <a:cs typeface="Varela Round"/>
                <a:sym typeface="Varela Rou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8" name="Google Shape;88;p28"/>
          <p:cNvSpPr/>
          <p:nvPr/>
        </p:nvSpPr>
        <p:spPr>
          <a:xfrm>
            <a:off x="11186073" y="5980332"/>
            <a:ext cx="1591052" cy="155686"/>
          </a:xfrm>
          <a:prstGeom prst="roundRect">
            <a:avLst>
              <a:gd fmla="val 50000" name="adj"/>
            </a:avLst>
          </a:prstGeom>
          <a:solidFill>
            <a:srgbClr val="6CF0FF"/>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9" name="Google Shape;89;p28"/>
          <p:cNvSpPr/>
          <p:nvPr/>
        </p:nvSpPr>
        <p:spPr>
          <a:xfrm>
            <a:off x="10171544" y="938558"/>
            <a:ext cx="2190882" cy="426915"/>
          </a:xfrm>
          <a:prstGeom prst="roundRect">
            <a:avLst>
              <a:gd fmla="val 50000" name="adj"/>
            </a:avLst>
          </a:prstGeom>
          <a:solidFill>
            <a:srgbClr val="92D050"/>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rPr lang="iw-IL" sz="1800">
                <a:solidFill>
                  <a:schemeClr val="lt1"/>
                </a:solidFill>
                <a:latin typeface="Calibri"/>
                <a:ea typeface="Calibri"/>
                <a:cs typeface="Calibri"/>
                <a:sym typeface="Calibri"/>
              </a:rPr>
              <a:t> </a:t>
            </a:r>
            <a:endParaRPr/>
          </a:p>
        </p:txBody>
      </p:sp>
      <p:sp>
        <p:nvSpPr>
          <p:cNvPr id="90" name="Google Shape;90;p28"/>
          <p:cNvSpPr/>
          <p:nvPr/>
        </p:nvSpPr>
        <p:spPr>
          <a:xfrm>
            <a:off x="-484994" y="320177"/>
            <a:ext cx="2095644" cy="369516"/>
          </a:xfrm>
          <a:prstGeom prst="roundRect">
            <a:avLst>
              <a:gd fmla="val 50000" name="adj"/>
            </a:avLst>
          </a:prstGeom>
          <a:solidFill>
            <a:srgbClr val="192A72"/>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1" name="Google Shape;91;p28"/>
          <p:cNvSpPr/>
          <p:nvPr/>
        </p:nvSpPr>
        <p:spPr>
          <a:xfrm>
            <a:off x="10586241" y="6268720"/>
            <a:ext cx="2190883" cy="417182"/>
          </a:xfrm>
          <a:prstGeom prst="roundRect">
            <a:avLst>
              <a:gd fmla="val 50000" name="adj"/>
            </a:avLst>
          </a:prstGeom>
          <a:solidFill>
            <a:srgbClr val="192A72"/>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2" name="Google Shape;92;p28"/>
          <p:cNvSpPr/>
          <p:nvPr>
            <p:ph idx="2" type="pic"/>
          </p:nvPr>
        </p:nvSpPr>
        <p:spPr>
          <a:xfrm>
            <a:off x="154519" y="1073695"/>
            <a:ext cx="4114650" cy="2743100"/>
          </a:xfrm>
          <a:prstGeom prst="rect">
            <a:avLst/>
          </a:prstGeom>
          <a:noFill/>
          <a:ln>
            <a:noFill/>
          </a:ln>
        </p:spPr>
      </p:sp>
      <p:sp>
        <p:nvSpPr>
          <p:cNvPr id="93" name="Google Shape;93;p28"/>
          <p:cNvSpPr/>
          <p:nvPr>
            <p:ph idx="3" type="pic"/>
          </p:nvPr>
        </p:nvSpPr>
        <p:spPr>
          <a:xfrm>
            <a:off x="154519" y="3976095"/>
            <a:ext cx="4114650" cy="2743100"/>
          </a:xfrm>
          <a:prstGeom prst="rect">
            <a:avLst/>
          </a:prstGeom>
          <a:noFill/>
          <a:ln>
            <a:noFill/>
          </a:ln>
        </p:spPr>
      </p:sp>
      <p:sp>
        <p:nvSpPr>
          <p:cNvPr id="94" name="Google Shape;94;p28"/>
          <p:cNvSpPr/>
          <p:nvPr>
            <p:ph idx="4" type="pic"/>
          </p:nvPr>
        </p:nvSpPr>
        <p:spPr>
          <a:xfrm>
            <a:off x="4414862" y="1073695"/>
            <a:ext cx="4114650" cy="2743100"/>
          </a:xfrm>
          <a:prstGeom prst="rect">
            <a:avLst/>
          </a:prstGeom>
          <a:noFill/>
          <a:ln>
            <a:noFill/>
          </a:ln>
        </p:spPr>
      </p:sp>
      <p:sp>
        <p:nvSpPr>
          <p:cNvPr id="95" name="Google Shape;95;p28"/>
          <p:cNvSpPr/>
          <p:nvPr>
            <p:ph idx="5" type="pic"/>
          </p:nvPr>
        </p:nvSpPr>
        <p:spPr>
          <a:xfrm>
            <a:off x="4414862" y="3976095"/>
            <a:ext cx="4114650" cy="2743100"/>
          </a:xfrm>
          <a:prstGeom prst="rect">
            <a:avLst/>
          </a:prstGeom>
          <a:noFill/>
          <a:ln>
            <a:no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כותרות ותוכן">
  <p:cSld name="2 כותרות ותוכן">
    <p:spTree>
      <p:nvGrpSpPr>
        <p:cNvPr id="24" name="Shape 24"/>
        <p:cNvGrpSpPr/>
        <p:nvPr/>
      </p:nvGrpSpPr>
      <p:grpSpPr>
        <a:xfrm>
          <a:off x="0" y="0"/>
          <a:ext cx="0" cy="0"/>
          <a:chOff x="0" y="0"/>
          <a:chExt cx="0" cy="0"/>
        </a:xfrm>
      </p:grpSpPr>
      <p:sp>
        <p:nvSpPr>
          <p:cNvPr id="25" name="Google Shape;25;p19"/>
          <p:cNvSpPr txBox="1"/>
          <p:nvPr>
            <p:ph type="title"/>
          </p:nvPr>
        </p:nvSpPr>
        <p:spPr>
          <a:xfrm>
            <a:off x="2549769" y="213094"/>
            <a:ext cx="9642231" cy="720000"/>
          </a:xfrm>
          <a:prstGeom prst="rect">
            <a:avLst/>
          </a:prstGeom>
          <a:noFill/>
          <a:ln>
            <a:noFill/>
          </a:ln>
        </p:spPr>
        <p:txBody>
          <a:bodyPr anchorCtr="0" anchor="ctr" bIns="45700" lIns="91425" spcFirstLastPara="1" rIns="91425" wrap="square" tIns="45700">
            <a:noAutofit/>
          </a:bodyPr>
          <a:lstStyle>
            <a:lvl1pPr lvl="0" marR="0" rtl="1" algn="ctr">
              <a:lnSpc>
                <a:spcPct val="100000"/>
              </a:lnSpc>
              <a:spcBef>
                <a:spcPts val="0"/>
              </a:spcBef>
              <a:spcAft>
                <a:spcPts val="0"/>
              </a:spcAft>
              <a:buClr>
                <a:srgbClr val="002060"/>
              </a:buClr>
              <a:buSzPts val="4400"/>
              <a:buFont typeface="Varela Round"/>
              <a:buNone/>
              <a:defRPr b="1" i="0" sz="4400" u="none" cap="none" strike="noStrike">
                <a:solidFill>
                  <a:srgbClr val="002060"/>
                </a:solidFill>
                <a:latin typeface="Varela Round"/>
                <a:ea typeface="Varela Round"/>
                <a:cs typeface="Varela Round"/>
                <a:sym typeface="Varela Rou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6" name="Google Shape;26;p19"/>
          <p:cNvSpPr txBox="1"/>
          <p:nvPr>
            <p:ph idx="1" type="body"/>
          </p:nvPr>
        </p:nvSpPr>
        <p:spPr>
          <a:xfrm>
            <a:off x="515275" y="1185681"/>
            <a:ext cx="8306992" cy="540000"/>
          </a:xfrm>
          <a:prstGeom prst="rect">
            <a:avLst/>
          </a:prstGeom>
          <a:noFill/>
          <a:ln>
            <a:noFill/>
          </a:ln>
        </p:spPr>
        <p:txBody>
          <a:bodyPr anchorCtr="0" anchor="ctr" bIns="45700" lIns="91425" spcFirstLastPara="1" rIns="91425" wrap="square" tIns="45700">
            <a:noAutofit/>
          </a:bodyPr>
          <a:lstStyle>
            <a:lvl1pPr indent="-228600" lvl="0" marL="457200" rtl="1" algn="r">
              <a:spcBef>
                <a:spcPts val="560"/>
              </a:spcBef>
              <a:spcAft>
                <a:spcPts val="0"/>
              </a:spcAft>
              <a:buClr>
                <a:srgbClr val="12B4BC"/>
              </a:buClr>
              <a:buSzPts val="2800"/>
              <a:buNone/>
              <a:defRPr b="1" sz="2800">
                <a:solidFill>
                  <a:srgbClr val="12B4BC"/>
                </a:solidFill>
                <a:latin typeface="Varela Round"/>
                <a:ea typeface="Varela Round"/>
                <a:cs typeface="Varela Round"/>
                <a:sym typeface="Varela Round"/>
              </a:defRPr>
            </a:lvl1pPr>
            <a:lvl2pPr indent="-228600" lvl="1" marL="914400" rtl="1" algn="r">
              <a:spcBef>
                <a:spcPts val="400"/>
              </a:spcBef>
              <a:spcAft>
                <a:spcPts val="0"/>
              </a:spcAft>
              <a:buClr>
                <a:schemeClr val="dk1"/>
              </a:buClr>
              <a:buSzPts val="2000"/>
              <a:buNone/>
              <a:defRPr b="1" sz="2000"/>
            </a:lvl2pPr>
            <a:lvl3pPr indent="-228600" lvl="2" marL="1371600" rtl="1" algn="r">
              <a:spcBef>
                <a:spcPts val="360"/>
              </a:spcBef>
              <a:spcAft>
                <a:spcPts val="0"/>
              </a:spcAft>
              <a:buClr>
                <a:schemeClr val="dk1"/>
              </a:buClr>
              <a:buSzPts val="1800"/>
              <a:buNone/>
              <a:defRPr b="1" sz="1800"/>
            </a:lvl3pPr>
            <a:lvl4pPr indent="-228600" lvl="3" marL="1828800" rtl="1" algn="r">
              <a:spcBef>
                <a:spcPts val="320"/>
              </a:spcBef>
              <a:spcAft>
                <a:spcPts val="0"/>
              </a:spcAft>
              <a:buClr>
                <a:schemeClr val="dk1"/>
              </a:buClr>
              <a:buSzPts val="1600"/>
              <a:buNone/>
              <a:defRPr b="1" sz="1600"/>
            </a:lvl4pPr>
            <a:lvl5pPr indent="-228600" lvl="4" marL="2286000" rtl="1" algn="r">
              <a:spcBef>
                <a:spcPts val="320"/>
              </a:spcBef>
              <a:spcAft>
                <a:spcPts val="0"/>
              </a:spcAft>
              <a:buClr>
                <a:schemeClr val="dk1"/>
              </a:buClr>
              <a:buSzPts val="1600"/>
              <a:buNone/>
              <a:defRPr b="1" sz="1600"/>
            </a:lvl5pPr>
            <a:lvl6pPr indent="-228600" lvl="5" marL="2743200" rtl="1" algn="r">
              <a:spcBef>
                <a:spcPts val="320"/>
              </a:spcBef>
              <a:spcAft>
                <a:spcPts val="0"/>
              </a:spcAft>
              <a:buClr>
                <a:schemeClr val="dk1"/>
              </a:buClr>
              <a:buSzPts val="1600"/>
              <a:buNone/>
              <a:defRPr b="1" sz="1600"/>
            </a:lvl6pPr>
            <a:lvl7pPr indent="-228600" lvl="6" marL="3200400" rtl="1" algn="r">
              <a:spcBef>
                <a:spcPts val="320"/>
              </a:spcBef>
              <a:spcAft>
                <a:spcPts val="0"/>
              </a:spcAft>
              <a:buClr>
                <a:schemeClr val="dk1"/>
              </a:buClr>
              <a:buSzPts val="1600"/>
              <a:buNone/>
              <a:defRPr b="1" sz="1600"/>
            </a:lvl7pPr>
            <a:lvl8pPr indent="-228600" lvl="7" marL="3657600" rtl="1" algn="r">
              <a:spcBef>
                <a:spcPts val="320"/>
              </a:spcBef>
              <a:spcAft>
                <a:spcPts val="0"/>
              </a:spcAft>
              <a:buClr>
                <a:schemeClr val="dk1"/>
              </a:buClr>
              <a:buSzPts val="1600"/>
              <a:buNone/>
              <a:defRPr b="1" sz="1600"/>
            </a:lvl8pPr>
            <a:lvl9pPr indent="-228600" lvl="8" marL="4114800" rtl="1" algn="r">
              <a:spcBef>
                <a:spcPts val="320"/>
              </a:spcBef>
              <a:spcAft>
                <a:spcPts val="0"/>
              </a:spcAft>
              <a:buClr>
                <a:schemeClr val="dk1"/>
              </a:buClr>
              <a:buSzPts val="1600"/>
              <a:buNone/>
              <a:defRPr b="1" sz="1600"/>
            </a:lvl9pPr>
          </a:lstStyle>
          <a:p/>
        </p:txBody>
      </p:sp>
      <p:sp>
        <p:nvSpPr>
          <p:cNvPr id="27" name="Google Shape;27;p19"/>
          <p:cNvSpPr txBox="1"/>
          <p:nvPr>
            <p:ph idx="2" type="body"/>
          </p:nvPr>
        </p:nvSpPr>
        <p:spPr>
          <a:xfrm>
            <a:off x="515273" y="1725682"/>
            <a:ext cx="8031963" cy="4152517"/>
          </a:xfrm>
          <a:prstGeom prst="rect">
            <a:avLst/>
          </a:prstGeom>
          <a:noFill/>
          <a:ln>
            <a:noFill/>
          </a:ln>
        </p:spPr>
        <p:txBody>
          <a:bodyPr anchorCtr="0" anchor="t" bIns="45700" lIns="91425" spcFirstLastPara="1" rIns="91425" wrap="square" tIns="45700">
            <a:normAutofit/>
          </a:bodyPr>
          <a:lstStyle>
            <a:lvl1pPr indent="-381000" lvl="0" marL="457200" rtl="1" algn="r">
              <a:lnSpc>
                <a:spcPct val="100000"/>
              </a:lnSpc>
              <a:spcBef>
                <a:spcPts val="0"/>
              </a:spcBef>
              <a:spcAft>
                <a:spcPts val="0"/>
              </a:spcAft>
              <a:buClr>
                <a:srgbClr val="002060"/>
              </a:buClr>
              <a:buSzPts val="2400"/>
              <a:buChar char="•"/>
              <a:defRPr sz="2400">
                <a:solidFill>
                  <a:srgbClr val="002060"/>
                </a:solidFill>
                <a:latin typeface="Varela Round"/>
                <a:ea typeface="Varela Round"/>
                <a:cs typeface="Varela Round"/>
                <a:sym typeface="Varela Round"/>
              </a:defRPr>
            </a:lvl1pPr>
            <a:lvl2pPr indent="-381000" lvl="1" marL="914400" rtl="1" algn="r">
              <a:lnSpc>
                <a:spcPct val="100000"/>
              </a:lnSpc>
              <a:spcBef>
                <a:spcPts val="600"/>
              </a:spcBef>
              <a:spcAft>
                <a:spcPts val="0"/>
              </a:spcAft>
              <a:buClr>
                <a:srgbClr val="002060"/>
              </a:buClr>
              <a:buSzPts val="2400"/>
              <a:buChar char="–"/>
              <a:defRPr sz="2400">
                <a:solidFill>
                  <a:srgbClr val="002060"/>
                </a:solidFill>
                <a:latin typeface="Varela Round"/>
                <a:ea typeface="Varela Round"/>
                <a:cs typeface="Varela Round"/>
                <a:sym typeface="Varela Round"/>
              </a:defRPr>
            </a:lvl2pPr>
            <a:lvl3pPr indent="-342900" lvl="2" marL="1371600" rtl="1" algn="r">
              <a:spcBef>
                <a:spcPts val="600"/>
              </a:spcBef>
              <a:spcAft>
                <a:spcPts val="0"/>
              </a:spcAft>
              <a:buClr>
                <a:schemeClr val="dk1"/>
              </a:buClr>
              <a:buSzPts val="1800"/>
              <a:buChar char="•"/>
              <a:defRPr sz="1800"/>
            </a:lvl3pPr>
            <a:lvl4pPr indent="-330200" lvl="3" marL="1828800" rtl="1" algn="r">
              <a:spcBef>
                <a:spcPts val="320"/>
              </a:spcBef>
              <a:spcAft>
                <a:spcPts val="0"/>
              </a:spcAft>
              <a:buClr>
                <a:schemeClr val="dk1"/>
              </a:buClr>
              <a:buSzPts val="1600"/>
              <a:buChar char="–"/>
              <a:defRPr sz="1600"/>
            </a:lvl4pPr>
            <a:lvl5pPr indent="-330200" lvl="4" marL="2286000" rtl="1" algn="r">
              <a:spcBef>
                <a:spcPts val="320"/>
              </a:spcBef>
              <a:spcAft>
                <a:spcPts val="0"/>
              </a:spcAft>
              <a:buClr>
                <a:schemeClr val="dk1"/>
              </a:buClr>
              <a:buSzPts val="1600"/>
              <a:buChar char="»"/>
              <a:defRPr sz="1600"/>
            </a:lvl5pPr>
            <a:lvl6pPr indent="-330200" lvl="5" marL="2743200" rtl="1" algn="r">
              <a:spcBef>
                <a:spcPts val="320"/>
              </a:spcBef>
              <a:spcAft>
                <a:spcPts val="0"/>
              </a:spcAft>
              <a:buClr>
                <a:schemeClr val="dk1"/>
              </a:buClr>
              <a:buSzPts val="1600"/>
              <a:buChar char="•"/>
              <a:defRPr sz="1600"/>
            </a:lvl6pPr>
            <a:lvl7pPr indent="-330200" lvl="6" marL="3200400" rtl="1" algn="r">
              <a:spcBef>
                <a:spcPts val="320"/>
              </a:spcBef>
              <a:spcAft>
                <a:spcPts val="0"/>
              </a:spcAft>
              <a:buClr>
                <a:schemeClr val="dk1"/>
              </a:buClr>
              <a:buSzPts val="1600"/>
              <a:buChar char="•"/>
              <a:defRPr sz="1600"/>
            </a:lvl7pPr>
            <a:lvl8pPr indent="-330200" lvl="7" marL="3657600" rtl="1" algn="r">
              <a:spcBef>
                <a:spcPts val="320"/>
              </a:spcBef>
              <a:spcAft>
                <a:spcPts val="0"/>
              </a:spcAft>
              <a:buClr>
                <a:schemeClr val="dk1"/>
              </a:buClr>
              <a:buSzPts val="1600"/>
              <a:buChar char="•"/>
              <a:defRPr sz="1600"/>
            </a:lvl8pPr>
            <a:lvl9pPr indent="-330200" lvl="8" marL="4114800" rtl="1" algn="r">
              <a:spcBef>
                <a:spcPts val="320"/>
              </a:spcBef>
              <a:spcAft>
                <a:spcPts val="0"/>
              </a:spcAft>
              <a:buClr>
                <a:schemeClr val="dk1"/>
              </a:buClr>
              <a:buSzPts val="1600"/>
              <a:buChar char="•"/>
              <a:defRPr sz="1600"/>
            </a:lvl9pPr>
          </a:lstStyle>
          <a:p/>
        </p:txBody>
      </p:sp>
      <p:sp>
        <p:nvSpPr>
          <p:cNvPr id="28" name="Google Shape;28;p19"/>
          <p:cNvSpPr/>
          <p:nvPr/>
        </p:nvSpPr>
        <p:spPr>
          <a:xfrm>
            <a:off x="9664804" y="5699022"/>
            <a:ext cx="4766811" cy="357667"/>
          </a:xfrm>
          <a:prstGeom prst="roundRect">
            <a:avLst>
              <a:gd fmla="val 50000" name="adj"/>
            </a:avLst>
          </a:prstGeom>
          <a:solidFill>
            <a:srgbClr val="6CF0FF"/>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9" name="Google Shape;29;p19"/>
          <p:cNvSpPr/>
          <p:nvPr/>
        </p:nvSpPr>
        <p:spPr>
          <a:xfrm>
            <a:off x="-260562" y="181684"/>
            <a:ext cx="2598822" cy="216817"/>
          </a:xfrm>
          <a:prstGeom prst="roundRect">
            <a:avLst>
              <a:gd fmla="val 50000" name="adj"/>
            </a:avLst>
          </a:prstGeom>
          <a:solidFill>
            <a:srgbClr val="92D050"/>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0" name="Google Shape;30;p19"/>
          <p:cNvSpPr/>
          <p:nvPr/>
        </p:nvSpPr>
        <p:spPr>
          <a:xfrm>
            <a:off x="-488825" y="468418"/>
            <a:ext cx="2969302" cy="369516"/>
          </a:xfrm>
          <a:prstGeom prst="roundRect">
            <a:avLst>
              <a:gd fmla="val 50000" name="adj"/>
            </a:avLst>
          </a:prstGeom>
          <a:solidFill>
            <a:srgbClr val="192A72"/>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1" name="Google Shape;31;p19"/>
          <p:cNvSpPr/>
          <p:nvPr/>
        </p:nvSpPr>
        <p:spPr>
          <a:xfrm>
            <a:off x="9010091" y="6104087"/>
            <a:ext cx="3755593" cy="674541"/>
          </a:xfrm>
          <a:prstGeom prst="roundRect">
            <a:avLst>
              <a:gd fmla="val 50000" name="adj"/>
            </a:avLst>
          </a:prstGeom>
          <a:solidFill>
            <a:srgbClr val="192A72"/>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כותרת בלבד">
  <p:cSld name="כותרת בלבד">
    <p:spTree>
      <p:nvGrpSpPr>
        <p:cNvPr id="32" name="Shape 32"/>
        <p:cNvGrpSpPr/>
        <p:nvPr/>
      </p:nvGrpSpPr>
      <p:grpSpPr>
        <a:xfrm>
          <a:off x="0" y="0"/>
          <a:ext cx="0" cy="0"/>
          <a:chOff x="0" y="0"/>
          <a:chExt cx="0" cy="0"/>
        </a:xfrm>
      </p:grpSpPr>
      <p:sp>
        <p:nvSpPr>
          <p:cNvPr id="33" name="Google Shape;33;p20"/>
          <p:cNvSpPr txBox="1"/>
          <p:nvPr>
            <p:ph type="title"/>
          </p:nvPr>
        </p:nvSpPr>
        <p:spPr>
          <a:xfrm>
            <a:off x="1" y="213094"/>
            <a:ext cx="12191999" cy="720000"/>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Clr>
                <a:srgbClr val="002060"/>
              </a:buClr>
              <a:buSzPts val="4800"/>
              <a:buFont typeface="Varela Round"/>
              <a:buNone/>
              <a:defRPr b="1" i="0" sz="4800" u="none" cap="none" strike="noStrike">
                <a:solidFill>
                  <a:srgbClr val="002060"/>
                </a:solidFill>
                <a:latin typeface="Varela Round"/>
                <a:ea typeface="Varela Round"/>
                <a:cs typeface="Varela Round"/>
                <a:sym typeface="Varela Rou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4" name="Google Shape;34;p20"/>
          <p:cNvSpPr/>
          <p:nvPr/>
        </p:nvSpPr>
        <p:spPr>
          <a:xfrm>
            <a:off x="1" y="5878199"/>
            <a:ext cx="4766191" cy="357667"/>
          </a:xfrm>
          <a:prstGeom prst="roundRect">
            <a:avLst>
              <a:gd fmla="val 50000" name="adj"/>
            </a:avLst>
          </a:prstGeom>
          <a:solidFill>
            <a:srgbClr val="6CF0FF"/>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b="0" i="0" sz="1800" u="none" cap="none" strike="noStrike">
              <a:solidFill>
                <a:schemeClr val="lt1"/>
              </a:solidFill>
              <a:latin typeface="Varela Round"/>
              <a:ea typeface="Varela Round"/>
              <a:cs typeface="Varela Round"/>
              <a:sym typeface="Varela Round"/>
            </a:endParaRPr>
          </a:p>
        </p:txBody>
      </p:sp>
      <p:sp>
        <p:nvSpPr>
          <p:cNvPr id="35" name="Google Shape;35;p20"/>
          <p:cNvSpPr/>
          <p:nvPr/>
        </p:nvSpPr>
        <p:spPr>
          <a:xfrm>
            <a:off x="8667715" y="-110812"/>
            <a:ext cx="5300119" cy="221623"/>
          </a:xfrm>
          <a:prstGeom prst="roundRect">
            <a:avLst>
              <a:gd fmla="val 50000" name="adj"/>
            </a:avLst>
          </a:prstGeom>
          <a:solidFill>
            <a:srgbClr val="92D050"/>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b="0" i="0" sz="1800" u="none" cap="none" strike="noStrike">
              <a:solidFill>
                <a:schemeClr val="lt1"/>
              </a:solidFill>
              <a:latin typeface="Varela Round"/>
              <a:ea typeface="Varela Round"/>
              <a:cs typeface="Varela Round"/>
              <a:sym typeface="Varela Round"/>
            </a:endParaRPr>
          </a:p>
        </p:txBody>
      </p:sp>
      <p:sp>
        <p:nvSpPr>
          <p:cNvPr id="36" name="Google Shape;36;p20"/>
          <p:cNvSpPr/>
          <p:nvPr/>
        </p:nvSpPr>
        <p:spPr>
          <a:xfrm>
            <a:off x="0" y="6306749"/>
            <a:ext cx="7724431" cy="674541"/>
          </a:xfrm>
          <a:prstGeom prst="roundRect">
            <a:avLst>
              <a:gd fmla="val 50000" name="adj"/>
            </a:avLst>
          </a:prstGeom>
          <a:solidFill>
            <a:srgbClr val="192A72"/>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b="0" i="0" sz="1800" u="none" cap="none" strike="noStrike">
              <a:solidFill>
                <a:schemeClr val="lt1"/>
              </a:solidFill>
              <a:latin typeface="Varela Round"/>
              <a:ea typeface="Varela Round"/>
              <a:cs typeface="Varela Round"/>
              <a:sym typeface="Varela Roun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כותרת ותוכן" type="obj">
  <p:cSld name="OBJECT">
    <p:spTree>
      <p:nvGrpSpPr>
        <p:cNvPr id="37" name="Shape 37"/>
        <p:cNvGrpSpPr/>
        <p:nvPr/>
      </p:nvGrpSpPr>
      <p:grpSpPr>
        <a:xfrm>
          <a:off x="0" y="0"/>
          <a:ext cx="0" cy="0"/>
          <a:chOff x="0" y="0"/>
          <a:chExt cx="0" cy="0"/>
        </a:xfrm>
      </p:grpSpPr>
      <p:sp>
        <p:nvSpPr>
          <p:cNvPr id="38" name="Google Shape;38;p21"/>
          <p:cNvSpPr txBox="1"/>
          <p:nvPr>
            <p:ph type="title"/>
          </p:nvPr>
        </p:nvSpPr>
        <p:spPr>
          <a:xfrm>
            <a:off x="1" y="213094"/>
            <a:ext cx="12191999" cy="720000"/>
          </a:xfrm>
          <a:prstGeom prst="rect">
            <a:avLst/>
          </a:prstGeom>
          <a:noFill/>
          <a:ln>
            <a:noFill/>
          </a:ln>
        </p:spPr>
        <p:txBody>
          <a:bodyPr anchorCtr="0" anchor="ctr" bIns="0" lIns="36000" spcFirstLastPara="1" rIns="36000" wrap="square" tIns="0">
            <a:noAutofit/>
          </a:bodyPr>
          <a:lstStyle>
            <a:lvl1pPr lvl="0" rtl="1" algn="ctr">
              <a:spcBef>
                <a:spcPts val="0"/>
              </a:spcBef>
              <a:spcAft>
                <a:spcPts val="0"/>
              </a:spcAft>
              <a:buClr>
                <a:srgbClr val="002060"/>
              </a:buClr>
              <a:buSzPts val="4800"/>
              <a:buFont typeface="Varela Round"/>
              <a:buNone/>
              <a:defRPr b="1" sz="4800">
                <a:solidFill>
                  <a:srgbClr val="002060"/>
                </a:solidFill>
                <a:latin typeface="Varela Round"/>
                <a:ea typeface="Varela Round"/>
                <a:cs typeface="Varela Round"/>
                <a:sym typeface="Varela Rou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21"/>
          <p:cNvSpPr txBox="1"/>
          <p:nvPr>
            <p:ph idx="1" type="body"/>
          </p:nvPr>
        </p:nvSpPr>
        <p:spPr>
          <a:xfrm>
            <a:off x="515274" y="1195757"/>
            <a:ext cx="8031962" cy="4680000"/>
          </a:xfrm>
          <a:prstGeom prst="rect">
            <a:avLst/>
          </a:prstGeom>
          <a:noFill/>
          <a:ln>
            <a:noFill/>
          </a:ln>
        </p:spPr>
        <p:txBody>
          <a:bodyPr anchorCtr="0" anchor="t" bIns="45700" lIns="91425" spcFirstLastPara="1" rIns="91425" wrap="square" tIns="45700">
            <a:normAutofit/>
          </a:bodyPr>
          <a:lstStyle>
            <a:lvl1pPr indent="-381000" lvl="0" marL="457200" rtl="1" algn="r">
              <a:lnSpc>
                <a:spcPct val="150000"/>
              </a:lnSpc>
              <a:spcBef>
                <a:spcPts val="0"/>
              </a:spcBef>
              <a:spcAft>
                <a:spcPts val="0"/>
              </a:spcAft>
              <a:buClr>
                <a:srgbClr val="002060"/>
              </a:buClr>
              <a:buSzPts val="2400"/>
              <a:buChar char="•"/>
              <a:defRPr sz="2400">
                <a:solidFill>
                  <a:srgbClr val="002060"/>
                </a:solidFill>
                <a:latin typeface="Varela Round"/>
                <a:ea typeface="Varela Round"/>
                <a:cs typeface="Varela Round"/>
                <a:sym typeface="Varela Round"/>
              </a:defRPr>
            </a:lvl1pPr>
            <a:lvl2pPr indent="-381000" lvl="1" marL="914400" rtl="1" algn="r">
              <a:lnSpc>
                <a:spcPct val="150000"/>
              </a:lnSpc>
              <a:spcBef>
                <a:spcPts val="600"/>
              </a:spcBef>
              <a:spcAft>
                <a:spcPts val="0"/>
              </a:spcAft>
              <a:buClr>
                <a:srgbClr val="002060"/>
              </a:buClr>
              <a:buSzPts val="2400"/>
              <a:buChar char="–"/>
              <a:defRPr sz="2400">
                <a:solidFill>
                  <a:srgbClr val="002060"/>
                </a:solidFill>
                <a:latin typeface="Varela Round"/>
                <a:ea typeface="Varela Round"/>
                <a:cs typeface="Varela Round"/>
                <a:sym typeface="Varela Round"/>
              </a:defRPr>
            </a:lvl2pPr>
            <a:lvl3pPr indent="-381000" lvl="2" marL="1371600" rtl="1" algn="r">
              <a:lnSpc>
                <a:spcPct val="150000"/>
              </a:lnSpc>
              <a:spcBef>
                <a:spcPts val="600"/>
              </a:spcBef>
              <a:spcAft>
                <a:spcPts val="0"/>
              </a:spcAft>
              <a:buClr>
                <a:srgbClr val="002060"/>
              </a:buClr>
              <a:buSzPts val="2400"/>
              <a:buChar char="•"/>
              <a:defRPr>
                <a:solidFill>
                  <a:srgbClr val="002060"/>
                </a:solidFill>
                <a:latin typeface="Varela Round"/>
                <a:ea typeface="Varela Round"/>
                <a:cs typeface="Varela Round"/>
                <a:sym typeface="Varela Round"/>
              </a:defRPr>
            </a:lvl3pPr>
            <a:lvl4pPr indent="-355600" lvl="3" marL="1828800" rtl="1" algn="r">
              <a:lnSpc>
                <a:spcPct val="150000"/>
              </a:lnSpc>
              <a:spcBef>
                <a:spcPts val="400"/>
              </a:spcBef>
              <a:spcAft>
                <a:spcPts val="0"/>
              </a:spcAft>
              <a:buClr>
                <a:srgbClr val="002060"/>
              </a:buClr>
              <a:buSzPts val="2000"/>
              <a:buChar char="–"/>
              <a:defRPr>
                <a:solidFill>
                  <a:srgbClr val="002060"/>
                </a:solidFill>
                <a:latin typeface="Varela Round"/>
                <a:ea typeface="Varela Round"/>
                <a:cs typeface="Varela Round"/>
                <a:sym typeface="Varela Round"/>
              </a:defRPr>
            </a:lvl4pPr>
            <a:lvl5pPr indent="-355600" lvl="4" marL="2286000" rtl="1" algn="r">
              <a:lnSpc>
                <a:spcPct val="150000"/>
              </a:lnSpc>
              <a:spcBef>
                <a:spcPts val="400"/>
              </a:spcBef>
              <a:spcAft>
                <a:spcPts val="0"/>
              </a:spcAft>
              <a:buClr>
                <a:srgbClr val="002060"/>
              </a:buClr>
              <a:buSzPts val="2000"/>
              <a:buChar char="»"/>
              <a:defRPr>
                <a:solidFill>
                  <a:srgbClr val="002060"/>
                </a:solidFill>
                <a:latin typeface="Varela Round"/>
                <a:ea typeface="Varela Round"/>
                <a:cs typeface="Varela Round"/>
                <a:sym typeface="Varela Round"/>
              </a:defRPr>
            </a:lvl5pPr>
            <a:lvl6pPr indent="-342900" lvl="5" marL="2743200" rtl="1" algn="r">
              <a:spcBef>
                <a:spcPts val="360"/>
              </a:spcBef>
              <a:spcAft>
                <a:spcPts val="0"/>
              </a:spcAft>
              <a:buClr>
                <a:schemeClr val="dk1"/>
              </a:buClr>
              <a:buSzPts val="1800"/>
              <a:buChar char="•"/>
              <a:defRPr/>
            </a:lvl6pPr>
            <a:lvl7pPr indent="-342900" lvl="6" marL="3200400" rtl="1" algn="r">
              <a:spcBef>
                <a:spcPts val="360"/>
              </a:spcBef>
              <a:spcAft>
                <a:spcPts val="0"/>
              </a:spcAft>
              <a:buClr>
                <a:schemeClr val="dk1"/>
              </a:buClr>
              <a:buSzPts val="1800"/>
              <a:buChar char="•"/>
              <a:defRPr/>
            </a:lvl7pPr>
            <a:lvl8pPr indent="-342900" lvl="7" marL="3657600" rtl="1" algn="r">
              <a:spcBef>
                <a:spcPts val="360"/>
              </a:spcBef>
              <a:spcAft>
                <a:spcPts val="0"/>
              </a:spcAft>
              <a:buClr>
                <a:schemeClr val="dk1"/>
              </a:buClr>
              <a:buSzPts val="1800"/>
              <a:buChar char="•"/>
              <a:defRPr/>
            </a:lvl8pPr>
            <a:lvl9pPr indent="-342900" lvl="8" marL="4114800" rtl="1" algn="r">
              <a:spcBef>
                <a:spcPts val="360"/>
              </a:spcBef>
              <a:spcAft>
                <a:spcPts val="0"/>
              </a:spcAft>
              <a:buClr>
                <a:schemeClr val="dk1"/>
              </a:buClr>
              <a:buSzPts val="1800"/>
              <a:buChar char="•"/>
              <a:defRPr/>
            </a:lvl9pPr>
          </a:lstStyle>
          <a:p/>
        </p:txBody>
      </p:sp>
      <p:sp>
        <p:nvSpPr>
          <p:cNvPr id="40" name="Google Shape;40;p21"/>
          <p:cNvSpPr/>
          <p:nvPr/>
        </p:nvSpPr>
        <p:spPr>
          <a:xfrm>
            <a:off x="1" y="5878199"/>
            <a:ext cx="4766191" cy="357667"/>
          </a:xfrm>
          <a:prstGeom prst="roundRect">
            <a:avLst>
              <a:gd fmla="val 50000" name="adj"/>
            </a:avLst>
          </a:prstGeom>
          <a:solidFill>
            <a:srgbClr val="6CF0FF"/>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chemeClr val="lt1"/>
              </a:solidFill>
              <a:latin typeface="Varela Round"/>
              <a:ea typeface="Varela Round"/>
              <a:cs typeface="Varela Round"/>
              <a:sym typeface="Varela Round"/>
            </a:endParaRPr>
          </a:p>
        </p:txBody>
      </p:sp>
      <p:sp>
        <p:nvSpPr>
          <p:cNvPr id="41" name="Google Shape;41;p21"/>
          <p:cNvSpPr/>
          <p:nvPr/>
        </p:nvSpPr>
        <p:spPr>
          <a:xfrm>
            <a:off x="8667715" y="-110812"/>
            <a:ext cx="5300119" cy="221623"/>
          </a:xfrm>
          <a:prstGeom prst="roundRect">
            <a:avLst>
              <a:gd fmla="val 50000" name="adj"/>
            </a:avLst>
          </a:prstGeom>
          <a:solidFill>
            <a:srgbClr val="92D050"/>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chemeClr val="lt1"/>
              </a:solidFill>
              <a:latin typeface="Varela Round"/>
              <a:ea typeface="Varela Round"/>
              <a:cs typeface="Varela Round"/>
              <a:sym typeface="Varela Round"/>
            </a:endParaRPr>
          </a:p>
        </p:txBody>
      </p:sp>
      <p:sp>
        <p:nvSpPr>
          <p:cNvPr id="42" name="Google Shape;42;p21"/>
          <p:cNvSpPr/>
          <p:nvPr/>
        </p:nvSpPr>
        <p:spPr>
          <a:xfrm>
            <a:off x="0" y="6306749"/>
            <a:ext cx="7724431" cy="674541"/>
          </a:xfrm>
          <a:prstGeom prst="roundRect">
            <a:avLst>
              <a:gd fmla="val 50000" name="adj"/>
            </a:avLst>
          </a:prstGeom>
          <a:solidFill>
            <a:srgbClr val="192A72"/>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chemeClr val="lt1"/>
              </a:solidFill>
              <a:latin typeface="Varela Round"/>
              <a:ea typeface="Varela Round"/>
              <a:cs typeface="Varela Round"/>
              <a:sym typeface="Varela Roun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שער">
  <p:cSld name="שער">
    <p:spTree>
      <p:nvGrpSpPr>
        <p:cNvPr id="43" name="Shape 43"/>
        <p:cNvGrpSpPr/>
        <p:nvPr/>
      </p:nvGrpSpPr>
      <p:grpSpPr>
        <a:xfrm>
          <a:off x="0" y="0"/>
          <a:ext cx="0" cy="0"/>
          <a:chOff x="0" y="0"/>
          <a:chExt cx="0" cy="0"/>
        </a:xfrm>
      </p:grpSpPr>
      <p:sp>
        <p:nvSpPr>
          <p:cNvPr id="44" name="Google Shape;44;p22"/>
          <p:cNvSpPr txBox="1"/>
          <p:nvPr>
            <p:ph type="ctrTitle"/>
          </p:nvPr>
        </p:nvSpPr>
        <p:spPr>
          <a:xfrm>
            <a:off x="1" y="2693989"/>
            <a:ext cx="12192000" cy="1470025"/>
          </a:xfrm>
          <a:prstGeom prst="rect">
            <a:avLst/>
          </a:prstGeom>
          <a:noFill/>
          <a:ln>
            <a:noFill/>
          </a:ln>
        </p:spPr>
        <p:txBody>
          <a:bodyPr anchorCtr="0" anchor="ctr" bIns="45700" lIns="91425" spcFirstLastPara="1" rIns="91425" wrap="square" tIns="45700">
            <a:normAutofit/>
          </a:bodyPr>
          <a:lstStyle>
            <a:lvl1pPr lvl="0" rtl="1" algn="ctr">
              <a:spcBef>
                <a:spcPts val="0"/>
              </a:spcBef>
              <a:spcAft>
                <a:spcPts val="0"/>
              </a:spcAft>
              <a:buClr>
                <a:srgbClr val="192A72"/>
              </a:buClr>
              <a:buSzPts val="6601"/>
              <a:buFont typeface="Varela Round"/>
              <a:buNone/>
              <a:defRPr b="1" i="0" sz="6601" u="none" cap="none" strike="noStrike">
                <a:solidFill>
                  <a:srgbClr val="192A72"/>
                </a:solidFill>
                <a:latin typeface="Varela Round"/>
                <a:ea typeface="Varela Round"/>
                <a:cs typeface="Varela Round"/>
                <a:sym typeface="Varela Rou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5" name="Google Shape;45;p22"/>
          <p:cNvSpPr/>
          <p:nvPr/>
        </p:nvSpPr>
        <p:spPr>
          <a:xfrm>
            <a:off x="-670069" y="6569428"/>
            <a:ext cx="2623961" cy="459108"/>
          </a:xfrm>
          <a:prstGeom prst="roundRect">
            <a:avLst>
              <a:gd fmla="val 50000" name="adj"/>
            </a:avLst>
          </a:prstGeom>
          <a:solidFill>
            <a:srgbClr val="6CF0FF"/>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 name="Google Shape;46;p22"/>
          <p:cNvSpPr/>
          <p:nvPr/>
        </p:nvSpPr>
        <p:spPr>
          <a:xfrm>
            <a:off x="-1488810" y="6304086"/>
            <a:ext cx="3246400" cy="192925"/>
          </a:xfrm>
          <a:prstGeom prst="roundRect">
            <a:avLst>
              <a:gd fmla="val 49359" name="adj"/>
            </a:avLst>
          </a:prstGeom>
          <a:solidFill>
            <a:srgbClr val="92D050"/>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 name="Google Shape;47;p22"/>
          <p:cNvSpPr/>
          <p:nvPr/>
        </p:nvSpPr>
        <p:spPr>
          <a:xfrm>
            <a:off x="9986482" y="-439221"/>
            <a:ext cx="4205647" cy="631862"/>
          </a:xfrm>
          <a:prstGeom prst="roundRect">
            <a:avLst>
              <a:gd fmla="val 50000" name="adj"/>
            </a:avLst>
          </a:prstGeom>
          <a:solidFill>
            <a:srgbClr val="192A72"/>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 name="Google Shape;48;p22"/>
          <p:cNvSpPr/>
          <p:nvPr/>
        </p:nvSpPr>
        <p:spPr>
          <a:xfrm>
            <a:off x="8259471" y="6565100"/>
            <a:ext cx="4434214" cy="796532"/>
          </a:xfrm>
          <a:prstGeom prst="roundRect">
            <a:avLst>
              <a:gd fmla="val 50000" name="adj"/>
            </a:avLst>
          </a:prstGeom>
          <a:solidFill>
            <a:srgbClr val="192A72"/>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49" name="Google Shape;49;p22"/>
          <p:cNvPicPr preferRelativeResize="0"/>
          <p:nvPr/>
        </p:nvPicPr>
        <p:blipFill rotWithShape="1">
          <a:blip r:embed="rId2">
            <a:alphaModFix/>
          </a:blip>
          <a:srcRect b="0" l="0" r="0" t="0"/>
          <a:stretch/>
        </p:blipFill>
        <p:spPr>
          <a:xfrm>
            <a:off x="5445286" y="369916"/>
            <a:ext cx="1301430" cy="159743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טקסט גדול-X2">
  <p:cSld name="5_טקסט גדול-X2">
    <p:spTree>
      <p:nvGrpSpPr>
        <p:cNvPr id="50" name="Shape 50"/>
        <p:cNvGrpSpPr/>
        <p:nvPr/>
      </p:nvGrpSpPr>
      <p:grpSpPr>
        <a:xfrm>
          <a:off x="0" y="0"/>
          <a:ext cx="0" cy="0"/>
          <a:chOff x="0" y="0"/>
          <a:chExt cx="0" cy="0"/>
        </a:xfrm>
      </p:grpSpPr>
      <p:sp>
        <p:nvSpPr>
          <p:cNvPr id="51" name="Google Shape;51;p23"/>
          <p:cNvSpPr txBox="1"/>
          <p:nvPr>
            <p:ph type="ctrTitle"/>
          </p:nvPr>
        </p:nvSpPr>
        <p:spPr>
          <a:xfrm>
            <a:off x="234416" y="1312990"/>
            <a:ext cx="7910518" cy="5224442"/>
          </a:xfrm>
          <a:prstGeom prst="rect">
            <a:avLst/>
          </a:prstGeom>
          <a:noFill/>
          <a:ln>
            <a:noFill/>
          </a:ln>
        </p:spPr>
        <p:txBody>
          <a:bodyPr anchorCtr="0" anchor="ctr" bIns="45700" lIns="91425" spcFirstLastPara="1" rIns="91425" wrap="square" tIns="45700">
            <a:noAutofit/>
          </a:bodyPr>
          <a:lstStyle>
            <a:lvl1pPr lvl="0" rtl="1" algn="r">
              <a:spcBef>
                <a:spcPts val="0"/>
              </a:spcBef>
              <a:spcAft>
                <a:spcPts val="0"/>
              </a:spcAft>
              <a:buClr>
                <a:srgbClr val="192A72"/>
              </a:buClr>
              <a:buSzPts val="3200"/>
              <a:buFont typeface="Varela Round"/>
              <a:buNone/>
              <a:defRPr sz="3200">
                <a:solidFill>
                  <a:srgbClr val="192A72"/>
                </a:solidFill>
                <a:latin typeface="Varela Round"/>
                <a:ea typeface="Varela Round"/>
                <a:cs typeface="Varela Round"/>
                <a:sym typeface="Varela Rou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2" name="Google Shape;52;p23"/>
          <p:cNvSpPr/>
          <p:nvPr/>
        </p:nvSpPr>
        <p:spPr>
          <a:xfrm>
            <a:off x="-910416" y="6189198"/>
            <a:ext cx="3068595" cy="118918"/>
          </a:xfrm>
          <a:prstGeom prst="roundRect">
            <a:avLst>
              <a:gd fmla="val 50000" name="adj"/>
            </a:avLst>
          </a:prstGeom>
          <a:solidFill>
            <a:srgbClr val="6CF0FF"/>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3" name="Google Shape;53;p23"/>
          <p:cNvSpPr/>
          <p:nvPr/>
        </p:nvSpPr>
        <p:spPr>
          <a:xfrm>
            <a:off x="10082352" y="81722"/>
            <a:ext cx="5300119" cy="221623"/>
          </a:xfrm>
          <a:prstGeom prst="roundRect">
            <a:avLst>
              <a:gd fmla="val 50000" name="adj"/>
            </a:avLst>
          </a:prstGeom>
          <a:solidFill>
            <a:srgbClr val="92D050"/>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 name="Google Shape;54;p23"/>
          <p:cNvSpPr/>
          <p:nvPr/>
        </p:nvSpPr>
        <p:spPr>
          <a:xfrm>
            <a:off x="-2155687" y="6347804"/>
            <a:ext cx="5559136" cy="470511"/>
          </a:xfrm>
          <a:prstGeom prst="roundRect">
            <a:avLst>
              <a:gd fmla="val 50000" name="adj"/>
            </a:avLst>
          </a:prstGeom>
          <a:solidFill>
            <a:srgbClr val="192A72"/>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 name="Google Shape;55;p23"/>
          <p:cNvSpPr txBox="1"/>
          <p:nvPr>
            <p:ph idx="1" type="body"/>
          </p:nvPr>
        </p:nvSpPr>
        <p:spPr>
          <a:xfrm>
            <a:off x="0" y="192531"/>
            <a:ext cx="12192000" cy="1009650"/>
          </a:xfrm>
          <a:prstGeom prst="rect">
            <a:avLst/>
          </a:prstGeom>
          <a:noFill/>
          <a:ln>
            <a:noFill/>
          </a:ln>
        </p:spPr>
        <p:txBody>
          <a:bodyPr anchorCtr="0" anchor="ctr" bIns="45700" lIns="91425" spcFirstLastPara="1" rIns="91425" wrap="square" tIns="45700">
            <a:normAutofit/>
          </a:bodyPr>
          <a:lstStyle>
            <a:lvl1pPr indent="-228600" lvl="0" marL="457200" rtl="1" algn="ctr">
              <a:spcBef>
                <a:spcPts val="960"/>
              </a:spcBef>
              <a:spcAft>
                <a:spcPts val="0"/>
              </a:spcAft>
              <a:buClr>
                <a:srgbClr val="192A72"/>
              </a:buClr>
              <a:buSzPts val="4800"/>
              <a:buNone/>
              <a:defRPr sz="4800">
                <a:solidFill>
                  <a:srgbClr val="192A72"/>
                </a:solidFill>
                <a:latin typeface="Varela Round"/>
                <a:ea typeface="Varela Round"/>
                <a:cs typeface="Varela Round"/>
                <a:sym typeface="Varela Round"/>
              </a:defRPr>
            </a:lvl1pPr>
            <a:lvl2pPr indent="-342900" lvl="1" marL="914400" rtl="1" algn="r">
              <a:spcBef>
                <a:spcPts val="360"/>
              </a:spcBef>
              <a:spcAft>
                <a:spcPts val="0"/>
              </a:spcAft>
              <a:buClr>
                <a:schemeClr val="dk1"/>
              </a:buClr>
              <a:buSzPts val="1800"/>
              <a:buChar char="–"/>
              <a:defRPr/>
            </a:lvl2pPr>
            <a:lvl3pPr indent="-342900" lvl="2" marL="1371600" rtl="1" algn="r">
              <a:spcBef>
                <a:spcPts val="360"/>
              </a:spcBef>
              <a:spcAft>
                <a:spcPts val="0"/>
              </a:spcAft>
              <a:buClr>
                <a:schemeClr val="dk1"/>
              </a:buClr>
              <a:buSzPts val="1800"/>
              <a:buChar char="•"/>
              <a:defRPr/>
            </a:lvl3pPr>
            <a:lvl4pPr indent="-342900" lvl="3" marL="1828800" rtl="1" algn="r">
              <a:spcBef>
                <a:spcPts val="360"/>
              </a:spcBef>
              <a:spcAft>
                <a:spcPts val="0"/>
              </a:spcAft>
              <a:buClr>
                <a:schemeClr val="dk1"/>
              </a:buClr>
              <a:buSzPts val="1800"/>
              <a:buChar char="–"/>
              <a:defRPr/>
            </a:lvl4pPr>
            <a:lvl5pPr indent="-342900" lvl="4" marL="2286000" rtl="1" algn="r">
              <a:spcBef>
                <a:spcPts val="360"/>
              </a:spcBef>
              <a:spcAft>
                <a:spcPts val="0"/>
              </a:spcAft>
              <a:buClr>
                <a:schemeClr val="dk1"/>
              </a:buClr>
              <a:buSzPts val="1800"/>
              <a:buChar char="»"/>
              <a:defRPr/>
            </a:lvl5pPr>
            <a:lvl6pPr indent="-342900" lvl="5" marL="2743200" rtl="1" algn="r">
              <a:spcBef>
                <a:spcPts val="360"/>
              </a:spcBef>
              <a:spcAft>
                <a:spcPts val="0"/>
              </a:spcAft>
              <a:buClr>
                <a:schemeClr val="dk1"/>
              </a:buClr>
              <a:buSzPts val="1800"/>
              <a:buChar char="•"/>
              <a:defRPr/>
            </a:lvl6pPr>
            <a:lvl7pPr indent="-342900" lvl="6" marL="3200400" rtl="1" algn="r">
              <a:spcBef>
                <a:spcPts val="360"/>
              </a:spcBef>
              <a:spcAft>
                <a:spcPts val="0"/>
              </a:spcAft>
              <a:buClr>
                <a:schemeClr val="dk1"/>
              </a:buClr>
              <a:buSzPts val="1800"/>
              <a:buChar char="•"/>
              <a:defRPr/>
            </a:lvl7pPr>
            <a:lvl8pPr indent="-342900" lvl="7" marL="3657600" rtl="1" algn="r">
              <a:spcBef>
                <a:spcPts val="360"/>
              </a:spcBef>
              <a:spcAft>
                <a:spcPts val="0"/>
              </a:spcAft>
              <a:buClr>
                <a:schemeClr val="dk1"/>
              </a:buClr>
              <a:buSzPts val="1800"/>
              <a:buChar char="•"/>
              <a:defRPr/>
            </a:lvl8pPr>
            <a:lvl9pPr indent="-342900" lvl="8" marL="4114800" rtl="1" algn="r">
              <a:spcBef>
                <a:spcPts val="360"/>
              </a:spcBef>
              <a:spcAft>
                <a:spcPts val="0"/>
              </a:spcAft>
              <a:buClr>
                <a:schemeClr val="dk1"/>
              </a:buClr>
              <a:buSzPts val="1800"/>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וידאו על מסך מלא">
  <p:cSld name="וידאו על מסך מלא">
    <p:spTree>
      <p:nvGrpSpPr>
        <p:cNvPr id="56" name="Shape 56"/>
        <p:cNvGrpSpPr/>
        <p:nvPr/>
      </p:nvGrpSpPr>
      <p:grpSpPr>
        <a:xfrm>
          <a:off x="0" y="0"/>
          <a:ext cx="0" cy="0"/>
          <a:chOff x="0" y="0"/>
          <a:chExt cx="0" cy="0"/>
        </a:xfrm>
      </p:grpSpPr>
      <p:sp>
        <p:nvSpPr>
          <p:cNvPr id="57" name="Google Shape;57;p24"/>
          <p:cNvSpPr/>
          <p:nvPr/>
        </p:nvSpPr>
        <p:spPr>
          <a:xfrm>
            <a:off x="1" y="5878199"/>
            <a:ext cx="4766191" cy="357667"/>
          </a:xfrm>
          <a:prstGeom prst="roundRect">
            <a:avLst>
              <a:gd fmla="val 50000" name="adj"/>
            </a:avLst>
          </a:prstGeom>
          <a:solidFill>
            <a:srgbClr val="6CF0FF"/>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chemeClr val="lt1"/>
              </a:solidFill>
              <a:latin typeface="Varela Round"/>
              <a:ea typeface="Varela Round"/>
              <a:cs typeface="Varela Round"/>
              <a:sym typeface="Varela Round"/>
            </a:endParaRPr>
          </a:p>
        </p:txBody>
      </p:sp>
      <p:sp>
        <p:nvSpPr>
          <p:cNvPr id="58" name="Google Shape;58;p24"/>
          <p:cNvSpPr/>
          <p:nvPr/>
        </p:nvSpPr>
        <p:spPr>
          <a:xfrm>
            <a:off x="8667715" y="66849"/>
            <a:ext cx="5300119" cy="221623"/>
          </a:xfrm>
          <a:prstGeom prst="roundRect">
            <a:avLst>
              <a:gd fmla="val 50000" name="adj"/>
            </a:avLst>
          </a:prstGeom>
          <a:solidFill>
            <a:srgbClr val="92D050"/>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chemeClr val="lt1"/>
              </a:solidFill>
              <a:latin typeface="Varela Round"/>
              <a:ea typeface="Varela Round"/>
              <a:cs typeface="Varela Round"/>
              <a:sym typeface="Varela Round"/>
            </a:endParaRPr>
          </a:p>
        </p:txBody>
      </p:sp>
      <p:sp>
        <p:nvSpPr>
          <p:cNvPr id="59" name="Google Shape;59;p24"/>
          <p:cNvSpPr/>
          <p:nvPr/>
        </p:nvSpPr>
        <p:spPr>
          <a:xfrm>
            <a:off x="0" y="6306749"/>
            <a:ext cx="7724431" cy="674541"/>
          </a:xfrm>
          <a:prstGeom prst="roundRect">
            <a:avLst>
              <a:gd fmla="val 50000" name="adj"/>
            </a:avLst>
          </a:prstGeom>
          <a:solidFill>
            <a:srgbClr val="192A72"/>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chemeClr val="lt1"/>
              </a:solidFill>
              <a:latin typeface="Varela Round"/>
              <a:ea typeface="Varela Round"/>
              <a:cs typeface="Varela Round"/>
              <a:sym typeface="Varela Round"/>
            </a:endParaRPr>
          </a:p>
        </p:txBody>
      </p:sp>
      <p:sp>
        <p:nvSpPr>
          <p:cNvPr id="60" name="Google Shape;60;p24"/>
          <p:cNvSpPr/>
          <p:nvPr>
            <p:ph idx="2" type="media"/>
          </p:nvPr>
        </p:nvSpPr>
        <p:spPr>
          <a:xfrm>
            <a:off x="363416" y="639717"/>
            <a:ext cx="11465168" cy="6122933"/>
          </a:xfrm>
          <a:prstGeom prst="rect">
            <a:avLst/>
          </a:prstGeom>
          <a:noFill/>
          <a:ln>
            <a:noFill/>
          </a:ln>
        </p:spPr>
        <p:txBody>
          <a:bodyPr anchorCtr="0" anchor="t" bIns="45700" lIns="91425" spcFirstLastPara="1" rIns="91425" wrap="square" tIns="45700">
            <a:normAutofit/>
          </a:bodyPr>
          <a:lstStyle>
            <a:lvl1pPr lvl="0" marR="0" rtl="1" algn="r">
              <a:spcBef>
                <a:spcPts val="640"/>
              </a:spcBef>
              <a:spcAft>
                <a:spcPts val="0"/>
              </a:spcAft>
              <a:buClr>
                <a:srgbClr val="192A72"/>
              </a:buClr>
              <a:buSzPts val="3200"/>
              <a:buFont typeface="Arial"/>
              <a:buNone/>
              <a:defRPr b="0" i="0" sz="3200" u="none" cap="none" strike="noStrike">
                <a:solidFill>
                  <a:srgbClr val="192A72"/>
                </a:solidFill>
                <a:latin typeface="Varela Round"/>
                <a:ea typeface="Varela Round"/>
                <a:cs typeface="Varela Round"/>
                <a:sym typeface="Varela Round"/>
              </a:defRPr>
            </a:lvl1pPr>
            <a:lvl2pPr lvl="1" marR="0" rtl="1" algn="r">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lvl="2" marR="0" rtl="1" algn="r">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lvl="3" marR="0" rtl="1" algn="r">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lvl="4" marR="0" rtl="1" algn="r">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lvl="5" marR="0" rtl="1" algn="r">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lvl="6" marR="0" rtl="1" algn="r">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lvl="7" marR="0" rtl="1" algn="r">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lvl="8" marR="0" rtl="1" algn="r">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61" name="Google Shape;61;p24"/>
          <p:cNvSpPr txBox="1"/>
          <p:nvPr>
            <p:ph idx="1" type="body"/>
          </p:nvPr>
        </p:nvSpPr>
        <p:spPr>
          <a:xfrm>
            <a:off x="363416" y="95349"/>
            <a:ext cx="8074879" cy="400050"/>
          </a:xfrm>
          <a:prstGeom prst="rect">
            <a:avLst/>
          </a:prstGeom>
          <a:noFill/>
          <a:ln>
            <a:noFill/>
          </a:ln>
        </p:spPr>
        <p:txBody>
          <a:bodyPr anchorCtr="0" anchor="ctr" bIns="45700" lIns="91425" spcFirstLastPara="1" rIns="91425" wrap="square" tIns="45700">
            <a:noAutofit/>
          </a:bodyPr>
          <a:lstStyle>
            <a:lvl1pPr indent="-228600" lvl="0" marL="457200" rtl="1" algn="r">
              <a:spcBef>
                <a:spcPts val="480"/>
              </a:spcBef>
              <a:spcAft>
                <a:spcPts val="0"/>
              </a:spcAft>
              <a:buClr>
                <a:srgbClr val="192A72"/>
              </a:buClr>
              <a:buSzPts val="2400"/>
              <a:buFont typeface="Varela Round"/>
              <a:buNone/>
              <a:defRPr sz="2400">
                <a:solidFill>
                  <a:srgbClr val="192A72"/>
                </a:solidFill>
                <a:latin typeface="Varela Round"/>
                <a:ea typeface="Varela Round"/>
                <a:cs typeface="Varela Round"/>
                <a:sym typeface="Varela Round"/>
              </a:defRPr>
            </a:lvl1pPr>
            <a:lvl2pPr indent="-342900" lvl="1" marL="914400" rtl="1" algn="r">
              <a:spcBef>
                <a:spcPts val="360"/>
              </a:spcBef>
              <a:spcAft>
                <a:spcPts val="0"/>
              </a:spcAft>
              <a:buClr>
                <a:schemeClr val="dk1"/>
              </a:buClr>
              <a:buSzPts val="1800"/>
              <a:buChar char="–"/>
              <a:defRPr/>
            </a:lvl2pPr>
            <a:lvl3pPr indent="-342900" lvl="2" marL="1371600" rtl="1" algn="r">
              <a:spcBef>
                <a:spcPts val="360"/>
              </a:spcBef>
              <a:spcAft>
                <a:spcPts val="0"/>
              </a:spcAft>
              <a:buClr>
                <a:schemeClr val="dk1"/>
              </a:buClr>
              <a:buSzPts val="1800"/>
              <a:buChar char="•"/>
              <a:defRPr/>
            </a:lvl3pPr>
            <a:lvl4pPr indent="-342900" lvl="3" marL="1828800" rtl="1" algn="r">
              <a:spcBef>
                <a:spcPts val="360"/>
              </a:spcBef>
              <a:spcAft>
                <a:spcPts val="0"/>
              </a:spcAft>
              <a:buClr>
                <a:schemeClr val="dk1"/>
              </a:buClr>
              <a:buSzPts val="1800"/>
              <a:buChar char="–"/>
              <a:defRPr/>
            </a:lvl4pPr>
            <a:lvl5pPr indent="-342900" lvl="4" marL="2286000" rtl="1" algn="r">
              <a:spcBef>
                <a:spcPts val="360"/>
              </a:spcBef>
              <a:spcAft>
                <a:spcPts val="0"/>
              </a:spcAft>
              <a:buClr>
                <a:schemeClr val="dk1"/>
              </a:buClr>
              <a:buSzPts val="1800"/>
              <a:buChar char="»"/>
              <a:defRPr/>
            </a:lvl5pPr>
            <a:lvl6pPr indent="-342900" lvl="5" marL="2743200" rtl="1" algn="r">
              <a:spcBef>
                <a:spcPts val="360"/>
              </a:spcBef>
              <a:spcAft>
                <a:spcPts val="0"/>
              </a:spcAft>
              <a:buClr>
                <a:schemeClr val="dk1"/>
              </a:buClr>
              <a:buSzPts val="1800"/>
              <a:buChar char="•"/>
              <a:defRPr/>
            </a:lvl6pPr>
            <a:lvl7pPr indent="-342900" lvl="6" marL="3200400" rtl="1" algn="r">
              <a:spcBef>
                <a:spcPts val="360"/>
              </a:spcBef>
              <a:spcAft>
                <a:spcPts val="0"/>
              </a:spcAft>
              <a:buClr>
                <a:schemeClr val="dk1"/>
              </a:buClr>
              <a:buSzPts val="1800"/>
              <a:buChar char="•"/>
              <a:defRPr/>
            </a:lvl7pPr>
            <a:lvl8pPr indent="-342900" lvl="7" marL="3657600" rtl="1" algn="r">
              <a:spcBef>
                <a:spcPts val="360"/>
              </a:spcBef>
              <a:spcAft>
                <a:spcPts val="0"/>
              </a:spcAft>
              <a:buClr>
                <a:schemeClr val="dk1"/>
              </a:buClr>
              <a:buSzPts val="1800"/>
              <a:buChar char="•"/>
              <a:defRPr/>
            </a:lvl8pPr>
            <a:lvl9pPr indent="-342900" lvl="8" marL="4114800" rtl="1" algn="r">
              <a:spcBef>
                <a:spcPts val="360"/>
              </a:spcBef>
              <a:spcAft>
                <a:spcPts val="0"/>
              </a:spcAft>
              <a:buClr>
                <a:schemeClr val="dk1"/>
              </a:buClr>
              <a:buSzPts val="1800"/>
              <a:buChar char="•"/>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כותרת ותמונה">
  <p:cSld name="כותרת ותמונה">
    <p:spTree>
      <p:nvGrpSpPr>
        <p:cNvPr id="62" name="Shape 62"/>
        <p:cNvGrpSpPr/>
        <p:nvPr/>
      </p:nvGrpSpPr>
      <p:grpSpPr>
        <a:xfrm>
          <a:off x="0" y="0"/>
          <a:ext cx="0" cy="0"/>
          <a:chOff x="0" y="0"/>
          <a:chExt cx="0" cy="0"/>
        </a:xfrm>
      </p:grpSpPr>
      <p:sp>
        <p:nvSpPr>
          <p:cNvPr id="63" name="Google Shape;63;p25"/>
          <p:cNvSpPr/>
          <p:nvPr>
            <p:ph idx="2" type="pic"/>
          </p:nvPr>
        </p:nvSpPr>
        <p:spPr>
          <a:xfrm>
            <a:off x="161147" y="964351"/>
            <a:ext cx="8483175" cy="5721551"/>
          </a:xfrm>
          <a:prstGeom prst="rect">
            <a:avLst/>
          </a:prstGeom>
          <a:noFill/>
          <a:ln>
            <a:noFill/>
          </a:ln>
        </p:spPr>
      </p:sp>
      <p:sp>
        <p:nvSpPr>
          <p:cNvPr id="64" name="Google Shape;64;p25"/>
          <p:cNvSpPr txBox="1"/>
          <p:nvPr>
            <p:ph type="ctrTitle"/>
          </p:nvPr>
        </p:nvSpPr>
        <p:spPr>
          <a:xfrm>
            <a:off x="1733909" y="186258"/>
            <a:ext cx="10247689" cy="637353"/>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Clr>
                <a:srgbClr val="192A72"/>
              </a:buClr>
              <a:buSzPts val="4000"/>
              <a:buFont typeface="Varela Round"/>
              <a:buNone/>
              <a:defRPr sz="4000">
                <a:solidFill>
                  <a:srgbClr val="192A72"/>
                </a:solidFill>
                <a:latin typeface="Varela Round"/>
                <a:ea typeface="Varela Round"/>
                <a:cs typeface="Varela Round"/>
                <a:sym typeface="Varela Rou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5" name="Google Shape;65;p25"/>
          <p:cNvSpPr/>
          <p:nvPr/>
        </p:nvSpPr>
        <p:spPr>
          <a:xfrm>
            <a:off x="11186073" y="5980332"/>
            <a:ext cx="1591052" cy="155686"/>
          </a:xfrm>
          <a:prstGeom prst="roundRect">
            <a:avLst>
              <a:gd fmla="val 50000" name="adj"/>
            </a:avLst>
          </a:prstGeom>
          <a:solidFill>
            <a:srgbClr val="6CF0FF"/>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6" name="Google Shape;66;p25"/>
          <p:cNvSpPr/>
          <p:nvPr/>
        </p:nvSpPr>
        <p:spPr>
          <a:xfrm>
            <a:off x="11032901" y="950191"/>
            <a:ext cx="1159099" cy="347376"/>
          </a:xfrm>
          <a:prstGeom prst="roundRect">
            <a:avLst>
              <a:gd fmla="val 50000" name="adj"/>
            </a:avLst>
          </a:prstGeom>
          <a:solidFill>
            <a:srgbClr val="92D050"/>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rPr lang="iw-IL" sz="1800">
                <a:solidFill>
                  <a:schemeClr val="lt1"/>
                </a:solidFill>
                <a:latin typeface="Calibri"/>
                <a:ea typeface="Calibri"/>
                <a:cs typeface="Calibri"/>
                <a:sym typeface="Calibri"/>
              </a:rPr>
              <a:t> </a:t>
            </a:r>
            <a:endParaRPr/>
          </a:p>
        </p:txBody>
      </p:sp>
      <p:sp>
        <p:nvSpPr>
          <p:cNvPr id="67" name="Google Shape;67;p25"/>
          <p:cNvSpPr/>
          <p:nvPr/>
        </p:nvSpPr>
        <p:spPr>
          <a:xfrm>
            <a:off x="-484994" y="320177"/>
            <a:ext cx="2095644" cy="369516"/>
          </a:xfrm>
          <a:prstGeom prst="roundRect">
            <a:avLst>
              <a:gd fmla="val 50000" name="adj"/>
            </a:avLst>
          </a:prstGeom>
          <a:solidFill>
            <a:srgbClr val="192A72"/>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8" name="Google Shape;68;p25"/>
          <p:cNvSpPr/>
          <p:nvPr/>
        </p:nvSpPr>
        <p:spPr>
          <a:xfrm>
            <a:off x="10586241" y="6268720"/>
            <a:ext cx="2190883" cy="417182"/>
          </a:xfrm>
          <a:prstGeom prst="roundRect">
            <a:avLst>
              <a:gd fmla="val 50000" name="adj"/>
            </a:avLst>
          </a:prstGeom>
          <a:solidFill>
            <a:srgbClr val="192A72"/>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כותרת ושתי תמונות">
  <p:cSld name="1_כותרת ושתי תמונות">
    <p:spTree>
      <p:nvGrpSpPr>
        <p:cNvPr id="69" name="Shape 69"/>
        <p:cNvGrpSpPr/>
        <p:nvPr/>
      </p:nvGrpSpPr>
      <p:grpSpPr>
        <a:xfrm>
          <a:off x="0" y="0"/>
          <a:ext cx="0" cy="0"/>
          <a:chOff x="0" y="0"/>
          <a:chExt cx="0" cy="0"/>
        </a:xfrm>
      </p:grpSpPr>
      <p:sp>
        <p:nvSpPr>
          <p:cNvPr id="70" name="Google Shape;70;p26"/>
          <p:cNvSpPr/>
          <p:nvPr>
            <p:ph idx="2" type="pic"/>
          </p:nvPr>
        </p:nvSpPr>
        <p:spPr>
          <a:xfrm>
            <a:off x="6444696" y="978201"/>
            <a:ext cx="5395321" cy="3638921"/>
          </a:xfrm>
          <a:prstGeom prst="rect">
            <a:avLst/>
          </a:prstGeom>
          <a:noFill/>
          <a:ln>
            <a:noFill/>
          </a:ln>
        </p:spPr>
      </p:sp>
      <p:sp>
        <p:nvSpPr>
          <p:cNvPr id="71" name="Google Shape;71;p26"/>
          <p:cNvSpPr txBox="1"/>
          <p:nvPr>
            <p:ph type="ctrTitle"/>
          </p:nvPr>
        </p:nvSpPr>
        <p:spPr>
          <a:xfrm>
            <a:off x="1733910" y="186258"/>
            <a:ext cx="10221024" cy="637353"/>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Clr>
                <a:srgbClr val="192A72"/>
              </a:buClr>
              <a:buSzPts val="4000"/>
              <a:buFont typeface="Varela Round"/>
              <a:buNone/>
              <a:defRPr sz="4000">
                <a:solidFill>
                  <a:srgbClr val="192A72"/>
                </a:solidFill>
                <a:latin typeface="Varela Round"/>
                <a:ea typeface="Varela Round"/>
                <a:cs typeface="Varela Round"/>
                <a:sym typeface="Varela Rou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2" name="Google Shape;72;p26"/>
          <p:cNvSpPr/>
          <p:nvPr/>
        </p:nvSpPr>
        <p:spPr>
          <a:xfrm>
            <a:off x="11186073" y="5980332"/>
            <a:ext cx="1591052" cy="155686"/>
          </a:xfrm>
          <a:prstGeom prst="roundRect">
            <a:avLst>
              <a:gd fmla="val 50000" name="adj"/>
            </a:avLst>
          </a:prstGeom>
          <a:solidFill>
            <a:srgbClr val="6CF0FF"/>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3" name="Google Shape;73;p26"/>
          <p:cNvSpPr/>
          <p:nvPr/>
        </p:nvSpPr>
        <p:spPr>
          <a:xfrm>
            <a:off x="-413012" y="764744"/>
            <a:ext cx="1159099" cy="426915"/>
          </a:xfrm>
          <a:prstGeom prst="roundRect">
            <a:avLst>
              <a:gd fmla="val 50000" name="adj"/>
            </a:avLst>
          </a:prstGeom>
          <a:solidFill>
            <a:srgbClr val="92D050"/>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rPr lang="iw-IL" sz="1800">
                <a:solidFill>
                  <a:schemeClr val="lt1"/>
                </a:solidFill>
                <a:latin typeface="Calibri"/>
                <a:ea typeface="Calibri"/>
                <a:cs typeface="Calibri"/>
                <a:sym typeface="Calibri"/>
              </a:rPr>
              <a:t> </a:t>
            </a:r>
            <a:endParaRPr/>
          </a:p>
        </p:txBody>
      </p:sp>
      <p:sp>
        <p:nvSpPr>
          <p:cNvPr id="74" name="Google Shape;74;p26"/>
          <p:cNvSpPr/>
          <p:nvPr/>
        </p:nvSpPr>
        <p:spPr>
          <a:xfrm>
            <a:off x="-484994" y="320177"/>
            <a:ext cx="2095644" cy="369516"/>
          </a:xfrm>
          <a:prstGeom prst="roundRect">
            <a:avLst>
              <a:gd fmla="val 50000" name="adj"/>
            </a:avLst>
          </a:prstGeom>
          <a:solidFill>
            <a:srgbClr val="192A72"/>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5" name="Google Shape;75;p26"/>
          <p:cNvSpPr/>
          <p:nvPr/>
        </p:nvSpPr>
        <p:spPr>
          <a:xfrm>
            <a:off x="10586241" y="6268720"/>
            <a:ext cx="2190883" cy="417182"/>
          </a:xfrm>
          <a:prstGeom prst="roundRect">
            <a:avLst>
              <a:gd fmla="val 50000" name="adj"/>
            </a:avLst>
          </a:prstGeom>
          <a:solidFill>
            <a:srgbClr val="192A72"/>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6" name="Google Shape;76;p26"/>
          <p:cNvSpPr/>
          <p:nvPr>
            <p:ph idx="3" type="pic"/>
          </p:nvPr>
        </p:nvSpPr>
        <p:spPr>
          <a:xfrm>
            <a:off x="843274" y="978201"/>
            <a:ext cx="5395321" cy="3638921"/>
          </a:xfrm>
          <a:prstGeom prst="rect">
            <a:avLst/>
          </a:prstGeom>
          <a:noFill/>
          <a:ln>
            <a:noFill/>
          </a:ln>
        </p:spPr>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7"/>
          <p:cNvSpPr txBox="1"/>
          <p:nvPr>
            <p:ph type="title"/>
          </p:nvPr>
        </p:nvSpPr>
        <p:spPr>
          <a:xfrm>
            <a:off x="609601" y="274638"/>
            <a:ext cx="10972800" cy="1143000"/>
          </a:xfrm>
          <a:prstGeom prst="rect">
            <a:avLst/>
          </a:prstGeom>
          <a:noFill/>
          <a:ln>
            <a:noFill/>
          </a:ln>
        </p:spPr>
        <p:txBody>
          <a:bodyPr anchorCtr="0" anchor="ctr" bIns="45700" lIns="91425" spcFirstLastPara="1" rIns="91425" wrap="square" tIns="45700">
            <a:normAutofit/>
          </a:bodyPr>
          <a:lstStyle>
            <a:lvl1pPr lvl="0" marR="0" rtl="1"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7"/>
          <p:cNvSpPr txBox="1"/>
          <p:nvPr>
            <p:ph idx="1" type="body"/>
          </p:nvPr>
        </p:nvSpPr>
        <p:spPr>
          <a:xfrm>
            <a:off x="609601" y="1600202"/>
            <a:ext cx="10972800" cy="4525963"/>
          </a:xfrm>
          <a:prstGeom prst="rect">
            <a:avLst/>
          </a:prstGeom>
          <a:noFill/>
          <a:ln>
            <a:noFill/>
          </a:ln>
        </p:spPr>
        <p:txBody>
          <a:bodyPr anchorCtr="0" anchor="t" bIns="45700" lIns="91425" spcFirstLastPara="1" rIns="91425" wrap="square" tIns="45700">
            <a:normAutofit/>
          </a:bodyPr>
          <a:lstStyle>
            <a:lvl1pPr indent="-431800" lvl="0" marL="457200" marR="0" rtl="1" algn="r">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1" algn="r">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1" algn="r">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1" algn="r">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1" algn="r">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1" algn="r">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1" algn="r">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1" algn="r">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1" algn="r">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17"/>
          <p:cNvSpPr txBox="1"/>
          <p:nvPr>
            <p:ph idx="10" type="dt"/>
          </p:nvPr>
        </p:nvSpPr>
        <p:spPr>
          <a:xfrm>
            <a:off x="8737601" y="6356352"/>
            <a:ext cx="2844800" cy="365125"/>
          </a:xfrm>
          <a:prstGeom prst="rect">
            <a:avLst/>
          </a:prstGeom>
          <a:noFill/>
          <a:ln>
            <a:noFill/>
          </a:ln>
        </p:spPr>
        <p:txBody>
          <a:bodyPr anchorCtr="0" anchor="ctr" bIns="45700" lIns="91425" spcFirstLastPara="1" rIns="91425" wrap="square" tIns="45700">
            <a:noAutofit/>
          </a:bodyPr>
          <a:lstStyle>
            <a:lvl1pPr lvl="0" marR="0" rtl="1" algn="r">
              <a:spcBef>
                <a:spcPts val="0"/>
              </a:spcBef>
              <a:spcAft>
                <a:spcPts val="0"/>
              </a:spcAft>
              <a:buSzPts val="1400"/>
              <a:buNone/>
              <a:defRPr b="0" i="0" sz="1200" u="none" cap="none" strike="noStrike">
                <a:solidFill>
                  <a:srgbClr val="888A9C"/>
                </a:solidFill>
                <a:latin typeface="Calibri"/>
                <a:ea typeface="Calibri"/>
                <a:cs typeface="Calibri"/>
                <a:sym typeface="Calibri"/>
              </a:defRPr>
            </a:lvl1pPr>
            <a:lvl2pPr lvl="1"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7"/>
          <p:cNvSpPr txBox="1"/>
          <p:nvPr>
            <p:ph idx="11" type="ftr"/>
          </p:nvPr>
        </p:nvSpPr>
        <p:spPr>
          <a:xfrm>
            <a:off x="4165601" y="6356352"/>
            <a:ext cx="3860800" cy="365125"/>
          </a:xfrm>
          <a:prstGeom prst="rect">
            <a:avLst/>
          </a:prstGeom>
          <a:noFill/>
          <a:ln>
            <a:noFill/>
          </a:ln>
        </p:spPr>
        <p:txBody>
          <a:bodyPr anchorCtr="0" anchor="ctr" bIns="45700" lIns="91425" spcFirstLastPara="1" rIns="91425" wrap="square" tIns="45700">
            <a:noAutofit/>
          </a:bodyPr>
          <a:lstStyle>
            <a:lvl1pPr lvl="0" marR="0" rtl="1" algn="ctr">
              <a:spcBef>
                <a:spcPts val="0"/>
              </a:spcBef>
              <a:spcAft>
                <a:spcPts val="0"/>
              </a:spcAft>
              <a:buSzPts val="1400"/>
              <a:buNone/>
              <a:defRPr b="0" i="0" sz="1200" u="none" cap="none" strike="noStrike">
                <a:solidFill>
                  <a:srgbClr val="888A9C"/>
                </a:solidFill>
                <a:latin typeface="Calibri"/>
                <a:ea typeface="Calibri"/>
                <a:cs typeface="Calibri"/>
                <a:sym typeface="Calibri"/>
              </a:defRPr>
            </a:lvl1pPr>
            <a:lvl2pPr lvl="1"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7"/>
          <p:cNvSpPr txBox="1"/>
          <p:nvPr>
            <p:ph idx="12" type="sldNum"/>
          </p:nvPr>
        </p:nvSpPr>
        <p:spPr>
          <a:xfrm>
            <a:off x="609601" y="6356352"/>
            <a:ext cx="2844800" cy="365125"/>
          </a:xfrm>
          <a:prstGeom prst="rect">
            <a:avLst/>
          </a:prstGeom>
          <a:noFill/>
          <a:ln>
            <a:noFill/>
          </a:ln>
        </p:spPr>
        <p:txBody>
          <a:bodyPr anchorCtr="0" anchor="ctr" bIns="45700" lIns="91425" spcFirstLastPara="1" rIns="91425" wrap="square" tIns="45700">
            <a:noAutofit/>
          </a:bodyPr>
          <a:lstStyle>
            <a:lvl1pPr indent="0" lvl="0" marL="0" marR="0" rtl="1" algn="l">
              <a:spcBef>
                <a:spcPts val="0"/>
              </a:spcBef>
              <a:buNone/>
              <a:defRPr b="0" i="0" sz="1200" u="none" cap="none" strike="noStrike">
                <a:solidFill>
                  <a:srgbClr val="888A9C"/>
                </a:solidFill>
                <a:latin typeface="Calibri"/>
                <a:ea typeface="Calibri"/>
                <a:cs typeface="Calibri"/>
                <a:sym typeface="Calibri"/>
              </a:defRPr>
            </a:lvl1pPr>
            <a:lvl2pPr indent="0" lvl="1" marL="0" marR="0" rtl="1" algn="l">
              <a:spcBef>
                <a:spcPts val="0"/>
              </a:spcBef>
              <a:buNone/>
              <a:defRPr b="0" i="0" sz="1200" u="none" cap="none" strike="noStrike">
                <a:solidFill>
                  <a:srgbClr val="888A9C"/>
                </a:solidFill>
                <a:latin typeface="Calibri"/>
                <a:ea typeface="Calibri"/>
                <a:cs typeface="Calibri"/>
                <a:sym typeface="Calibri"/>
              </a:defRPr>
            </a:lvl2pPr>
            <a:lvl3pPr indent="0" lvl="2" marL="0" marR="0" rtl="1" algn="l">
              <a:spcBef>
                <a:spcPts val="0"/>
              </a:spcBef>
              <a:buNone/>
              <a:defRPr b="0" i="0" sz="1200" u="none" cap="none" strike="noStrike">
                <a:solidFill>
                  <a:srgbClr val="888A9C"/>
                </a:solidFill>
                <a:latin typeface="Calibri"/>
                <a:ea typeface="Calibri"/>
                <a:cs typeface="Calibri"/>
                <a:sym typeface="Calibri"/>
              </a:defRPr>
            </a:lvl3pPr>
            <a:lvl4pPr indent="0" lvl="3" marL="0" marR="0" rtl="1" algn="l">
              <a:spcBef>
                <a:spcPts val="0"/>
              </a:spcBef>
              <a:buNone/>
              <a:defRPr b="0" i="0" sz="1200" u="none" cap="none" strike="noStrike">
                <a:solidFill>
                  <a:srgbClr val="888A9C"/>
                </a:solidFill>
                <a:latin typeface="Calibri"/>
                <a:ea typeface="Calibri"/>
                <a:cs typeface="Calibri"/>
                <a:sym typeface="Calibri"/>
              </a:defRPr>
            </a:lvl4pPr>
            <a:lvl5pPr indent="0" lvl="4" marL="0" marR="0" rtl="1" algn="l">
              <a:spcBef>
                <a:spcPts val="0"/>
              </a:spcBef>
              <a:buNone/>
              <a:defRPr b="0" i="0" sz="1200" u="none" cap="none" strike="noStrike">
                <a:solidFill>
                  <a:srgbClr val="888A9C"/>
                </a:solidFill>
                <a:latin typeface="Calibri"/>
                <a:ea typeface="Calibri"/>
                <a:cs typeface="Calibri"/>
                <a:sym typeface="Calibri"/>
              </a:defRPr>
            </a:lvl5pPr>
            <a:lvl6pPr indent="0" lvl="5" marL="0" marR="0" rtl="1" algn="l">
              <a:spcBef>
                <a:spcPts val="0"/>
              </a:spcBef>
              <a:buNone/>
              <a:defRPr b="0" i="0" sz="1200" u="none" cap="none" strike="noStrike">
                <a:solidFill>
                  <a:srgbClr val="888A9C"/>
                </a:solidFill>
                <a:latin typeface="Calibri"/>
                <a:ea typeface="Calibri"/>
                <a:cs typeface="Calibri"/>
                <a:sym typeface="Calibri"/>
              </a:defRPr>
            </a:lvl6pPr>
            <a:lvl7pPr indent="0" lvl="6" marL="0" marR="0" rtl="1" algn="l">
              <a:spcBef>
                <a:spcPts val="0"/>
              </a:spcBef>
              <a:buNone/>
              <a:defRPr b="0" i="0" sz="1200" u="none" cap="none" strike="noStrike">
                <a:solidFill>
                  <a:srgbClr val="888A9C"/>
                </a:solidFill>
                <a:latin typeface="Calibri"/>
                <a:ea typeface="Calibri"/>
                <a:cs typeface="Calibri"/>
                <a:sym typeface="Calibri"/>
              </a:defRPr>
            </a:lvl7pPr>
            <a:lvl8pPr indent="0" lvl="7" marL="0" marR="0" rtl="1" algn="l">
              <a:spcBef>
                <a:spcPts val="0"/>
              </a:spcBef>
              <a:buNone/>
              <a:defRPr b="0" i="0" sz="1200" u="none" cap="none" strike="noStrike">
                <a:solidFill>
                  <a:srgbClr val="888A9C"/>
                </a:solidFill>
                <a:latin typeface="Calibri"/>
                <a:ea typeface="Calibri"/>
                <a:cs typeface="Calibri"/>
                <a:sym typeface="Calibri"/>
              </a:defRPr>
            </a:lvl8pPr>
            <a:lvl9pPr indent="0" lvl="8" marL="0" marR="0" rtl="1" algn="l">
              <a:spcBef>
                <a:spcPts val="0"/>
              </a:spcBef>
              <a:buNone/>
              <a:defRPr b="0" i="0" sz="1200" u="none" cap="none" strike="noStrike">
                <a:solidFill>
                  <a:srgbClr val="888A9C"/>
                </a:solidFill>
                <a:latin typeface="Calibri"/>
                <a:ea typeface="Calibri"/>
                <a:cs typeface="Calibri"/>
                <a:sym typeface="Calibri"/>
              </a:defRPr>
            </a:lvl9pPr>
          </a:lstStyle>
          <a:p>
            <a:pPr indent="0" lvl="0" marL="0" rtl="1" algn="l">
              <a:spcBef>
                <a:spcPts val="0"/>
              </a:spcBef>
              <a:spcAft>
                <a:spcPts val="0"/>
              </a:spcAft>
              <a:buNone/>
            </a:pPr>
            <a:fld id="{00000000-1234-1234-1234-123412341234}" type="slidenum">
              <a:rPr lang="iw-IL"/>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2.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12.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hyperlink" Target="https://youtu.be/YTvU9j3og5k" TargetMode="External"/><Relationship Id="rId4" Type="http://schemas.openxmlformats.org/officeDocument/2006/relationships/hyperlink" Target="https://youtu.be/YTvU9j3og5k" TargetMode="External"/><Relationship Id="rId5"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8.png"/><Relationship Id="rId4" Type="http://schemas.openxmlformats.org/officeDocument/2006/relationships/hyperlink" Target="https://www.youtube.com/watch?v=utwZgn1o5LY"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1"/>
          <p:cNvSpPr txBox="1"/>
          <p:nvPr/>
        </p:nvSpPr>
        <p:spPr>
          <a:xfrm>
            <a:off x="1629534" y="2521484"/>
            <a:ext cx="9208400" cy="1924651"/>
          </a:xfrm>
          <a:prstGeom prst="rect">
            <a:avLst/>
          </a:prstGeom>
          <a:noFill/>
          <a:ln>
            <a:noFill/>
          </a:ln>
        </p:spPr>
        <p:txBody>
          <a:bodyPr anchorCtr="0" anchor="t" bIns="121900" lIns="121900" spcFirstLastPara="1" rIns="121900" wrap="square" tIns="121900">
            <a:noAutofit/>
          </a:bodyPr>
          <a:lstStyle/>
          <a:p>
            <a:pPr indent="0" lvl="0" marL="609600" marR="0" rtl="1" algn="r">
              <a:lnSpc>
                <a:spcPct val="150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01" name="Google Shape;101;p1"/>
          <p:cNvSpPr txBox="1"/>
          <p:nvPr>
            <p:ph type="ctrTitle"/>
          </p:nvPr>
        </p:nvSpPr>
        <p:spPr>
          <a:xfrm>
            <a:off x="1" y="1640677"/>
            <a:ext cx="12192000" cy="1260164"/>
          </a:xfrm>
          <a:prstGeom prst="rect">
            <a:avLst/>
          </a:prstGeom>
          <a:noFill/>
          <a:ln>
            <a:noFill/>
          </a:ln>
        </p:spPr>
        <p:txBody>
          <a:bodyPr anchorCtr="0" anchor="ctr" bIns="45700" lIns="91425" spcFirstLastPara="1" rIns="91425" wrap="square" tIns="45700">
            <a:noAutofit/>
          </a:bodyPr>
          <a:lstStyle/>
          <a:p>
            <a:pPr indent="0" lvl="0" marL="0" rtl="1" algn="ctr">
              <a:spcBef>
                <a:spcPts val="0"/>
              </a:spcBef>
              <a:spcAft>
                <a:spcPts val="0"/>
              </a:spcAft>
              <a:buClr>
                <a:srgbClr val="192A72"/>
              </a:buClr>
              <a:buSzPts val="6600"/>
              <a:buFont typeface="Varela Round"/>
              <a:buNone/>
            </a:pPr>
            <a:r>
              <a:rPr lang="iw-IL">
                <a:latin typeface="Arial"/>
                <a:ea typeface="Arial"/>
                <a:cs typeface="Arial"/>
                <a:sym typeface="Arial"/>
              </a:rPr>
              <a:t>פייק ניוז </a:t>
            </a:r>
            <a:r>
              <a:rPr lang="iw-IL" sz="6000">
                <a:latin typeface="Arial"/>
                <a:ea typeface="Arial"/>
                <a:cs typeface="Arial"/>
                <a:sym typeface="Arial"/>
              </a:rPr>
              <a:t>FAKE NEWS</a:t>
            </a:r>
            <a:endParaRPr sz="6000">
              <a:solidFill>
                <a:srgbClr val="192A72"/>
              </a:solidFill>
              <a:latin typeface="Arial"/>
              <a:ea typeface="Arial"/>
              <a:cs typeface="Arial"/>
              <a:sym typeface="Arial"/>
            </a:endParaRPr>
          </a:p>
        </p:txBody>
      </p:sp>
      <p:sp>
        <p:nvSpPr>
          <p:cNvPr id="102" name="Google Shape;102;p1"/>
          <p:cNvSpPr txBox="1"/>
          <p:nvPr>
            <p:ph idx="1" type="subTitle"/>
          </p:nvPr>
        </p:nvSpPr>
        <p:spPr>
          <a:xfrm>
            <a:off x="1" y="2713057"/>
            <a:ext cx="12192000" cy="626700"/>
          </a:xfrm>
          <a:prstGeom prst="rect">
            <a:avLst/>
          </a:prstGeom>
          <a:noFill/>
          <a:ln>
            <a:noFill/>
          </a:ln>
        </p:spPr>
        <p:txBody>
          <a:bodyPr anchorCtr="0" anchor="ctr" bIns="36000" lIns="36000" spcFirstLastPara="1" rIns="36000" wrap="square" tIns="36000">
            <a:spAutoFit/>
          </a:bodyPr>
          <a:lstStyle/>
          <a:p>
            <a:pPr indent="0" lvl="0" marL="0" rtl="1" algn="ctr">
              <a:lnSpc>
                <a:spcPct val="100000"/>
              </a:lnSpc>
              <a:spcBef>
                <a:spcPts val="0"/>
              </a:spcBef>
              <a:spcAft>
                <a:spcPts val="600"/>
              </a:spcAft>
              <a:buClr>
                <a:srgbClr val="002060"/>
              </a:buClr>
              <a:buSzPts val="2800"/>
              <a:buNone/>
            </a:pPr>
            <a:r>
              <a:rPr lang="iw-IL">
                <a:latin typeface="Arial"/>
                <a:ea typeface="Arial"/>
                <a:cs typeface="Arial"/>
                <a:sym typeface="Arial"/>
              </a:rPr>
              <a:t>ניתוח ואיתור מידע</a:t>
            </a:r>
            <a:endParaRPr>
              <a:latin typeface="Arial"/>
              <a:ea typeface="Arial"/>
              <a:cs typeface="Arial"/>
              <a:sym typeface="Arial"/>
            </a:endParaRPr>
          </a:p>
        </p:txBody>
      </p:sp>
      <p:sp>
        <p:nvSpPr>
          <p:cNvPr id="103" name="Google Shape;103;p1"/>
          <p:cNvSpPr txBox="1"/>
          <p:nvPr>
            <p:ph idx="2" type="body"/>
          </p:nvPr>
        </p:nvSpPr>
        <p:spPr>
          <a:xfrm>
            <a:off x="-1" y="3563688"/>
            <a:ext cx="12192000" cy="720094"/>
          </a:xfrm>
          <a:prstGeom prst="rect">
            <a:avLst/>
          </a:prstGeom>
          <a:noFill/>
          <a:ln>
            <a:noFill/>
          </a:ln>
        </p:spPr>
        <p:txBody>
          <a:bodyPr anchorCtr="0" anchor="ctr" bIns="45700" lIns="91425" spcFirstLastPara="1" rIns="91425" wrap="square" tIns="45700">
            <a:noAutofit/>
          </a:bodyPr>
          <a:lstStyle/>
          <a:p>
            <a:pPr indent="0" lvl="0" marL="0" rtl="1" algn="ctr">
              <a:lnSpc>
                <a:spcPct val="100000"/>
              </a:lnSpc>
              <a:spcBef>
                <a:spcPts val="0"/>
              </a:spcBef>
              <a:spcAft>
                <a:spcPts val="0"/>
              </a:spcAft>
              <a:buClr>
                <a:srgbClr val="002060"/>
              </a:buClr>
              <a:buSzPts val="2800"/>
              <a:buFont typeface="Arial"/>
              <a:buNone/>
            </a:pPr>
            <a:r>
              <a:rPr lang="iw-IL">
                <a:latin typeface="Arial"/>
                <a:ea typeface="Arial"/>
                <a:cs typeface="Arial"/>
                <a:sym typeface="Arial"/>
              </a:rPr>
              <a:t>שם המורה: טלי שמחון</a:t>
            </a:r>
            <a:endParaRPr>
              <a:latin typeface="Arial"/>
              <a:ea typeface="Arial"/>
              <a:cs typeface="Arial"/>
              <a:sym typeface="Arial"/>
            </a:endParaRPr>
          </a:p>
          <a:p>
            <a:pPr indent="0" lvl="0" marL="0" rtl="1" algn="ctr">
              <a:lnSpc>
                <a:spcPct val="100000"/>
              </a:lnSpc>
              <a:spcBef>
                <a:spcPts val="600"/>
              </a:spcBef>
              <a:spcAft>
                <a:spcPts val="0"/>
              </a:spcAft>
              <a:buClr>
                <a:srgbClr val="002060"/>
              </a:buClr>
              <a:buSzPts val="2800"/>
              <a:buFont typeface="Arial"/>
              <a:buNone/>
            </a:pPr>
            <a:r>
              <a:rPr lang="iw-IL">
                <a:latin typeface="Arial"/>
                <a:ea typeface="Arial"/>
                <a:cs typeface="Arial"/>
                <a:sym typeface="Arial"/>
              </a:rPr>
              <a:t>עורכת: רונית נחמיה</a:t>
            </a:r>
            <a:endParaRPr>
              <a:latin typeface="Arial"/>
              <a:ea typeface="Arial"/>
              <a:cs typeface="Arial"/>
              <a:sym typeface="Arial"/>
            </a:endParaRPr>
          </a:p>
        </p:txBody>
      </p:sp>
      <p:pic>
        <p:nvPicPr>
          <p:cNvPr id="104" name="Google Shape;104;p1"/>
          <p:cNvPicPr preferRelativeResize="0"/>
          <p:nvPr/>
        </p:nvPicPr>
        <p:blipFill rotWithShape="1">
          <a:blip r:embed="rId3">
            <a:alphaModFix/>
          </a:blip>
          <a:srcRect b="10715" l="0" r="0" t="11354"/>
          <a:stretch/>
        </p:blipFill>
        <p:spPr>
          <a:xfrm>
            <a:off x="5896724" y="297950"/>
            <a:ext cx="1552040" cy="107114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pic>
        <p:nvPicPr>
          <p:cNvPr id="165" name="Google Shape;165;p10"/>
          <p:cNvPicPr preferRelativeResize="0"/>
          <p:nvPr/>
        </p:nvPicPr>
        <p:blipFill rotWithShape="1">
          <a:blip r:embed="rId3">
            <a:alphaModFix/>
          </a:blip>
          <a:srcRect b="0" l="0" r="0" t="0"/>
          <a:stretch/>
        </p:blipFill>
        <p:spPr>
          <a:xfrm>
            <a:off x="4486978" y="1486188"/>
            <a:ext cx="2143125" cy="2143125"/>
          </a:xfrm>
          <a:prstGeom prst="rect">
            <a:avLst/>
          </a:prstGeom>
          <a:noFill/>
          <a:ln>
            <a:noFill/>
          </a:ln>
        </p:spPr>
      </p:pic>
      <p:sp>
        <p:nvSpPr>
          <p:cNvPr id="166" name="Google Shape;166;p10"/>
          <p:cNvSpPr txBox="1"/>
          <p:nvPr/>
        </p:nvSpPr>
        <p:spPr>
          <a:xfrm>
            <a:off x="3715353" y="4182407"/>
            <a:ext cx="3218046" cy="830997"/>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lang="iw-IL" sz="2400">
                <a:solidFill>
                  <a:schemeClr val="dk1"/>
                </a:solidFill>
              </a:rPr>
              <a:t>האם שתיית אקונומיקה מונעת קורונה?</a:t>
            </a:r>
            <a:endParaRPr sz="2400">
              <a:solidFill>
                <a:schemeClr val="dk1"/>
              </a:solidFill>
            </a:endParaRPr>
          </a:p>
        </p:txBody>
      </p:sp>
      <p:sp>
        <p:nvSpPr>
          <p:cNvPr id="167" name="Google Shape;167;p10"/>
          <p:cNvSpPr txBox="1"/>
          <p:nvPr>
            <p:ph type="title"/>
          </p:nvPr>
        </p:nvSpPr>
        <p:spPr>
          <a:xfrm>
            <a:off x="1" y="213094"/>
            <a:ext cx="12191999" cy="720000"/>
          </a:xfrm>
          <a:prstGeom prst="rect">
            <a:avLst/>
          </a:prstGeom>
          <a:noFill/>
          <a:ln>
            <a:noFill/>
          </a:ln>
        </p:spPr>
        <p:txBody>
          <a:bodyPr anchorCtr="0" anchor="ctr" bIns="0" lIns="36000" spcFirstLastPara="1" rIns="36000" wrap="square" tIns="0">
            <a:noAutofit/>
          </a:bodyPr>
          <a:lstStyle/>
          <a:p>
            <a:pPr indent="0" lvl="0" marL="536629" rtl="1" algn="ctr">
              <a:spcBef>
                <a:spcPts val="0"/>
              </a:spcBef>
              <a:spcAft>
                <a:spcPts val="0"/>
              </a:spcAft>
              <a:buClr>
                <a:srgbClr val="002060"/>
              </a:buClr>
              <a:buSzPts val="4800"/>
              <a:buFont typeface="Varela Round"/>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11"/>
          <p:cNvSpPr txBox="1"/>
          <p:nvPr>
            <p:ph type="title"/>
          </p:nvPr>
        </p:nvSpPr>
        <p:spPr>
          <a:xfrm>
            <a:off x="1" y="213094"/>
            <a:ext cx="12191999" cy="720000"/>
          </a:xfrm>
          <a:prstGeom prst="rect">
            <a:avLst/>
          </a:prstGeom>
          <a:noFill/>
          <a:ln>
            <a:noFill/>
          </a:ln>
        </p:spPr>
        <p:txBody>
          <a:bodyPr anchorCtr="0" anchor="ctr" bIns="45700" lIns="91425" spcFirstLastPara="1" rIns="91425" wrap="square" tIns="45700">
            <a:noAutofit/>
          </a:bodyPr>
          <a:lstStyle/>
          <a:p>
            <a:pPr indent="0" lvl="0" marL="0" rtl="1" algn="ctr">
              <a:spcBef>
                <a:spcPts val="0"/>
              </a:spcBef>
              <a:spcAft>
                <a:spcPts val="0"/>
              </a:spcAft>
              <a:buClr>
                <a:srgbClr val="002060"/>
              </a:buClr>
              <a:buSzPts val="4800"/>
              <a:buFont typeface="Varela Round"/>
              <a:buNone/>
            </a:pPr>
            <a:r>
              <a:rPr lang="iw-IL">
                <a:latin typeface="Arial"/>
                <a:ea typeface="Arial"/>
                <a:cs typeface="Arial"/>
                <a:sym typeface="Arial"/>
              </a:rPr>
              <a:t>כיצד נזהה פייק ניוז</a:t>
            </a:r>
            <a:endParaRPr>
              <a:latin typeface="Arial"/>
              <a:ea typeface="Arial"/>
              <a:cs typeface="Arial"/>
              <a:sym typeface="Arial"/>
            </a:endParaRPr>
          </a:p>
        </p:txBody>
      </p:sp>
      <p:pic>
        <p:nvPicPr>
          <p:cNvPr id="173" name="Google Shape;173;p11"/>
          <p:cNvPicPr preferRelativeResize="0"/>
          <p:nvPr/>
        </p:nvPicPr>
        <p:blipFill rotWithShape="1">
          <a:blip r:embed="rId3">
            <a:alphaModFix/>
          </a:blip>
          <a:srcRect b="0" l="0" r="0" t="0"/>
          <a:stretch/>
        </p:blipFill>
        <p:spPr>
          <a:xfrm>
            <a:off x="7623208" y="933095"/>
            <a:ext cx="4568792" cy="5926514"/>
          </a:xfrm>
          <a:prstGeom prst="rect">
            <a:avLst/>
          </a:prstGeom>
          <a:noFill/>
          <a:ln>
            <a:noFill/>
          </a:ln>
        </p:spPr>
      </p:pic>
      <p:sp>
        <p:nvSpPr>
          <p:cNvPr id="174" name="Google Shape;174;p11"/>
          <p:cNvSpPr txBox="1"/>
          <p:nvPr/>
        </p:nvSpPr>
        <p:spPr>
          <a:xfrm>
            <a:off x="144380" y="1010654"/>
            <a:ext cx="6217800" cy="2678100"/>
          </a:xfrm>
          <a:prstGeom prst="rect">
            <a:avLst/>
          </a:prstGeom>
          <a:noFill/>
          <a:ln>
            <a:noFill/>
          </a:ln>
        </p:spPr>
        <p:txBody>
          <a:bodyPr anchorCtr="0" anchor="t" bIns="45700" lIns="91425" spcFirstLastPara="1" rIns="91425" wrap="square" tIns="45700">
            <a:spAutoFit/>
          </a:bodyPr>
          <a:lstStyle/>
          <a:p>
            <a:pPr indent="-342900" lvl="0" marL="342900" marR="0" rtl="1" algn="r">
              <a:lnSpc>
                <a:spcPct val="200000"/>
              </a:lnSpc>
              <a:spcBef>
                <a:spcPts val="0"/>
              </a:spcBef>
              <a:spcAft>
                <a:spcPts val="0"/>
              </a:spcAft>
              <a:buClr>
                <a:schemeClr val="dk1"/>
              </a:buClr>
              <a:buSzPts val="2400"/>
              <a:buChar char="•"/>
            </a:pPr>
            <a:r>
              <a:rPr lang="iw-IL" sz="2400">
                <a:solidFill>
                  <a:schemeClr val="dk1"/>
                </a:solidFill>
              </a:rPr>
              <a:t>תמיד לשאול שאלות</a:t>
            </a:r>
            <a:endParaRPr/>
          </a:p>
          <a:p>
            <a:pPr indent="-342900" lvl="0" marL="342900" marR="0" rtl="1" algn="r">
              <a:lnSpc>
                <a:spcPct val="200000"/>
              </a:lnSpc>
              <a:spcBef>
                <a:spcPts val="0"/>
              </a:spcBef>
              <a:spcAft>
                <a:spcPts val="0"/>
              </a:spcAft>
              <a:buClr>
                <a:schemeClr val="dk1"/>
              </a:buClr>
              <a:buSzPts val="2400"/>
              <a:buChar char="•"/>
            </a:pPr>
            <a:r>
              <a:rPr lang="iw-IL" sz="2400">
                <a:solidFill>
                  <a:schemeClr val="dk1"/>
                </a:solidFill>
              </a:rPr>
              <a:t>להבין את המקור</a:t>
            </a:r>
            <a:endParaRPr/>
          </a:p>
          <a:p>
            <a:pPr indent="-342900" lvl="0" marL="342900" marR="0" rtl="1" algn="r">
              <a:lnSpc>
                <a:spcPct val="200000"/>
              </a:lnSpc>
              <a:spcBef>
                <a:spcPts val="0"/>
              </a:spcBef>
              <a:spcAft>
                <a:spcPts val="0"/>
              </a:spcAft>
              <a:buClr>
                <a:schemeClr val="dk1"/>
              </a:buClr>
              <a:buSzPts val="2400"/>
              <a:buChar char="•"/>
            </a:pPr>
            <a:r>
              <a:rPr lang="iw-IL" sz="2400">
                <a:solidFill>
                  <a:schemeClr val="dk1"/>
                </a:solidFill>
              </a:rPr>
              <a:t>לא לוותר על דעותיך המקוריות</a:t>
            </a:r>
            <a:endParaRPr/>
          </a:p>
          <a:p>
            <a:pPr indent="-342900" lvl="0" marL="342900" marR="0" rtl="1" algn="r">
              <a:lnSpc>
                <a:spcPct val="200000"/>
              </a:lnSpc>
              <a:spcBef>
                <a:spcPts val="0"/>
              </a:spcBef>
              <a:spcAft>
                <a:spcPts val="0"/>
              </a:spcAft>
              <a:buClr>
                <a:schemeClr val="dk1"/>
              </a:buClr>
              <a:buSzPts val="2400"/>
              <a:buChar char="•"/>
            </a:pPr>
            <a:r>
              <a:rPr lang="iw-IL" sz="2400">
                <a:solidFill>
                  <a:schemeClr val="dk1"/>
                </a:solidFill>
              </a:rPr>
              <a:t>להשוות עם מידע נוסף ממקורות אחרים</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12"/>
          <p:cNvSpPr txBox="1"/>
          <p:nvPr>
            <p:ph type="title"/>
          </p:nvPr>
        </p:nvSpPr>
        <p:spPr>
          <a:xfrm>
            <a:off x="2549769" y="213094"/>
            <a:ext cx="9642231" cy="720000"/>
          </a:xfrm>
          <a:prstGeom prst="rect">
            <a:avLst/>
          </a:prstGeom>
          <a:noFill/>
          <a:ln>
            <a:noFill/>
          </a:ln>
        </p:spPr>
        <p:txBody>
          <a:bodyPr anchorCtr="0" anchor="ctr" bIns="45700" lIns="91425" spcFirstLastPara="1" rIns="91425" wrap="square" tIns="45700">
            <a:normAutofit/>
          </a:bodyPr>
          <a:lstStyle/>
          <a:p>
            <a:pPr indent="0" lvl="0" marL="0" rtl="1" algn="ctr">
              <a:lnSpc>
                <a:spcPct val="90000"/>
              </a:lnSpc>
              <a:spcBef>
                <a:spcPts val="0"/>
              </a:spcBef>
              <a:spcAft>
                <a:spcPts val="0"/>
              </a:spcAft>
              <a:buClr>
                <a:srgbClr val="002060"/>
              </a:buClr>
              <a:buSzPts val="4400"/>
              <a:buFont typeface="Varela Round"/>
              <a:buNone/>
            </a:pPr>
            <a:r>
              <a:rPr i="0" lang="iw-IL" u="none" cap="none" strike="noStrike">
                <a:latin typeface="Arial"/>
                <a:ea typeface="Arial"/>
                <a:cs typeface="Arial"/>
                <a:sym typeface="Arial"/>
              </a:rPr>
              <a:t>נכיר את ה"משרוקית":</a:t>
            </a:r>
            <a:endParaRPr i="0" u="none" cap="none" strike="noStrike">
              <a:latin typeface="Arial"/>
              <a:ea typeface="Arial"/>
              <a:cs typeface="Arial"/>
              <a:sym typeface="Arial"/>
            </a:endParaRPr>
          </a:p>
        </p:txBody>
      </p:sp>
      <p:sp>
        <p:nvSpPr>
          <p:cNvPr id="181" name="Google Shape;181;p12"/>
          <p:cNvSpPr txBox="1"/>
          <p:nvPr>
            <p:ph idx="1" type="body"/>
          </p:nvPr>
        </p:nvSpPr>
        <p:spPr>
          <a:xfrm>
            <a:off x="515275" y="1185681"/>
            <a:ext cx="8306992" cy="540000"/>
          </a:xfrm>
          <a:prstGeom prst="rect">
            <a:avLst/>
          </a:prstGeom>
          <a:noFill/>
          <a:ln>
            <a:noFill/>
          </a:ln>
        </p:spPr>
        <p:txBody>
          <a:bodyPr anchorCtr="0" anchor="ctr" bIns="45700" lIns="91425" spcFirstLastPara="1" rIns="91425" wrap="square" tIns="45700">
            <a:noAutofit/>
          </a:bodyPr>
          <a:lstStyle/>
          <a:p>
            <a:pPr indent="0" lvl="0" marL="185757" rtl="1" algn="r">
              <a:spcBef>
                <a:spcPts val="0"/>
              </a:spcBef>
              <a:spcAft>
                <a:spcPts val="0"/>
              </a:spcAft>
              <a:buClr>
                <a:srgbClr val="12B4BC"/>
              </a:buClr>
              <a:buSzPts val="2800"/>
              <a:buNone/>
            </a:pPr>
            <a:r>
              <a:rPr lang="iw-IL">
                <a:latin typeface="Arial"/>
                <a:ea typeface="Arial"/>
                <a:cs typeface="Arial"/>
                <a:sym typeface="Arial"/>
              </a:rPr>
              <a:t>קבוצה הבודקת חדשות כזב ברשת</a:t>
            </a:r>
            <a:endParaRPr>
              <a:latin typeface="Arial"/>
              <a:ea typeface="Arial"/>
              <a:cs typeface="Arial"/>
              <a:sym typeface="Arial"/>
            </a:endParaRPr>
          </a:p>
        </p:txBody>
      </p:sp>
      <p:pic>
        <p:nvPicPr>
          <p:cNvPr id="182" name="Google Shape;182;p12"/>
          <p:cNvPicPr preferRelativeResize="0"/>
          <p:nvPr/>
        </p:nvPicPr>
        <p:blipFill rotWithShape="1">
          <a:blip r:embed="rId3">
            <a:alphaModFix/>
          </a:blip>
          <a:srcRect b="0" l="0" r="0" t="0"/>
          <a:stretch/>
        </p:blipFill>
        <p:spPr>
          <a:xfrm>
            <a:off x="1374640" y="2728009"/>
            <a:ext cx="7969636" cy="2642887"/>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pic>
        <p:nvPicPr>
          <p:cNvPr id="188" name="Google Shape;188;p13"/>
          <p:cNvPicPr preferRelativeResize="0"/>
          <p:nvPr/>
        </p:nvPicPr>
        <p:blipFill rotWithShape="1">
          <a:blip r:embed="rId3">
            <a:alphaModFix/>
          </a:blip>
          <a:srcRect b="0" l="0" r="0" t="0"/>
          <a:stretch/>
        </p:blipFill>
        <p:spPr>
          <a:xfrm>
            <a:off x="172939" y="1089000"/>
            <a:ext cx="5784657" cy="4259177"/>
          </a:xfrm>
          <a:prstGeom prst="rect">
            <a:avLst/>
          </a:prstGeom>
          <a:solidFill>
            <a:srgbClr val="FFFFFF"/>
          </a:solidFill>
          <a:ln>
            <a:noFill/>
          </a:ln>
        </p:spPr>
      </p:pic>
      <p:pic>
        <p:nvPicPr>
          <p:cNvPr id="189" name="Google Shape;189;p13"/>
          <p:cNvPicPr preferRelativeResize="0"/>
          <p:nvPr/>
        </p:nvPicPr>
        <p:blipFill rotWithShape="1">
          <a:blip r:embed="rId4">
            <a:alphaModFix/>
          </a:blip>
          <a:srcRect b="0" l="0" r="0" t="0"/>
          <a:stretch/>
        </p:blipFill>
        <p:spPr>
          <a:xfrm>
            <a:off x="6234406" y="1224545"/>
            <a:ext cx="5629089" cy="440891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14"/>
          <p:cNvSpPr txBox="1"/>
          <p:nvPr>
            <p:ph type="title"/>
          </p:nvPr>
        </p:nvSpPr>
        <p:spPr>
          <a:xfrm>
            <a:off x="1" y="213094"/>
            <a:ext cx="12191999" cy="720000"/>
          </a:xfrm>
          <a:prstGeom prst="rect">
            <a:avLst/>
          </a:prstGeom>
          <a:noFill/>
          <a:ln>
            <a:noFill/>
          </a:ln>
        </p:spPr>
        <p:txBody>
          <a:bodyPr anchorCtr="0" anchor="ctr" bIns="45700" lIns="91425" spcFirstLastPara="1" rIns="91425" wrap="square" tIns="45700">
            <a:noAutofit/>
          </a:bodyPr>
          <a:lstStyle/>
          <a:p>
            <a:pPr indent="0" lvl="0" marL="0" rtl="1" algn="ctr">
              <a:spcBef>
                <a:spcPts val="0"/>
              </a:spcBef>
              <a:spcAft>
                <a:spcPts val="0"/>
              </a:spcAft>
              <a:buClr>
                <a:srgbClr val="002060"/>
              </a:buClr>
              <a:buSzPts val="4800"/>
              <a:buFont typeface="Varela Round"/>
              <a:buNone/>
            </a:pPr>
            <a:r>
              <a:rPr lang="iw-IL">
                <a:latin typeface="Arial"/>
                <a:ea typeface="Arial"/>
                <a:cs typeface="Arial"/>
                <a:sym typeface="Arial"/>
              </a:rPr>
              <a:t>כלי של גוגל לבדיקת פייק ניוז</a:t>
            </a:r>
            <a:endParaRPr>
              <a:latin typeface="Arial"/>
              <a:ea typeface="Arial"/>
              <a:cs typeface="Arial"/>
              <a:sym typeface="Arial"/>
            </a:endParaRPr>
          </a:p>
        </p:txBody>
      </p:sp>
      <p:pic>
        <p:nvPicPr>
          <p:cNvPr id="195" name="Google Shape;195;p14"/>
          <p:cNvPicPr preferRelativeResize="0"/>
          <p:nvPr/>
        </p:nvPicPr>
        <p:blipFill rotWithShape="1">
          <a:blip r:embed="rId3">
            <a:alphaModFix/>
          </a:blip>
          <a:srcRect b="0" l="0" r="0" t="0"/>
          <a:stretch/>
        </p:blipFill>
        <p:spPr>
          <a:xfrm>
            <a:off x="235759" y="1169183"/>
            <a:ext cx="11757319" cy="4307592"/>
          </a:xfrm>
          <a:prstGeom prst="rect">
            <a:avLst/>
          </a:prstGeom>
          <a:noFill/>
          <a:ln cap="flat" cmpd="sng" w="9525">
            <a:solidFill>
              <a:srgbClr val="192A72"/>
            </a:solidFill>
            <a:prstDash val="solid"/>
            <a:round/>
            <a:headEnd len="sm" w="sm" type="none"/>
            <a:tailEnd len="sm" w="sm" type="none"/>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15"/>
          <p:cNvSpPr txBox="1"/>
          <p:nvPr>
            <p:ph type="title"/>
          </p:nvPr>
        </p:nvSpPr>
        <p:spPr>
          <a:xfrm>
            <a:off x="1" y="213094"/>
            <a:ext cx="12191999" cy="720000"/>
          </a:xfrm>
          <a:prstGeom prst="rect">
            <a:avLst/>
          </a:prstGeom>
          <a:noFill/>
          <a:ln>
            <a:noFill/>
          </a:ln>
        </p:spPr>
        <p:txBody>
          <a:bodyPr anchorCtr="0" anchor="ctr" bIns="45700" lIns="91425" spcFirstLastPara="1" rIns="91425" wrap="square" tIns="45700">
            <a:noAutofit/>
          </a:bodyPr>
          <a:lstStyle/>
          <a:p>
            <a:pPr indent="0" lvl="0" marL="0" rtl="1" algn="ctr">
              <a:spcBef>
                <a:spcPts val="0"/>
              </a:spcBef>
              <a:spcAft>
                <a:spcPts val="0"/>
              </a:spcAft>
              <a:buClr>
                <a:srgbClr val="002060"/>
              </a:buClr>
              <a:buSzPts val="4800"/>
              <a:buFont typeface="Varela Round"/>
              <a:buNone/>
            </a:pPr>
            <a:r>
              <a:rPr lang="iw-IL">
                <a:latin typeface="Arial"/>
                <a:ea typeface="Arial"/>
                <a:cs typeface="Arial"/>
                <a:sym typeface="Arial"/>
              </a:rPr>
              <a:t>תרגול</a:t>
            </a:r>
            <a:endParaRPr>
              <a:latin typeface="Arial"/>
              <a:ea typeface="Arial"/>
              <a:cs typeface="Arial"/>
              <a:sym typeface="Arial"/>
            </a:endParaRPr>
          </a:p>
        </p:txBody>
      </p:sp>
      <p:sp>
        <p:nvSpPr>
          <p:cNvPr id="201" name="Google Shape;201;p15"/>
          <p:cNvSpPr txBox="1"/>
          <p:nvPr/>
        </p:nvSpPr>
        <p:spPr>
          <a:xfrm>
            <a:off x="1915427" y="1260909"/>
            <a:ext cx="9259500" cy="3140100"/>
          </a:xfrm>
          <a:prstGeom prst="rect">
            <a:avLst/>
          </a:prstGeom>
          <a:noFill/>
          <a:ln>
            <a:noFill/>
          </a:ln>
        </p:spPr>
        <p:txBody>
          <a:bodyPr anchorCtr="0" anchor="t" bIns="45700" lIns="91425" spcFirstLastPara="1" rIns="91425" wrap="square" tIns="45700">
            <a:spAutoFit/>
          </a:bodyPr>
          <a:lstStyle/>
          <a:p>
            <a:pPr indent="0" lvl="0" marL="0" marR="0" rtl="1" algn="r">
              <a:lnSpc>
                <a:spcPct val="200000"/>
              </a:lnSpc>
              <a:spcBef>
                <a:spcPts val="0"/>
              </a:spcBef>
              <a:spcAft>
                <a:spcPts val="0"/>
              </a:spcAft>
              <a:buNone/>
            </a:pPr>
            <a:r>
              <a:rPr lang="iw-IL" sz="1800">
                <a:solidFill>
                  <a:srgbClr val="222A35"/>
                </a:solidFill>
              </a:rPr>
              <a:t>התחלקו לקבוצות של 4 תלמידים בכל קבוצה.</a:t>
            </a:r>
            <a:endParaRPr/>
          </a:p>
          <a:p>
            <a:pPr indent="0" lvl="0" marL="0" marR="0" rtl="1" algn="r">
              <a:lnSpc>
                <a:spcPct val="200000"/>
              </a:lnSpc>
              <a:spcBef>
                <a:spcPts val="0"/>
              </a:spcBef>
              <a:spcAft>
                <a:spcPts val="0"/>
              </a:spcAft>
              <a:buNone/>
            </a:pPr>
            <a:r>
              <a:rPr lang="iw-IL" sz="1800">
                <a:solidFill>
                  <a:srgbClr val="222A35"/>
                </a:solidFill>
              </a:rPr>
              <a:t>כל קבוצה תמצא 4 ידיעות שפורסמו באינטרנט (ברשתות החברתיות, באתרים וכו'):</a:t>
            </a:r>
            <a:endParaRPr/>
          </a:p>
          <a:p>
            <a:pPr indent="0" lvl="0" marL="0" marR="0" rtl="1" algn="r">
              <a:lnSpc>
                <a:spcPct val="200000"/>
              </a:lnSpc>
              <a:spcBef>
                <a:spcPts val="0"/>
              </a:spcBef>
              <a:spcAft>
                <a:spcPts val="0"/>
              </a:spcAft>
              <a:buNone/>
            </a:pPr>
            <a:r>
              <a:rPr lang="iw-IL" sz="1800">
                <a:solidFill>
                  <a:srgbClr val="222A35"/>
                </a:solidFill>
              </a:rPr>
              <a:t> 2 ידיעות יהיו נכונות ו 2 האחרות יהיו פייק ניוז.</a:t>
            </a:r>
            <a:endParaRPr/>
          </a:p>
          <a:p>
            <a:pPr indent="-342900" lvl="0" marL="342900" marR="0" rtl="1" algn="r">
              <a:lnSpc>
                <a:spcPct val="200000"/>
              </a:lnSpc>
              <a:spcBef>
                <a:spcPts val="0"/>
              </a:spcBef>
              <a:spcAft>
                <a:spcPts val="0"/>
              </a:spcAft>
              <a:buClr>
                <a:srgbClr val="222A35"/>
              </a:buClr>
              <a:buSzPts val="1800"/>
              <a:buAutoNum type="arabicPeriod"/>
            </a:pPr>
            <a:r>
              <a:rPr lang="iw-IL" sz="1800">
                <a:solidFill>
                  <a:srgbClr val="222A35"/>
                </a:solidFill>
              </a:rPr>
              <a:t>הכינו מצגת בה כל ידיעה תוצג בשקופית נפרדת.</a:t>
            </a:r>
            <a:endParaRPr/>
          </a:p>
          <a:p>
            <a:pPr indent="-342900" lvl="0" marL="342900" marR="0" rtl="1" algn="r">
              <a:lnSpc>
                <a:spcPct val="200000"/>
              </a:lnSpc>
              <a:spcBef>
                <a:spcPts val="0"/>
              </a:spcBef>
              <a:spcAft>
                <a:spcPts val="0"/>
              </a:spcAft>
              <a:buClr>
                <a:srgbClr val="222A35"/>
              </a:buClr>
              <a:buSzPts val="1800"/>
              <a:buAutoNum type="arabicPeriod"/>
            </a:pPr>
            <a:r>
              <a:rPr lang="iw-IL" sz="1800">
                <a:solidFill>
                  <a:srgbClr val="222A35"/>
                </a:solidFill>
              </a:rPr>
              <a:t>הציגו בפני המליאה אילו מהידיעות הן פייק ניוז.</a:t>
            </a:r>
            <a:endParaRPr/>
          </a:p>
          <a:p>
            <a:pPr indent="-342900" lvl="0" marL="342900" marR="0" rtl="1" algn="r">
              <a:lnSpc>
                <a:spcPct val="200000"/>
              </a:lnSpc>
              <a:spcBef>
                <a:spcPts val="0"/>
              </a:spcBef>
              <a:spcAft>
                <a:spcPts val="0"/>
              </a:spcAft>
              <a:buClr>
                <a:srgbClr val="222A35"/>
              </a:buClr>
              <a:buSzPts val="1800"/>
              <a:buAutoNum type="arabicPeriod"/>
            </a:pPr>
            <a:r>
              <a:rPr lang="iw-IL" sz="1800">
                <a:solidFill>
                  <a:srgbClr val="222A35"/>
                </a:solidFill>
              </a:rPr>
              <a:t>הסבירו תוך כדי חיפוש ברשת, מה הייתה המטרה שעמדה מאחורי הפצת המידע הכוזב.</a:t>
            </a:r>
            <a:endParaRPr sz="1800">
              <a:solidFill>
                <a:srgbClr val="222A35"/>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pic>
        <p:nvPicPr>
          <p:cNvPr id="206" name="Google Shape;206;p16"/>
          <p:cNvPicPr preferRelativeResize="0"/>
          <p:nvPr/>
        </p:nvPicPr>
        <p:blipFill rotWithShape="1">
          <a:blip r:embed="rId3">
            <a:alphaModFix/>
          </a:blip>
          <a:srcRect b="0" l="0" r="0" t="0"/>
          <a:stretch/>
        </p:blipFill>
        <p:spPr>
          <a:xfrm>
            <a:off x="4775994" y="0"/>
            <a:ext cx="3241964" cy="1838476"/>
          </a:xfrm>
          <a:prstGeom prst="rect">
            <a:avLst/>
          </a:prstGeom>
          <a:noFill/>
          <a:ln>
            <a:noFill/>
          </a:ln>
        </p:spPr>
      </p:pic>
      <p:sp>
        <p:nvSpPr>
          <p:cNvPr id="207" name="Google Shape;207;p16"/>
          <p:cNvSpPr txBox="1"/>
          <p:nvPr/>
        </p:nvSpPr>
        <p:spPr>
          <a:xfrm>
            <a:off x="647340" y="3016112"/>
            <a:ext cx="11174400" cy="2462700"/>
          </a:xfrm>
          <a:prstGeom prst="rect">
            <a:avLst/>
          </a:prstGeom>
          <a:noFill/>
          <a:ln>
            <a:noFill/>
          </a:ln>
        </p:spPr>
        <p:txBody>
          <a:bodyPr anchorCtr="0" anchor="t" bIns="45700" lIns="91425" spcFirstLastPara="1" rIns="91425" wrap="square" tIns="45700">
            <a:spAutoFit/>
          </a:bodyPr>
          <a:lstStyle/>
          <a:p>
            <a:pPr indent="0" lvl="0" marL="895350" marR="0" rtl="1" algn="r">
              <a:lnSpc>
                <a:spcPct val="150000"/>
              </a:lnSpc>
              <a:spcBef>
                <a:spcPts val="0"/>
              </a:spcBef>
              <a:spcAft>
                <a:spcPts val="0"/>
              </a:spcAft>
              <a:buNone/>
            </a:pPr>
            <a:r>
              <a:rPr lang="iw-IL" sz="2800">
                <a:solidFill>
                  <a:srgbClr val="192A72"/>
                </a:solidFill>
              </a:rPr>
              <a:t>השימוש ביצירות במהלך שידור זה נעשה לפי סעיף 27א לחוק זכות יוצרים, תשס"ח-2007. אם הינך בעל הזכויות באחת היצירות, באפשרותך לבקש מאיתנו לחדול מהשימוש ביצירה, זאת באמצעות פנייה לדוא"ל rights@education.gov.il</a:t>
            </a:r>
            <a:endParaRPr sz="2800">
              <a:solidFill>
                <a:srgbClr val="192A72"/>
              </a:solidFill>
            </a:endParaRPr>
          </a:p>
        </p:txBody>
      </p:sp>
      <p:sp>
        <p:nvSpPr>
          <p:cNvPr id="208" name="Google Shape;208;p16"/>
          <p:cNvSpPr/>
          <p:nvPr/>
        </p:nvSpPr>
        <p:spPr>
          <a:xfrm>
            <a:off x="795" y="1838476"/>
            <a:ext cx="12190413" cy="763286"/>
          </a:xfrm>
          <a:prstGeom prst="rect">
            <a:avLst/>
          </a:prstGeom>
          <a:noFill/>
          <a:ln>
            <a:noFill/>
          </a:ln>
        </p:spPr>
        <p:txBody>
          <a:bodyPr anchorCtr="0" anchor="t" bIns="45700" lIns="91425" spcFirstLastPara="1" rIns="91425" wrap="square" tIns="45700">
            <a:spAutoFit/>
          </a:bodyPr>
          <a:lstStyle/>
          <a:p>
            <a:pPr indent="0" lvl="0" marL="0" marR="0" rtl="1" algn="ctr">
              <a:lnSpc>
                <a:spcPct val="150000"/>
              </a:lnSpc>
              <a:spcBef>
                <a:spcPts val="0"/>
              </a:spcBef>
              <a:spcAft>
                <a:spcPts val="0"/>
              </a:spcAft>
              <a:buNone/>
            </a:pPr>
            <a:r>
              <a:rPr b="1" lang="iw-IL" sz="3200">
                <a:solidFill>
                  <a:srgbClr val="192A72"/>
                </a:solidFill>
              </a:rPr>
              <a:t>נוהל שימוש ביצירות מוגנות בזכויות יוצרים ואיתור בעלי זכויות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2"/>
          <p:cNvSpPr txBox="1"/>
          <p:nvPr>
            <p:ph type="title"/>
          </p:nvPr>
        </p:nvSpPr>
        <p:spPr>
          <a:xfrm>
            <a:off x="2549769" y="213094"/>
            <a:ext cx="9642231" cy="720000"/>
          </a:xfrm>
          <a:prstGeom prst="rect">
            <a:avLst/>
          </a:prstGeom>
          <a:noFill/>
          <a:ln>
            <a:noFill/>
          </a:ln>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rgbClr val="192A72"/>
              </a:buClr>
              <a:buSzPts val="4400"/>
              <a:buFont typeface="Varela Round"/>
              <a:buNone/>
            </a:pPr>
            <a:r>
              <a:rPr lang="iw-IL">
                <a:solidFill>
                  <a:srgbClr val="192A72"/>
                </a:solidFill>
                <a:latin typeface="Arial"/>
                <a:ea typeface="Arial"/>
                <a:cs typeface="Arial"/>
                <a:sym typeface="Arial"/>
              </a:rPr>
              <a:t>מה נלמד היום </a:t>
            </a:r>
            <a:endParaRPr>
              <a:latin typeface="Arial"/>
              <a:ea typeface="Arial"/>
              <a:cs typeface="Arial"/>
              <a:sym typeface="Arial"/>
            </a:endParaRPr>
          </a:p>
        </p:txBody>
      </p:sp>
      <p:sp>
        <p:nvSpPr>
          <p:cNvPr id="110" name="Google Shape;110;p2"/>
          <p:cNvSpPr txBox="1"/>
          <p:nvPr>
            <p:ph idx="2" type="body"/>
          </p:nvPr>
        </p:nvSpPr>
        <p:spPr>
          <a:xfrm>
            <a:off x="173255" y="1164657"/>
            <a:ext cx="11598441" cy="4713861"/>
          </a:xfrm>
          <a:prstGeom prst="rect">
            <a:avLst/>
          </a:prstGeom>
          <a:noFill/>
          <a:ln>
            <a:noFill/>
          </a:ln>
        </p:spPr>
        <p:txBody>
          <a:bodyPr anchorCtr="0" anchor="t" bIns="45700" lIns="91425" spcFirstLastPara="1" rIns="91425" wrap="square" tIns="45700">
            <a:normAutofit/>
          </a:bodyPr>
          <a:lstStyle/>
          <a:p>
            <a:pPr indent="-342934" lvl="0" marL="439782" rtl="1" algn="r">
              <a:lnSpc>
                <a:spcPct val="200000"/>
              </a:lnSpc>
              <a:spcBef>
                <a:spcPts val="0"/>
              </a:spcBef>
              <a:spcAft>
                <a:spcPts val="0"/>
              </a:spcAft>
              <a:buClr>
                <a:schemeClr val="dk1"/>
              </a:buClr>
              <a:buSzPts val="2400"/>
              <a:buChar char="•"/>
            </a:pPr>
            <a:r>
              <a:rPr lang="iw-IL">
                <a:solidFill>
                  <a:schemeClr val="dk1"/>
                </a:solidFill>
                <a:latin typeface="Arial"/>
                <a:ea typeface="Arial"/>
                <a:cs typeface="Arial"/>
                <a:sym typeface="Arial"/>
              </a:rPr>
              <a:t>מהו פייק ניוז? </a:t>
            </a:r>
            <a:endParaRPr>
              <a:solidFill>
                <a:schemeClr val="dk1"/>
              </a:solidFill>
              <a:latin typeface="Arial"/>
              <a:ea typeface="Arial"/>
              <a:cs typeface="Arial"/>
              <a:sym typeface="Arial"/>
            </a:endParaRPr>
          </a:p>
          <a:p>
            <a:pPr indent="-342934" lvl="0" marL="439782" rtl="1" algn="r">
              <a:lnSpc>
                <a:spcPct val="200000"/>
              </a:lnSpc>
              <a:spcBef>
                <a:spcPts val="600"/>
              </a:spcBef>
              <a:spcAft>
                <a:spcPts val="0"/>
              </a:spcAft>
              <a:buClr>
                <a:schemeClr val="dk1"/>
              </a:buClr>
              <a:buSzPts val="2400"/>
              <a:buChar char="•"/>
            </a:pPr>
            <a:r>
              <a:rPr lang="iw-IL">
                <a:solidFill>
                  <a:schemeClr val="dk1"/>
                </a:solidFill>
                <a:latin typeface="Arial"/>
                <a:ea typeface="Arial"/>
                <a:cs typeface="Arial"/>
                <a:sym typeface="Arial"/>
              </a:rPr>
              <a:t>משמעויות פייק ניוז </a:t>
            </a:r>
            <a:endParaRPr>
              <a:latin typeface="Arial"/>
              <a:ea typeface="Arial"/>
              <a:cs typeface="Arial"/>
              <a:sym typeface="Arial"/>
            </a:endParaRPr>
          </a:p>
          <a:p>
            <a:pPr indent="-342934" lvl="0" marL="439782" rtl="1" algn="r">
              <a:lnSpc>
                <a:spcPct val="200000"/>
              </a:lnSpc>
              <a:spcBef>
                <a:spcPts val="600"/>
              </a:spcBef>
              <a:spcAft>
                <a:spcPts val="0"/>
              </a:spcAft>
              <a:buClr>
                <a:schemeClr val="dk1"/>
              </a:buClr>
              <a:buSzPts val="2400"/>
              <a:buChar char="•"/>
            </a:pPr>
            <a:r>
              <a:rPr lang="iw-IL">
                <a:solidFill>
                  <a:schemeClr val="dk1"/>
                </a:solidFill>
                <a:latin typeface="Arial"/>
                <a:ea typeface="Arial"/>
                <a:cs typeface="Arial"/>
                <a:sym typeface="Arial"/>
              </a:rPr>
              <a:t>כיצד ניתן לזהות פייק ניוז?</a:t>
            </a:r>
            <a:endParaRPr>
              <a:latin typeface="Arial"/>
              <a:ea typeface="Arial"/>
              <a:cs typeface="Arial"/>
              <a:sym typeface="Arial"/>
            </a:endParaRPr>
          </a:p>
          <a:p>
            <a:pPr indent="-342934" lvl="0" marL="439782" rtl="1" algn="r">
              <a:lnSpc>
                <a:spcPct val="200000"/>
              </a:lnSpc>
              <a:spcBef>
                <a:spcPts val="600"/>
              </a:spcBef>
              <a:spcAft>
                <a:spcPts val="0"/>
              </a:spcAft>
              <a:buClr>
                <a:schemeClr val="dk1"/>
              </a:buClr>
              <a:buSzPts val="2400"/>
              <a:buChar char="•"/>
            </a:pPr>
            <a:r>
              <a:rPr lang="iw-IL">
                <a:solidFill>
                  <a:schemeClr val="dk1"/>
                </a:solidFill>
                <a:latin typeface="Arial"/>
                <a:ea typeface="Arial"/>
                <a:cs typeface="Arial"/>
                <a:sym typeface="Arial"/>
              </a:rPr>
              <a:t>כיצד נקטין את הפגיעה?</a:t>
            </a:r>
            <a:endParaRPr>
              <a:solidFill>
                <a:schemeClr val="dk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3"/>
          <p:cNvSpPr txBox="1"/>
          <p:nvPr>
            <p:ph idx="2" type="body"/>
          </p:nvPr>
        </p:nvSpPr>
        <p:spPr>
          <a:xfrm>
            <a:off x="5765533" y="1199265"/>
            <a:ext cx="6227545" cy="4331368"/>
          </a:xfrm>
          <a:prstGeom prst="rect">
            <a:avLst/>
          </a:prstGeom>
          <a:noFill/>
          <a:ln>
            <a:noFill/>
          </a:ln>
        </p:spPr>
        <p:txBody>
          <a:bodyPr anchorCtr="0" anchor="t" bIns="45700" lIns="91425" spcFirstLastPara="1" rIns="91425" wrap="square" tIns="45700">
            <a:normAutofit/>
          </a:bodyPr>
          <a:lstStyle/>
          <a:p>
            <a:pPr indent="0" lvl="0" marL="96848" rtl="1" algn="ctr">
              <a:lnSpc>
                <a:spcPct val="200000"/>
              </a:lnSpc>
              <a:spcBef>
                <a:spcPts val="0"/>
              </a:spcBef>
              <a:spcAft>
                <a:spcPts val="0"/>
              </a:spcAft>
              <a:buClr>
                <a:srgbClr val="002060"/>
              </a:buClr>
              <a:buSzPts val="5400"/>
              <a:buNone/>
            </a:pPr>
            <a:r>
              <a:rPr lang="iw-IL" sz="5400">
                <a:latin typeface="Arial"/>
                <a:ea typeface="Arial"/>
                <a:cs typeface="Arial"/>
                <a:sym typeface="Arial"/>
              </a:rPr>
              <a:t>מה זה פייק ניוז FAKE NEWS?</a:t>
            </a:r>
            <a:endParaRPr sz="5400">
              <a:latin typeface="Arial"/>
              <a:ea typeface="Arial"/>
              <a:cs typeface="Arial"/>
              <a:sym typeface="Arial"/>
            </a:endParaRPr>
          </a:p>
        </p:txBody>
      </p:sp>
      <p:pic>
        <p:nvPicPr>
          <p:cNvPr id="117" name="Google Shape;117;p3"/>
          <p:cNvPicPr preferRelativeResize="0"/>
          <p:nvPr/>
        </p:nvPicPr>
        <p:blipFill rotWithShape="1">
          <a:blip r:embed="rId3">
            <a:alphaModFix/>
          </a:blip>
          <a:srcRect b="0" l="0" r="0" t="0"/>
          <a:stretch/>
        </p:blipFill>
        <p:spPr>
          <a:xfrm>
            <a:off x="315237" y="2979022"/>
            <a:ext cx="5450296" cy="3633531"/>
          </a:xfrm>
          <a:prstGeom prst="ellipse">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4"/>
          <p:cNvSpPr txBox="1"/>
          <p:nvPr>
            <p:ph type="title"/>
          </p:nvPr>
        </p:nvSpPr>
        <p:spPr>
          <a:xfrm>
            <a:off x="1" y="213094"/>
            <a:ext cx="6083165" cy="3993146"/>
          </a:xfrm>
          <a:prstGeom prst="rect">
            <a:avLst/>
          </a:prstGeom>
          <a:noFill/>
          <a:ln>
            <a:noFill/>
          </a:ln>
        </p:spPr>
        <p:txBody>
          <a:bodyPr anchorCtr="0" anchor="ctr" bIns="45700" lIns="91425" spcFirstLastPara="1" rIns="91425" wrap="square" tIns="45700">
            <a:noAutofit/>
          </a:bodyPr>
          <a:lstStyle/>
          <a:p>
            <a:pPr indent="0" lvl="0" marL="0" rtl="1" algn="ctr">
              <a:spcBef>
                <a:spcPts val="0"/>
              </a:spcBef>
              <a:spcAft>
                <a:spcPts val="0"/>
              </a:spcAft>
              <a:buClr>
                <a:srgbClr val="002060"/>
              </a:buClr>
              <a:buSzPts val="4800"/>
              <a:buFont typeface="Varela Round"/>
              <a:buNone/>
            </a:pPr>
            <a:r>
              <a:rPr lang="iw-IL">
                <a:latin typeface="Arial"/>
                <a:ea typeface="Arial"/>
                <a:cs typeface="Arial"/>
                <a:sym typeface="Arial"/>
              </a:rPr>
              <a:t>פלישת החייזרים (ברדיו) של אורסון ויילס 1938</a:t>
            </a:r>
            <a:endParaRPr>
              <a:latin typeface="Arial"/>
              <a:ea typeface="Arial"/>
              <a:cs typeface="Arial"/>
              <a:sym typeface="Arial"/>
            </a:endParaRPr>
          </a:p>
        </p:txBody>
      </p:sp>
      <p:sp>
        <p:nvSpPr>
          <p:cNvPr id="124" name="Google Shape;124;p4"/>
          <p:cNvSpPr/>
          <p:nvPr/>
        </p:nvSpPr>
        <p:spPr>
          <a:xfrm>
            <a:off x="127847" y="5352267"/>
            <a:ext cx="3042500" cy="646331"/>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0" i="0" lang="iw-IL" sz="1800" u="sng" cap="none" strike="noStrike">
                <a:solidFill>
                  <a:schemeClr val="dk1"/>
                </a:solidFill>
                <a:latin typeface="Calibri"/>
                <a:ea typeface="Calibri"/>
                <a:cs typeface="Calibri"/>
                <a:sym typeface="Calibri"/>
                <a:hlinkClick r:id="rId3">
                  <a:extLst>
                    <a:ext uri="{A12FA001-AC4F-418D-AE19-62706E023703}">
                      <ahyp:hlinkClr val="tx"/>
                    </a:ext>
                  </a:extLst>
                </a:hlinkClick>
              </a:rPr>
              <a:t>https://youtu.be/YTvU9j3og5k</a:t>
            </a:r>
            <a:endParaRPr sz="1800">
              <a:solidFill>
                <a:schemeClr val="dk1"/>
              </a:solidFill>
              <a:latin typeface="Calibri"/>
              <a:ea typeface="Calibri"/>
              <a:cs typeface="Calibri"/>
              <a:sym typeface="Calibri"/>
            </a:endParaRPr>
          </a:p>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pic>
        <p:nvPicPr>
          <p:cNvPr id="125" name="Google Shape;125;p4">
            <a:hlinkClick r:id="rId4"/>
          </p:cNvPr>
          <p:cNvPicPr preferRelativeResize="0"/>
          <p:nvPr/>
        </p:nvPicPr>
        <p:blipFill rotWithShape="1">
          <a:blip r:embed="rId5">
            <a:alphaModFix/>
          </a:blip>
          <a:srcRect b="0" l="0" r="0" t="0"/>
          <a:stretch/>
        </p:blipFill>
        <p:spPr>
          <a:xfrm>
            <a:off x="6552800" y="0"/>
            <a:ext cx="5715000" cy="685799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5"/>
          <p:cNvSpPr txBox="1"/>
          <p:nvPr>
            <p:ph type="title"/>
          </p:nvPr>
        </p:nvSpPr>
        <p:spPr>
          <a:xfrm>
            <a:off x="8431730" y="1087654"/>
            <a:ext cx="3760269" cy="2983832"/>
          </a:xfrm>
          <a:prstGeom prst="rect">
            <a:avLst/>
          </a:prstGeom>
          <a:noFill/>
          <a:ln>
            <a:noFill/>
          </a:ln>
        </p:spPr>
        <p:txBody>
          <a:bodyPr anchorCtr="0" anchor="ctr" bIns="45700" lIns="91425" spcFirstLastPara="1" rIns="91425" wrap="square" tIns="45700">
            <a:noAutofit/>
          </a:bodyPr>
          <a:lstStyle/>
          <a:p>
            <a:pPr indent="0" lvl="0" marL="0" rtl="1" algn="ctr">
              <a:spcBef>
                <a:spcPts val="0"/>
              </a:spcBef>
              <a:spcAft>
                <a:spcPts val="0"/>
              </a:spcAft>
              <a:buClr>
                <a:srgbClr val="002060"/>
              </a:buClr>
              <a:buSzPts val="4800"/>
              <a:buFont typeface="Varela Round"/>
              <a:buNone/>
            </a:pPr>
            <a:r>
              <a:rPr lang="iw-IL">
                <a:latin typeface="Arial"/>
                <a:ea typeface="Arial"/>
                <a:cs typeface="Arial"/>
                <a:sym typeface="Arial"/>
              </a:rPr>
              <a:t>המקרה של קיימברידג' אנליטיקה ופייסבוק </a:t>
            </a:r>
            <a:endParaRPr>
              <a:latin typeface="Arial"/>
              <a:ea typeface="Arial"/>
              <a:cs typeface="Arial"/>
              <a:sym typeface="Arial"/>
            </a:endParaRPr>
          </a:p>
        </p:txBody>
      </p:sp>
      <p:pic>
        <p:nvPicPr>
          <p:cNvPr id="132" name="Google Shape;132;p5"/>
          <p:cNvPicPr preferRelativeResize="0"/>
          <p:nvPr/>
        </p:nvPicPr>
        <p:blipFill rotWithShape="1">
          <a:blip r:embed="rId3">
            <a:alphaModFix/>
          </a:blip>
          <a:srcRect b="0" l="0" r="0" t="0"/>
          <a:stretch/>
        </p:blipFill>
        <p:spPr>
          <a:xfrm>
            <a:off x="0" y="0"/>
            <a:ext cx="8657483" cy="57747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6"/>
          <p:cNvSpPr txBox="1"/>
          <p:nvPr>
            <p:ph type="title"/>
          </p:nvPr>
        </p:nvSpPr>
        <p:spPr>
          <a:xfrm>
            <a:off x="1" y="213094"/>
            <a:ext cx="12191999" cy="720000"/>
          </a:xfrm>
          <a:prstGeom prst="rect">
            <a:avLst/>
          </a:prstGeom>
          <a:noFill/>
          <a:ln>
            <a:noFill/>
          </a:ln>
        </p:spPr>
        <p:txBody>
          <a:bodyPr anchorCtr="0" anchor="ctr" bIns="45700" lIns="91425" spcFirstLastPara="1" rIns="91425" wrap="square" tIns="45700">
            <a:noAutofit/>
          </a:bodyPr>
          <a:lstStyle/>
          <a:p>
            <a:pPr indent="0" lvl="0" marL="0" rtl="1" algn="ctr">
              <a:spcBef>
                <a:spcPts val="0"/>
              </a:spcBef>
              <a:spcAft>
                <a:spcPts val="0"/>
              </a:spcAft>
              <a:buClr>
                <a:srgbClr val="002060"/>
              </a:buClr>
              <a:buSzPts val="4800"/>
              <a:buFont typeface="Varela Round"/>
              <a:buNone/>
            </a:pPr>
            <a:r>
              <a:rPr lang="iw-IL">
                <a:latin typeface="Arial"/>
                <a:ea typeface="Arial"/>
                <a:cs typeface="Arial"/>
                <a:sym typeface="Arial"/>
              </a:rPr>
              <a:t>Targeting</a:t>
            </a:r>
            <a:endParaRPr>
              <a:latin typeface="Arial"/>
              <a:ea typeface="Arial"/>
              <a:cs typeface="Arial"/>
              <a:sym typeface="Arial"/>
            </a:endParaRPr>
          </a:p>
        </p:txBody>
      </p:sp>
      <p:pic>
        <p:nvPicPr>
          <p:cNvPr id="139" name="Google Shape;139;p6"/>
          <p:cNvPicPr preferRelativeResize="0"/>
          <p:nvPr/>
        </p:nvPicPr>
        <p:blipFill rotWithShape="1">
          <a:blip r:embed="rId3">
            <a:alphaModFix/>
          </a:blip>
          <a:srcRect b="0" l="0" r="0" t="0"/>
          <a:stretch/>
        </p:blipFill>
        <p:spPr>
          <a:xfrm>
            <a:off x="5351646" y="1068405"/>
            <a:ext cx="6591830" cy="494387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7"/>
          <p:cNvSpPr txBox="1"/>
          <p:nvPr>
            <p:ph type="title"/>
          </p:nvPr>
        </p:nvSpPr>
        <p:spPr>
          <a:xfrm>
            <a:off x="1" y="213094"/>
            <a:ext cx="12191999" cy="720000"/>
          </a:xfrm>
          <a:prstGeom prst="rect">
            <a:avLst/>
          </a:prstGeom>
          <a:noFill/>
          <a:ln>
            <a:noFill/>
          </a:ln>
        </p:spPr>
        <p:txBody>
          <a:bodyPr anchorCtr="0" anchor="ctr" bIns="0" lIns="36000" spcFirstLastPara="1" rIns="36000" wrap="square" tIns="0">
            <a:noAutofit/>
          </a:bodyPr>
          <a:lstStyle/>
          <a:p>
            <a:pPr indent="0" lvl="0" marL="536629" rtl="1" algn="ctr">
              <a:spcBef>
                <a:spcPts val="0"/>
              </a:spcBef>
              <a:spcAft>
                <a:spcPts val="0"/>
              </a:spcAft>
              <a:buClr>
                <a:srgbClr val="002060"/>
              </a:buClr>
              <a:buSzPts val="4800"/>
              <a:buFont typeface="Varela Round"/>
              <a:buNone/>
            </a:pPr>
            <a:r>
              <a:t/>
            </a:r>
            <a:endParaRPr>
              <a:latin typeface="Arial"/>
              <a:ea typeface="Arial"/>
              <a:cs typeface="Arial"/>
              <a:sym typeface="Arial"/>
            </a:endParaRPr>
          </a:p>
        </p:txBody>
      </p:sp>
      <p:pic>
        <p:nvPicPr>
          <p:cNvPr id="145" name="Google Shape;145;p7"/>
          <p:cNvPicPr preferRelativeResize="0"/>
          <p:nvPr/>
        </p:nvPicPr>
        <p:blipFill rotWithShape="1">
          <a:blip r:embed="rId3">
            <a:alphaModFix/>
          </a:blip>
          <a:srcRect b="0" l="0" r="0" t="0"/>
          <a:stretch/>
        </p:blipFill>
        <p:spPr>
          <a:xfrm>
            <a:off x="5775158" y="1174198"/>
            <a:ext cx="1850589" cy="2313801"/>
          </a:xfrm>
          <a:prstGeom prst="rect">
            <a:avLst/>
          </a:prstGeom>
          <a:noFill/>
          <a:ln>
            <a:noFill/>
          </a:ln>
        </p:spPr>
      </p:pic>
      <p:sp>
        <p:nvSpPr>
          <p:cNvPr id="146" name="Google Shape;146;p7"/>
          <p:cNvSpPr txBox="1"/>
          <p:nvPr/>
        </p:nvSpPr>
        <p:spPr>
          <a:xfrm>
            <a:off x="4937759" y="3873279"/>
            <a:ext cx="4158115" cy="830997"/>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lang="iw-IL" sz="2400">
                <a:solidFill>
                  <a:schemeClr val="dk1"/>
                </a:solidFill>
              </a:rPr>
              <a:t>האם ננסי פלוסי יו"ר המפלגה הדמוקרטית שיכורה/חולה?</a:t>
            </a:r>
            <a:endParaRPr/>
          </a:p>
        </p:txBody>
      </p:sp>
      <p:sp>
        <p:nvSpPr>
          <p:cNvPr id="147" name="Google Shape;147;p7"/>
          <p:cNvSpPr/>
          <p:nvPr/>
        </p:nvSpPr>
        <p:spPr>
          <a:xfrm>
            <a:off x="4187553" y="4767232"/>
            <a:ext cx="5025798" cy="369332"/>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lang="iw-IL" sz="1800" u="sng">
                <a:solidFill>
                  <a:schemeClr val="dk1"/>
                </a:solidFill>
                <a:latin typeface="Calibri"/>
                <a:ea typeface="Calibri"/>
                <a:cs typeface="Calibri"/>
                <a:sym typeface="Calibri"/>
                <a:hlinkClick r:id="rId4">
                  <a:extLst>
                    <a:ext uri="{A12FA001-AC4F-418D-AE19-62706E023703}">
                      <ahyp:hlinkClr val="tx"/>
                    </a:ext>
                  </a:extLst>
                </a:hlinkClick>
              </a:rPr>
              <a:t>https://www.youtube.com/watch?v=utwZgn1o5LY</a:t>
            </a:r>
            <a:endParaRPr sz="1800">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pic>
        <p:nvPicPr>
          <p:cNvPr id="152" name="Google Shape;152;p8"/>
          <p:cNvPicPr preferRelativeResize="0"/>
          <p:nvPr/>
        </p:nvPicPr>
        <p:blipFill rotWithShape="1">
          <a:blip r:embed="rId3">
            <a:alphaModFix/>
          </a:blip>
          <a:srcRect b="0" l="0" r="0" t="0"/>
          <a:stretch/>
        </p:blipFill>
        <p:spPr>
          <a:xfrm>
            <a:off x="6343047" y="1427949"/>
            <a:ext cx="1674797" cy="2300925"/>
          </a:xfrm>
          <a:prstGeom prst="rect">
            <a:avLst/>
          </a:prstGeom>
          <a:noFill/>
          <a:ln>
            <a:noFill/>
          </a:ln>
        </p:spPr>
      </p:pic>
      <p:sp>
        <p:nvSpPr>
          <p:cNvPr id="153" name="Google Shape;153;p8"/>
          <p:cNvSpPr txBox="1"/>
          <p:nvPr/>
        </p:nvSpPr>
        <p:spPr>
          <a:xfrm>
            <a:off x="5544151" y="4148488"/>
            <a:ext cx="2531400" cy="1200600"/>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lang="iw-IL" sz="2400">
                <a:solidFill>
                  <a:schemeClr val="dk1"/>
                </a:solidFill>
              </a:rPr>
              <a:t>האם שליט צפון קוריאה קים ג'ונג און מת?</a:t>
            </a:r>
            <a:endParaRPr/>
          </a:p>
        </p:txBody>
      </p:sp>
      <p:sp>
        <p:nvSpPr>
          <p:cNvPr id="154" name="Google Shape;154;p8"/>
          <p:cNvSpPr txBox="1"/>
          <p:nvPr>
            <p:ph type="title"/>
          </p:nvPr>
        </p:nvSpPr>
        <p:spPr>
          <a:xfrm>
            <a:off x="1" y="213094"/>
            <a:ext cx="12191999" cy="720000"/>
          </a:xfrm>
          <a:prstGeom prst="rect">
            <a:avLst/>
          </a:prstGeom>
          <a:noFill/>
          <a:ln>
            <a:noFill/>
          </a:ln>
        </p:spPr>
        <p:txBody>
          <a:bodyPr anchorCtr="0" anchor="ctr" bIns="0" lIns="36000" spcFirstLastPara="1" rIns="36000" wrap="square" tIns="0">
            <a:noAutofit/>
          </a:bodyPr>
          <a:lstStyle/>
          <a:p>
            <a:pPr indent="0" lvl="0" marL="536629" rtl="1" algn="ctr">
              <a:spcBef>
                <a:spcPts val="0"/>
              </a:spcBef>
              <a:spcAft>
                <a:spcPts val="0"/>
              </a:spcAft>
              <a:buClr>
                <a:srgbClr val="002060"/>
              </a:buClr>
              <a:buSzPts val="4800"/>
              <a:buFont typeface="Varela Round"/>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pic>
        <p:nvPicPr>
          <p:cNvPr id="159" name="Google Shape;159;p9"/>
          <p:cNvPicPr preferRelativeResize="0"/>
          <p:nvPr/>
        </p:nvPicPr>
        <p:blipFill rotWithShape="1">
          <a:blip r:embed="rId3">
            <a:alphaModFix/>
          </a:blip>
          <a:srcRect b="0" l="0" r="0" t="0"/>
          <a:stretch/>
        </p:blipFill>
        <p:spPr>
          <a:xfrm>
            <a:off x="2165798" y="1867302"/>
            <a:ext cx="7860403" cy="2521819"/>
          </a:xfrm>
          <a:prstGeom prst="rect">
            <a:avLst/>
          </a:prstGeom>
          <a:noFill/>
          <a:ln cap="flat" cmpd="sng" w="9525">
            <a:solidFill>
              <a:schemeClr val="dk1"/>
            </a:solidFill>
            <a:prstDash val="solid"/>
            <a:round/>
            <a:headEnd len="sm" w="sm" type="none"/>
            <a:tailEnd len="sm" w="sm" type="none"/>
          </a:ln>
        </p:spPr>
      </p:pic>
      <p:sp>
        <p:nvSpPr>
          <p:cNvPr id="160" name="Google Shape;160;p9"/>
          <p:cNvSpPr txBox="1"/>
          <p:nvPr>
            <p:ph type="title"/>
          </p:nvPr>
        </p:nvSpPr>
        <p:spPr>
          <a:xfrm>
            <a:off x="1" y="213094"/>
            <a:ext cx="12191999" cy="720000"/>
          </a:xfrm>
          <a:prstGeom prst="rect">
            <a:avLst/>
          </a:prstGeom>
          <a:noFill/>
          <a:ln>
            <a:noFill/>
          </a:ln>
        </p:spPr>
        <p:txBody>
          <a:bodyPr anchorCtr="0" anchor="ctr" bIns="0" lIns="36000" spcFirstLastPara="1" rIns="36000" wrap="square" tIns="0">
            <a:noAutofit/>
          </a:bodyPr>
          <a:lstStyle/>
          <a:p>
            <a:pPr indent="0" lvl="0" marL="536629" rtl="1" algn="ctr">
              <a:spcBef>
                <a:spcPts val="0"/>
              </a:spcBef>
              <a:spcAft>
                <a:spcPts val="0"/>
              </a:spcAft>
              <a:buClr>
                <a:srgbClr val="002060"/>
              </a:buClr>
              <a:buSzPts val="4800"/>
              <a:buFont typeface="Varela Round"/>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ערכת נושא Office">
  <a:themeElements>
    <a:clrScheme name="מערכת שידורים">
      <a:dk1>
        <a:srgbClr val="002060"/>
      </a:dk1>
      <a:lt1>
        <a:srgbClr val="FFFFFF"/>
      </a:lt1>
      <a:dk2>
        <a:srgbClr val="44546A"/>
      </a:dk2>
      <a:lt2>
        <a:srgbClr val="E7E6E6"/>
      </a:lt2>
      <a:accent1>
        <a:srgbClr val="92D050"/>
      </a:accent1>
      <a:accent2>
        <a:srgbClr val="ED7D31"/>
      </a:accent2>
      <a:accent3>
        <a:srgbClr val="A5A5A5"/>
      </a:accent3>
      <a:accent4>
        <a:srgbClr val="FFC000"/>
      </a:accent4>
      <a:accent5>
        <a:srgbClr val="4472C4"/>
      </a:accent5>
      <a:accent6>
        <a:srgbClr val="70AD47"/>
      </a:accent6>
      <a:hlink>
        <a:srgbClr val="0563C1"/>
      </a:hlink>
      <a:folHlink>
        <a:srgbClr val="7030A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ערכת נושא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2020-04-21T14:21:15Z</dcterms:created>
  <dc:creator>לינוי פלומבו</dc:creator>
</cp:coreProperties>
</file>