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354" r:id="rId4"/>
    <p:sldId id="355" r:id="rId5"/>
    <p:sldId id="356" r:id="rId6"/>
    <p:sldId id="359" r:id="rId7"/>
    <p:sldId id="357" r:id="rId8"/>
    <p:sldId id="358" r:id="rId9"/>
    <p:sldId id="360" r:id="rId10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FBC0C938-1E77-4EB3-A098-63817ACC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AFD1C5-4DAF-4FF1-887A-AA0D6C7533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9261EA1-A589-4328-BE95-F80E9B672837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כ"ב/אדר א/תשפ"ב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AB9FE30-2B08-4A03-B07B-44070D4F9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1ADFEC-E6F9-4AF8-9A0B-16F1AA6A0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139C5B7-8F83-46C7-B38C-E36F04562FA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77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7DF52A2-C801-4379-A5A1-687A944D23A2}" type="datetime1">
              <a:rPr lang="he-IL" smtClean="0"/>
              <a:t>כ"ב/אדר א/תשפ"ב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844CB6-723C-4013-81CD-21C999C888D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656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E0844CB6-723C-4013-81CD-21C999C888DE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rtlCol="1" anchor="b">
            <a:noAutofit/>
          </a:bodyPr>
          <a:lstStyle>
            <a:lvl1pPr algn="ctr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1198" y="6453386"/>
            <a:ext cx="1607944" cy="404614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47EF0F3-8A4C-4AD7-B52E-B24601CB7049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569" y="6453386"/>
            <a:ext cx="7023377" cy="404614"/>
          </a:xfrm>
        </p:spPr>
        <p:txBody>
          <a:bodyPr rtlCol="1"/>
          <a:lstStyle>
            <a:lvl1pPr algn="ct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 flipH="1">
            <a:off x="765025" y="744469"/>
            <a:ext cx="10674117" cy="5349671"/>
            <a:chOff x="752858" y="744469"/>
            <a:chExt cx="10674117" cy="5349671"/>
          </a:xfrm>
        </p:grpSpPr>
        <p:sp>
          <p:nvSpPr>
            <p:cNvPr id="11" name="צורה חופשית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צורה חופשית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1219200" y="2295525"/>
            <a:ext cx="9601200" cy="3571875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6749CE-04F1-4447-8D6B-0F17B43B2A38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029673" y="624156"/>
            <a:ext cx="1565766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640759" y="624156"/>
            <a:ext cx="8179641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A5ACBE-923B-493D-99AC-61DB3CC3CF34}" type="datetime1">
              <a:rPr lang="he-IL" noProof="0" smtClean="0"/>
              <a:t>כ"ב/אדר א/תשפ"ב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1219200" y="2286000"/>
            <a:ext cx="9601200" cy="3581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212A26F-5CD0-476A-A68D-9568A26EEF9C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814004" y="1301360"/>
            <a:ext cx="9612971" cy="2852737"/>
          </a:xfrm>
        </p:spPr>
        <p:txBody>
          <a:bodyPr rtlCol="1" anchor="b">
            <a:normAutofit/>
          </a:bodyPr>
          <a:lstStyle>
            <a:lvl1pPr algn="l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1814004" y="4216328"/>
            <a:ext cx="9612971" cy="1143324"/>
          </a:xfrm>
        </p:spPr>
        <p:txBody>
          <a:bodyPr rtlCol="1"/>
          <a:lstStyle>
            <a:lvl1pPr marL="0" indent="0" algn="l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0683" y="6453386"/>
            <a:ext cx="1622409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BFB689-8E67-4A67-AC59-1D025FC51761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311" y="6453386"/>
            <a:ext cx="7023377" cy="404614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צורה חופשית 6" title="סימון חיתוך"/>
          <p:cNvSpPr/>
          <p:nvPr/>
        </p:nvSpPr>
        <p:spPr bwMode="auto">
          <a:xfrm flipH="1">
            <a:off x="765025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372614" y="2285999"/>
            <a:ext cx="4447786" cy="3581401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218811" y="2285999"/>
            <a:ext cx="4447786" cy="3581401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FA67521-2A6D-4A8C-8A45-2E0743E0CCEA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376416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376416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1223002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223002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DB0D7F-D7D0-4DB7-A99F-94499A590B9C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5141DF54-2D3D-46AD-AE65-E92854AAF086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63691A1B-11DA-4DDA-8A8E-177888CB2B7A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Autofit/>
          </a:bodyPr>
          <a:lstStyle>
            <a:lvl1pPr algn="r" rtl="1">
              <a:lnSpc>
                <a:spcPct val="84000"/>
              </a:lnSpc>
              <a:defRPr sz="48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723900" y="685801"/>
            <a:ext cx="5212080" cy="5175250"/>
          </a:xfrm>
        </p:spPr>
        <p:txBody>
          <a:bodyPr rtlCol="1"/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6344"/>
            <a:ext cx="3855720" cy="3011056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7735E2-C84B-4FB6-89D1-B572E84756EF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rmAutofit/>
          </a:bodyPr>
          <a:lstStyle>
            <a:lvl1pPr algn="r" rtl="1">
              <a:lnSpc>
                <a:spcPct val="84000"/>
              </a:lnSpc>
              <a:defRPr sz="48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6659880" cy="6857999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20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5968"/>
            <a:ext cx="3855720" cy="3011432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440A244-18A5-407C-9956-6739CB720F74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192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9596778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8BD3B0-08D3-48E9-B11F-20EEACD3CD4B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017606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122972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סרגל צידי"/>
          <p:cNvSpPr/>
          <p:nvPr/>
        </p:nvSpPr>
        <p:spPr>
          <a:xfrm flipH="1">
            <a:off x="1148530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rtlCol="1"/>
          <a:lstStyle/>
          <a:p>
            <a:pPr rt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אימות נתונים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/>
          </a:bodyPr>
          <a:lstStyle/>
          <a:p>
            <a:pPr rtl="1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י4 מידע ונתונים, הדסה נעורים</a:t>
            </a:r>
          </a:p>
        </p:txBody>
      </p:sp>
      <p:pic>
        <p:nvPicPr>
          <p:cNvPr id="2050" name="Picture 2" descr="Excel Icon Animation by Nitish 💥 on Dribbble">
            <a:extLst>
              <a:ext uri="{FF2B5EF4-FFF2-40B4-BE49-F238E27FC236}">
                <a16:creationId xmlns:a16="http://schemas.microsoft.com/office/drawing/2014/main" id="{989ED912-622D-4FC2-9E58-8BFDAF9442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18" y="1201270"/>
            <a:ext cx="2345764" cy="17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7351B6-9456-4E84-BDAF-E16530B8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אימות נתונים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ED10EC-4BE9-4B68-856B-F348B8C4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הגדרת ערכים אפשריים להזנה בתאים מסוימים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מונע טעויות כתיב ובלבול בריכוז נתונים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התאמה לאקסל  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סינון ומיון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מאפשר טיוב נתונים, סדר וארגון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קלות בהבנה ובשימוש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91FA6AA-1CB1-429D-9B4E-2664444F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3" y="3550024"/>
            <a:ext cx="5735665" cy="31684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441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D9DEF4-15E5-4AE6-93BF-719345BF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אימות נתונים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41A5EA6-29A7-4E4F-BD96-9D0316A49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הגדרת ערכים אפשריים להזנה בתאים מסוימים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מאפשר טיוב נתונים, סדר וארגון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מונע טעויות כתיב ובלבול בריכוז נתונים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מספר שיטות – מאפשרות בחירת ערך מתוך רשימה מוגדרת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הגדרה בתווית "נתונים" – שדות אפשריים, סוגי מספר, כמות תווים וכו'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הגדרה של שדות אפשריים בתאי עזר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אפשרות לסימון תאים לא תקינים</a:t>
            </a:r>
          </a:p>
        </p:txBody>
      </p:sp>
    </p:spTree>
    <p:extLst>
      <p:ext uri="{BB962C8B-B14F-4D97-AF65-F5344CB8AC3E}">
        <p14:creationId xmlns:p14="http://schemas.microsoft.com/office/powerpoint/2010/main" val="120281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D9DEF4-15E5-4AE6-93BF-719345BF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אימות נתונים באקסל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41A5EA6-29A7-4E4F-BD96-9D0316A49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בחירת תאים בהם נרצה להפעיל אימות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לשונית "נתונים"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לחיץ "אימות נתונים"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הזנת קריטריונים לאימות – מה אפשר לכתוב בתא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A2CD979-C06D-4FCA-BE54-12E0F2D1F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37" y="3753270"/>
            <a:ext cx="8603726" cy="1257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64D6ECB3-42BF-4B61-AB33-4E489981997E}"/>
              </a:ext>
            </a:extLst>
          </p:cNvPr>
          <p:cNvSpPr/>
          <p:nvPr/>
        </p:nvSpPr>
        <p:spPr>
          <a:xfrm>
            <a:off x="7620000" y="3753270"/>
            <a:ext cx="618565" cy="391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1825FB84-7D4C-465E-9E00-CD4B0210E32F}"/>
              </a:ext>
            </a:extLst>
          </p:cNvPr>
          <p:cNvSpPr/>
          <p:nvPr/>
        </p:nvSpPr>
        <p:spPr>
          <a:xfrm>
            <a:off x="2295237" y="4144410"/>
            <a:ext cx="688109" cy="684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413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FE726D-E2A7-4898-93F6-F3AFA318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קריטריונים לאימות נתונים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7A8BF4B-5F29-432F-A3E2-2FC4EC646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ערכים אפשריים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מספרים מסוימים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בחירה מתוך רשימה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טווח תאריכים / שעות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אורך טקסט מסוים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לא ניתן להזין מידע אחר בתא!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829BBB9-63A1-43D9-B159-4D40C321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55" y="2485786"/>
            <a:ext cx="4046571" cy="29263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958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FE726D-E2A7-4898-93F6-F3AFA318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בדיקת אימות נתונים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7A8BF4B-5F29-432F-A3E2-2FC4EC646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סימון תאים עם תוכן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הגדרת אימות נתונים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סימון במעגלי אימות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BE3F32E-A1BB-4EB6-B60E-D4775936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71700"/>
            <a:ext cx="4092474" cy="28804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אליפסה 6">
            <a:extLst>
              <a:ext uri="{FF2B5EF4-FFF2-40B4-BE49-F238E27FC236}">
                <a16:creationId xmlns:a16="http://schemas.microsoft.com/office/drawing/2014/main" id="{0A1EE6FA-5653-40E7-A09E-EE704652CF9D}"/>
              </a:ext>
            </a:extLst>
          </p:cNvPr>
          <p:cNvSpPr/>
          <p:nvPr/>
        </p:nvSpPr>
        <p:spPr>
          <a:xfrm>
            <a:off x="1618044" y="4058770"/>
            <a:ext cx="4092474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288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FE726D-E2A7-4898-93F6-F3AFA318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אימות נתונים באקסל – דוגמא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קלאסרום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0D6362B5-3E4B-4373-8575-9ABC3295A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012" y="1761135"/>
            <a:ext cx="9807389" cy="4824014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187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FE726D-E2A7-4898-93F6-F3AFA318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אימות נתונים באקסל – תרגיל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קלאסרום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DDB5B23-4AFC-45B2-ADFE-9069DE69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4A486CE-3DF0-4C66-ACE3-BCC54CD7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4" y="1882588"/>
            <a:ext cx="10910047" cy="39848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044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3EE167-5D34-4EB7-87DA-D260286D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F88306-7CAD-44C0-9EA4-7569BFC69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שימוש באימות נתונים להזנה תקינה של נתונים בקובץ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בדיקת נתונים קיימים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מיצוי יכולות האקסל</a:t>
            </a:r>
          </a:p>
        </p:txBody>
      </p:sp>
      <p:pic>
        <p:nvPicPr>
          <p:cNvPr id="1026" name="Picture 2" descr="Microsoft Excel Sticker - Microsoft Excel Sparkle - Discover &amp;amp; Share GIFs">
            <a:extLst>
              <a:ext uri="{FF2B5EF4-FFF2-40B4-BE49-F238E27FC236}">
                <a16:creationId xmlns:a16="http://schemas.microsoft.com/office/drawing/2014/main" id="{93DE98D2-1962-42B2-BC77-7E1C02A7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061446"/>
            <a:ext cx="3110753" cy="31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89172"/>
      </p:ext>
    </p:extLst>
  </p:cSld>
  <p:clrMapOvr>
    <a:masterClrMapping/>
  </p:clrMapOvr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tf00001241_wac</Template>
  <TotalTime>390</TotalTime>
  <Words>189</Words>
  <Application>Microsoft Office PowerPoint</Application>
  <PresentationFormat>מסך רחב</PresentationFormat>
  <Paragraphs>46</Paragraphs>
  <Slides>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David</vt:lpstr>
      <vt:lpstr>Franklin Gothic Book</vt:lpstr>
      <vt:lpstr>Tahoma</vt:lpstr>
      <vt:lpstr>חיתוך</vt:lpstr>
      <vt:lpstr>EXCEL  אימות נתונים</vt:lpstr>
      <vt:lpstr>אימות נתונים</vt:lpstr>
      <vt:lpstr>אימות נתונים</vt:lpstr>
      <vt:lpstr>אימות נתונים באקסל</vt:lpstr>
      <vt:lpstr>קריטריונים לאימות נתונים</vt:lpstr>
      <vt:lpstr>בדיקת אימות נתונים</vt:lpstr>
      <vt:lpstr>אימות נתונים באקסל – דוגמא (קלאסרום)</vt:lpstr>
      <vt:lpstr>אימות נתונים באקסל – תרגיל (קלאסרום)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סינון ומיון פונקציות מתמטיות וסטטיסטיות</dc:title>
  <dc:creator>איתן בירן</dc:creator>
  <cp:lastModifiedBy>איתן בירן</cp:lastModifiedBy>
  <cp:revision>44</cp:revision>
  <dcterms:created xsi:type="dcterms:W3CDTF">2021-12-09T20:02:05Z</dcterms:created>
  <dcterms:modified xsi:type="dcterms:W3CDTF">2022-02-23T09:33:09Z</dcterms:modified>
</cp:coreProperties>
</file>