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Varela Roun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GgfeJB3TMEZIgeDUjM4TMQhMM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VarelaRound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למשל – חקלאות (סיוע בקבלת החלטות הקצאת משאבי השקייה אוטומטית), למשל חינוך (מעקב אחר התקדמות לימודית של תלמידים) ועוד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מי לדעתכם נדרש בתפקידו לקבלת החלטות כזו?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רופאים,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מהנדסים בתחומים שונים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סוחרי מניות בבורסה..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מי לדעתכם נדרש בתפקידו לקבלת החלטות כזו?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רופאים,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מהנדסים בתחומים שונים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סוחרי מניות בבורסה..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לחץ הדם, דופק, רמת החומציות, סטורציה, נתוני מעבדות ועוד –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rgbClr val="12B4B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מטאפורת הרמזור – אדום מצב קריטי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צהוב ביניים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ירוק אינו קריטי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rgbClr val="12B4B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"במבט אחד" אפשר לקלוט שינוי לצבע אדום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1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2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2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2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2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2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8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73276" y="1469577"/>
            <a:ext cx="12192000" cy="12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קבלת החלטות יעילה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Font typeface="Arial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בזכות ויזואליזציה טובה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601" y="2900850"/>
            <a:ext cx="121920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884" y="202747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type="title"/>
          </p:nvPr>
        </p:nvSpPr>
        <p:spPr>
          <a:xfrm>
            <a:off x="3240504" y="482619"/>
            <a:ext cx="654994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 מהעולם העסקי – ניהול פרויקטים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 b="20738" l="22685" r="18980" t="22221"/>
          <a:stretch/>
        </p:blipFill>
        <p:spPr>
          <a:xfrm>
            <a:off x="575733" y="1540934"/>
            <a:ext cx="8301951" cy="507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/>
        </p:nvSpPr>
        <p:spPr>
          <a:xfrm>
            <a:off x="9214712" y="2133600"/>
            <a:ext cx="240155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מבט – על של הפרויקטים השונים,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מובחנים על פי צבעים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title"/>
          </p:nvPr>
        </p:nvSpPr>
        <p:spPr>
          <a:xfrm>
            <a:off x="192507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536629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לא עומדים בדד-ליין? </a:t>
            </a:r>
            <a:r>
              <a:rPr lang="iw-IL" sz="320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אפשר לבדוק כל פרויקט בנפרד ולראות את קצב ההתקדמות שלו…</a:t>
            </a:r>
            <a:endParaRPr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 b="23509" l="28508" r="17106" t="24795"/>
          <a:stretch/>
        </p:blipFill>
        <p:spPr>
          <a:xfrm>
            <a:off x="1972194" y="1194122"/>
            <a:ext cx="9175074" cy="5450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ולתכנן בלוח את קידום הפרויקטים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3065970" y="778104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בהתאם לדחיפות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718" y="1318104"/>
            <a:ext cx="9642232" cy="521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 txBox="1"/>
          <p:nvPr/>
        </p:nvSpPr>
        <p:spPr>
          <a:xfrm rot="-1453510">
            <a:off x="9400673" y="2034867"/>
            <a:ext cx="22057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על פי איזו מטאפורה?</a:t>
            </a:r>
            <a:endParaRPr b="0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/>
          <p:nvPr>
            <p:ph type="title"/>
          </p:nvPr>
        </p:nvSpPr>
        <p:spPr>
          <a:xfrm>
            <a:off x="3104673" y="1199911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ההבדל ומה המשותף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בין שתי הדוגמאות?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016504" y="2662960"/>
            <a:ext cx="1091101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לחץ זמן בקבלת ההחלטות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צורך במבט-על ("דאשבורד")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שימוש במטאפורת הרמזור להבנה מהירה של הסטטוס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>
            <p:ph type="title"/>
          </p:nvPr>
        </p:nvSpPr>
        <p:spPr>
          <a:xfrm>
            <a:off x="3104673" y="1199911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כדי שויזואליזציה תוכל לתמוך בקבלת החלטות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016504" y="2662960"/>
            <a:ext cx="1091101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צריך לשאול את השאלות הנכונות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וצריך לבחון מספר דרכי תצוגה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עד שמקבלים תשובות לשאלות ששאלנו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 txBox="1"/>
          <p:nvPr>
            <p:ph idx="1" type="body"/>
          </p:nvPr>
        </p:nvSpPr>
        <p:spPr>
          <a:xfrm>
            <a:off x="155211" y="2396100"/>
            <a:ext cx="9673391" cy="1724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חפשו באינטרנט דוגמא נוספת לשימוש במערכת תומכת קבלת החלטות, </a:t>
            </a:r>
            <a:r>
              <a:rPr b="0" i="0"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Support System‏ (DSS)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המשתמשת בייצוג ויזואלי לסיוע בקבלת ההחלטה – אך הפעם </a:t>
            </a: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מתחום אחר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, שאינו עולם הרפואה או עולם ניהול פרויקטים.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ציינו מה הבעיה המוצגת ואת הפתרון שאתם מציעים.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651411" y="40559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2" type="body"/>
          </p:nvPr>
        </p:nvSpPr>
        <p:spPr>
          <a:xfrm>
            <a:off x="256674" y="1785608"/>
            <a:ext cx="11036968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2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הן "מערכות תומכות החלטה"</a:t>
            </a: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Decision Support System‏ (DSS) </a:t>
            </a:r>
            <a:endParaRPr b="1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איך ויזואליזציה טובה במערכות אלה, מאפשרת קבלת החלטות מהירה ומושכלת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2374232" y="391278"/>
            <a:ext cx="8355828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מהן מערכות תומכות החלטה?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1845070" y="2817875"/>
            <a:ext cx="8884990" cy="1222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מערכות תומכות החלטה מסייעות למנהלים לטפל במצבים לא ודאיים, או ודאיים באופן חלקי בלבד…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בעיקר במקרים בהם נדרשת יכולת לקבל החלטות בזמן מוגבל, בתכיפות או מתוך אחריות כבדה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2374232" y="391278"/>
            <a:ext cx="8355828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מהן מערכות תומכות החלטה?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1782601" y="1178815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מערכות תומכות החלטה יכולות לסייע?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4828672" y="3438037"/>
            <a:ext cx="6776899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להציג דפוסים חוזרים או קבועים בתוך מידע רב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להפריד בין עיקר וטפל במהירות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לנבא מגמות עתידיות על סמך נתונים קיימים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להציג מגוון חלופות על פי שאלות שונות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ועוד…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ptop at meeting table"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99696"/>
            <a:ext cx="4924926" cy="341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2999876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 מעולם הרפואה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1203158" y="1963632"/>
            <a:ext cx="943275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הבעיה: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"שיעור התמותה הגדול ביותר של חולים הוא 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במחלקת טיפול נמרץ</a:t>
            </a: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של בתי החולים, והוא עומד על כ-30%.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הסיבה לכך היא מצבם הקריטי של החולים 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והידרדרות מהירה</a:t>
            </a: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של מצב החולה"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3405690" y="122572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 מעולם הרפואה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962526" y="1986169"/>
            <a:ext cx="1026694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הפתרון: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לאסוף נתונים בזמן אמת על החולים המאושפזים במחלקה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ולהתריע באופן ויזואלי </a:t>
            </a: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על מצב כל חולה.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כך יהיה קל 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לזהות</a:t>
            </a: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הידרדרות 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ולהגיב במהירות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3405690" y="122572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 מעולם הרפואה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intensix"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08" y="842666"/>
            <a:ext cx="9280832" cy="589332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 txBox="1"/>
          <p:nvPr/>
        </p:nvSpPr>
        <p:spPr>
          <a:xfrm flipH="1">
            <a:off x="9280358" y="1120676"/>
            <a:ext cx="2751221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המערכת של Intensix  אוספת את הנתונים הקליניים על מצבו הרפואי של החולה - ומתריעה </a:t>
            </a:r>
            <a:r>
              <a:rPr b="1" i="0" lang="iw-IL" sz="2400" u="sng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באופן ויזואלי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על פי איזו מטאפורה?</a:t>
            </a:r>
            <a:endParaRPr b="0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2560860" y="6175755"/>
            <a:ext cx="7459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http://innovationisrael.mag.calltext.co.il/magazine/60/articles/947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3240504" y="482619"/>
            <a:ext cx="654994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 מהעולם העסקי – ניהול פרויקטים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1379621" y="2151727"/>
            <a:ext cx="943275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הבעיה: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ניהול של מספר פרויקטים במקביל, איבוד שליטה מה הסטטוס של כל אחד מהם, פספוס דד-ליין לסיום פרויקט, הבנה מה סדר העדיפויות בין הפרויקטים והקצאת משאבים בהתאם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title"/>
          </p:nvPr>
        </p:nvSpPr>
        <p:spPr>
          <a:xfrm>
            <a:off x="3240504" y="482619"/>
            <a:ext cx="654994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 מהעולם העסקי – ניהול פרויקטים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1379621" y="2151727"/>
            <a:ext cx="943275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פתרון: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תצוגת-על של כל הפרויקטים הנמצאים כרגע בתהליך (תצוגת "דאש-בורד", לוח מחוונים)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תצוגה 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ויזואלית</a:t>
            </a:r>
            <a:r>
              <a:rPr b="0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של דחיפויות וסדר עדיפויות, יכולת סינון על פי קריטריונים שונים, מעקב ויזואלי אחר שינוי סטטוס..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