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5" r:id="rId3"/>
    <p:sldId id="289" r:id="rId4"/>
    <p:sldId id="305" r:id="rId5"/>
    <p:sldId id="306" r:id="rId6"/>
    <p:sldId id="307" r:id="rId7"/>
    <p:sldId id="308" r:id="rId8"/>
    <p:sldId id="25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6" r:id="rId26"/>
    <p:sldId id="325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FF0000"/>
    <a:srgbClr val="21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3D2CB-8429-478F-A33C-B69673191964}" v="95" dt="2025-07-31T12:16:41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794" autoAdjust="0"/>
  </p:normalViewPr>
  <p:slideViewPr>
    <p:cSldViewPr snapToGrid="0">
      <p:cViewPr varScale="1">
        <p:scale>
          <a:sx n="90" d="100"/>
          <a:sy n="90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יל בנבנישתי" userId="5fbfbf99-afdd-4826-8758-57ce397a26c6" providerId="ADAL" clId="{A663D2CB-8429-478F-A33C-B69673191964}"/>
    <pc:docChg chg="undo custSel addSld delSld modSld">
      <pc:chgData name="אייל בנבנישתי" userId="5fbfbf99-afdd-4826-8758-57ce397a26c6" providerId="ADAL" clId="{A663D2CB-8429-478F-A33C-B69673191964}" dt="2025-07-31T12:18:25.320" v="765" actId="14100"/>
      <pc:docMkLst>
        <pc:docMk/>
      </pc:docMkLst>
      <pc:sldChg chg="addSp delSp modSp mod">
        <pc:chgData name="אייל בנבנישתי" userId="5fbfbf99-afdd-4826-8758-57ce397a26c6" providerId="ADAL" clId="{A663D2CB-8429-478F-A33C-B69673191964}" dt="2025-07-31T11:01:59.812" v="571" actId="478"/>
        <pc:sldMkLst>
          <pc:docMk/>
          <pc:sldMk cId="373488990" sldId="258"/>
        </pc:sldMkLst>
        <pc:spChg chg="mod">
          <ac:chgData name="אייל בנבנישתי" userId="5fbfbf99-afdd-4826-8758-57ce397a26c6" providerId="ADAL" clId="{A663D2CB-8429-478F-A33C-B69673191964}" dt="2025-07-31T09:48:44.256" v="117" actId="20577"/>
          <ac:spMkLst>
            <pc:docMk/>
            <pc:sldMk cId="373488990" sldId="258"/>
            <ac:spMk id="5" creationId="{B84DD784-BB44-0A2E-E708-2E0D7653AAC0}"/>
          </ac:spMkLst>
        </pc:spChg>
        <pc:spChg chg="add mod">
          <ac:chgData name="אייל בנבנישתי" userId="5fbfbf99-afdd-4826-8758-57ce397a26c6" providerId="ADAL" clId="{A663D2CB-8429-478F-A33C-B69673191964}" dt="2025-07-31T09:54:24.699" v="126" actId="14100"/>
          <ac:spMkLst>
            <pc:docMk/>
            <pc:sldMk cId="373488990" sldId="258"/>
            <ac:spMk id="7" creationId="{1125BBBD-BB18-B193-5F50-C8461A906F59}"/>
          </ac:spMkLst>
        </pc:spChg>
        <pc:spChg chg="add mod">
          <ac:chgData name="אייל בנבנישתי" userId="5fbfbf99-afdd-4826-8758-57ce397a26c6" providerId="ADAL" clId="{A663D2CB-8429-478F-A33C-B69673191964}" dt="2025-07-31T09:54:31.223" v="128" actId="1076"/>
          <ac:spMkLst>
            <pc:docMk/>
            <pc:sldMk cId="373488990" sldId="258"/>
            <ac:spMk id="8" creationId="{E1625C83-BDF2-17E2-3FA4-D20E5E8BFE5C}"/>
          </ac:spMkLst>
        </pc:spChg>
        <pc:spChg chg="del">
          <ac:chgData name="אייל בנבנישתי" userId="5fbfbf99-afdd-4826-8758-57ce397a26c6" providerId="ADAL" clId="{A663D2CB-8429-478F-A33C-B69673191964}" dt="2025-07-31T09:48:48.564" v="118" actId="478"/>
          <ac:spMkLst>
            <pc:docMk/>
            <pc:sldMk cId="373488990" sldId="258"/>
            <ac:spMk id="9" creationId="{3B159C5F-461C-6459-70D5-D9BBF734E34C}"/>
          </ac:spMkLst>
        </pc:spChg>
        <pc:spChg chg="add mod">
          <ac:chgData name="אייל בנבנישתי" userId="5fbfbf99-afdd-4826-8758-57ce397a26c6" providerId="ADAL" clId="{A663D2CB-8429-478F-A33C-B69673191964}" dt="2025-07-31T09:55:07.235" v="131" actId="14100"/>
          <ac:spMkLst>
            <pc:docMk/>
            <pc:sldMk cId="373488990" sldId="258"/>
            <ac:spMk id="11" creationId="{02B6A9A9-2286-A3C5-2C20-BAD955056DE3}"/>
          </ac:spMkLst>
        </pc:spChg>
        <pc:spChg chg="add mod">
          <ac:chgData name="אייל בנבנישתי" userId="5fbfbf99-afdd-4826-8758-57ce397a26c6" providerId="ADAL" clId="{A663D2CB-8429-478F-A33C-B69673191964}" dt="2025-07-31T09:55:17.867" v="133" actId="1076"/>
          <ac:spMkLst>
            <pc:docMk/>
            <pc:sldMk cId="373488990" sldId="258"/>
            <ac:spMk id="12" creationId="{90927FE0-6E0F-651E-C82A-16567BDCB397}"/>
          </ac:spMkLst>
        </pc:spChg>
        <pc:spChg chg="del mod">
          <ac:chgData name="אייל בנבנישתי" userId="5fbfbf99-afdd-4826-8758-57ce397a26c6" providerId="ADAL" clId="{A663D2CB-8429-478F-A33C-B69673191964}" dt="2025-07-31T11:01:59.812" v="571" actId="478"/>
          <ac:spMkLst>
            <pc:docMk/>
            <pc:sldMk cId="373488990" sldId="258"/>
            <ac:spMk id="13" creationId="{EDE142AA-AA1A-2249-0F5F-EC76ADFAFA28}"/>
          </ac:spMkLst>
        </pc:spChg>
        <pc:spChg chg="del mod">
          <ac:chgData name="אייל בנבנישתי" userId="5fbfbf99-afdd-4826-8758-57ce397a26c6" providerId="ADAL" clId="{A663D2CB-8429-478F-A33C-B69673191964}" dt="2025-07-31T11:01:59.812" v="571" actId="478"/>
          <ac:spMkLst>
            <pc:docMk/>
            <pc:sldMk cId="373488990" sldId="258"/>
            <ac:spMk id="14" creationId="{F72416DD-7D3E-0DD2-8A35-419C754E4483}"/>
          </ac:spMkLst>
        </pc:spChg>
        <pc:spChg chg="del mod">
          <ac:chgData name="אייל בנבנישתי" userId="5fbfbf99-afdd-4826-8758-57ce397a26c6" providerId="ADAL" clId="{A663D2CB-8429-478F-A33C-B69673191964}" dt="2025-07-31T11:01:59.812" v="571" actId="478"/>
          <ac:spMkLst>
            <pc:docMk/>
            <pc:sldMk cId="373488990" sldId="258"/>
            <ac:spMk id="17" creationId="{CDE7CF32-B217-F7C6-4880-E19E70296D2C}"/>
          </ac:spMkLst>
        </pc:spChg>
        <pc:spChg chg="del mod">
          <ac:chgData name="אייל בנבנישתי" userId="5fbfbf99-afdd-4826-8758-57ce397a26c6" providerId="ADAL" clId="{A663D2CB-8429-478F-A33C-B69673191964}" dt="2025-07-31T11:01:59.812" v="571" actId="478"/>
          <ac:spMkLst>
            <pc:docMk/>
            <pc:sldMk cId="373488990" sldId="258"/>
            <ac:spMk id="18" creationId="{4BC01784-E434-FCB2-6BD4-8CF21687BCC7}"/>
          </ac:spMkLst>
        </pc:spChg>
        <pc:spChg chg="del mod">
          <ac:chgData name="אייל בנבנישתי" userId="5fbfbf99-afdd-4826-8758-57ce397a26c6" providerId="ADAL" clId="{A663D2CB-8429-478F-A33C-B69673191964}" dt="2025-07-31T11:01:59.812" v="571" actId="478"/>
          <ac:spMkLst>
            <pc:docMk/>
            <pc:sldMk cId="373488990" sldId="258"/>
            <ac:spMk id="19" creationId="{7C598295-5B50-8CE0-3438-A639FF11AEF6}"/>
          </ac:spMkLst>
        </pc:spChg>
        <pc:spChg chg="del">
          <ac:chgData name="אייל בנבנישתי" userId="5fbfbf99-afdd-4826-8758-57ce397a26c6" providerId="ADAL" clId="{A663D2CB-8429-478F-A33C-B69673191964}" dt="2025-07-31T09:48:51.154" v="119" actId="478"/>
          <ac:spMkLst>
            <pc:docMk/>
            <pc:sldMk cId="373488990" sldId="258"/>
            <ac:spMk id="21" creationId="{13F8BD4C-6258-3CB8-AF8B-049EC382D707}"/>
          </ac:spMkLst>
        </pc:spChg>
        <pc:picChg chg="add mod">
          <ac:chgData name="אייל בנבנישתי" userId="5fbfbf99-afdd-4826-8758-57ce397a26c6" providerId="ADAL" clId="{A663D2CB-8429-478F-A33C-B69673191964}" dt="2025-07-31T09:53:58.508" v="122" actId="14100"/>
          <ac:picMkLst>
            <pc:docMk/>
            <pc:sldMk cId="373488990" sldId="258"/>
            <ac:picMk id="4" creationId="{1F48EB7D-D719-DB2A-CBB7-8A061AC62C19}"/>
          </ac:picMkLst>
        </pc:picChg>
        <pc:picChg chg="del">
          <ac:chgData name="אייל בנבנישתי" userId="5fbfbf99-afdd-4826-8758-57ce397a26c6" providerId="ADAL" clId="{A663D2CB-8429-478F-A33C-B69673191964}" dt="2025-07-31T09:47:32.538" v="103" actId="478"/>
          <ac:picMkLst>
            <pc:docMk/>
            <pc:sldMk cId="373488990" sldId="258"/>
            <ac:picMk id="10" creationId="{C3ED2291-30C1-3302-3628-EB028A9BF939}"/>
          </ac:picMkLst>
        </pc:picChg>
        <pc:picChg chg="del">
          <ac:chgData name="אייל בנבנישתי" userId="5fbfbf99-afdd-4826-8758-57ce397a26c6" providerId="ADAL" clId="{A663D2CB-8429-478F-A33C-B69673191964}" dt="2025-07-31T09:47:33.970" v="104" actId="478"/>
          <ac:picMkLst>
            <pc:docMk/>
            <pc:sldMk cId="373488990" sldId="258"/>
            <ac:picMk id="23" creationId="{F56346A4-E182-BE6D-A7EF-E488A63B63A8}"/>
          </ac:picMkLst>
        </pc:picChg>
        <pc:cxnChg chg="del mod">
          <ac:chgData name="אייל בנבנישתי" userId="5fbfbf99-afdd-4826-8758-57ce397a26c6" providerId="ADAL" clId="{A663D2CB-8429-478F-A33C-B69673191964}" dt="2025-07-31T11:01:59.812" v="571" actId="478"/>
          <ac:cxnSpMkLst>
            <pc:docMk/>
            <pc:sldMk cId="373488990" sldId="258"/>
            <ac:cxnSpMk id="15" creationId="{E4B24248-302E-F9E7-8972-2782D4A057D7}"/>
          </ac:cxnSpMkLst>
        </pc:cxnChg>
      </pc:sldChg>
      <pc:sldChg chg="modSp mod">
        <pc:chgData name="אייל בנבנישתי" userId="5fbfbf99-afdd-4826-8758-57ce397a26c6" providerId="ADAL" clId="{A663D2CB-8429-478F-A33C-B69673191964}" dt="2025-07-31T09:15:17.431" v="11"/>
        <pc:sldMkLst>
          <pc:docMk/>
          <pc:sldMk cId="0" sldId="285"/>
        </pc:sldMkLst>
        <pc:spChg chg="mod">
          <ac:chgData name="אייל בנבנישתי" userId="5fbfbf99-afdd-4826-8758-57ce397a26c6" providerId="ADAL" clId="{A663D2CB-8429-478F-A33C-B69673191964}" dt="2025-07-31T09:15:17.431" v="11"/>
          <ac:spMkLst>
            <pc:docMk/>
            <pc:sldMk cId="0" sldId="285"/>
            <ac:spMk id="100" creationId="{00000000-0000-0000-0000-000000000000}"/>
          </ac:spMkLst>
        </pc:spChg>
        <pc:spChg chg="mod">
          <ac:chgData name="אייל בנבנישתי" userId="5fbfbf99-afdd-4826-8758-57ce397a26c6" providerId="ADAL" clId="{A663D2CB-8429-478F-A33C-B69673191964}" dt="2025-07-31T09:14:29.234" v="10" actId="20577"/>
          <ac:spMkLst>
            <pc:docMk/>
            <pc:sldMk cId="0" sldId="285"/>
            <ac:spMk id="103" creationId="{00000000-0000-0000-0000-000000000000}"/>
          </ac:spMkLst>
        </pc:spChg>
      </pc:sldChg>
      <pc:sldChg chg="addSp delSp modSp mod">
        <pc:chgData name="אייל בנבנישתי" userId="5fbfbf99-afdd-4826-8758-57ce397a26c6" providerId="ADAL" clId="{A663D2CB-8429-478F-A33C-B69673191964}" dt="2025-07-31T09:34:34.838" v="66" actId="14861"/>
        <pc:sldMkLst>
          <pc:docMk/>
          <pc:sldMk cId="100809760" sldId="289"/>
        </pc:sldMkLst>
        <pc:spChg chg="mod">
          <ac:chgData name="אייל בנבנישתי" userId="5fbfbf99-afdd-4826-8758-57ce397a26c6" providerId="ADAL" clId="{A663D2CB-8429-478F-A33C-B69673191964}" dt="2025-07-31T09:24:39.207" v="24" actId="113"/>
          <ac:spMkLst>
            <pc:docMk/>
            <pc:sldMk cId="100809760" sldId="289"/>
            <ac:spMk id="5" creationId="{B84DD784-BB44-0A2E-E708-2E0D7653AAC0}"/>
          </ac:spMkLst>
        </pc:spChg>
        <pc:spChg chg="add mod">
          <ac:chgData name="אייל בנבנישתי" userId="5fbfbf99-afdd-4826-8758-57ce397a26c6" providerId="ADAL" clId="{A663D2CB-8429-478F-A33C-B69673191964}" dt="2025-07-31T09:34:34.838" v="66" actId="14861"/>
          <ac:spMkLst>
            <pc:docMk/>
            <pc:sldMk cId="100809760" sldId="289"/>
            <ac:spMk id="7" creationId="{31745913-0CBC-3A6E-BC6D-E4AA11C1873C}"/>
          </ac:spMkLst>
        </pc:spChg>
        <pc:spChg chg="mod">
          <ac:chgData name="אייל בנבנישתי" userId="5fbfbf99-afdd-4826-8758-57ce397a26c6" providerId="ADAL" clId="{A663D2CB-8429-478F-A33C-B69673191964}" dt="2025-07-31T09:30:09.946" v="53" actId="20577"/>
          <ac:spMkLst>
            <pc:docMk/>
            <pc:sldMk cId="100809760" sldId="289"/>
            <ac:spMk id="8" creationId="{F52B2185-7E73-55A3-EA0A-463C7E79FA6C}"/>
          </ac:spMkLst>
        </pc:spChg>
        <pc:picChg chg="del">
          <ac:chgData name="אייל בנבנישתי" userId="5fbfbf99-afdd-4826-8758-57ce397a26c6" providerId="ADAL" clId="{A663D2CB-8429-478F-A33C-B69673191964}" dt="2025-07-31T09:29:18.022" v="45" actId="478"/>
          <ac:picMkLst>
            <pc:docMk/>
            <pc:sldMk cId="100809760" sldId="289"/>
            <ac:picMk id="3" creationId="{D1D131EF-961C-C704-C4F1-98855EF4CE58}"/>
          </ac:picMkLst>
        </pc:picChg>
        <pc:picChg chg="add mod">
          <ac:chgData name="אייל בנבנישתי" userId="5fbfbf99-afdd-4826-8758-57ce397a26c6" providerId="ADAL" clId="{A663D2CB-8429-478F-A33C-B69673191964}" dt="2025-07-31T09:31:04.175" v="57" actId="1076"/>
          <ac:picMkLst>
            <pc:docMk/>
            <pc:sldMk cId="100809760" sldId="289"/>
            <ac:picMk id="4" creationId="{74178B70-D933-409F-CAD1-E7C61B6AE420}"/>
          </ac:picMkLst>
        </pc:picChg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913307476" sldId="294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1465967088" sldId="295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2756262194" sldId="296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342511484" sldId="297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1397216408" sldId="298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2711641091" sldId="299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2560299589" sldId="300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4209915824" sldId="301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2073900603" sldId="302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3116467589" sldId="303"/>
        </pc:sldMkLst>
      </pc:sldChg>
      <pc:sldChg chg="del">
        <pc:chgData name="אייל בנבנישתי" userId="5fbfbf99-afdd-4826-8758-57ce397a26c6" providerId="ADAL" clId="{A663D2CB-8429-478F-A33C-B69673191964}" dt="2025-07-31T12:13:40.394" v="731" actId="47"/>
        <pc:sldMkLst>
          <pc:docMk/>
          <pc:sldMk cId="1818753982" sldId="304"/>
        </pc:sldMkLst>
      </pc:sldChg>
      <pc:sldChg chg="addSp delSp modSp add mod">
        <pc:chgData name="אייל בנבנישתי" userId="5fbfbf99-afdd-4826-8758-57ce397a26c6" providerId="ADAL" clId="{A663D2CB-8429-478F-A33C-B69673191964}" dt="2025-07-31T09:38:47.081" v="72" actId="1076"/>
        <pc:sldMkLst>
          <pc:docMk/>
          <pc:sldMk cId="3685416634" sldId="305"/>
        </pc:sldMkLst>
        <pc:spChg chg="del">
          <ac:chgData name="אייל בנבנישתי" userId="5fbfbf99-afdd-4826-8758-57ce397a26c6" providerId="ADAL" clId="{A663D2CB-8429-478F-A33C-B69673191964}" dt="2025-07-31T09:35:22.038" v="70" actId="478"/>
          <ac:spMkLst>
            <pc:docMk/>
            <pc:sldMk cId="3685416634" sldId="305"/>
            <ac:spMk id="7" creationId="{80EFA8B6-DA99-30B5-C4FD-37601B60F5AA}"/>
          </ac:spMkLst>
        </pc:spChg>
        <pc:spChg chg="del">
          <ac:chgData name="אייל בנבנישתי" userId="5fbfbf99-afdd-4826-8758-57ce397a26c6" providerId="ADAL" clId="{A663D2CB-8429-478F-A33C-B69673191964}" dt="2025-07-31T09:35:16.288" v="68" actId="478"/>
          <ac:spMkLst>
            <pc:docMk/>
            <pc:sldMk cId="3685416634" sldId="305"/>
            <ac:spMk id="8" creationId="{09098CAC-BF03-A94A-5A85-8677445129D9}"/>
          </ac:spMkLst>
        </pc:spChg>
        <pc:picChg chg="add mod">
          <ac:chgData name="אייל בנבנישתי" userId="5fbfbf99-afdd-4826-8758-57ce397a26c6" providerId="ADAL" clId="{A663D2CB-8429-478F-A33C-B69673191964}" dt="2025-07-31T09:38:47.081" v="72" actId="1076"/>
          <ac:picMkLst>
            <pc:docMk/>
            <pc:sldMk cId="3685416634" sldId="305"/>
            <ac:picMk id="3" creationId="{A1B20042-3F5D-D67D-4C08-360C3C2DEDDF}"/>
          </ac:picMkLst>
        </pc:picChg>
        <pc:picChg chg="del">
          <ac:chgData name="אייל בנבנישתי" userId="5fbfbf99-afdd-4826-8758-57ce397a26c6" providerId="ADAL" clId="{A663D2CB-8429-478F-A33C-B69673191964}" dt="2025-07-31T09:35:19.308" v="69" actId="478"/>
          <ac:picMkLst>
            <pc:docMk/>
            <pc:sldMk cId="3685416634" sldId="305"/>
            <ac:picMk id="4" creationId="{3433B0C1-DDB1-C6A2-DAB9-A7822844041E}"/>
          </ac:picMkLst>
        </pc:picChg>
      </pc:sldChg>
      <pc:sldChg chg="addSp delSp modSp add mod">
        <pc:chgData name="אייל בנבנישתי" userId="5fbfbf99-afdd-4826-8758-57ce397a26c6" providerId="ADAL" clId="{A663D2CB-8429-478F-A33C-B69673191964}" dt="2025-07-31T09:48:05.192" v="107" actId="1076"/>
        <pc:sldMkLst>
          <pc:docMk/>
          <pc:sldMk cId="1520833429" sldId="306"/>
        </pc:sldMkLst>
        <pc:spChg chg="add mod">
          <ac:chgData name="אייל בנבנישתי" userId="5fbfbf99-afdd-4826-8758-57ce397a26c6" providerId="ADAL" clId="{A663D2CB-8429-478F-A33C-B69673191964}" dt="2025-07-31T09:41:34.824" v="80" actId="1076"/>
          <ac:spMkLst>
            <pc:docMk/>
            <pc:sldMk cId="1520833429" sldId="306"/>
            <ac:spMk id="7" creationId="{447DA551-DC8E-9EA9-CD6A-563508981692}"/>
          </ac:spMkLst>
        </pc:spChg>
        <pc:spChg chg="add mod">
          <ac:chgData name="אייל בנבנישתי" userId="5fbfbf99-afdd-4826-8758-57ce397a26c6" providerId="ADAL" clId="{A663D2CB-8429-478F-A33C-B69673191964}" dt="2025-07-31T09:43:32.350" v="88" actId="1076"/>
          <ac:spMkLst>
            <pc:docMk/>
            <pc:sldMk cId="1520833429" sldId="306"/>
            <ac:spMk id="8" creationId="{5148EC8B-9480-E2B2-EA73-7750E94B2D30}"/>
          </ac:spMkLst>
        </pc:spChg>
        <pc:spChg chg="add mod">
          <ac:chgData name="אייל בנבנישתי" userId="5fbfbf99-afdd-4826-8758-57ce397a26c6" providerId="ADAL" clId="{A663D2CB-8429-478F-A33C-B69673191964}" dt="2025-07-31T09:47:57.593" v="106" actId="1076"/>
          <ac:spMkLst>
            <pc:docMk/>
            <pc:sldMk cId="1520833429" sldId="306"/>
            <ac:spMk id="9" creationId="{A286D3C9-46E6-A177-3B87-D2AA47DE8636}"/>
          </ac:spMkLst>
        </pc:spChg>
        <pc:spChg chg="add mod">
          <ac:chgData name="אייל בנבנישתי" userId="5fbfbf99-afdd-4826-8758-57ce397a26c6" providerId="ADAL" clId="{A663D2CB-8429-478F-A33C-B69673191964}" dt="2025-07-31T09:48:05.192" v="107" actId="1076"/>
          <ac:spMkLst>
            <pc:docMk/>
            <pc:sldMk cId="1520833429" sldId="306"/>
            <ac:spMk id="10" creationId="{865CB223-8344-88D6-7771-EC200FA92C47}"/>
          </ac:spMkLst>
        </pc:spChg>
        <pc:picChg chg="del">
          <ac:chgData name="אייל בנבנישתי" userId="5fbfbf99-afdd-4826-8758-57ce397a26c6" providerId="ADAL" clId="{A663D2CB-8429-478F-A33C-B69673191964}" dt="2025-07-31T09:40:29.959" v="74" actId="478"/>
          <ac:picMkLst>
            <pc:docMk/>
            <pc:sldMk cId="1520833429" sldId="306"/>
            <ac:picMk id="3" creationId="{DDA40BEC-03C4-4EC0-7D76-D97E3A83DD89}"/>
          </ac:picMkLst>
        </pc:picChg>
        <pc:picChg chg="add mod">
          <ac:chgData name="אייל בנבנישתי" userId="5fbfbf99-afdd-4826-8758-57ce397a26c6" providerId="ADAL" clId="{A663D2CB-8429-478F-A33C-B69673191964}" dt="2025-07-31T09:41:02.925" v="76" actId="1076"/>
          <ac:picMkLst>
            <pc:docMk/>
            <pc:sldMk cId="1520833429" sldId="306"/>
            <ac:picMk id="4" creationId="{04BC02BB-4DBE-D0D0-57D4-16328E195874}"/>
          </ac:picMkLst>
        </pc:picChg>
      </pc:sldChg>
      <pc:sldChg chg="addSp delSp modSp add mod">
        <pc:chgData name="אייל בנבנישתי" userId="5fbfbf99-afdd-4826-8758-57ce397a26c6" providerId="ADAL" clId="{A663D2CB-8429-478F-A33C-B69673191964}" dt="2025-07-31T09:44:25.420" v="93" actId="478"/>
        <pc:sldMkLst>
          <pc:docMk/>
          <pc:sldMk cId="465391832" sldId="307"/>
        </pc:sldMkLst>
        <pc:spChg chg="del">
          <ac:chgData name="אייל בנבנישתי" userId="5fbfbf99-afdd-4826-8758-57ce397a26c6" providerId="ADAL" clId="{A663D2CB-8429-478F-A33C-B69673191964}" dt="2025-07-31T09:44:25.420" v="93" actId="478"/>
          <ac:spMkLst>
            <pc:docMk/>
            <pc:sldMk cId="465391832" sldId="307"/>
            <ac:spMk id="7" creationId="{0B155396-C80D-407A-18C9-A1ABDB2F9562}"/>
          </ac:spMkLst>
        </pc:spChg>
        <pc:spChg chg="del">
          <ac:chgData name="אייל בנבנישתי" userId="5fbfbf99-afdd-4826-8758-57ce397a26c6" providerId="ADAL" clId="{A663D2CB-8429-478F-A33C-B69673191964}" dt="2025-07-31T09:41:58.137" v="85" actId="478"/>
          <ac:spMkLst>
            <pc:docMk/>
            <pc:sldMk cId="465391832" sldId="307"/>
            <ac:spMk id="8" creationId="{278FF515-4DD8-AC74-420E-495958DF015F}"/>
          </ac:spMkLst>
        </pc:spChg>
        <pc:spChg chg="add mod">
          <ac:chgData name="אייל בנבנישתי" userId="5fbfbf99-afdd-4826-8758-57ce397a26c6" providerId="ADAL" clId="{A663D2CB-8429-478F-A33C-B69673191964}" dt="2025-07-31T09:43:50.330" v="90" actId="1076"/>
          <ac:spMkLst>
            <pc:docMk/>
            <pc:sldMk cId="465391832" sldId="307"/>
            <ac:spMk id="9" creationId="{3019C403-ADDB-A81F-E2A0-813FB3D5D6C1}"/>
          </ac:spMkLst>
        </pc:spChg>
        <pc:picChg chg="add mod">
          <ac:chgData name="אייל בנבנישתי" userId="5fbfbf99-afdd-4826-8758-57ce397a26c6" providerId="ADAL" clId="{A663D2CB-8429-478F-A33C-B69673191964}" dt="2025-07-31T09:43:24.276" v="87" actId="1076"/>
          <ac:picMkLst>
            <pc:docMk/>
            <pc:sldMk cId="465391832" sldId="307"/>
            <ac:picMk id="3" creationId="{897FD558-9CA4-2946-1136-56E983FD870A}"/>
          </ac:picMkLst>
        </pc:picChg>
        <pc:picChg chg="del">
          <ac:chgData name="אייל בנבנישתי" userId="5fbfbf99-afdd-4826-8758-57ce397a26c6" providerId="ADAL" clId="{A663D2CB-8429-478F-A33C-B69673191964}" dt="2025-07-31T09:41:55.892" v="84" actId="478"/>
          <ac:picMkLst>
            <pc:docMk/>
            <pc:sldMk cId="465391832" sldId="307"/>
            <ac:picMk id="4" creationId="{E2127927-7953-9A0A-3727-ACDFA2759BEC}"/>
          </ac:picMkLst>
        </pc:picChg>
      </pc:sldChg>
      <pc:sldChg chg="addSp delSp modSp add mod">
        <pc:chgData name="אייל בנבנישתי" userId="5fbfbf99-afdd-4826-8758-57ce397a26c6" providerId="ADAL" clId="{A663D2CB-8429-478F-A33C-B69673191964}" dt="2025-07-31T09:44:52.052" v="96" actId="1076"/>
        <pc:sldMkLst>
          <pc:docMk/>
          <pc:sldMk cId="2804092831" sldId="308"/>
        </pc:sldMkLst>
        <pc:spChg chg="del">
          <ac:chgData name="אייל בנבנישתי" userId="5fbfbf99-afdd-4826-8758-57ce397a26c6" providerId="ADAL" clId="{A663D2CB-8429-478F-A33C-B69673191964}" dt="2025-07-31T09:44:29.986" v="94" actId="478"/>
          <ac:spMkLst>
            <pc:docMk/>
            <pc:sldMk cId="2804092831" sldId="308"/>
            <ac:spMk id="7" creationId="{A555D26D-20E1-9094-5A58-F60218EA79F5}"/>
          </ac:spMkLst>
        </pc:spChg>
        <pc:spChg chg="del">
          <ac:chgData name="אייל בנבנישתי" userId="5fbfbf99-afdd-4826-8758-57ce397a26c6" providerId="ADAL" clId="{A663D2CB-8429-478F-A33C-B69673191964}" dt="2025-07-31T09:44:29.986" v="94" actId="478"/>
          <ac:spMkLst>
            <pc:docMk/>
            <pc:sldMk cId="2804092831" sldId="308"/>
            <ac:spMk id="9" creationId="{21BE8FAC-C8FF-B0B0-10C5-C5CB1342554B}"/>
          </ac:spMkLst>
        </pc:spChg>
        <pc:picChg chg="del">
          <ac:chgData name="אייל בנבנישתי" userId="5fbfbf99-afdd-4826-8758-57ce397a26c6" providerId="ADAL" clId="{A663D2CB-8429-478F-A33C-B69673191964}" dt="2025-07-31T09:44:19.589" v="92" actId="478"/>
          <ac:picMkLst>
            <pc:docMk/>
            <pc:sldMk cId="2804092831" sldId="308"/>
            <ac:picMk id="3" creationId="{203FF583-7A5C-A3BD-7125-ECF4EF06A827}"/>
          </ac:picMkLst>
        </pc:picChg>
        <pc:picChg chg="add mod">
          <ac:chgData name="אייל בנבנישתי" userId="5fbfbf99-afdd-4826-8758-57ce397a26c6" providerId="ADAL" clId="{A663D2CB-8429-478F-A33C-B69673191964}" dt="2025-07-31T09:44:52.052" v="96" actId="1076"/>
          <ac:picMkLst>
            <pc:docMk/>
            <pc:sldMk cId="2804092831" sldId="308"/>
            <ac:picMk id="4" creationId="{67E9FEAA-2FAB-981B-2196-657CA431452C}"/>
          </ac:picMkLst>
        </pc:picChg>
      </pc:sldChg>
      <pc:sldChg chg="addSp delSp modSp add mod">
        <pc:chgData name="אייל בנבנישתי" userId="5fbfbf99-afdd-4826-8758-57ce397a26c6" providerId="ADAL" clId="{A663D2CB-8429-478F-A33C-B69673191964}" dt="2025-07-31T11:01:55.546" v="570" actId="478"/>
        <pc:sldMkLst>
          <pc:docMk/>
          <pc:sldMk cId="166230703" sldId="309"/>
        </pc:sldMkLst>
        <pc:spChg chg="del">
          <ac:chgData name="אייל בנבנישתי" userId="5fbfbf99-afdd-4826-8758-57ce397a26c6" providerId="ADAL" clId="{A663D2CB-8429-478F-A33C-B69673191964}" dt="2025-07-31T09:56:13.895" v="136" actId="478"/>
          <ac:spMkLst>
            <pc:docMk/>
            <pc:sldMk cId="166230703" sldId="309"/>
            <ac:spMk id="7" creationId="{7C39C826-8E97-8052-34F4-B9E8A68C608A}"/>
          </ac:spMkLst>
        </pc:spChg>
        <pc:spChg chg="del">
          <ac:chgData name="אייל בנבנישתי" userId="5fbfbf99-afdd-4826-8758-57ce397a26c6" providerId="ADAL" clId="{A663D2CB-8429-478F-A33C-B69673191964}" dt="2025-07-31T09:56:13.895" v="136" actId="478"/>
          <ac:spMkLst>
            <pc:docMk/>
            <pc:sldMk cId="166230703" sldId="309"/>
            <ac:spMk id="8" creationId="{8AB8857A-E3CB-EBA1-E07E-05A7FD3885A7}"/>
          </ac:spMkLst>
        </pc:spChg>
        <pc:spChg chg="del">
          <ac:chgData name="אייל בנבנישתי" userId="5fbfbf99-afdd-4826-8758-57ce397a26c6" providerId="ADAL" clId="{A663D2CB-8429-478F-A33C-B69673191964}" dt="2025-07-31T09:56:13.895" v="136" actId="478"/>
          <ac:spMkLst>
            <pc:docMk/>
            <pc:sldMk cId="166230703" sldId="309"/>
            <ac:spMk id="11" creationId="{A0554388-603A-64C4-60D6-E6730B9E167B}"/>
          </ac:spMkLst>
        </pc:spChg>
        <pc:spChg chg="del">
          <ac:chgData name="אייל בנבנישתי" userId="5fbfbf99-afdd-4826-8758-57ce397a26c6" providerId="ADAL" clId="{A663D2CB-8429-478F-A33C-B69673191964}" dt="2025-07-31T09:56:13.895" v="136" actId="478"/>
          <ac:spMkLst>
            <pc:docMk/>
            <pc:sldMk cId="166230703" sldId="309"/>
            <ac:spMk id="12" creationId="{7A7B66B7-9523-AEB3-36B5-12AA2F9D3003}"/>
          </ac:spMkLst>
        </pc:spChg>
        <pc:spChg chg="del">
          <ac:chgData name="אייל בנבנישתי" userId="5fbfbf99-afdd-4826-8758-57ce397a26c6" providerId="ADAL" clId="{A663D2CB-8429-478F-A33C-B69673191964}" dt="2025-07-31T11:01:55.546" v="570" actId="478"/>
          <ac:spMkLst>
            <pc:docMk/>
            <pc:sldMk cId="166230703" sldId="309"/>
            <ac:spMk id="13" creationId="{FBD78E33-4432-1BEC-F65F-9F5337E652B4}"/>
          </ac:spMkLst>
        </pc:spChg>
        <pc:spChg chg="del">
          <ac:chgData name="אייל בנבנישתי" userId="5fbfbf99-afdd-4826-8758-57ce397a26c6" providerId="ADAL" clId="{A663D2CB-8429-478F-A33C-B69673191964}" dt="2025-07-31T11:01:55.546" v="570" actId="478"/>
          <ac:spMkLst>
            <pc:docMk/>
            <pc:sldMk cId="166230703" sldId="309"/>
            <ac:spMk id="14" creationId="{89602376-5470-56AF-2890-E982825C0FA6}"/>
          </ac:spMkLst>
        </pc:spChg>
        <pc:spChg chg="add mod">
          <ac:chgData name="אייל בנבנישתי" userId="5fbfbf99-afdd-4826-8758-57ce397a26c6" providerId="ADAL" clId="{A663D2CB-8429-478F-A33C-B69673191964}" dt="2025-07-31T09:59:51.887" v="144" actId="1076"/>
          <ac:spMkLst>
            <pc:docMk/>
            <pc:sldMk cId="166230703" sldId="309"/>
            <ac:spMk id="16" creationId="{6BA4C00B-049F-8577-4A21-75F4E6246CCF}"/>
          </ac:spMkLst>
        </pc:spChg>
        <pc:spChg chg="del">
          <ac:chgData name="אייל בנבנישתי" userId="5fbfbf99-afdd-4826-8758-57ce397a26c6" providerId="ADAL" clId="{A663D2CB-8429-478F-A33C-B69673191964}" dt="2025-07-31T11:01:55.546" v="570" actId="478"/>
          <ac:spMkLst>
            <pc:docMk/>
            <pc:sldMk cId="166230703" sldId="309"/>
            <ac:spMk id="17" creationId="{1737CBF1-89E8-094A-3A43-1FE1E34D855B}"/>
          </ac:spMkLst>
        </pc:spChg>
        <pc:spChg chg="del">
          <ac:chgData name="אייל בנבנישתי" userId="5fbfbf99-afdd-4826-8758-57ce397a26c6" providerId="ADAL" clId="{A663D2CB-8429-478F-A33C-B69673191964}" dt="2025-07-31T11:01:55.546" v="570" actId="478"/>
          <ac:spMkLst>
            <pc:docMk/>
            <pc:sldMk cId="166230703" sldId="309"/>
            <ac:spMk id="18" creationId="{C7C63EEC-7BE2-F9C0-6D90-80C2BDC94D09}"/>
          </ac:spMkLst>
        </pc:spChg>
        <pc:spChg chg="del">
          <ac:chgData name="אייל בנבנישתי" userId="5fbfbf99-afdd-4826-8758-57ce397a26c6" providerId="ADAL" clId="{A663D2CB-8429-478F-A33C-B69673191964}" dt="2025-07-31T11:01:55.546" v="570" actId="478"/>
          <ac:spMkLst>
            <pc:docMk/>
            <pc:sldMk cId="166230703" sldId="309"/>
            <ac:spMk id="19" creationId="{6B15FF6C-B31A-9CC1-230E-2296B0FF1C64}"/>
          </ac:spMkLst>
        </pc:spChg>
        <pc:spChg chg="add mod">
          <ac:chgData name="אייל בנבנישתי" userId="5fbfbf99-afdd-4826-8758-57ce397a26c6" providerId="ADAL" clId="{A663D2CB-8429-478F-A33C-B69673191964}" dt="2025-07-31T10:00:11.038" v="147" actId="14100"/>
          <ac:spMkLst>
            <pc:docMk/>
            <pc:sldMk cId="166230703" sldId="309"/>
            <ac:spMk id="20" creationId="{EB1F27B3-0055-12E4-EA98-60E0A8652510}"/>
          </ac:spMkLst>
        </pc:spChg>
        <pc:spChg chg="add mod">
          <ac:chgData name="אייל בנבנישתי" userId="5fbfbf99-afdd-4826-8758-57ce397a26c6" providerId="ADAL" clId="{A663D2CB-8429-478F-A33C-B69673191964}" dt="2025-07-31T10:00:33.432" v="152" actId="14100"/>
          <ac:spMkLst>
            <pc:docMk/>
            <pc:sldMk cId="166230703" sldId="309"/>
            <ac:spMk id="22" creationId="{C5473962-84BF-76E0-78BC-F77E7992D708}"/>
          </ac:spMkLst>
        </pc:spChg>
        <pc:spChg chg="add mod">
          <ac:chgData name="אייל בנבנישתי" userId="5fbfbf99-afdd-4826-8758-57ce397a26c6" providerId="ADAL" clId="{A663D2CB-8429-478F-A33C-B69673191964}" dt="2025-07-31T10:01:20.784" v="161" actId="1076"/>
          <ac:spMkLst>
            <pc:docMk/>
            <pc:sldMk cId="166230703" sldId="309"/>
            <ac:spMk id="30" creationId="{B1539D78-8FAD-D132-D338-91029EF1C6C3}"/>
          </ac:spMkLst>
        </pc:spChg>
        <pc:spChg chg="add mod">
          <ac:chgData name="אייל בנבנישתי" userId="5fbfbf99-afdd-4826-8758-57ce397a26c6" providerId="ADAL" clId="{A663D2CB-8429-478F-A33C-B69673191964}" dt="2025-07-31T10:01:28.719" v="163" actId="1076"/>
          <ac:spMkLst>
            <pc:docMk/>
            <pc:sldMk cId="166230703" sldId="309"/>
            <ac:spMk id="31" creationId="{B3CBC2D9-08D1-3376-544F-9F10901C3CC8}"/>
          </ac:spMkLst>
        </pc:spChg>
        <pc:spChg chg="add mod">
          <ac:chgData name="אייל בנבנישתי" userId="5fbfbf99-afdd-4826-8758-57ce397a26c6" providerId="ADAL" clId="{A663D2CB-8429-478F-A33C-B69673191964}" dt="2025-07-31T10:01:38.584" v="165" actId="1076"/>
          <ac:spMkLst>
            <pc:docMk/>
            <pc:sldMk cId="166230703" sldId="309"/>
            <ac:spMk id="32" creationId="{7E58DDCA-6746-529A-B1E5-8BE861642DA2}"/>
          </ac:spMkLst>
        </pc:spChg>
        <pc:picChg chg="add del mod">
          <ac:chgData name="אייל בנבנישתי" userId="5fbfbf99-afdd-4826-8758-57ce397a26c6" providerId="ADAL" clId="{A663D2CB-8429-478F-A33C-B69673191964}" dt="2025-07-31T09:58:53.836" v="139" actId="478"/>
          <ac:picMkLst>
            <pc:docMk/>
            <pc:sldMk cId="166230703" sldId="309"/>
            <ac:picMk id="3" creationId="{5B99D4C9-69F7-6A97-5434-03CD4B4B0464}"/>
          </ac:picMkLst>
        </pc:picChg>
        <pc:picChg chg="del">
          <ac:chgData name="אייל בנבנישתי" userId="5fbfbf99-afdd-4826-8758-57ce397a26c6" providerId="ADAL" clId="{A663D2CB-8429-478F-A33C-B69673191964}" dt="2025-07-31T09:56:08.703" v="135" actId="478"/>
          <ac:picMkLst>
            <pc:docMk/>
            <pc:sldMk cId="166230703" sldId="309"/>
            <ac:picMk id="4" creationId="{3B33440A-43BC-5871-F2BD-021E3000CE88}"/>
          </ac:picMkLst>
        </pc:picChg>
        <pc:picChg chg="add mod">
          <ac:chgData name="אייל בנבנישתי" userId="5fbfbf99-afdd-4826-8758-57ce397a26c6" providerId="ADAL" clId="{A663D2CB-8429-478F-A33C-B69673191964}" dt="2025-07-31T09:59:32.977" v="142" actId="14100"/>
          <ac:picMkLst>
            <pc:docMk/>
            <pc:sldMk cId="166230703" sldId="309"/>
            <ac:picMk id="10" creationId="{B48953BE-2B5D-01CC-D505-AFFFE0F22233}"/>
          </ac:picMkLst>
        </pc:picChg>
        <pc:cxnChg chg="del">
          <ac:chgData name="אייל בנבנישתי" userId="5fbfbf99-afdd-4826-8758-57ce397a26c6" providerId="ADAL" clId="{A663D2CB-8429-478F-A33C-B69673191964}" dt="2025-07-31T11:01:55.546" v="570" actId="478"/>
          <ac:cxnSpMkLst>
            <pc:docMk/>
            <pc:sldMk cId="166230703" sldId="309"/>
            <ac:cxnSpMk id="15" creationId="{7D10ECB8-9D79-8E02-BA13-2FCF8808448F}"/>
          </ac:cxnSpMkLst>
        </pc:cxnChg>
        <pc:cxnChg chg="add mod">
          <ac:chgData name="אייל בנבנישתי" userId="5fbfbf99-afdd-4826-8758-57ce397a26c6" providerId="ADAL" clId="{A663D2CB-8429-478F-A33C-B69673191964}" dt="2025-07-31T10:00:19.869" v="149" actId="1076"/>
          <ac:cxnSpMkLst>
            <pc:docMk/>
            <pc:sldMk cId="166230703" sldId="309"/>
            <ac:cxnSpMk id="21" creationId="{20F80637-F38B-6FA6-6C5F-6A502F241550}"/>
          </ac:cxnSpMkLst>
        </pc:cxnChg>
        <pc:cxnChg chg="add mod">
          <ac:chgData name="אייל בנבנישתי" userId="5fbfbf99-afdd-4826-8758-57ce397a26c6" providerId="ADAL" clId="{A663D2CB-8429-478F-A33C-B69673191964}" dt="2025-07-31T10:01:11.937" v="159" actId="1076"/>
          <ac:cxnSpMkLst>
            <pc:docMk/>
            <pc:sldMk cId="166230703" sldId="309"/>
            <ac:cxnSpMk id="23" creationId="{6B24FC65-ED34-0F89-0507-782AA44710CE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49.817" v="569" actId="478"/>
        <pc:sldMkLst>
          <pc:docMk/>
          <pc:sldMk cId="2734200168" sldId="310"/>
        </pc:sldMkLst>
        <pc:spChg chg="mod">
          <ac:chgData name="אייל בנבנישתי" userId="5fbfbf99-afdd-4826-8758-57ce397a26c6" providerId="ADAL" clId="{A663D2CB-8429-478F-A33C-B69673191964}" dt="2025-07-31T10:07:42.311" v="182" actId="20577"/>
          <ac:spMkLst>
            <pc:docMk/>
            <pc:sldMk cId="2734200168" sldId="310"/>
            <ac:spMk id="5" creationId="{6C3A6BC9-F1A3-4F9D-4909-80528546B63D}"/>
          </ac:spMkLst>
        </pc:spChg>
        <pc:spChg chg="del">
          <ac:chgData name="אייל בנבנישתי" userId="5fbfbf99-afdd-4826-8758-57ce397a26c6" providerId="ADAL" clId="{A663D2CB-8429-478F-A33C-B69673191964}" dt="2025-07-31T11:01:49.817" v="569" actId="478"/>
          <ac:spMkLst>
            <pc:docMk/>
            <pc:sldMk cId="2734200168" sldId="310"/>
            <ac:spMk id="13" creationId="{4586E345-3E7F-16C3-E9A4-B2DB20C66081}"/>
          </ac:spMkLst>
        </pc:spChg>
        <pc:spChg chg="del">
          <ac:chgData name="אייל בנבנישתי" userId="5fbfbf99-afdd-4826-8758-57ce397a26c6" providerId="ADAL" clId="{A663D2CB-8429-478F-A33C-B69673191964}" dt="2025-07-31T11:01:49.817" v="569" actId="478"/>
          <ac:spMkLst>
            <pc:docMk/>
            <pc:sldMk cId="2734200168" sldId="310"/>
            <ac:spMk id="14" creationId="{A054B617-892E-5470-00FF-F1A98B3CF023}"/>
          </ac:spMkLst>
        </pc:spChg>
        <pc:spChg chg="del">
          <ac:chgData name="אייל בנבנישתי" userId="5fbfbf99-afdd-4826-8758-57ce397a26c6" providerId="ADAL" clId="{A663D2CB-8429-478F-A33C-B69673191964}" dt="2025-07-31T10:07:47.854" v="183" actId="478"/>
          <ac:spMkLst>
            <pc:docMk/>
            <pc:sldMk cId="2734200168" sldId="310"/>
            <ac:spMk id="16" creationId="{E2357012-CD7E-2747-D3BB-7009701FE657}"/>
          </ac:spMkLst>
        </pc:spChg>
        <pc:spChg chg="del">
          <ac:chgData name="אייל בנבנישתי" userId="5fbfbf99-afdd-4826-8758-57ce397a26c6" providerId="ADAL" clId="{A663D2CB-8429-478F-A33C-B69673191964}" dt="2025-07-31T11:01:49.817" v="569" actId="478"/>
          <ac:spMkLst>
            <pc:docMk/>
            <pc:sldMk cId="2734200168" sldId="310"/>
            <ac:spMk id="17" creationId="{C1C9913B-8DBF-2AB9-F5D7-7E1FBBB754DB}"/>
          </ac:spMkLst>
        </pc:spChg>
        <pc:spChg chg="del">
          <ac:chgData name="אייל בנבנישתי" userId="5fbfbf99-afdd-4826-8758-57ce397a26c6" providerId="ADAL" clId="{A663D2CB-8429-478F-A33C-B69673191964}" dt="2025-07-31T11:01:49.817" v="569" actId="478"/>
          <ac:spMkLst>
            <pc:docMk/>
            <pc:sldMk cId="2734200168" sldId="310"/>
            <ac:spMk id="18" creationId="{9345EC75-AEE7-8133-040A-0D9D8D2F3CBD}"/>
          </ac:spMkLst>
        </pc:spChg>
        <pc:spChg chg="del">
          <ac:chgData name="אייל בנבנישתי" userId="5fbfbf99-afdd-4826-8758-57ce397a26c6" providerId="ADAL" clId="{A663D2CB-8429-478F-A33C-B69673191964}" dt="2025-07-31T11:01:49.817" v="569" actId="478"/>
          <ac:spMkLst>
            <pc:docMk/>
            <pc:sldMk cId="2734200168" sldId="310"/>
            <ac:spMk id="19" creationId="{86E6AC5B-F091-58E3-DC4B-A3734CDB92AF}"/>
          </ac:spMkLst>
        </pc:spChg>
        <pc:spChg chg="del">
          <ac:chgData name="אייל בנבנישתי" userId="5fbfbf99-afdd-4826-8758-57ce397a26c6" providerId="ADAL" clId="{A663D2CB-8429-478F-A33C-B69673191964}" dt="2025-07-31T10:07:47.854" v="183" actId="478"/>
          <ac:spMkLst>
            <pc:docMk/>
            <pc:sldMk cId="2734200168" sldId="310"/>
            <ac:spMk id="20" creationId="{5C171ECC-3213-D26C-39FC-B0C3BE9C51F8}"/>
          </ac:spMkLst>
        </pc:spChg>
        <pc:spChg chg="del">
          <ac:chgData name="אייל בנבנישתי" userId="5fbfbf99-afdd-4826-8758-57ce397a26c6" providerId="ADAL" clId="{A663D2CB-8429-478F-A33C-B69673191964}" dt="2025-07-31T10:07:47.854" v="183" actId="478"/>
          <ac:spMkLst>
            <pc:docMk/>
            <pc:sldMk cId="2734200168" sldId="310"/>
            <ac:spMk id="22" creationId="{DDDFDC93-4930-D572-7D06-25EC148C189C}"/>
          </ac:spMkLst>
        </pc:spChg>
        <pc:spChg chg="del">
          <ac:chgData name="אייל בנבנישתי" userId="5fbfbf99-afdd-4826-8758-57ce397a26c6" providerId="ADAL" clId="{A663D2CB-8429-478F-A33C-B69673191964}" dt="2025-07-31T10:07:47.854" v="183" actId="478"/>
          <ac:spMkLst>
            <pc:docMk/>
            <pc:sldMk cId="2734200168" sldId="310"/>
            <ac:spMk id="30" creationId="{65259A00-61DD-BA0B-E8EB-6902EB0A89C5}"/>
          </ac:spMkLst>
        </pc:spChg>
        <pc:spChg chg="del">
          <ac:chgData name="אייל בנבנישתי" userId="5fbfbf99-afdd-4826-8758-57ce397a26c6" providerId="ADAL" clId="{A663D2CB-8429-478F-A33C-B69673191964}" dt="2025-07-31T10:07:47.854" v="183" actId="478"/>
          <ac:spMkLst>
            <pc:docMk/>
            <pc:sldMk cId="2734200168" sldId="310"/>
            <ac:spMk id="31" creationId="{3EFBEBF5-C55F-6129-0CCB-6749B6FE466F}"/>
          </ac:spMkLst>
        </pc:spChg>
        <pc:spChg chg="del">
          <ac:chgData name="אייל בנבנישתי" userId="5fbfbf99-afdd-4826-8758-57ce397a26c6" providerId="ADAL" clId="{A663D2CB-8429-478F-A33C-B69673191964}" dt="2025-07-31T10:07:47.854" v="183" actId="478"/>
          <ac:spMkLst>
            <pc:docMk/>
            <pc:sldMk cId="2734200168" sldId="310"/>
            <ac:spMk id="32" creationId="{AEBA3369-F18B-2C6D-B231-C151E080446C}"/>
          </ac:spMkLst>
        </pc:spChg>
        <pc:picChg chg="add mod">
          <ac:chgData name="אייל בנבנישתי" userId="5fbfbf99-afdd-4826-8758-57ce397a26c6" providerId="ADAL" clId="{A663D2CB-8429-478F-A33C-B69673191964}" dt="2025-07-31T10:10:53.407" v="187" actId="14100"/>
          <ac:picMkLst>
            <pc:docMk/>
            <pc:sldMk cId="2734200168" sldId="310"/>
            <ac:picMk id="3" creationId="{604BF5A9-ED5C-98D8-448D-7B713946AE1A}"/>
          </ac:picMkLst>
        </pc:picChg>
        <pc:picChg chg="add del">
          <ac:chgData name="אייל בנבנישתי" userId="5fbfbf99-afdd-4826-8758-57ce397a26c6" providerId="ADAL" clId="{A663D2CB-8429-478F-A33C-B69673191964}" dt="2025-07-31T10:12:53.312" v="189" actId="22"/>
          <ac:picMkLst>
            <pc:docMk/>
            <pc:sldMk cId="2734200168" sldId="310"/>
            <ac:picMk id="7" creationId="{C7BD81AB-A243-1979-07A3-04722F5C398F}"/>
          </ac:picMkLst>
        </pc:picChg>
        <pc:picChg chg="del">
          <ac:chgData name="אייל בנבנישתי" userId="5fbfbf99-afdd-4826-8758-57ce397a26c6" providerId="ADAL" clId="{A663D2CB-8429-478F-A33C-B69673191964}" dt="2025-07-31T10:07:49.825" v="184" actId="478"/>
          <ac:picMkLst>
            <pc:docMk/>
            <pc:sldMk cId="2734200168" sldId="310"/>
            <ac:picMk id="10" creationId="{4C75344C-2DFD-B399-59DB-0EABDE689A49}"/>
          </ac:picMkLst>
        </pc:picChg>
        <pc:cxnChg chg="del">
          <ac:chgData name="אייל בנבנישתי" userId="5fbfbf99-afdd-4826-8758-57ce397a26c6" providerId="ADAL" clId="{A663D2CB-8429-478F-A33C-B69673191964}" dt="2025-07-31T11:01:49.817" v="569" actId="478"/>
          <ac:cxnSpMkLst>
            <pc:docMk/>
            <pc:sldMk cId="2734200168" sldId="310"/>
            <ac:cxnSpMk id="15" creationId="{51ABEB29-09FE-B9B5-D79D-3F670AEB37D6}"/>
          </ac:cxnSpMkLst>
        </pc:cxnChg>
        <pc:cxnChg chg="del">
          <ac:chgData name="אייל בנבנישתי" userId="5fbfbf99-afdd-4826-8758-57ce397a26c6" providerId="ADAL" clId="{A663D2CB-8429-478F-A33C-B69673191964}" dt="2025-07-31T10:07:47.854" v="183" actId="478"/>
          <ac:cxnSpMkLst>
            <pc:docMk/>
            <pc:sldMk cId="2734200168" sldId="310"/>
            <ac:cxnSpMk id="21" creationId="{C1E355C7-9F6A-88C9-3A7B-32273B9D9A01}"/>
          </ac:cxnSpMkLst>
        </pc:cxnChg>
        <pc:cxnChg chg="del">
          <ac:chgData name="אייל בנבנישתי" userId="5fbfbf99-afdd-4826-8758-57ce397a26c6" providerId="ADAL" clId="{A663D2CB-8429-478F-A33C-B69673191964}" dt="2025-07-31T10:07:47.854" v="183" actId="478"/>
          <ac:cxnSpMkLst>
            <pc:docMk/>
            <pc:sldMk cId="2734200168" sldId="310"/>
            <ac:cxnSpMk id="23" creationId="{40441B41-EE82-CFB1-A174-5BDBBE47E249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44.316" v="568" actId="478"/>
        <pc:sldMkLst>
          <pc:docMk/>
          <pc:sldMk cId="471297568" sldId="311"/>
        </pc:sldMkLst>
        <pc:spChg chg="mod">
          <ac:chgData name="אייל בנבנישתי" userId="5fbfbf99-afdd-4826-8758-57ce397a26c6" providerId="ADAL" clId="{A663D2CB-8429-478F-A33C-B69673191964}" dt="2025-07-31T10:13:48.067" v="210" actId="20577"/>
          <ac:spMkLst>
            <pc:docMk/>
            <pc:sldMk cId="471297568" sldId="311"/>
            <ac:spMk id="5" creationId="{8B6E9ABE-3EF4-0E5F-C026-74EF2023BA56}"/>
          </ac:spMkLst>
        </pc:spChg>
        <pc:spChg chg="del">
          <ac:chgData name="אייל בנבנישתי" userId="5fbfbf99-afdd-4826-8758-57ce397a26c6" providerId="ADAL" clId="{A663D2CB-8429-478F-A33C-B69673191964}" dt="2025-07-31T11:01:44.316" v="568" actId="478"/>
          <ac:spMkLst>
            <pc:docMk/>
            <pc:sldMk cId="471297568" sldId="311"/>
            <ac:spMk id="13" creationId="{EA35539E-F279-4079-AACB-710AA3B80AB2}"/>
          </ac:spMkLst>
        </pc:spChg>
        <pc:spChg chg="del">
          <ac:chgData name="אייל בנבנישתי" userId="5fbfbf99-afdd-4826-8758-57ce397a26c6" providerId="ADAL" clId="{A663D2CB-8429-478F-A33C-B69673191964}" dt="2025-07-31T11:01:44.316" v="568" actId="478"/>
          <ac:spMkLst>
            <pc:docMk/>
            <pc:sldMk cId="471297568" sldId="311"/>
            <ac:spMk id="14" creationId="{F040D4F2-E9C9-6346-859E-AC41D02F66F3}"/>
          </ac:spMkLst>
        </pc:spChg>
        <pc:spChg chg="del">
          <ac:chgData name="אייל בנבנישתי" userId="5fbfbf99-afdd-4826-8758-57ce397a26c6" providerId="ADAL" clId="{A663D2CB-8429-478F-A33C-B69673191964}" dt="2025-07-31T11:01:44.316" v="568" actId="478"/>
          <ac:spMkLst>
            <pc:docMk/>
            <pc:sldMk cId="471297568" sldId="311"/>
            <ac:spMk id="17" creationId="{3E209B1D-0CF6-BB62-88AC-042395F4AF86}"/>
          </ac:spMkLst>
        </pc:spChg>
        <pc:spChg chg="del">
          <ac:chgData name="אייל בנבנישתי" userId="5fbfbf99-afdd-4826-8758-57ce397a26c6" providerId="ADAL" clId="{A663D2CB-8429-478F-A33C-B69673191964}" dt="2025-07-31T11:01:44.316" v="568" actId="478"/>
          <ac:spMkLst>
            <pc:docMk/>
            <pc:sldMk cId="471297568" sldId="311"/>
            <ac:spMk id="18" creationId="{41EFD026-02EA-598F-D56F-B392EB78CBD1}"/>
          </ac:spMkLst>
        </pc:spChg>
        <pc:spChg chg="del">
          <ac:chgData name="אייל בנבנישתי" userId="5fbfbf99-afdd-4826-8758-57ce397a26c6" providerId="ADAL" clId="{A663D2CB-8429-478F-A33C-B69673191964}" dt="2025-07-31T11:01:44.316" v="568" actId="478"/>
          <ac:spMkLst>
            <pc:docMk/>
            <pc:sldMk cId="471297568" sldId="311"/>
            <ac:spMk id="19" creationId="{BBD30D9E-965D-D640-A507-879A354104E7}"/>
          </ac:spMkLst>
        </pc:spChg>
        <pc:picChg chg="del">
          <ac:chgData name="אייל בנבנישתי" userId="5fbfbf99-afdd-4826-8758-57ce397a26c6" providerId="ADAL" clId="{A663D2CB-8429-478F-A33C-B69673191964}" dt="2025-07-31T10:12:59.802" v="191" actId="478"/>
          <ac:picMkLst>
            <pc:docMk/>
            <pc:sldMk cId="471297568" sldId="311"/>
            <ac:picMk id="3" creationId="{2188DA1A-E553-6B17-6877-35274648DDC5}"/>
          </ac:picMkLst>
        </pc:picChg>
        <pc:picChg chg="add mod">
          <ac:chgData name="אייל בנבנישתי" userId="5fbfbf99-afdd-4826-8758-57ce397a26c6" providerId="ADAL" clId="{A663D2CB-8429-478F-A33C-B69673191964}" dt="2025-07-31T11:01:40.921" v="567" actId="1076"/>
          <ac:picMkLst>
            <pc:docMk/>
            <pc:sldMk cId="471297568" sldId="311"/>
            <ac:picMk id="4" creationId="{F666A4AE-EDBF-7617-F409-46A87399FEE9}"/>
          </ac:picMkLst>
        </pc:picChg>
        <pc:cxnChg chg="del">
          <ac:chgData name="אייל בנבנישתי" userId="5fbfbf99-afdd-4826-8758-57ce397a26c6" providerId="ADAL" clId="{A663D2CB-8429-478F-A33C-B69673191964}" dt="2025-07-31T11:01:44.316" v="568" actId="478"/>
          <ac:cxnSpMkLst>
            <pc:docMk/>
            <pc:sldMk cId="471297568" sldId="311"/>
            <ac:cxnSpMk id="15" creationId="{B6C73F37-99E0-18F1-87F9-554AB772D2FB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35.609" v="565" actId="478"/>
        <pc:sldMkLst>
          <pc:docMk/>
          <pc:sldMk cId="3255436880" sldId="312"/>
        </pc:sldMkLst>
        <pc:spChg chg="mod">
          <ac:chgData name="אייל בנבנישתי" userId="5fbfbf99-afdd-4826-8758-57ce397a26c6" providerId="ADAL" clId="{A663D2CB-8429-478F-A33C-B69673191964}" dt="2025-07-31T10:19:53.926" v="224" actId="20577"/>
          <ac:spMkLst>
            <pc:docMk/>
            <pc:sldMk cId="3255436880" sldId="312"/>
            <ac:spMk id="5" creationId="{28216A42-560A-05EC-4945-D0B9611ECBD4}"/>
          </ac:spMkLst>
        </pc:spChg>
        <pc:spChg chg="add mod">
          <ac:chgData name="אייל בנבנישתי" userId="5fbfbf99-afdd-4826-8758-57ce397a26c6" providerId="ADAL" clId="{A663D2CB-8429-478F-A33C-B69673191964}" dt="2025-07-31T10:23:53.487" v="243" actId="1076"/>
          <ac:spMkLst>
            <pc:docMk/>
            <pc:sldMk cId="3255436880" sldId="312"/>
            <ac:spMk id="7" creationId="{C8438F7D-8043-AF16-41C2-00F102FBB590}"/>
          </ac:spMkLst>
        </pc:spChg>
        <pc:spChg chg="add mod">
          <ac:chgData name="אייל בנבנישתי" userId="5fbfbf99-afdd-4826-8758-57ce397a26c6" providerId="ADAL" clId="{A663D2CB-8429-478F-A33C-B69673191964}" dt="2025-07-31T10:23:57.861" v="244" actId="1076"/>
          <ac:spMkLst>
            <pc:docMk/>
            <pc:sldMk cId="3255436880" sldId="312"/>
            <ac:spMk id="8" creationId="{663797D2-8A21-13F4-D5B8-A2FF4D086F54}"/>
          </ac:spMkLst>
        </pc:spChg>
        <pc:spChg chg="add mod">
          <ac:chgData name="אייל בנבנישתי" userId="5fbfbf99-afdd-4826-8758-57ce397a26c6" providerId="ADAL" clId="{A663D2CB-8429-478F-A33C-B69673191964}" dt="2025-07-31T10:23:48.205" v="242" actId="14100"/>
          <ac:spMkLst>
            <pc:docMk/>
            <pc:sldMk cId="3255436880" sldId="312"/>
            <ac:spMk id="9" creationId="{BF371225-4C98-2F99-CFE1-F2222880C03D}"/>
          </ac:spMkLst>
        </pc:spChg>
        <pc:spChg chg="add mod">
          <ac:chgData name="אייל בנבנישתי" userId="5fbfbf99-afdd-4826-8758-57ce397a26c6" providerId="ADAL" clId="{A663D2CB-8429-478F-A33C-B69673191964}" dt="2025-07-31T10:24:09.450" v="247" actId="14100"/>
          <ac:spMkLst>
            <pc:docMk/>
            <pc:sldMk cId="3255436880" sldId="312"/>
            <ac:spMk id="10" creationId="{73653C3E-B4B9-5F55-0705-E22EC96DB3DF}"/>
          </ac:spMkLst>
        </pc:spChg>
        <pc:spChg chg="add mod">
          <ac:chgData name="אייל בנבנישתי" userId="5fbfbf99-afdd-4826-8758-57ce397a26c6" providerId="ADAL" clId="{A663D2CB-8429-478F-A33C-B69673191964}" dt="2025-07-31T10:24:17.621" v="249" actId="1076"/>
          <ac:spMkLst>
            <pc:docMk/>
            <pc:sldMk cId="3255436880" sldId="312"/>
            <ac:spMk id="11" creationId="{76953A19-3921-A793-699E-0CBBD2033172}"/>
          </ac:spMkLst>
        </pc:spChg>
        <pc:spChg chg="del">
          <ac:chgData name="אייל בנבנישתי" userId="5fbfbf99-afdd-4826-8758-57ce397a26c6" providerId="ADAL" clId="{A663D2CB-8429-478F-A33C-B69673191964}" dt="2025-07-31T11:01:35.609" v="565" actId="478"/>
          <ac:spMkLst>
            <pc:docMk/>
            <pc:sldMk cId="3255436880" sldId="312"/>
            <ac:spMk id="13" creationId="{C99FE7C3-8F69-9C07-4228-3B854ADB8206}"/>
          </ac:spMkLst>
        </pc:spChg>
        <pc:spChg chg="del">
          <ac:chgData name="אייל בנבנישתי" userId="5fbfbf99-afdd-4826-8758-57ce397a26c6" providerId="ADAL" clId="{A663D2CB-8429-478F-A33C-B69673191964}" dt="2025-07-31T11:01:35.609" v="565" actId="478"/>
          <ac:spMkLst>
            <pc:docMk/>
            <pc:sldMk cId="3255436880" sldId="312"/>
            <ac:spMk id="14" creationId="{18CB03C4-991D-A130-3DE3-5651F4332CD1}"/>
          </ac:spMkLst>
        </pc:spChg>
        <pc:spChg chg="del">
          <ac:chgData name="אייל בנבנישתי" userId="5fbfbf99-afdd-4826-8758-57ce397a26c6" providerId="ADAL" clId="{A663D2CB-8429-478F-A33C-B69673191964}" dt="2025-07-31T11:01:35.609" v="565" actId="478"/>
          <ac:spMkLst>
            <pc:docMk/>
            <pc:sldMk cId="3255436880" sldId="312"/>
            <ac:spMk id="17" creationId="{6BE50FC5-F8D6-3E56-75ED-8B0A786A5A8C}"/>
          </ac:spMkLst>
        </pc:spChg>
        <pc:spChg chg="del">
          <ac:chgData name="אייל בנבנישתי" userId="5fbfbf99-afdd-4826-8758-57ce397a26c6" providerId="ADAL" clId="{A663D2CB-8429-478F-A33C-B69673191964}" dt="2025-07-31T11:01:35.609" v="565" actId="478"/>
          <ac:spMkLst>
            <pc:docMk/>
            <pc:sldMk cId="3255436880" sldId="312"/>
            <ac:spMk id="18" creationId="{726AD99D-8AB0-DD21-CC74-AF30BE6673C1}"/>
          </ac:spMkLst>
        </pc:spChg>
        <pc:spChg chg="del">
          <ac:chgData name="אייל בנבנישתי" userId="5fbfbf99-afdd-4826-8758-57ce397a26c6" providerId="ADAL" clId="{A663D2CB-8429-478F-A33C-B69673191964}" dt="2025-07-31T11:01:35.609" v="565" actId="478"/>
          <ac:spMkLst>
            <pc:docMk/>
            <pc:sldMk cId="3255436880" sldId="312"/>
            <ac:spMk id="19" creationId="{A6F1C476-9518-CD94-3982-DBEC9E7AFE54}"/>
          </ac:spMkLst>
        </pc:spChg>
        <pc:picChg chg="add mod">
          <ac:chgData name="אייל בנבנישתי" userId="5fbfbf99-afdd-4826-8758-57ce397a26c6" providerId="ADAL" clId="{A663D2CB-8429-478F-A33C-B69673191964}" dt="2025-07-31T10:21:02.157" v="227" actId="14100"/>
          <ac:picMkLst>
            <pc:docMk/>
            <pc:sldMk cId="3255436880" sldId="312"/>
            <ac:picMk id="3" creationId="{6CC70CA3-4A9D-B6E3-EA7F-8599F3D8BB4C}"/>
          </ac:picMkLst>
        </pc:picChg>
        <pc:picChg chg="del">
          <ac:chgData name="אייל בנבנישתי" userId="5fbfbf99-afdd-4826-8758-57ce397a26c6" providerId="ADAL" clId="{A663D2CB-8429-478F-A33C-B69673191964}" dt="2025-07-31T10:19:46.681" v="215" actId="478"/>
          <ac:picMkLst>
            <pc:docMk/>
            <pc:sldMk cId="3255436880" sldId="312"/>
            <ac:picMk id="4" creationId="{E2A3B995-D1B5-3140-3A74-D9298F5BF5BA}"/>
          </ac:picMkLst>
        </pc:picChg>
        <pc:cxnChg chg="del">
          <ac:chgData name="אייל בנבנישתי" userId="5fbfbf99-afdd-4826-8758-57ce397a26c6" providerId="ADAL" clId="{A663D2CB-8429-478F-A33C-B69673191964}" dt="2025-07-31T11:01:35.609" v="565" actId="478"/>
          <ac:cxnSpMkLst>
            <pc:docMk/>
            <pc:sldMk cId="3255436880" sldId="312"/>
            <ac:cxnSpMk id="15" creationId="{905ED3EC-1B7C-190F-8103-EDB2C0C05FC2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30.779" v="564" actId="478"/>
        <pc:sldMkLst>
          <pc:docMk/>
          <pc:sldMk cId="887121047" sldId="313"/>
        </pc:sldMkLst>
        <pc:spChg chg="mod">
          <ac:chgData name="אייל בנבנישתי" userId="5fbfbf99-afdd-4826-8758-57ce397a26c6" providerId="ADAL" clId="{A663D2CB-8429-478F-A33C-B69673191964}" dt="2025-07-31T10:24:35.453" v="267" actId="20577"/>
          <ac:spMkLst>
            <pc:docMk/>
            <pc:sldMk cId="887121047" sldId="313"/>
            <ac:spMk id="5" creationId="{74BE65DB-A307-1EA9-B7BE-DFFE3DA747D7}"/>
          </ac:spMkLst>
        </pc:spChg>
        <pc:spChg chg="add mod">
          <ac:chgData name="אייל בנבנישתי" userId="5fbfbf99-afdd-4826-8758-57ce397a26c6" providerId="ADAL" clId="{A663D2CB-8429-478F-A33C-B69673191964}" dt="2025-07-31T10:23:02.832" v="235" actId="1076"/>
          <ac:spMkLst>
            <pc:docMk/>
            <pc:sldMk cId="887121047" sldId="313"/>
            <ac:spMk id="7" creationId="{9710C99E-0AC3-DD64-569C-4159331B8CA5}"/>
          </ac:spMkLst>
        </pc:spChg>
        <pc:spChg chg="add mod">
          <ac:chgData name="אייל בנבנישתי" userId="5fbfbf99-afdd-4826-8758-57ce397a26c6" providerId="ADAL" clId="{A663D2CB-8429-478F-A33C-B69673191964}" dt="2025-07-31T10:28:08.165" v="269" actId="1076"/>
          <ac:spMkLst>
            <pc:docMk/>
            <pc:sldMk cId="887121047" sldId="313"/>
            <ac:spMk id="8" creationId="{58F07268-F026-14F3-56B5-270C6B777D33}"/>
          </ac:spMkLst>
        </pc:spChg>
        <pc:spChg chg="add mod">
          <ac:chgData name="אייל בנבנישתי" userId="5fbfbf99-afdd-4826-8758-57ce397a26c6" providerId="ADAL" clId="{A663D2CB-8429-478F-A33C-B69673191964}" dt="2025-07-31T10:30:07.974" v="280" actId="14100"/>
          <ac:spMkLst>
            <pc:docMk/>
            <pc:sldMk cId="887121047" sldId="313"/>
            <ac:spMk id="11" creationId="{A4F6E6ED-136E-3E94-191E-1FCEB36C307A}"/>
          </ac:spMkLst>
        </pc:spChg>
        <pc:spChg chg="del">
          <ac:chgData name="אייל בנבנישתי" userId="5fbfbf99-afdd-4826-8758-57ce397a26c6" providerId="ADAL" clId="{A663D2CB-8429-478F-A33C-B69673191964}" dt="2025-07-31T11:01:30.779" v="564" actId="478"/>
          <ac:spMkLst>
            <pc:docMk/>
            <pc:sldMk cId="887121047" sldId="313"/>
            <ac:spMk id="13" creationId="{DFC648DA-4A4D-0E94-F428-66D36EE716E3}"/>
          </ac:spMkLst>
        </pc:spChg>
        <pc:spChg chg="del">
          <ac:chgData name="אייל בנבנישתי" userId="5fbfbf99-afdd-4826-8758-57ce397a26c6" providerId="ADAL" clId="{A663D2CB-8429-478F-A33C-B69673191964}" dt="2025-07-31T11:01:30.779" v="564" actId="478"/>
          <ac:spMkLst>
            <pc:docMk/>
            <pc:sldMk cId="887121047" sldId="313"/>
            <ac:spMk id="14" creationId="{FE34D401-C186-064D-CA7A-45E2936E5DCD}"/>
          </ac:spMkLst>
        </pc:spChg>
        <pc:spChg chg="del">
          <ac:chgData name="אייל בנבנישתי" userId="5fbfbf99-afdd-4826-8758-57ce397a26c6" providerId="ADAL" clId="{A663D2CB-8429-478F-A33C-B69673191964}" dt="2025-07-31T11:01:30.779" v="564" actId="478"/>
          <ac:spMkLst>
            <pc:docMk/>
            <pc:sldMk cId="887121047" sldId="313"/>
            <ac:spMk id="17" creationId="{00243828-0FB7-2ABB-9F54-7BE88631A771}"/>
          </ac:spMkLst>
        </pc:spChg>
        <pc:spChg chg="del">
          <ac:chgData name="אייל בנבנישתי" userId="5fbfbf99-afdd-4826-8758-57ce397a26c6" providerId="ADAL" clId="{A663D2CB-8429-478F-A33C-B69673191964}" dt="2025-07-31T11:01:30.779" v="564" actId="478"/>
          <ac:spMkLst>
            <pc:docMk/>
            <pc:sldMk cId="887121047" sldId="313"/>
            <ac:spMk id="18" creationId="{041E2A4D-459C-36B8-2D4A-062656A25308}"/>
          </ac:spMkLst>
        </pc:spChg>
        <pc:spChg chg="del">
          <ac:chgData name="אייל בנבנישתי" userId="5fbfbf99-afdd-4826-8758-57ce397a26c6" providerId="ADAL" clId="{A663D2CB-8429-478F-A33C-B69673191964}" dt="2025-07-31T11:01:30.779" v="564" actId="478"/>
          <ac:spMkLst>
            <pc:docMk/>
            <pc:sldMk cId="887121047" sldId="313"/>
            <ac:spMk id="19" creationId="{4DBA0DD9-EDA9-7FC4-CB93-AE3DD567F123}"/>
          </ac:spMkLst>
        </pc:spChg>
        <pc:spChg chg="add mod">
          <ac:chgData name="אייל בנבנישתי" userId="5fbfbf99-afdd-4826-8758-57ce397a26c6" providerId="ADAL" clId="{A663D2CB-8429-478F-A33C-B69673191964}" dt="2025-07-31T10:30:22.866" v="283" actId="1076"/>
          <ac:spMkLst>
            <pc:docMk/>
            <pc:sldMk cId="887121047" sldId="313"/>
            <ac:spMk id="22" creationId="{7D020DD0-ED26-D6ED-EFC3-229A60701771}"/>
          </ac:spMkLst>
        </pc:spChg>
        <pc:picChg chg="del">
          <ac:chgData name="אייל בנבנישתי" userId="5fbfbf99-afdd-4826-8758-57ce397a26c6" providerId="ADAL" clId="{A663D2CB-8429-478F-A33C-B69673191964}" dt="2025-07-31T10:21:08.032" v="229" actId="478"/>
          <ac:picMkLst>
            <pc:docMk/>
            <pc:sldMk cId="887121047" sldId="313"/>
            <ac:picMk id="3" creationId="{0701C3D1-1C1F-E925-55F8-29B184111455}"/>
          </ac:picMkLst>
        </pc:picChg>
        <pc:picChg chg="add mod">
          <ac:chgData name="אייל בנבנישתי" userId="5fbfbf99-afdd-4826-8758-57ce397a26c6" providerId="ADAL" clId="{A663D2CB-8429-478F-A33C-B69673191964}" dt="2025-07-31T10:22:45.164" v="232" actId="14100"/>
          <ac:picMkLst>
            <pc:docMk/>
            <pc:sldMk cId="887121047" sldId="313"/>
            <ac:picMk id="4" creationId="{71916375-A94F-1631-7882-5B2D79A0C2AD}"/>
          </ac:picMkLst>
        </pc:picChg>
        <pc:picChg chg="add mod">
          <ac:chgData name="אייל בנבנישתי" userId="5fbfbf99-afdd-4826-8758-57ce397a26c6" providerId="ADAL" clId="{A663D2CB-8429-478F-A33C-B69673191964}" dt="2025-07-31T10:29:40.884" v="272" actId="1076"/>
          <ac:picMkLst>
            <pc:docMk/>
            <pc:sldMk cId="887121047" sldId="313"/>
            <ac:picMk id="10" creationId="{E1459836-E82C-62EF-FEA3-629D97FF7EB9}"/>
          </ac:picMkLst>
        </pc:picChg>
        <pc:picChg chg="add mod">
          <ac:chgData name="אייל בנבנישתי" userId="5fbfbf99-afdd-4826-8758-57ce397a26c6" providerId="ADAL" clId="{A663D2CB-8429-478F-A33C-B69673191964}" dt="2025-07-31T10:30:48.145" v="284"/>
          <ac:picMkLst>
            <pc:docMk/>
            <pc:sldMk cId="887121047" sldId="313"/>
            <ac:picMk id="23" creationId="{4373314F-DBF2-F893-6E50-1DE27FA99F87}"/>
          </ac:picMkLst>
        </pc:picChg>
        <pc:cxnChg chg="add mod">
          <ac:chgData name="אייל בנבנישתי" userId="5fbfbf99-afdd-4826-8758-57ce397a26c6" providerId="ADAL" clId="{A663D2CB-8429-478F-A33C-B69673191964}" dt="2025-07-31T10:30:10.439" v="281" actId="14100"/>
          <ac:cxnSpMkLst>
            <pc:docMk/>
            <pc:sldMk cId="887121047" sldId="313"/>
            <ac:cxnSpMk id="12" creationId="{70BD86BB-625A-8E08-7B1A-A0FF731D6E12}"/>
          </ac:cxnSpMkLst>
        </pc:cxnChg>
        <pc:cxnChg chg="del">
          <ac:chgData name="אייל בנבנישתי" userId="5fbfbf99-afdd-4826-8758-57ce397a26c6" providerId="ADAL" clId="{A663D2CB-8429-478F-A33C-B69673191964}" dt="2025-07-31T11:01:30.779" v="564" actId="478"/>
          <ac:cxnSpMkLst>
            <pc:docMk/>
            <pc:sldMk cId="887121047" sldId="313"/>
            <ac:cxnSpMk id="15" creationId="{290E8924-5BD6-7A59-B156-BA753DD25874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25.683" v="563" actId="478"/>
        <pc:sldMkLst>
          <pc:docMk/>
          <pc:sldMk cId="4092372952" sldId="314"/>
        </pc:sldMkLst>
        <pc:spChg chg="mod">
          <ac:chgData name="אייל בנבנישתי" userId="5fbfbf99-afdd-4826-8758-57ce397a26c6" providerId="ADAL" clId="{A663D2CB-8429-478F-A33C-B69673191964}" dt="2025-07-31T10:33:34.532" v="323" actId="1076"/>
          <ac:spMkLst>
            <pc:docMk/>
            <pc:sldMk cId="4092372952" sldId="314"/>
            <ac:spMk id="5" creationId="{A61E8C75-4345-5BF4-F8BE-89D9D31B67E3}"/>
          </ac:spMkLst>
        </pc:spChg>
        <pc:spChg chg="del">
          <ac:chgData name="אייל בנבנישתי" userId="5fbfbf99-afdd-4826-8758-57ce397a26c6" providerId="ADAL" clId="{A663D2CB-8429-478F-A33C-B69673191964}" dt="2025-07-31T10:30:58.469" v="286" actId="478"/>
          <ac:spMkLst>
            <pc:docMk/>
            <pc:sldMk cId="4092372952" sldId="314"/>
            <ac:spMk id="7" creationId="{ABD1FB5B-1339-BA58-1EF1-B75AD5BD358F}"/>
          </ac:spMkLst>
        </pc:spChg>
        <pc:spChg chg="del">
          <ac:chgData name="אייל בנבנישתי" userId="5fbfbf99-afdd-4826-8758-57ce397a26c6" providerId="ADAL" clId="{A663D2CB-8429-478F-A33C-B69673191964}" dt="2025-07-31T10:30:58.469" v="286" actId="478"/>
          <ac:spMkLst>
            <pc:docMk/>
            <pc:sldMk cId="4092372952" sldId="314"/>
            <ac:spMk id="8" creationId="{408F42A4-9195-559B-6042-796C3C9A3DFC}"/>
          </ac:spMkLst>
        </pc:spChg>
        <pc:spChg chg="del">
          <ac:chgData name="אייל בנבנישתי" userId="5fbfbf99-afdd-4826-8758-57ce397a26c6" providerId="ADAL" clId="{A663D2CB-8429-478F-A33C-B69673191964}" dt="2025-07-31T10:30:58.469" v="286" actId="478"/>
          <ac:spMkLst>
            <pc:docMk/>
            <pc:sldMk cId="4092372952" sldId="314"/>
            <ac:spMk id="11" creationId="{78BB25DD-46CD-FBDD-2B18-DCC7E74B67B9}"/>
          </ac:spMkLst>
        </pc:spChg>
        <pc:spChg chg="del">
          <ac:chgData name="אייל בנבנישתי" userId="5fbfbf99-afdd-4826-8758-57ce397a26c6" providerId="ADAL" clId="{A663D2CB-8429-478F-A33C-B69673191964}" dt="2025-07-31T11:01:25.683" v="563" actId="478"/>
          <ac:spMkLst>
            <pc:docMk/>
            <pc:sldMk cId="4092372952" sldId="314"/>
            <ac:spMk id="13" creationId="{558CBBE9-16B0-1AF0-D790-3A5764D04DAC}"/>
          </ac:spMkLst>
        </pc:spChg>
        <pc:spChg chg="del">
          <ac:chgData name="אייל בנבנישתי" userId="5fbfbf99-afdd-4826-8758-57ce397a26c6" providerId="ADAL" clId="{A663D2CB-8429-478F-A33C-B69673191964}" dt="2025-07-31T11:01:25.683" v="563" actId="478"/>
          <ac:spMkLst>
            <pc:docMk/>
            <pc:sldMk cId="4092372952" sldId="314"/>
            <ac:spMk id="14" creationId="{BE9491F5-CE70-2970-A421-3CE80DF8E11C}"/>
          </ac:spMkLst>
        </pc:spChg>
        <pc:spChg chg="del">
          <ac:chgData name="אייל בנבנישתי" userId="5fbfbf99-afdd-4826-8758-57ce397a26c6" providerId="ADAL" clId="{A663D2CB-8429-478F-A33C-B69673191964}" dt="2025-07-31T11:01:25.683" v="563" actId="478"/>
          <ac:spMkLst>
            <pc:docMk/>
            <pc:sldMk cId="4092372952" sldId="314"/>
            <ac:spMk id="17" creationId="{8BF0599B-86D5-6134-F902-DBDBEC06CE47}"/>
          </ac:spMkLst>
        </pc:spChg>
        <pc:spChg chg="del">
          <ac:chgData name="אייל בנבנישתי" userId="5fbfbf99-afdd-4826-8758-57ce397a26c6" providerId="ADAL" clId="{A663D2CB-8429-478F-A33C-B69673191964}" dt="2025-07-31T11:01:25.683" v="563" actId="478"/>
          <ac:spMkLst>
            <pc:docMk/>
            <pc:sldMk cId="4092372952" sldId="314"/>
            <ac:spMk id="18" creationId="{BFE8A9AC-F307-4BC9-181C-A5F952EAB95E}"/>
          </ac:spMkLst>
        </pc:spChg>
        <pc:spChg chg="del">
          <ac:chgData name="אייל בנבנישתי" userId="5fbfbf99-afdd-4826-8758-57ce397a26c6" providerId="ADAL" clId="{A663D2CB-8429-478F-A33C-B69673191964}" dt="2025-07-31T11:01:25.683" v="563" actId="478"/>
          <ac:spMkLst>
            <pc:docMk/>
            <pc:sldMk cId="4092372952" sldId="314"/>
            <ac:spMk id="19" creationId="{D7836D6E-A1A8-63AB-EC96-9957DF12BE0B}"/>
          </ac:spMkLst>
        </pc:spChg>
        <pc:spChg chg="del">
          <ac:chgData name="אייל בנבנישתי" userId="5fbfbf99-afdd-4826-8758-57ce397a26c6" providerId="ADAL" clId="{A663D2CB-8429-478F-A33C-B69673191964}" dt="2025-07-31T10:30:58.469" v="286" actId="478"/>
          <ac:spMkLst>
            <pc:docMk/>
            <pc:sldMk cId="4092372952" sldId="314"/>
            <ac:spMk id="22" creationId="{6B3A39B4-B1A5-679A-1604-6715A9004327}"/>
          </ac:spMkLst>
        </pc:spChg>
        <pc:picChg chg="add mod">
          <ac:chgData name="אייל בנבנישתי" userId="5fbfbf99-afdd-4826-8758-57ce397a26c6" providerId="ADAL" clId="{A663D2CB-8429-478F-A33C-B69673191964}" dt="2025-07-31T10:32:44.532" v="289" actId="14100"/>
          <ac:picMkLst>
            <pc:docMk/>
            <pc:sldMk cId="4092372952" sldId="314"/>
            <ac:picMk id="3" creationId="{0C826837-9296-64BC-4A0F-4E8BE891E2F1}"/>
          </ac:picMkLst>
        </pc:picChg>
        <pc:picChg chg="del">
          <ac:chgData name="אייל בנבנישתי" userId="5fbfbf99-afdd-4826-8758-57ce397a26c6" providerId="ADAL" clId="{A663D2CB-8429-478F-A33C-B69673191964}" dt="2025-07-31T10:30:58.469" v="286" actId="478"/>
          <ac:picMkLst>
            <pc:docMk/>
            <pc:sldMk cId="4092372952" sldId="314"/>
            <ac:picMk id="4" creationId="{9DE68DB0-AFE8-E6D5-272B-0A2E060C7396}"/>
          </ac:picMkLst>
        </pc:picChg>
        <pc:picChg chg="del">
          <ac:chgData name="אייל בנבנישתי" userId="5fbfbf99-afdd-4826-8758-57ce397a26c6" providerId="ADAL" clId="{A663D2CB-8429-478F-A33C-B69673191964}" dt="2025-07-31T10:30:58.469" v="286" actId="478"/>
          <ac:picMkLst>
            <pc:docMk/>
            <pc:sldMk cId="4092372952" sldId="314"/>
            <ac:picMk id="10" creationId="{1BC87521-CAF5-E75D-16AA-B933604C0DAA}"/>
          </ac:picMkLst>
        </pc:picChg>
        <pc:picChg chg="add del">
          <ac:chgData name="אייל בנבנישתי" userId="5fbfbf99-afdd-4826-8758-57ce397a26c6" providerId="ADAL" clId="{A663D2CB-8429-478F-A33C-B69673191964}" dt="2025-07-31T10:33:58.322" v="325" actId="22"/>
          <ac:picMkLst>
            <pc:docMk/>
            <pc:sldMk cId="4092372952" sldId="314"/>
            <ac:picMk id="16" creationId="{F4AECFCB-B3AE-5559-09DC-C4C4A0DCDD26}"/>
          </ac:picMkLst>
        </pc:picChg>
        <pc:cxnChg chg="del">
          <ac:chgData name="אייל בנבנישתי" userId="5fbfbf99-afdd-4826-8758-57ce397a26c6" providerId="ADAL" clId="{A663D2CB-8429-478F-A33C-B69673191964}" dt="2025-07-31T10:30:58.469" v="286" actId="478"/>
          <ac:cxnSpMkLst>
            <pc:docMk/>
            <pc:sldMk cId="4092372952" sldId="314"/>
            <ac:cxnSpMk id="12" creationId="{464EDEE6-FD1C-67A1-09A6-D229577CE1BD}"/>
          </ac:cxnSpMkLst>
        </pc:cxnChg>
        <pc:cxnChg chg="del">
          <ac:chgData name="אייל בנבנישתי" userId="5fbfbf99-afdd-4826-8758-57ce397a26c6" providerId="ADAL" clId="{A663D2CB-8429-478F-A33C-B69673191964}" dt="2025-07-31T11:01:25.683" v="563" actId="478"/>
          <ac:cxnSpMkLst>
            <pc:docMk/>
            <pc:sldMk cId="4092372952" sldId="314"/>
            <ac:cxnSpMk id="15" creationId="{602220EA-483A-CD22-E0AF-29B06BEACCBD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20.980" v="562" actId="478"/>
        <pc:sldMkLst>
          <pc:docMk/>
          <pc:sldMk cId="432440831" sldId="315"/>
        </pc:sldMkLst>
        <pc:spChg chg="mod">
          <ac:chgData name="אייל בנבנישתי" userId="5fbfbf99-afdd-4826-8758-57ce397a26c6" providerId="ADAL" clId="{A663D2CB-8429-478F-A33C-B69673191964}" dt="2025-07-31T10:36:16.196" v="359" actId="20577"/>
          <ac:spMkLst>
            <pc:docMk/>
            <pc:sldMk cId="432440831" sldId="315"/>
            <ac:spMk id="5" creationId="{1F6EB577-1935-6557-11FF-644AB06582F0}"/>
          </ac:spMkLst>
        </pc:spChg>
        <pc:spChg chg="del">
          <ac:chgData name="אייל בנבנישתי" userId="5fbfbf99-afdd-4826-8758-57ce397a26c6" providerId="ADAL" clId="{A663D2CB-8429-478F-A33C-B69673191964}" dt="2025-07-31T11:01:20.980" v="562" actId="478"/>
          <ac:spMkLst>
            <pc:docMk/>
            <pc:sldMk cId="432440831" sldId="315"/>
            <ac:spMk id="13" creationId="{3480B196-CAAC-FA64-28DE-F0AC7620DFBF}"/>
          </ac:spMkLst>
        </pc:spChg>
        <pc:spChg chg="del">
          <ac:chgData name="אייל בנבנישתי" userId="5fbfbf99-afdd-4826-8758-57ce397a26c6" providerId="ADAL" clId="{A663D2CB-8429-478F-A33C-B69673191964}" dt="2025-07-31T11:01:20.980" v="562" actId="478"/>
          <ac:spMkLst>
            <pc:docMk/>
            <pc:sldMk cId="432440831" sldId="315"/>
            <ac:spMk id="14" creationId="{3965D918-FC9E-02D8-B8A8-2D9D3BCE4935}"/>
          </ac:spMkLst>
        </pc:spChg>
        <pc:spChg chg="del">
          <ac:chgData name="אייל בנבנישתי" userId="5fbfbf99-afdd-4826-8758-57ce397a26c6" providerId="ADAL" clId="{A663D2CB-8429-478F-A33C-B69673191964}" dt="2025-07-31T11:01:20.980" v="562" actId="478"/>
          <ac:spMkLst>
            <pc:docMk/>
            <pc:sldMk cId="432440831" sldId="315"/>
            <ac:spMk id="17" creationId="{E9D25330-7EA6-31B1-67EF-F390B47090B6}"/>
          </ac:spMkLst>
        </pc:spChg>
        <pc:spChg chg="del">
          <ac:chgData name="אייל בנבנישתי" userId="5fbfbf99-afdd-4826-8758-57ce397a26c6" providerId="ADAL" clId="{A663D2CB-8429-478F-A33C-B69673191964}" dt="2025-07-31T11:01:20.980" v="562" actId="478"/>
          <ac:spMkLst>
            <pc:docMk/>
            <pc:sldMk cId="432440831" sldId="315"/>
            <ac:spMk id="18" creationId="{B169F8B0-A4EB-BA7A-921C-75FA6A9E568E}"/>
          </ac:spMkLst>
        </pc:spChg>
        <pc:spChg chg="del">
          <ac:chgData name="אייל בנבנישתי" userId="5fbfbf99-afdd-4826-8758-57ce397a26c6" providerId="ADAL" clId="{A663D2CB-8429-478F-A33C-B69673191964}" dt="2025-07-31T11:01:20.980" v="562" actId="478"/>
          <ac:spMkLst>
            <pc:docMk/>
            <pc:sldMk cId="432440831" sldId="315"/>
            <ac:spMk id="19" creationId="{E3D447F8-4068-29A6-67C0-777B9A16F5E3}"/>
          </ac:spMkLst>
        </pc:spChg>
        <pc:picChg chg="del">
          <ac:chgData name="אייל בנבנישתי" userId="5fbfbf99-afdd-4826-8758-57ce397a26c6" providerId="ADAL" clId="{A663D2CB-8429-478F-A33C-B69673191964}" dt="2025-07-31T10:34:04.612" v="327" actId="478"/>
          <ac:picMkLst>
            <pc:docMk/>
            <pc:sldMk cId="432440831" sldId="315"/>
            <ac:picMk id="3" creationId="{CB1C6D2C-DC5A-6475-0E54-92EA30A903A7}"/>
          </ac:picMkLst>
        </pc:picChg>
        <pc:picChg chg="add mod">
          <ac:chgData name="אייל בנבנישתי" userId="5fbfbf99-afdd-4826-8758-57ce397a26c6" providerId="ADAL" clId="{A663D2CB-8429-478F-A33C-B69673191964}" dt="2025-07-31T10:36:03.320" v="330" actId="14100"/>
          <ac:picMkLst>
            <pc:docMk/>
            <pc:sldMk cId="432440831" sldId="315"/>
            <ac:picMk id="4" creationId="{012604C8-F28D-2618-956A-3AEE715686FC}"/>
          </ac:picMkLst>
        </pc:picChg>
        <pc:cxnChg chg="del">
          <ac:chgData name="אייל בנבנישתי" userId="5fbfbf99-afdd-4826-8758-57ce397a26c6" providerId="ADAL" clId="{A663D2CB-8429-478F-A33C-B69673191964}" dt="2025-07-31T11:01:20.980" v="562" actId="478"/>
          <ac:cxnSpMkLst>
            <pc:docMk/>
            <pc:sldMk cId="432440831" sldId="315"/>
            <ac:cxnSpMk id="15" creationId="{CD0F8213-D7F6-AF8B-E4D5-D533A7234531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14.947" v="561" actId="478"/>
        <pc:sldMkLst>
          <pc:docMk/>
          <pc:sldMk cId="3995896753" sldId="316"/>
        </pc:sldMkLst>
        <pc:spChg chg="mod">
          <ac:chgData name="אייל בנבנישתי" userId="5fbfbf99-afdd-4826-8758-57ce397a26c6" providerId="ADAL" clId="{A663D2CB-8429-478F-A33C-B69673191964}" dt="2025-07-31T10:39:07.058" v="384" actId="20577"/>
          <ac:spMkLst>
            <pc:docMk/>
            <pc:sldMk cId="3995896753" sldId="316"/>
            <ac:spMk id="5" creationId="{0DDCEA19-797C-C712-BFE7-B7B0FFF5B015}"/>
          </ac:spMkLst>
        </pc:spChg>
        <pc:spChg chg="add mod">
          <ac:chgData name="אייל בנבנישתי" userId="5fbfbf99-afdd-4826-8758-57ce397a26c6" providerId="ADAL" clId="{A663D2CB-8429-478F-A33C-B69673191964}" dt="2025-07-31T10:46:36.417" v="398" actId="1076"/>
          <ac:spMkLst>
            <pc:docMk/>
            <pc:sldMk cId="3995896753" sldId="316"/>
            <ac:spMk id="9" creationId="{E8AF72AD-8ACD-58F3-DEF8-7F3DFA0F2E6D}"/>
          </ac:spMkLst>
        </pc:spChg>
        <pc:spChg chg="del">
          <ac:chgData name="אייל בנבנישתי" userId="5fbfbf99-afdd-4826-8758-57ce397a26c6" providerId="ADAL" clId="{A663D2CB-8429-478F-A33C-B69673191964}" dt="2025-07-31T11:01:14.947" v="561" actId="478"/>
          <ac:spMkLst>
            <pc:docMk/>
            <pc:sldMk cId="3995896753" sldId="316"/>
            <ac:spMk id="13" creationId="{4F7AFA60-96FD-5F6D-E964-022D022CBE8D}"/>
          </ac:spMkLst>
        </pc:spChg>
        <pc:spChg chg="del">
          <ac:chgData name="אייל בנבנישתי" userId="5fbfbf99-afdd-4826-8758-57ce397a26c6" providerId="ADAL" clId="{A663D2CB-8429-478F-A33C-B69673191964}" dt="2025-07-31T11:01:14.947" v="561" actId="478"/>
          <ac:spMkLst>
            <pc:docMk/>
            <pc:sldMk cId="3995896753" sldId="316"/>
            <ac:spMk id="14" creationId="{A397359D-E0AD-2DCB-5222-38019C525A7C}"/>
          </ac:spMkLst>
        </pc:spChg>
        <pc:spChg chg="del">
          <ac:chgData name="אייל בנבנישתי" userId="5fbfbf99-afdd-4826-8758-57ce397a26c6" providerId="ADAL" clId="{A663D2CB-8429-478F-A33C-B69673191964}" dt="2025-07-31T11:01:14.947" v="561" actId="478"/>
          <ac:spMkLst>
            <pc:docMk/>
            <pc:sldMk cId="3995896753" sldId="316"/>
            <ac:spMk id="17" creationId="{7D4EFF97-C6DF-AF20-BB43-2E73DE1FAB2D}"/>
          </ac:spMkLst>
        </pc:spChg>
        <pc:spChg chg="del">
          <ac:chgData name="אייל בנבנישתי" userId="5fbfbf99-afdd-4826-8758-57ce397a26c6" providerId="ADAL" clId="{A663D2CB-8429-478F-A33C-B69673191964}" dt="2025-07-31T11:01:14.947" v="561" actId="478"/>
          <ac:spMkLst>
            <pc:docMk/>
            <pc:sldMk cId="3995896753" sldId="316"/>
            <ac:spMk id="18" creationId="{27F585F6-CC98-4488-72D2-0850E46931A3}"/>
          </ac:spMkLst>
        </pc:spChg>
        <pc:spChg chg="del">
          <ac:chgData name="אייל בנבנישתי" userId="5fbfbf99-afdd-4826-8758-57ce397a26c6" providerId="ADAL" clId="{A663D2CB-8429-478F-A33C-B69673191964}" dt="2025-07-31T11:01:14.947" v="561" actId="478"/>
          <ac:spMkLst>
            <pc:docMk/>
            <pc:sldMk cId="3995896753" sldId="316"/>
            <ac:spMk id="19" creationId="{91F97FC2-847A-5AEA-98B4-86F2B0A218A1}"/>
          </ac:spMkLst>
        </pc:spChg>
        <pc:picChg chg="add mod">
          <ac:chgData name="אייל בנבנישתי" userId="5fbfbf99-afdd-4826-8758-57ce397a26c6" providerId="ADAL" clId="{A663D2CB-8429-478F-A33C-B69673191964}" dt="2025-07-31T10:39:45.186" v="387" actId="14100"/>
          <ac:picMkLst>
            <pc:docMk/>
            <pc:sldMk cId="3995896753" sldId="316"/>
            <ac:picMk id="3" creationId="{ED674C6F-7A22-A050-5DE0-880A330A356D}"/>
          </ac:picMkLst>
        </pc:picChg>
        <pc:picChg chg="del">
          <ac:chgData name="אייל בנבנישתי" userId="5fbfbf99-afdd-4826-8758-57ce397a26c6" providerId="ADAL" clId="{A663D2CB-8429-478F-A33C-B69673191964}" dt="2025-07-31T10:38:53.842" v="361" actId="478"/>
          <ac:picMkLst>
            <pc:docMk/>
            <pc:sldMk cId="3995896753" sldId="316"/>
            <ac:picMk id="4" creationId="{51D76BE1-64E0-19C1-46E8-2A10C8DCCB58}"/>
          </ac:picMkLst>
        </pc:picChg>
        <pc:picChg chg="add del">
          <ac:chgData name="אייל בנבנישתי" userId="5fbfbf99-afdd-4826-8758-57ce397a26c6" providerId="ADAL" clId="{A663D2CB-8429-478F-A33C-B69673191964}" dt="2025-07-31T10:45:44.526" v="390" actId="478"/>
          <ac:picMkLst>
            <pc:docMk/>
            <pc:sldMk cId="3995896753" sldId="316"/>
            <ac:picMk id="8" creationId="{0E03BCA7-6B4D-32FD-998D-9DCBAE8AB643}"/>
          </ac:picMkLst>
        </pc:picChg>
        <pc:cxnChg chg="del">
          <ac:chgData name="אייל בנבנישתי" userId="5fbfbf99-afdd-4826-8758-57ce397a26c6" providerId="ADAL" clId="{A663D2CB-8429-478F-A33C-B69673191964}" dt="2025-07-31T11:01:14.947" v="561" actId="478"/>
          <ac:cxnSpMkLst>
            <pc:docMk/>
            <pc:sldMk cId="3995896753" sldId="316"/>
            <ac:cxnSpMk id="15" creationId="{8DD59113-32ED-3B3D-74F4-AECEA7321908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08.945" v="560" actId="478"/>
        <pc:sldMkLst>
          <pc:docMk/>
          <pc:sldMk cId="1333627778" sldId="317"/>
        </pc:sldMkLst>
        <pc:spChg chg="add mod">
          <ac:chgData name="אייל בנבנישתי" userId="5fbfbf99-afdd-4826-8758-57ce397a26c6" providerId="ADAL" clId="{A663D2CB-8429-478F-A33C-B69673191964}" dt="2025-07-31T10:48:55.089" v="426" actId="1076"/>
          <ac:spMkLst>
            <pc:docMk/>
            <pc:sldMk cId="1333627778" sldId="317"/>
            <ac:spMk id="2" creationId="{29DEC75D-B65C-9184-0DEF-CF97D153B387}"/>
          </ac:spMkLst>
        </pc:spChg>
        <pc:spChg chg="add mod">
          <ac:chgData name="אייל בנבנישתי" userId="5fbfbf99-afdd-4826-8758-57ce397a26c6" providerId="ADAL" clId="{A663D2CB-8429-478F-A33C-B69673191964}" dt="2025-07-31T10:48:03.840" v="415" actId="1076"/>
          <ac:spMkLst>
            <pc:docMk/>
            <pc:sldMk cId="1333627778" sldId="317"/>
            <ac:spMk id="4" creationId="{FD099957-452C-7101-70F8-4D528E73A13C}"/>
          </ac:spMkLst>
        </pc:spChg>
        <pc:spChg chg="mod">
          <ac:chgData name="אייל בנבנישתי" userId="5fbfbf99-afdd-4826-8758-57ce397a26c6" providerId="ADAL" clId="{A663D2CB-8429-478F-A33C-B69673191964}" dt="2025-07-31T10:49:48.343" v="446" actId="20577"/>
          <ac:spMkLst>
            <pc:docMk/>
            <pc:sldMk cId="1333627778" sldId="317"/>
            <ac:spMk id="5" creationId="{2686D9FA-12C4-BFF2-1305-1E5837CFA8CB}"/>
          </ac:spMkLst>
        </pc:spChg>
        <pc:spChg chg="add mod">
          <ac:chgData name="אייל בנבנישתי" userId="5fbfbf99-afdd-4826-8758-57ce397a26c6" providerId="ADAL" clId="{A663D2CB-8429-478F-A33C-B69673191964}" dt="2025-07-31T10:47:22.180" v="405" actId="1076"/>
          <ac:spMkLst>
            <pc:docMk/>
            <pc:sldMk cId="1333627778" sldId="317"/>
            <ac:spMk id="7" creationId="{73A89AFC-2A77-7108-9916-83F439FED8B0}"/>
          </ac:spMkLst>
        </pc:spChg>
        <pc:spChg chg="add mod">
          <ac:chgData name="אייל בנבנישתי" userId="5fbfbf99-afdd-4826-8758-57ce397a26c6" providerId="ADAL" clId="{A663D2CB-8429-478F-A33C-B69673191964}" dt="2025-07-31T10:47:32.959" v="408" actId="14100"/>
          <ac:spMkLst>
            <pc:docMk/>
            <pc:sldMk cId="1333627778" sldId="317"/>
            <ac:spMk id="9" creationId="{4A001B01-2171-C241-4EED-3DF7DF047B6E}"/>
          </ac:spMkLst>
        </pc:spChg>
        <pc:spChg chg="add mod">
          <ac:chgData name="אייל בנבנישתי" userId="5fbfbf99-afdd-4826-8758-57ce397a26c6" providerId="ADAL" clId="{A663D2CB-8429-478F-A33C-B69673191964}" dt="2025-07-31T10:47:58.333" v="414" actId="14100"/>
          <ac:spMkLst>
            <pc:docMk/>
            <pc:sldMk cId="1333627778" sldId="317"/>
            <ac:spMk id="11" creationId="{89A9D3F6-E8F0-9B74-5CB5-AC6183620528}"/>
          </ac:spMkLst>
        </pc:spChg>
        <pc:spChg chg="del">
          <ac:chgData name="אייל בנבנישתי" userId="5fbfbf99-afdd-4826-8758-57ce397a26c6" providerId="ADAL" clId="{A663D2CB-8429-478F-A33C-B69673191964}" dt="2025-07-31T11:01:08.945" v="560" actId="478"/>
          <ac:spMkLst>
            <pc:docMk/>
            <pc:sldMk cId="1333627778" sldId="317"/>
            <ac:spMk id="13" creationId="{90C2D9D1-1791-5C98-7E54-05323CCF2306}"/>
          </ac:spMkLst>
        </pc:spChg>
        <pc:spChg chg="del">
          <ac:chgData name="אייל בנבנישתי" userId="5fbfbf99-afdd-4826-8758-57ce397a26c6" providerId="ADAL" clId="{A663D2CB-8429-478F-A33C-B69673191964}" dt="2025-07-31T11:01:08.945" v="560" actId="478"/>
          <ac:spMkLst>
            <pc:docMk/>
            <pc:sldMk cId="1333627778" sldId="317"/>
            <ac:spMk id="14" creationId="{4228608D-22EE-D259-6764-C1817B41E293}"/>
          </ac:spMkLst>
        </pc:spChg>
        <pc:spChg chg="del">
          <ac:chgData name="אייל בנבנישתי" userId="5fbfbf99-afdd-4826-8758-57ce397a26c6" providerId="ADAL" clId="{A663D2CB-8429-478F-A33C-B69673191964}" dt="2025-07-31T11:01:08.945" v="560" actId="478"/>
          <ac:spMkLst>
            <pc:docMk/>
            <pc:sldMk cId="1333627778" sldId="317"/>
            <ac:spMk id="17" creationId="{9379FCA9-74ED-B9BF-E9ED-0C38DB4F709E}"/>
          </ac:spMkLst>
        </pc:spChg>
        <pc:spChg chg="del">
          <ac:chgData name="אייל בנבנישתי" userId="5fbfbf99-afdd-4826-8758-57ce397a26c6" providerId="ADAL" clId="{A663D2CB-8429-478F-A33C-B69673191964}" dt="2025-07-31T11:01:08.945" v="560" actId="478"/>
          <ac:spMkLst>
            <pc:docMk/>
            <pc:sldMk cId="1333627778" sldId="317"/>
            <ac:spMk id="18" creationId="{6ECAA75B-A1CC-9B49-C575-F6261C3AC2D3}"/>
          </ac:spMkLst>
        </pc:spChg>
        <pc:spChg chg="del">
          <ac:chgData name="אייל בנבנישתי" userId="5fbfbf99-afdd-4826-8758-57ce397a26c6" providerId="ADAL" clId="{A663D2CB-8429-478F-A33C-B69673191964}" dt="2025-07-31T11:01:08.945" v="560" actId="478"/>
          <ac:spMkLst>
            <pc:docMk/>
            <pc:sldMk cId="1333627778" sldId="317"/>
            <ac:spMk id="19" creationId="{045FC946-65FD-D1A4-A104-67EAB959E7C1}"/>
          </ac:spMkLst>
        </pc:spChg>
        <pc:spChg chg="add mod">
          <ac:chgData name="אייל בנבנישתי" userId="5fbfbf99-afdd-4826-8758-57ce397a26c6" providerId="ADAL" clId="{A663D2CB-8429-478F-A33C-B69673191964}" dt="2025-07-31T10:48:44.040" v="424" actId="14100"/>
          <ac:spMkLst>
            <pc:docMk/>
            <pc:sldMk cId="1333627778" sldId="317"/>
            <ac:spMk id="23" creationId="{85F96310-3388-016B-D688-F8252569D398}"/>
          </ac:spMkLst>
        </pc:spChg>
        <pc:picChg chg="del">
          <ac:chgData name="אייל בנבנישתי" userId="5fbfbf99-afdd-4826-8758-57ce397a26c6" providerId="ADAL" clId="{A663D2CB-8429-478F-A33C-B69673191964}" dt="2025-07-31T10:45:57.504" v="394" actId="478"/>
          <ac:picMkLst>
            <pc:docMk/>
            <pc:sldMk cId="1333627778" sldId="317"/>
            <ac:picMk id="3" creationId="{CF1CE7C1-F503-DD51-8CD6-A670EF588A88}"/>
          </ac:picMkLst>
        </pc:picChg>
        <pc:picChg chg="mod">
          <ac:chgData name="אייל בנבנישתי" userId="5fbfbf99-afdd-4826-8758-57ce397a26c6" providerId="ADAL" clId="{A663D2CB-8429-478F-A33C-B69673191964}" dt="2025-07-31T10:46:02.404" v="395" actId="14100"/>
          <ac:picMkLst>
            <pc:docMk/>
            <pc:sldMk cId="1333627778" sldId="317"/>
            <ac:picMk id="8" creationId="{FFD140B5-269E-2113-9184-F157CA66B4F5}"/>
          </ac:picMkLst>
        </pc:picChg>
        <pc:cxnChg chg="add mod">
          <ac:chgData name="אייל בנבנישתי" userId="5fbfbf99-afdd-4826-8758-57ce397a26c6" providerId="ADAL" clId="{A663D2CB-8429-478F-A33C-B69673191964}" dt="2025-07-31T10:47:39.121" v="410" actId="1076"/>
          <ac:cxnSpMkLst>
            <pc:docMk/>
            <pc:sldMk cId="1333627778" sldId="317"/>
            <ac:cxnSpMk id="10" creationId="{1A8387BB-EC38-79A6-7790-8D5D730CCCC2}"/>
          </ac:cxnSpMkLst>
        </pc:cxnChg>
        <pc:cxnChg chg="add mod">
          <ac:chgData name="אייל בנבנישתי" userId="5fbfbf99-afdd-4826-8758-57ce397a26c6" providerId="ADAL" clId="{A663D2CB-8429-478F-A33C-B69673191964}" dt="2025-07-31T10:48:15.087" v="419" actId="14100"/>
          <ac:cxnSpMkLst>
            <pc:docMk/>
            <pc:sldMk cId="1333627778" sldId="317"/>
            <ac:cxnSpMk id="12" creationId="{427A0959-BE37-75F9-D451-FCC451F53500}"/>
          </ac:cxnSpMkLst>
        </pc:cxnChg>
        <pc:cxnChg chg="del">
          <ac:chgData name="אייל בנבנישתי" userId="5fbfbf99-afdd-4826-8758-57ce397a26c6" providerId="ADAL" clId="{A663D2CB-8429-478F-A33C-B69673191964}" dt="2025-07-31T11:01:08.945" v="560" actId="478"/>
          <ac:cxnSpMkLst>
            <pc:docMk/>
            <pc:sldMk cId="1333627778" sldId="317"/>
            <ac:cxnSpMk id="15" creationId="{445619B8-0C4E-F2A3-F9AB-7625BA9AD052}"/>
          </ac:cxnSpMkLst>
        </pc:cxnChg>
        <pc:cxnChg chg="add mod">
          <ac:chgData name="אייל בנבנישתי" userId="5fbfbf99-afdd-4826-8758-57ce397a26c6" providerId="ADAL" clId="{A663D2CB-8429-478F-A33C-B69673191964}" dt="2025-07-31T10:48:51.574" v="425" actId="1076"/>
          <ac:cxnSpMkLst>
            <pc:docMk/>
            <pc:sldMk cId="1333627778" sldId="317"/>
            <ac:cxnSpMk id="22" creationId="{A2CCCC7D-7DC3-8239-5006-981F97223762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1:02.674" v="559" actId="478"/>
        <pc:sldMkLst>
          <pc:docMk/>
          <pc:sldMk cId="844196003" sldId="318"/>
        </pc:sldMkLst>
        <pc:spChg chg="del">
          <ac:chgData name="אייל בנבנישתי" userId="5fbfbf99-afdd-4826-8758-57ce397a26c6" providerId="ADAL" clId="{A663D2CB-8429-478F-A33C-B69673191964}" dt="2025-07-31T10:49:59.833" v="448" actId="478"/>
          <ac:spMkLst>
            <pc:docMk/>
            <pc:sldMk cId="844196003" sldId="318"/>
            <ac:spMk id="2" creationId="{A0260304-3E95-07EF-AAB2-C529B931CA95}"/>
          </ac:spMkLst>
        </pc:spChg>
        <pc:spChg chg="del">
          <ac:chgData name="אייל בנבנישתי" userId="5fbfbf99-afdd-4826-8758-57ce397a26c6" providerId="ADAL" clId="{A663D2CB-8429-478F-A33C-B69673191964}" dt="2025-07-31T10:49:59.833" v="448" actId="478"/>
          <ac:spMkLst>
            <pc:docMk/>
            <pc:sldMk cId="844196003" sldId="318"/>
            <ac:spMk id="4" creationId="{3695ED2D-129E-9DA7-474E-4310045C7AFB}"/>
          </ac:spMkLst>
        </pc:spChg>
        <pc:spChg chg="mod">
          <ac:chgData name="אייל בנבנישתי" userId="5fbfbf99-afdd-4826-8758-57ce397a26c6" providerId="ADAL" clId="{A663D2CB-8429-478F-A33C-B69673191964}" dt="2025-07-31T10:51:43.983" v="467" actId="20577"/>
          <ac:spMkLst>
            <pc:docMk/>
            <pc:sldMk cId="844196003" sldId="318"/>
            <ac:spMk id="5" creationId="{39673FEB-F4A1-22C6-5A89-8FC95EA98927}"/>
          </ac:spMkLst>
        </pc:spChg>
        <pc:spChg chg="del">
          <ac:chgData name="אייל בנבנישתי" userId="5fbfbf99-afdd-4826-8758-57ce397a26c6" providerId="ADAL" clId="{A663D2CB-8429-478F-A33C-B69673191964}" dt="2025-07-31T10:49:59.833" v="448" actId="478"/>
          <ac:spMkLst>
            <pc:docMk/>
            <pc:sldMk cId="844196003" sldId="318"/>
            <ac:spMk id="7" creationId="{76FF5127-57D2-EC93-216E-9B199DE5BD46}"/>
          </ac:spMkLst>
        </pc:spChg>
        <pc:spChg chg="del">
          <ac:chgData name="אייל בנבנישתי" userId="5fbfbf99-afdd-4826-8758-57ce397a26c6" providerId="ADAL" clId="{A663D2CB-8429-478F-A33C-B69673191964}" dt="2025-07-31T10:49:59.833" v="448" actId="478"/>
          <ac:spMkLst>
            <pc:docMk/>
            <pc:sldMk cId="844196003" sldId="318"/>
            <ac:spMk id="9" creationId="{E580D623-0E28-AABF-D3E6-E5BDD33A132D}"/>
          </ac:spMkLst>
        </pc:spChg>
        <pc:spChg chg="del">
          <ac:chgData name="אייל בנבנישתי" userId="5fbfbf99-afdd-4826-8758-57ce397a26c6" providerId="ADAL" clId="{A663D2CB-8429-478F-A33C-B69673191964}" dt="2025-07-31T10:49:59.833" v="448" actId="478"/>
          <ac:spMkLst>
            <pc:docMk/>
            <pc:sldMk cId="844196003" sldId="318"/>
            <ac:spMk id="11" creationId="{C5359F33-B613-0C4A-AE2F-EAECB5594D95}"/>
          </ac:spMkLst>
        </pc:spChg>
        <pc:spChg chg="del">
          <ac:chgData name="אייל בנבנישתי" userId="5fbfbf99-afdd-4826-8758-57ce397a26c6" providerId="ADAL" clId="{A663D2CB-8429-478F-A33C-B69673191964}" dt="2025-07-31T11:01:02.674" v="559" actId="478"/>
          <ac:spMkLst>
            <pc:docMk/>
            <pc:sldMk cId="844196003" sldId="318"/>
            <ac:spMk id="13" creationId="{B20FF502-6A3B-92C5-1CB6-297B92668D27}"/>
          </ac:spMkLst>
        </pc:spChg>
        <pc:spChg chg="del">
          <ac:chgData name="אייל בנבנישתי" userId="5fbfbf99-afdd-4826-8758-57ce397a26c6" providerId="ADAL" clId="{A663D2CB-8429-478F-A33C-B69673191964}" dt="2025-07-31T11:01:02.674" v="559" actId="478"/>
          <ac:spMkLst>
            <pc:docMk/>
            <pc:sldMk cId="844196003" sldId="318"/>
            <ac:spMk id="14" creationId="{45562BD0-CD89-1F22-750B-61BC4F9961CA}"/>
          </ac:spMkLst>
        </pc:spChg>
        <pc:spChg chg="del">
          <ac:chgData name="אייל בנבנישתי" userId="5fbfbf99-afdd-4826-8758-57ce397a26c6" providerId="ADAL" clId="{A663D2CB-8429-478F-A33C-B69673191964}" dt="2025-07-31T11:01:02.674" v="559" actId="478"/>
          <ac:spMkLst>
            <pc:docMk/>
            <pc:sldMk cId="844196003" sldId="318"/>
            <ac:spMk id="17" creationId="{8225FFDB-9CB6-81CC-EF8B-63932BC0C286}"/>
          </ac:spMkLst>
        </pc:spChg>
        <pc:spChg chg="del">
          <ac:chgData name="אייל בנבנישתי" userId="5fbfbf99-afdd-4826-8758-57ce397a26c6" providerId="ADAL" clId="{A663D2CB-8429-478F-A33C-B69673191964}" dt="2025-07-31T11:01:02.674" v="559" actId="478"/>
          <ac:spMkLst>
            <pc:docMk/>
            <pc:sldMk cId="844196003" sldId="318"/>
            <ac:spMk id="18" creationId="{CA5F107E-88CE-7E73-6490-C01F0EEA609E}"/>
          </ac:spMkLst>
        </pc:spChg>
        <pc:spChg chg="del">
          <ac:chgData name="אייל בנבנישתי" userId="5fbfbf99-afdd-4826-8758-57ce397a26c6" providerId="ADAL" clId="{A663D2CB-8429-478F-A33C-B69673191964}" dt="2025-07-31T11:01:02.674" v="559" actId="478"/>
          <ac:spMkLst>
            <pc:docMk/>
            <pc:sldMk cId="844196003" sldId="318"/>
            <ac:spMk id="19" creationId="{DC792635-F13B-94EE-EC9C-004441ADB826}"/>
          </ac:spMkLst>
        </pc:spChg>
        <pc:spChg chg="add mod">
          <ac:chgData name="אייל בנבנישתי" userId="5fbfbf99-afdd-4826-8758-57ce397a26c6" providerId="ADAL" clId="{A663D2CB-8429-478F-A33C-B69673191964}" dt="2025-07-31T10:52:16.668" v="472" actId="1076"/>
          <ac:spMkLst>
            <pc:docMk/>
            <pc:sldMk cId="844196003" sldId="318"/>
            <ac:spMk id="20" creationId="{CCA088B1-9F73-E066-A319-7EBF72394612}"/>
          </ac:spMkLst>
        </pc:spChg>
        <pc:spChg chg="del">
          <ac:chgData name="אייל בנבנישתי" userId="5fbfbf99-afdd-4826-8758-57ce397a26c6" providerId="ADAL" clId="{A663D2CB-8429-478F-A33C-B69673191964}" dt="2025-07-31T10:49:59.833" v="448" actId="478"/>
          <ac:spMkLst>
            <pc:docMk/>
            <pc:sldMk cId="844196003" sldId="318"/>
            <ac:spMk id="23" creationId="{536F193A-A803-4A6B-E2B8-C71B82965E04}"/>
          </ac:spMkLst>
        </pc:spChg>
        <pc:picChg chg="del">
          <ac:chgData name="אייל בנבנישתי" userId="5fbfbf99-afdd-4826-8758-57ce397a26c6" providerId="ADAL" clId="{A663D2CB-8429-478F-A33C-B69673191964}" dt="2025-07-31T10:49:59.833" v="448" actId="478"/>
          <ac:picMkLst>
            <pc:docMk/>
            <pc:sldMk cId="844196003" sldId="318"/>
            <ac:picMk id="8" creationId="{68C6FA98-B131-2DE7-66B4-710966A13C97}"/>
          </ac:picMkLst>
        </pc:picChg>
        <pc:picChg chg="add mod">
          <ac:chgData name="אייל בנבנישתי" userId="5fbfbf99-afdd-4826-8758-57ce397a26c6" providerId="ADAL" clId="{A663D2CB-8429-478F-A33C-B69673191964}" dt="2025-07-31T10:52:05.686" v="470" actId="14100"/>
          <ac:picMkLst>
            <pc:docMk/>
            <pc:sldMk cId="844196003" sldId="318"/>
            <ac:picMk id="16" creationId="{252A7506-001B-66CC-644D-EC5863DA5E26}"/>
          </ac:picMkLst>
        </pc:picChg>
        <pc:cxnChg chg="del">
          <ac:chgData name="אייל בנבנישתי" userId="5fbfbf99-afdd-4826-8758-57ce397a26c6" providerId="ADAL" clId="{A663D2CB-8429-478F-A33C-B69673191964}" dt="2025-07-31T10:49:59.833" v="448" actId="478"/>
          <ac:cxnSpMkLst>
            <pc:docMk/>
            <pc:sldMk cId="844196003" sldId="318"/>
            <ac:cxnSpMk id="10" creationId="{1075B96C-FB4E-1F2F-9D85-34C2C5B11AE3}"/>
          </ac:cxnSpMkLst>
        </pc:cxnChg>
        <pc:cxnChg chg="del mod">
          <ac:chgData name="אייל בנבנישתי" userId="5fbfbf99-afdd-4826-8758-57ce397a26c6" providerId="ADAL" clId="{A663D2CB-8429-478F-A33C-B69673191964}" dt="2025-07-31T10:49:59.833" v="448" actId="478"/>
          <ac:cxnSpMkLst>
            <pc:docMk/>
            <pc:sldMk cId="844196003" sldId="318"/>
            <ac:cxnSpMk id="12" creationId="{3C8DC550-2680-D8F4-5670-233F681261A0}"/>
          </ac:cxnSpMkLst>
        </pc:cxnChg>
        <pc:cxnChg chg="del">
          <ac:chgData name="אייל בנבנישתי" userId="5fbfbf99-afdd-4826-8758-57ce397a26c6" providerId="ADAL" clId="{A663D2CB-8429-478F-A33C-B69673191964}" dt="2025-07-31T11:01:02.674" v="559" actId="478"/>
          <ac:cxnSpMkLst>
            <pc:docMk/>
            <pc:sldMk cId="844196003" sldId="318"/>
            <ac:cxnSpMk id="15" creationId="{B8902C78-2C58-2779-E592-2F9DF3F08879}"/>
          </ac:cxnSpMkLst>
        </pc:cxnChg>
        <pc:cxnChg chg="add mod">
          <ac:chgData name="אייל בנבנישתי" userId="5fbfbf99-afdd-4826-8758-57ce397a26c6" providerId="ADAL" clId="{A663D2CB-8429-478F-A33C-B69673191964}" dt="2025-07-31T10:52:24.919" v="474" actId="1076"/>
          <ac:cxnSpMkLst>
            <pc:docMk/>
            <pc:sldMk cId="844196003" sldId="318"/>
            <ac:cxnSpMk id="21" creationId="{B825CFE7-93B8-7C63-AA91-5CBF4AD66F28}"/>
          </ac:cxnSpMkLst>
        </pc:cxnChg>
        <pc:cxnChg chg="del">
          <ac:chgData name="אייל בנבנישתי" userId="5fbfbf99-afdd-4826-8758-57ce397a26c6" providerId="ADAL" clId="{A663D2CB-8429-478F-A33C-B69673191964}" dt="2025-07-31T10:49:59.833" v="448" actId="478"/>
          <ac:cxnSpMkLst>
            <pc:docMk/>
            <pc:sldMk cId="844196003" sldId="318"/>
            <ac:cxnSpMk id="22" creationId="{640AFE2E-1B99-7857-24A4-4575669916C4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0:54.033" v="558" actId="478"/>
        <pc:sldMkLst>
          <pc:docMk/>
          <pc:sldMk cId="886448810" sldId="319"/>
        </pc:sldMkLst>
        <pc:spChg chg="add mod">
          <ac:chgData name="אייל בנבנישתי" userId="5fbfbf99-afdd-4826-8758-57ce397a26c6" providerId="ADAL" clId="{A663D2CB-8429-478F-A33C-B69673191964}" dt="2025-07-31T10:59:34.703" v="543" actId="1076"/>
          <ac:spMkLst>
            <pc:docMk/>
            <pc:sldMk cId="886448810" sldId="319"/>
            <ac:spMk id="4" creationId="{CC4D73B3-0B18-CF5A-77AE-156C2CC2B271}"/>
          </ac:spMkLst>
        </pc:spChg>
        <pc:spChg chg="mod">
          <ac:chgData name="אייל בנבנישתי" userId="5fbfbf99-afdd-4826-8758-57ce397a26c6" providerId="ADAL" clId="{A663D2CB-8429-478F-A33C-B69673191964}" dt="2025-07-31T10:56:45.116" v="508" actId="20577"/>
          <ac:spMkLst>
            <pc:docMk/>
            <pc:sldMk cId="886448810" sldId="319"/>
            <ac:spMk id="5" creationId="{B34C83DF-3B85-45F9-E3E9-F28F8BBB4EF5}"/>
          </ac:spMkLst>
        </pc:spChg>
        <pc:spChg chg="add mod">
          <ac:chgData name="אייל בנבנישתי" userId="5fbfbf99-afdd-4826-8758-57ce397a26c6" providerId="ADAL" clId="{A663D2CB-8429-478F-A33C-B69673191964}" dt="2025-07-31T10:58:02.749" v="524" actId="1076"/>
          <ac:spMkLst>
            <pc:docMk/>
            <pc:sldMk cId="886448810" sldId="319"/>
            <ac:spMk id="7" creationId="{31624B93-2EDB-1C7B-ECB3-DC9FC659017A}"/>
          </ac:spMkLst>
        </pc:spChg>
        <pc:spChg chg="add mod">
          <ac:chgData name="אייל בנבנישתי" userId="5fbfbf99-afdd-4826-8758-57ce397a26c6" providerId="ADAL" clId="{A663D2CB-8429-478F-A33C-B69673191964}" dt="2025-07-31T11:00:08.680" v="550" actId="1076"/>
          <ac:spMkLst>
            <pc:docMk/>
            <pc:sldMk cId="886448810" sldId="319"/>
            <ac:spMk id="8" creationId="{9A036696-2D8F-C948-E45B-BD6943388B28}"/>
          </ac:spMkLst>
        </pc:spChg>
        <pc:spChg chg="add mod">
          <ac:chgData name="אייל בנבנישתי" userId="5fbfbf99-afdd-4826-8758-57ce397a26c6" providerId="ADAL" clId="{A663D2CB-8429-478F-A33C-B69673191964}" dt="2025-07-31T10:57:37.987" v="518" actId="14100"/>
          <ac:spMkLst>
            <pc:docMk/>
            <pc:sldMk cId="886448810" sldId="319"/>
            <ac:spMk id="9" creationId="{4FCDA2F3-444C-8421-E1C5-CE59BA4541D2}"/>
          </ac:spMkLst>
        </pc:spChg>
        <pc:spChg chg="add mod">
          <ac:chgData name="אייל בנבנישתי" userId="5fbfbf99-afdd-4826-8758-57ce397a26c6" providerId="ADAL" clId="{A663D2CB-8429-478F-A33C-B69673191964}" dt="2025-07-31T10:58:41.373" v="532" actId="14100"/>
          <ac:spMkLst>
            <pc:docMk/>
            <pc:sldMk cId="886448810" sldId="319"/>
            <ac:spMk id="10" creationId="{F3C0915C-DE30-1D7B-9C68-A76FEBB62930}"/>
          </ac:spMkLst>
        </pc:spChg>
        <pc:spChg chg="add mod">
          <ac:chgData name="אייל בנבנישתי" userId="5fbfbf99-afdd-4826-8758-57ce397a26c6" providerId="ADAL" clId="{A663D2CB-8429-478F-A33C-B69673191964}" dt="2025-07-31T10:58:28.301" v="528" actId="20577"/>
          <ac:spMkLst>
            <pc:docMk/>
            <pc:sldMk cId="886448810" sldId="319"/>
            <ac:spMk id="11" creationId="{7C79F614-CE1A-7705-ED08-7C935F641875}"/>
          </ac:spMkLst>
        </pc:spChg>
        <pc:spChg chg="add mod">
          <ac:chgData name="אייל בנבנישתי" userId="5fbfbf99-afdd-4826-8758-57ce397a26c6" providerId="ADAL" clId="{A663D2CB-8429-478F-A33C-B69673191964}" dt="2025-07-31T10:58:57.278" v="536" actId="14100"/>
          <ac:spMkLst>
            <pc:docMk/>
            <pc:sldMk cId="886448810" sldId="319"/>
            <ac:spMk id="12" creationId="{6C313980-003F-FB5B-DD32-7C0AB4190995}"/>
          </ac:spMkLst>
        </pc:spChg>
        <pc:spChg chg="del">
          <ac:chgData name="אייל בנבנישתי" userId="5fbfbf99-afdd-4826-8758-57ce397a26c6" providerId="ADAL" clId="{A663D2CB-8429-478F-A33C-B69673191964}" dt="2025-07-31T11:00:54.033" v="558" actId="478"/>
          <ac:spMkLst>
            <pc:docMk/>
            <pc:sldMk cId="886448810" sldId="319"/>
            <ac:spMk id="13" creationId="{5AAB78F3-608B-3527-78CE-15E82D5F438A}"/>
          </ac:spMkLst>
        </pc:spChg>
        <pc:spChg chg="del">
          <ac:chgData name="אייל בנבנישתי" userId="5fbfbf99-afdd-4826-8758-57ce397a26c6" providerId="ADAL" clId="{A663D2CB-8429-478F-A33C-B69673191964}" dt="2025-07-31T11:00:54.033" v="558" actId="478"/>
          <ac:spMkLst>
            <pc:docMk/>
            <pc:sldMk cId="886448810" sldId="319"/>
            <ac:spMk id="14" creationId="{1C0DE6FB-A3CB-3202-A0D2-465AD42B21E3}"/>
          </ac:spMkLst>
        </pc:spChg>
        <pc:spChg chg="del">
          <ac:chgData name="אייל בנבנישתי" userId="5fbfbf99-afdd-4826-8758-57ce397a26c6" providerId="ADAL" clId="{A663D2CB-8429-478F-A33C-B69673191964}" dt="2025-07-31T11:00:54.033" v="558" actId="478"/>
          <ac:spMkLst>
            <pc:docMk/>
            <pc:sldMk cId="886448810" sldId="319"/>
            <ac:spMk id="17" creationId="{41EC26AE-C694-4583-FF4A-A1E70AA20001}"/>
          </ac:spMkLst>
        </pc:spChg>
        <pc:spChg chg="del">
          <ac:chgData name="אייל בנבנישתי" userId="5fbfbf99-afdd-4826-8758-57ce397a26c6" providerId="ADAL" clId="{A663D2CB-8429-478F-A33C-B69673191964}" dt="2025-07-31T11:00:54.033" v="558" actId="478"/>
          <ac:spMkLst>
            <pc:docMk/>
            <pc:sldMk cId="886448810" sldId="319"/>
            <ac:spMk id="18" creationId="{B5E7F408-6B50-EE30-414D-08BB0B0C3C4C}"/>
          </ac:spMkLst>
        </pc:spChg>
        <pc:spChg chg="del">
          <ac:chgData name="אייל בנבנישתי" userId="5fbfbf99-afdd-4826-8758-57ce397a26c6" providerId="ADAL" clId="{A663D2CB-8429-478F-A33C-B69673191964}" dt="2025-07-31T11:00:54.033" v="558" actId="478"/>
          <ac:spMkLst>
            <pc:docMk/>
            <pc:sldMk cId="886448810" sldId="319"/>
            <ac:spMk id="19" creationId="{63D44203-FFBA-C9CC-78BF-11A06676D1F5}"/>
          </ac:spMkLst>
        </pc:spChg>
        <pc:spChg chg="del">
          <ac:chgData name="אייל בנבנישתי" userId="5fbfbf99-afdd-4826-8758-57ce397a26c6" providerId="ADAL" clId="{A663D2CB-8429-478F-A33C-B69673191964}" dt="2025-07-31T10:56:13.041" v="477" actId="478"/>
          <ac:spMkLst>
            <pc:docMk/>
            <pc:sldMk cId="886448810" sldId="319"/>
            <ac:spMk id="20" creationId="{77E42A99-DFD5-35F6-BF3D-6BC4FA15C6D3}"/>
          </ac:spMkLst>
        </pc:spChg>
        <pc:spChg chg="add mod">
          <ac:chgData name="אייל בנבנישתי" userId="5fbfbf99-afdd-4826-8758-57ce397a26c6" providerId="ADAL" clId="{A663D2CB-8429-478F-A33C-B69673191964}" dt="2025-07-31T10:59:10.466" v="538" actId="1076"/>
          <ac:spMkLst>
            <pc:docMk/>
            <pc:sldMk cId="886448810" sldId="319"/>
            <ac:spMk id="22" creationId="{11ACAB7F-B5BE-D424-B6F3-0274CD1FBB26}"/>
          </ac:spMkLst>
        </pc:spChg>
        <pc:picChg chg="add mod">
          <ac:chgData name="אייל בנבנישתי" userId="5fbfbf99-afdd-4826-8758-57ce397a26c6" providerId="ADAL" clId="{A663D2CB-8429-478F-A33C-B69673191964}" dt="2025-07-31T10:56:24.486" v="480" actId="14100"/>
          <ac:picMkLst>
            <pc:docMk/>
            <pc:sldMk cId="886448810" sldId="319"/>
            <ac:picMk id="3" creationId="{6176C5D6-1999-A1F8-A274-5F9DEADA4BE0}"/>
          </ac:picMkLst>
        </pc:picChg>
        <pc:picChg chg="del">
          <ac:chgData name="אייל בנבנישתי" userId="5fbfbf99-afdd-4826-8758-57ce397a26c6" providerId="ADAL" clId="{A663D2CB-8429-478F-A33C-B69673191964}" dt="2025-07-31T10:56:08.916" v="476" actId="478"/>
          <ac:picMkLst>
            <pc:docMk/>
            <pc:sldMk cId="886448810" sldId="319"/>
            <ac:picMk id="16" creationId="{D2256507-5BC0-C80D-465E-93F51C0CB69D}"/>
          </ac:picMkLst>
        </pc:picChg>
        <pc:cxnChg chg="del">
          <ac:chgData name="אייל בנבנישתי" userId="5fbfbf99-afdd-4826-8758-57ce397a26c6" providerId="ADAL" clId="{A663D2CB-8429-478F-A33C-B69673191964}" dt="2025-07-31T11:00:54.033" v="558" actId="478"/>
          <ac:cxnSpMkLst>
            <pc:docMk/>
            <pc:sldMk cId="886448810" sldId="319"/>
            <ac:cxnSpMk id="15" creationId="{D21ABA19-7DDE-D422-7D03-E7DC691D8B03}"/>
          </ac:cxnSpMkLst>
        </pc:cxnChg>
        <pc:cxnChg chg="del">
          <ac:chgData name="אייל בנבנישתי" userId="5fbfbf99-afdd-4826-8758-57ce397a26c6" providerId="ADAL" clId="{A663D2CB-8429-478F-A33C-B69673191964}" dt="2025-07-31T10:56:13.041" v="477" actId="478"/>
          <ac:cxnSpMkLst>
            <pc:docMk/>
            <pc:sldMk cId="886448810" sldId="319"/>
            <ac:cxnSpMk id="21" creationId="{89EAA1C5-EF26-3DFC-4AA8-57499CA88D1F}"/>
          </ac:cxnSpMkLst>
        </pc:cxnChg>
        <pc:cxnChg chg="add mod">
          <ac:chgData name="אייל בנבנישתי" userId="5fbfbf99-afdd-4826-8758-57ce397a26c6" providerId="ADAL" clId="{A663D2CB-8429-478F-A33C-B69673191964}" dt="2025-07-31T10:59:32.342" v="542" actId="1076"/>
          <ac:cxnSpMkLst>
            <pc:docMk/>
            <pc:sldMk cId="886448810" sldId="319"/>
            <ac:cxnSpMk id="23" creationId="{EA5B8B89-2725-C887-BDEF-CEF14224CD68}"/>
          </ac:cxnSpMkLst>
        </pc:cxnChg>
        <pc:cxnChg chg="add mod">
          <ac:chgData name="אייל בנבנישתי" userId="5fbfbf99-afdd-4826-8758-57ce397a26c6" providerId="ADAL" clId="{A663D2CB-8429-478F-A33C-B69673191964}" dt="2025-07-31T10:59:48.530" v="546" actId="14100"/>
          <ac:cxnSpMkLst>
            <pc:docMk/>
            <pc:sldMk cId="886448810" sldId="319"/>
            <ac:cxnSpMk id="25" creationId="{8A744ED8-37CE-590C-8A4E-709232357645}"/>
          </ac:cxnSpMkLst>
        </pc:cxnChg>
        <pc:cxnChg chg="add mod">
          <ac:chgData name="אייל בנבנישתי" userId="5fbfbf99-afdd-4826-8758-57ce397a26c6" providerId="ADAL" clId="{A663D2CB-8429-478F-A33C-B69673191964}" dt="2025-07-31T11:00:00.017" v="549" actId="14100"/>
          <ac:cxnSpMkLst>
            <pc:docMk/>
            <pc:sldMk cId="886448810" sldId="319"/>
            <ac:cxnSpMk id="27" creationId="{283134A4-D400-6E94-DAC3-327CA3EAAAA2}"/>
          </ac:cxnSpMkLst>
        </pc:cxnChg>
        <pc:cxnChg chg="add mod">
          <ac:chgData name="אייל בנבנישתי" userId="5fbfbf99-afdd-4826-8758-57ce397a26c6" providerId="ADAL" clId="{A663D2CB-8429-478F-A33C-B69673191964}" dt="2025-07-31T11:00:26.344" v="554" actId="14100"/>
          <ac:cxnSpMkLst>
            <pc:docMk/>
            <pc:sldMk cId="886448810" sldId="319"/>
            <ac:cxnSpMk id="29" creationId="{D45C947B-49D3-AC67-CDA9-A7DA67B9E4D6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07:28.108" v="587"/>
        <pc:sldMkLst>
          <pc:docMk/>
          <pc:sldMk cId="457026036" sldId="320"/>
        </pc:sldMkLst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4" creationId="{67A22E02-B174-8722-9CCD-87EF930C81A4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7" creationId="{A8B8C7A5-A4B5-D3AB-6A38-E8B1D8C0A138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8" creationId="{7F56F6DF-D440-6D34-B466-EE9229B386C1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9" creationId="{3E1CAE33-7F21-04D7-1C85-72D9E8EB7515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10" creationId="{DBC492AE-7FE0-B0D1-1B9F-71FB3CA6B716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11" creationId="{8A2EDDA5-9DF4-A30D-E1C0-CAC6D7762339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12" creationId="{8DBB9CC5-EF68-CECB-A122-440A363BCDC6}"/>
          </ac:spMkLst>
        </pc:spChg>
        <pc:spChg chg="del">
          <ac:chgData name="אייל בנבנישתי" userId="5fbfbf99-afdd-4826-8758-57ce397a26c6" providerId="ADAL" clId="{A663D2CB-8429-478F-A33C-B69673191964}" dt="2025-07-31T11:00:47.510" v="556" actId="478"/>
          <ac:spMkLst>
            <pc:docMk/>
            <pc:sldMk cId="457026036" sldId="320"/>
            <ac:spMk id="13" creationId="{F86B72A7-96A7-6EE1-A039-BC00E4CB3D4E}"/>
          </ac:spMkLst>
        </pc:spChg>
        <pc:spChg chg="del">
          <ac:chgData name="אייל בנבנישתי" userId="5fbfbf99-afdd-4826-8758-57ce397a26c6" providerId="ADAL" clId="{A663D2CB-8429-478F-A33C-B69673191964}" dt="2025-07-31T11:00:47.510" v="556" actId="478"/>
          <ac:spMkLst>
            <pc:docMk/>
            <pc:sldMk cId="457026036" sldId="320"/>
            <ac:spMk id="14" creationId="{DE06850B-42A0-2702-F9D5-BAF80C482D69}"/>
          </ac:spMkLst>
        </pc:spChg>
        <pc:spChg chg="del">
          <ac:chgData name="אייל בנבנישתי" userId="5fbfbf99-afdd-4826-8758-57ce397a26c6" providerId="ADAL" clId="{A663D2CB-8429-478F-A33C-B69673191964}" dt="2025-07-31T11:00:47.510" v="556" actId="478"/>
          <ac:spMkLst>
            <pc:docMk/>
            <pc:sldMk cId="457026036" sldId="320"/>
            <ac:spMk id="17" creationId="{29033319-1B67-615D-09C7-692C673B4E9A}"/>
          </ac:spMkLst>
        </pc:spChg>
        <pc:spChg chg="del">
          <ac:chgData name="אייל בנבנישתי" userId="5fbfbf99-afdd-4826-8758-57ce397a26c6" providerId="ADAL" clId="{A663D2CB-8429-478F-A33C-B69673191964}" dt="2025-07-31T11:00:47.510" v="556" actId="478"/>
          <ac:spMkLst>
            <pc:docMk/>
            <pc:sldMk cId="457026036" sldId="320"/>
            <ac:spMk id="18" creationId="{C7BF2A3F-C362-3934-577A-1BEB0BE8D10D}"/>
          </ac:spMkLst>
        </pc:spChg>
        <pc:spChg chg="del">
          <ac:chgData name="אייל בנבנישתי" userId="5fbfbf99-afdd-4826-8758-57ce397a26c6" providerId="ADAL" clId="{A663D2CB-8429-478F-A33C-B69673191964}" dt="2025-07-31T11:00:47.510" v="556" actId="478"/>
          <ac:spMkLst>
            <pc:docMk/>
            <pc:sldMk cId="457026036" sldId="320"/>
            <ac:spMk id="19" creationId="{DCB85C1F-B85C-690E-1BDE-B06E551D5A1F}"/>
          </ac:spMkLst>
        </pc:spChg>
        <pc:spChg chg="add mod">
          <ac:chgData name="אייל בנבנישתי" userId="5fbfbf99-afdd-4826-8758-57ce397a26c6" providerId="ADAL" clId="{A663D2CB-8429-478F-A33C-B69673191964}" dt="2025-07-31T11:05:25.292" v="578" actId="14100"/>
          <ac:spMkLst>
            <pc:docMk/>
            <pc:sldMk cId="457026036" sldId="320"/>
            <ac:spMk id="20" creationId="{73EE6053-22A3-8CDF-702D-2F4320BF1BA7}"/>
          </ac:spMkLst>
        </pc:spChg>
        <pc:spChg chg="add mod">
          <ac:chgData name="אייל בנבנישתי" userId="5fbfbf99-afdd-4826-8758-57ce397a26c6" providerId="ADAL" clId="{A663D2CB-8429-478F-A33C-B69673191964}" dt="2025-07-31T11:05:43.203" v="581" actId="14100"/>
          <ac:spMkLst>
            <pc:docMk/>
            <pc:sldMk cId="457026036" sldId="320"/>
            <ac:spMk id="21" creationId="{72DD8CDF-4A96-83BF-B106-46187047B9C1}"/>
          </ac:spMkLst>
        </pc:spChg>
        <pc:spChg chg="del">
          <ac:chgData name="אייל בנבנישתי" userId="5fbfbf99-afdd-4826-8758-57ce397a26c6" providerId="ADAL" clId="{A663D2CB-8429-478F-A33C-B69673191964}" dt="2025-07-31T11:04:54.894" v="572" actId="478"/>
          <ac:spMkLst>
            <pc:docMk/>
            <pc:sldMk cId="457026036" sldId="320"/>
            <ac:spMk id="22" creationId="{3EC47248-C673-16CB-4FFB-94EF53AA7532}"/>
          </ac:spMkLst>
        </pc:spChg>
        <pc:spChg chg="add mod">
          <ac:chgData name="אייל בנבנישתי" userId="5fbfbf99-afdd-4826-8758-57ce397a26c6" providerId="ADAL" clId="{A663D2CB-8429-478F-A33C-B69673191964}" dt="2025-07-31T11:06:06.549" v="584" actId="1076"/>
          <ac:spMkLst>
            <pc:docMk/>
            <pc:sldMk cId="457026036" sldId="320"/>
            <ac:spMk id="24" creationId="{C6493DFC-0CEA-5A90-4276-40E9326FE91A}"/>
          </ac:spMkLst>
        </pc:spChg>
        <pc:spChg chg="add mod">
          <ac:chgData name="אייל בנבנישתי" userId="5fbfbf99-afdd-4826-8758-57ce397a26c6" providerId="ADAL" clId="{A663D2CB-8429-478F-A33C-B69673191964}" dt="2025-07-31T11:06:13.413" v="586" actId="1076"/>
          <ac:spMkLst>
            <pc:docMk/>
            <pc:sldMk cId="457026036" sldId="320"/>
            <ac:spMk id="26" creationId="{3736261E-5A59-B331-5D5A-84956A2340E1}"/>
          </ac:spMkLst>
        </pc:spChg>
        <pc:picChg chg="del">
          <ac:chgData name="אייל בנבנישתי" userId="5fbfbf99-afdd-4826-8758-57ce397a26c6" providerId="ADAL" clId="{A663D2CB-8429-478F-A33C-B69673191964}" dt="2025-07-31T11:04:54.894" v="572" actId="478"/>
          <ac:picMkLst>
            <pc:docMk/>
            <pc:sldMk cId="457026036" sldId="320"/>
            <ac:picMk id="3" creationId="{4A4134A6-2F74-239B-31E5-70E273932364}"/>
          </ac:picMkLst>
        </pc:picChg>
        <pc:picChg chg="add mod">
          <ac:chgData name="אייל בנבנישתי" userId="5fbfbf99-afdd-4826-8758-57ce397a26c6" providerId="ADAL" clId="{A663D2CB-8429-478F-A33C-B69673191964}" dt="2025-07-31T11:05:03.317" v="575" actId="14100"/>
          <ac:picMkLst>
            <pc:docMk/>
            <pc:sldMk cId="457026036" sldId="320"/>
            <ac:picMk id="16" creationId="{DAD3734A-625B-9091-D12B-ED3F4935885A}"/>
          </ac:picMkLst>
        </pc:picChg>
        <pc:picChg chg="add mod">
          <ac:chgData name="אייל בנבנישתי" userId="5fbfbf99-afdd-4826-8758-57ce397a26c6" providerId="ADAL" clId="{A663D2CB-8429-478F-A33C-B69673191964}" dt="2025-07-31T11:07:28.108" v="587"/>
          <ac:picMkLst>
            <pc:docMk/>
            <pc:sldMk cId="457026036" sldId="320"/>
            <ac:picMk id="28" creationId="{6EA54A73-9F1A-84A8-F8C1-A0D6F0A171C7}"/>
          </ac:picMkLst>
        </pc:picChg>
        <pc:cxnChg chg="del">
          <ac:chgData name="אייל בנבנישתי" userId="5fbfbf99-afdd-4826-8758-57ce397a26c6" providerId="ADAL" clId="{A663D2CB-8429-478F-A33C-B69673191964}" dt="2025-07-31T11:00:48.819" v="557" actId="478"/>
          <ac:cxnSpMkLst>
            <pc:docMk/>
            <pc:sldMk cId="457026036" sldId="320"/>
            <ac:cxnSpMk id="15" creationId="{E4FE846C-A361-2802-8DA2-A7BE26841811}"/>
          </ac:cxnSpMkLst>
        </pc:cxnChg>
        <pc:cxnChg chg="del mod">
          <ac:chgData name="אייל בנבנישתי" userId="5fbfbf99-afdd-4826-8758-57ce397a26c6" providerId="ADAL" clId="{A663D2CB-8429-478F-A33C-B69673191964}" dt="2025-07-31T11:04:54.894" v="572" actId="478"/>
          <ac:cxnSpMkLst>
            <pc:docMk/>
            <pc:sldMk cId="457026036" sldId="320"/>
            <ac:cxnSpMk id="27" creationId="{9BD133C0-DBA9-14EE-1D11-51B9065B42BF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12:25.824" v="597" actId="1076"/>
        <pc:sldMkLst>
          <pc:docMk/>
          <pc:sldMk cId="1381388931" sldId="321"/>
        </pc:sldMkLst>
        <pc:spChg chg="add mod">
          <ac:chgData name="אייל בנבנישתי" userId="5fbfbf99-afdd-4826-8758-57ce397a26c6" providerId="ADAL" clId="{A663D2CB-8429-478F-A33C-B69673191964}" dt="2025-07-31T11:12:14.243" v="594" actId="1076"/>
          <ac:spMkLst>
            <pc:docMk/>
            <pc:sldMk cId="1381388931" sldId="321"/>
            <ac:spMk id="4" creationId="{27BCBB11-862E-F630-6E9E-0AA4C1639AEE}"/>
          </ac:spMkLst>
        </pc:spChg>
        <pc:spChg chg="add mod">
          <ac:chgData name="אייל בנבנישתי" userId="5fbfbf99-afdd-4826-8758-57ce397a26c6" providerId="ADAL" clId="{A663D2CB-8429-478F-A33C-B69673191964}" dt="2025-07-31T11:12:05.838" v="593"/>
          <ac:spMkLst>
            <pc:docMk/>
            <pc:sldMk cId="1381388931" sldId="321"/>
            <ac:spMk id="7" creationId="{CA227994-E31F-9939-816D-60E03595D85B}"/>
          </ac:spMkLst>
        </pc:spChg>
        <pc:spChg chg="add del mod">
          <ac:chgData name="אייל בנבנישתי" userId="5fbfbf99-afdd-4826-8758-57ce397a26c6" providerId="ADAL" clId="{A663D2CB-8429-478F-A33C-B69673191964}" dt="2025-07-31T11:12:16.080" v="595" actId="478"/>
          <ac:spMkLst>
            <pc:docMk/>
            <pc:sldMk cId="1381388931" sldId="321"/>
            <ac:spMk id="8" creationId="{D4069466-D9EC-68E3-B067-C6DFD3EBB89A}"/>
          </ac:spMkLst>
        </pc:spChg>
        <pc:spChg chg="add mod">
          <ac:chgData name="אייל בנבנישתי" userId="5fbfbf99-afdd-4826-8758-57ce397a26c6" providerId="ADAL" clId="{A663D2CB-8429-478F-A33C-B69673191964}" dt="2025-07-31T11:12:05.838" v="593"/>
          <ac:spMkLst>
            <pc:docMk/>
            <pc:sldMk cId="1381388931" sldId="321"/>
            <ac:spMk id="9" creationId="{95159934-E386-A5BB-F3DD-CE2BDAF72721}"/>
          </ac:spMkLst>
        </pc:spChg>
        <pc:spChg chg="add mod">
          <ac:chgData name="אייל בנבנישתי" userId="5fbfbf99-afdd-4826-8758-57ce397a26c6" providerId="ADAL" clId="{A663D2CB-8429-478F-A33C-B69673191964}" dt="2025-07-31T11:12:25.824" v="597" actId="1076"/>
          <ac:spMkLst>
            <pc:docMk/>
            <pc:sldMk cId="1381388931" sldId="321"/>
            <ac:spMk id="10" creationId="{94D5CF18-E304-50BA-83BA-871BF1255066}"/>
          </ac:spMkLst>
        </pc:spChg>
        <pc:spChg chg="del">
          <ac:chgData name="אייל בנבנישתי" userId="5fbfbf99-afdd-4826-8758-57ce397a26c6" providerId="ADAL" clId="{A663D2CB-8429-478F-A33C-B69673191964}" dt="2025-07-31T11:07:39.913" v="589" actId="478"/>
          <ac:spMkLst>
            <pc:docMk/>
            <pc:sldMk cId="1381388931" sldId="321"/>
            <ac:spMk id="20" creationId="{E2DEAD21-F9F8-89B1-FC88-CD72A8760501}"/>
          </ac:spMkLst>
        </pc:spChg>
        <pc:spChg chg="del">
          <ac:chgData name="אייל בנבנישתי" userId="5fbfbf99-afdd-4826-8758-57ce397a26c6" providerId="ADAL" clId="{A663D2CB-8429-478F-A33C-B69673191964}" dt="2025-07-31T11:07:39.913" v="589" actId="478"/>
          <ac:spMkLst>
            <pc:docMk/>
            <pc:sldMk cId="1381388931" sldId="321"/>
            <ac:spMk id="21" creationId="{82C3DFC0-A7B7-4B08-D4F2-9CD5766BD09D}"/>
          </ac:spMkLst>
        </pc:spChg>
        <pc:spChg chg="del">
          <ac:chgData name="אייל בנבנישתי" userId="5fbfbf99-afdd-4826-8758-57ce397a26c6" providerId="ADAL" clId="{A663D2CB-8429-478F-A33C-B69673191964}" dt="2025-07-31T11:07:39.913" v="589" actId="478"/>
          <ac:spMkLst>
            <pc:docMk/>
            <pc:sldMk cId="1381388931" sldId="321"/>
            <ac:spMk id="24" creationId="{080FF46D-97F0-EDAA-C8B1-D9F48A1437EE}"/>
          </ac:spMkLst>
        </pc:spChg>
        <pc:spChg chg="del">
          <ac:chgData name="אייל בנבנישתי" userId="5fbfbf99-afdd-4826-8758-57ce397a26c6" providerId="ADAL" clId="{A663D2CB-8429-478F-A33C-B69673191964}" dt="2025-07-31T11:07:39.913" v="589" actId="478"/>
          <ac:spMkLst>
            <pc:docMk/>
            <pc:sldMk cId="1381388931" sldId="321"/>
            <ac:spMk id="26" creationId="{3233E36F-A0C1-8716-6E24-6629633FB0CF}"/>
          </ac:spMkLst>
        </pc:spChg>
        <pc:picChg chg="add mod">
          <ac:chgData name="אייל בנבנישתי" userId="5fbfbf99-afdd-4826-8758-57ce397a26c6" providerId="ADAL" clId="{A663D2CB-8429-478F-A33C-B69673191964}" dt="2025-07-31T11:11:45.472" v="592" actId="14100"/>
          <ac:picMkLst>
            <pc:docMk/>
            <pc:sldMk cId="1381388931" sldId="321"/>
            <ac:picMk id="3" creationId="{B4AFC766-03C5-3248-66D2-FCD4F56569EE}"/>
          </ac:picMkLst>
        </pc:picChg>
        <pc:picChg chg="del">
          <ac:chgData name="אייל בנבנישתי" userId="5fbfbf99-afdd-4826-8758-57ce397a26c6" providerId="ADAL" clId="{A663D2CB-8429-478F-A33C-B69673191964}" dt="2025-07-31T11:07:39.913" v="589" actId="478"/>
          <ac:picMkLst>
            <pc:docMk/>
            <pc:sldMk cId="1381388931" sldId="321"/>
            <ac:picMk id="16" creationId="{0EF1F3A4-B662-1DA5-5A0D-78965EFEDB81}"/>
          </ac:picMkLst>
        </pc:picChg>
      </pc:sldChg>
      <pc:sldChg chg="addSp delSp modSp add mod">
        <pc:chgData name="אייל בנבנישתי" userId="5fbfbf99-afdd-4826-8758-57ce397a26c6" providerId="ADAL" clId="{A663D2CB-8429-478F-A33C-B69673191964}" dt="2025-07-31T11:19:46.219" v="625"/>
        <pc:sldMkLst>
          <pc:docMk/>
          <pc:sldMk cId="3158645027" sldId="322"/>
        </pc:sldMkLst>
        <pc:spChg chg="del">
          <ac:chgData name="אייל בנבנישתי" userId="5fbfbf99-afdd-4826-8758-57ce397a26c6" providerId="ADAL" clId="{A663D2CB-8429-478F-A33C-B69673191964}" dt="2025-07-31T11:16:15.105" v="599" actId="478"/>
          <ac:spMkLst>
            <pc:docMk/>
            <pc:sldMk cId="3158645027" sldId="322"/>
            <ac:spMk id="4" creationId="{628391C3-40DB-A248-0FF6-B019C0847A80}"/>
          </ac:spMkLst>
        </pc:spChg>
        <pc:spChg chg="mod">
          <ac:chgData name="אייל בנבנישתי" userId="5fbfbf99-afdd-4826-8758-57ce397a26c6" providerId="ADAL" clId="{A663D2CB-8429-478F-A33C-B69673191964}" dt="2025-07-31T11:16:27.886" v="609" actId="20577"/>
          <ac:spMkLst>
            <pc:docMk/>
            <pc:sldMk cId="3158645027" sldId="322"/>
            <ac:spMk id="5" creationId="{F9749E2D-7E2C-C938-2BA1-CA47CAAE3118}"/>
          </ac:spMkLst>
        </pc:spChg>
        <pc:spChg chg="del">
          <ac:chgData name="אייל בנבנישתי" userId="5fbfbf99-afdd-4826-8758-57ce397a26c6" providerId="ADAL" clId="{A663D2CB-8429-478F-A33C-B69673191964}" dt="2025-07-31T11:16:15.105" v="599" actId="478"/>
          <ac:spMkLst>
            <pc:docMk/>
            <pc:sldMk cId="3158645027" sldId="322"/>
            <ac:spMk id="7" creationId="{6ED174DA-10B0-932C-FF77-DE44C3A0B968}"/>
          </ac:spMkLst>
        </pc:spChg>
        <pc:spChg chg="del">
          <ac:chgData name="אייל בנבנישתי" userId="5fbfbf99-afdd-4826-8758-57ce397a26c6" providerId="ADAL" clId="{A663D2CB-8429-478F-A33C-B69673191964}" dt="2025-07-31T11:16:15.105" v="599" actId="478"/>
          <ac:spMkLst>
            <pc:docMk/>
            <pc:sldMk cId="3158645027" sldId="322"/>
            <ac:spMk id="9" creationId="{3FD4A5F3-582A-26F8-49CC-869879298068}"/>
          </ac:spMkLst>
        </pc:spChg>
        <pc:spChg chg="del">
          <ac:chgData name="אייל בנבנישתי" userId="5fbfbf99-afdd-4826-8758-57ce397a26c6" providerId="ADAL" clId="{A663D2CB-8429-478F-A33C-B69673191964}" dt="2025-07-31T11:16:15.105" v="599" actId="478"/>
          <ac:spMkLst>
            <pc:docMk/>
            <pc:sldMk cId="3158645027" sldId="322"/>
            <ac:spMk id="10" creationId="{451E1383-B0E9-8D60-3E59-7D956999604B}"/>
          </ac:spMkLst>
        </pc:spChg>
        <pc:spChg chg="add mod">
          <ac:chgData name="אייל בנבנישתי" userId="5fbfbf99-afdd-4826-8758-57ce397a26c6" providerId="ADAL" clId="{A663D2CB-8429-478F-A33C-B69673191964}" dt="2025-07-31T11:18:40.887" v="623" actId="1076"/>
          <ac:spMkLst>
            <pc:docMk/>
            <pc:sldMk cId="3158645027" sldId="322"/>
            <ac:spMk id="11" creationId="{749280D9-1F16-8122-B10B-744702481B04}"/>
          </ac:spMkLst>
        </pc:spChg>
        <pc:spChg chg="add mod">
          <ac:chgData name="אייל בנבנישתי" userId="5fbfbf99-afdd-4826-8758-57ce397a26c6" providerId="ADAL" clId="{A663D2CB-8429-478F-A33C-B69673191964}" dt="2025-07-31T11:18:20.987" v="619" actId="1076"/>
          <ac:spMkLst>
            <pc:docMk/>
            <pc:sldMk cId="3158645027" sldId="322"/>
            <ac:spMk id="12" creationId="{A2490BB7-C8D1-A606-D66F-97AAB2B32383}"/>
          </ac:spMkLst>
        </pc:spChg>
        <pc:spChg chg="add del mod">
          <ac:chgData name="אייל בנבנישתי" userId="5fbfbf99-afdd-4826-8758-57ce397a26c6" providerId="ADAL" clId="{A663D2CB-8429-478F-A33C-B69673191964}" dt="2025-07-31T11:18:44.750" v="624" actId="478"/>
          <ac:spMkLst>
            <pc:docMk/>
            <pc:sldMk cId="3158645027" sldId="322"/>
            <ac:spMk id="13" creationId="{7C6581BF-3AC7-3023-2C81-FF00B9EC94EA}"/>
          </ac:spMkLst>
        </pc:spChg>
        <pc:spChg chg="add mod">
          <ac:chgData name="אייל בנבנישתי" userId="5fbfbf99-afdd-4826-8758-57ce397a26c6" providerId="ADAL" clId="{A663D2CB-8429-478F-A33C-B69673191964}" dt="2025-07-31T11:17:56.278" v="615" actId="14100"/>
          <ac:spMkLst>
            <pc:docMk/>
            <pc:sldMk cId="3158645027" sldId="322"/>
            <ac:spMk id="14" creationId="{E3730B3D-E234-D247-CA36-5A88DB283D4C}"/>
          </ac:spMkLst>
        </pc:spChg>
        <pc:spChg chg="add mod">
          <ac:chgData name="אייל בנבנישתי" userId="5fbfbf99-afdd-4826-8758-57ce397a26c6" providerId="ADAL" clId="{A663D2CB-8429-478F-A33C-B69673191964}" dt="2025-07-31T11:18:15.234" v="618" actId="14100"/>
          <ac:spMkLst>
            <pc:docMk/>
            <pc:sldMk cId="3158645027" sldId="322"/>
            <ac:spMk id="15" creationId="{2D192ACA-AEE4-1A55-A105-2FAAD627B01F}"/>
          </ac:spMkLst>
        </pc:spChg>
        <pc:spChg chg="add del mod">
          <ac:chgData name="אייל בנבנישתי" userId="5fbfbf99-afdd-4826-8758-57ce397a26c6" providerId="ADAL" clId="{A663D2CB-8429-478F-A33C-B69673191964}" dt="2025-07-31T11:18:44.750" v="624" actId="478"/>
          <ac:spMkLst>
            <pc:docMk/>
            <pc:sldMk cId="3158645027" sldId="322"/>
            <ac:spMk id="16" creationId="{90B3FB03-B3A8-E0B7-0156-28AF365C18FE}"/>
          </ac:spMkLst>
        </pc:spChg>
        <pc:spChg chg="add mod">
          <ac:chgData name="אייל בנבנישתי" userId="5fbfbf99-afdd-4826-8758-57ce397a26c6" providerId="ADAL" clId="{A663D2CB-8429-478F-A33C-B69673191964}" dt="2025-07-31T11:19:46.219" v="625"/>
          <ac:spMkLst>
            <pc:docMk/>
            <pc:sldMk cId="3158645027" sldId="322"/>
            <ac:spMk id="21" creationId="{42D75D80-3049-6E19-4791-10D4AEF1EF7B}"/>
          </ac:spMkLst>
        </pc:spChg>
        <pc:spChg chg="add mod">
          <ac:chgData name="אייל בנבנישתי" userId="5fbfbf99-afdd-4826-8758-57ce397a26c6" providerId="ADAL" clId="{A663D2CB-8429-478F-A33C-B69673191964}" dt="2025-07-31T11:19:46.219" v="625"/>
          <ac:spMkLst>
            <pc:docMk/>
            <pc:sldMk cId="3158645027" sldId="322"/>
            <ac:spMk id="22" creationId="{399E249D-3065-E3E5-3E7D-FCE95AE3DE9E}"/>
          </ac:spMkLst>
        </pc:spChg>
        <pc:spChg chg="add mod">
          <ac:chgData name="אייל בנבנישתי" userId="5fbfbf99-afdd-4826-8758-57ce397a26c6" providerId="ADAL" clId="{A663D2CB-8429-478F-A33C-B69673191964}" dt="2025-07-31T11:19:46.219" v="625"/>
          <ac:spMkLst>
            <pc:docMk/>
            <pc:sldMk cId="3158645027" sldId="322"/>
            <ac:spMk id="23" creationId="{3AEAB01D-1D18-16F6-EECF-6AF0C2F0D1FB}"/>
          </ac:spMkLst>
        </pc:spChg>
        <pc:spChg chg="add mod">
          <ac:chgData name="אייל בנבנישתי" userId="5fbfbf99-afdd-4826-8758-57ce397a26c6" providerId="ADAL" clId="{A663D2CB-8429-478F-A33C-B69673191964}" dt="2025-07-31T11:19:46.219" v="625"/>
          <ac:spMkLst>
            <pc:docMk/>
            <pc:sldMk cId="3158645027" sldId="322"/>
            <ac:spMk id="24" creationId="{450FD4B7-B91F-D442-70F3-AD1DAF63499E}"/>
          </ac:spMkLst>
        </pc:spChg>
        <pc:spChg chg="add mod">
          <ac:chgData name="אייל בנבנישתי" userId="5fbfbf99-afdd-4826-8758-57ce397a26c6" providerId="ADAL" clId="{A663D2CB-8429-478F-A33C-B69673191964}" dt="2025-07-31T11:19:46.219" v="625"/>
          <ac:spMkLst>
            <pc:docMk/>
            <pc:sldMk cId="3158645027" sldId="322"/>
            <ac:spMk id="25" creationId="{AA58E8AB-542D-2469-0B76-0E399A69B438}"/>
          </ac:spMkLst>
        </pc:spChg>
        <pc:spChg chg="add mod">
          <ac:chgData name="אייל בנבנישתי" userId="5fbfbf99-afdd-4826-8758-57ce397a26c6" providerId="ADAL" clId="{A663D2CB-8429-478F-A33C-B69673191964}" dt="2025-07-31T11:19:46.219" v="625"/>
          <ac:spMkLst>
            <pc:docMk/>
            <pc:sldMk cId="3158645027" sldId="322"/>
            <ac:spMk id="26" creationId="{81FBB9BF-CC70-3610-7859-C96788C17E7D}"/>
          </ac:spMkLst>
        </pc:spChg>
        <pc:picChg chg="del">
          <ac:chgData name="אייל בנבנישתי" userId="5fbfbf99-afdd-4826-8758-57ce397a26c6" providerId="ADAL" clId="{A663D2CB-8429-478F-A33C-B69673191964}" dt="2025-07-31T11:16:15.105" v="599" actId="478"/>
          <ac:picMkLst>
            <pc:docMk/>
            <pc:sldMk cId="3158645027" sldId="322"/>
            <ac:picMk id="3" creationId="{FA07F825-B324-5FF7-5E90-E6E38529E737}"/>
          </ac:picMkLst>
        </pc:picChg>
        <pc:picChg chg="add mod">
          <ac:chgData name="אייל בנבנישתי" userId="5fbfbf99-afdd-4826-8758-57ce397a26c6" providerId="ADAL" clId="{A663D2CB-8429-478F-A33C-B69673191964}" dt="2025-07-31T11:17:22.314" v="611" actId="1076"/>
          <ac:picMkLst>
            <pc:docMk/>
            <pc:sldMk cId="3158645027" sldId="322"/>
            <ac:picMk id="8" creationId="{FFE1615A-8C90-4B7B-A3DE-B011778D18B6}"/>
          </ac:picMkLst>
        </pc:picChg>
        <pc:cxnChg chg="add del mod">
          <ac:chgData name="אייל בנבנישתי" userId="5fbfbf99-afdd-4826-8758-57ce397a26c6" providerId="ADAL" clId="{A663D2CB-8429-478F-A33C-B69673191964}" dt="2025-07-31T11:18:44.750" v="624" actId="478"/>
          <ac:cxnSpMkLst>
            <pc:docMk/>
            <pc:sldMk cId="3158645027" sldId="322"/>
            <ac:cxnSpMk id="17" creationId="{69D4F046-8085-BEB8-EAD1-28D536BBDE19}"/>
          </ac:cxnSpMkLst>
        </pc:cxnChg>
        <pc:cxnChg chg="add del mod">
          <ac:chgData name="אייל בנבנישתי" userId="5fbfbf99-afdd-4826-8758-57ce397a26c6" providerId="ADAL" clId="{A663D2CB-8429-478F-A33C-B69673191964}" dt="2025-07-31T11:18:36.811" v="622" actId="478"/>
          <ac:cxnSpMkLst>
            <pc:docMk/>
            <pc:sldMk cId="3158645027" sldId="322"/>
            <ac:cxnSpMk id="18" creationId="{C893DA05-7B57-C8A4-B764-FB7277E57F9B}"/>
          </ac:cxnSpMkLst>
        </pc:cxnChg>
        <pc:cxnChg chg="add del mod">
          <ac:chgData name="אייל בנבנישתי" userId="5fbfbf99-afdd-4826-8758-57ce397a26c6" providerId="ADAL" clId="{A663D2CB-8429-478F-A33C-B69673191964}" dt="2025-07-31T11:18:44.750" v="624" actId="478"/>
          <ac:cxnSpMkLst>
            <pc:docMk/>
            <pc:sldMk cId="3158645027" sldId="322"/>
            <ac:cxnSpMk id="19" creationId="{C82F2E93-C034-2F84-74B1-9B59F208DFEF}"/>
          </ac:cxnSpMkLst>
        </pc:cxnChg>
        <pc:cxnChg chg="add mod">
          <ac:chgData name="אייל בנבנישתי" userId="5fbfbf99-afdd-4826-8758-57ce397a26c6" providerId="ADAL" clId="{A663D2CB-8429-478F-A33C-B69673191964}" dt="2025-07-31T11:19:46.219" v="625"/>
          <ac:cxnSpMkLst>
            <pc:docMk/>
            <pc:sldMk cId="3158645027" sldId="322"/>
            <ac:cxnSpMk id="27" creationId="{C362B4A9-05D7-6EC2-D5EE-E622A07ED318}"/>
          </ac:cxnSpMkLst>
        </pc:cxnChg>
        <pc:cxnChg chg="add mod">
          <ac:chgData name="אייל בנבנישתי" userId="5fbfbf99-afdd-4826-8758-57ce397a26c6" providerId="ADAL" clId="{A663D2CB-8429-478F-A33C-B69673191964}" dt="2025-07-31T11:19:46.219" v="625"/>
          <ac:cxnSpMkLst>
            <pc:docMk/>
            <pc:sldMk cId="3158645027" sldId="322"/>
            <ac:cxnSpMk id="28" creationId="{7F05EF1F-584D-6134-688E-B2088905965E}"/>
          </ac:cxnSpMkLst>
        </pc:cxnChg>
        <pc:cxnChg chg="add mod">
          <ac:chgData name="אייל בנבנישתי" userId="5fbfbf99-afdd-4826-8758-57ce397a26c6" providerId="ADAL" clId="{A663D2CB-8429-478F-A33C-B69673191964}" dt="2025-07-31T11:19:46.219" v="625"/>
          <ac:cxnSpMkLst>
            <pc:docMk/>
            <pc:sldMk cId="3158645027" sldId="322"/>
            <ac:cxnSpMk id="29" creationId="{B5537677-DD0D-97B9-F2FF-B7E7B493F690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25:59.795" v="670" actId="478"/>
        <pc:sldMkLst>
          <pc:docMk/>
          <pc:sldMk cId="1740654683" sldId="323"/>
        </pc:sldMkLst>
        <pc:spChg chg="add mod">
          <ac:chgData name="אייל בנבנישתי" userId="5fbfbf99-afdd-4826-8758-57ce397a26c6" providerId="ADAL" clId="{A663D2CB-8429-478F-A33C-B69673191964}" dt="2025-07-31T11:24:16.062" v="649" actId="1076"/>
          <ac:spMkLst>
            <pc:docMk/>
            <pc:sldMk cId="1740654683" sldId="323"/>
            <ac:spMk id="4" creationId="{FF5241E4-ED5E-27FD-7095-63DF13953879}"/>
          </ac:spMkLst>
        </pc:spChg>
        <pc:spChg chg="mod">
          <ac:chgData name="אייל בנבנישתי" userId="5fbfbf99-afdd-4826-8758-57ce397a26c6" providerId="ADAL" clId="{A663D2CB-8429-478F-A33C-B69673191964}" dt="2025-07-31T11:23:57.587" v="646" actId="20577"/>
          <ac:spMkLst>
            <pc:docMk/>
            <pc:sldMk cId="1740654683" sldId="323"/>
            <ac:spMk id="5" creationId="{12B13EAD-3B05-56E1-2218-0BA6E9E4A546}"/>
          </ac:spMkLst>
        </pc:spChg>
        <pc:spChg chg="add mod">
          <ac:chgData name="אייל בנבנישתי" userId="5fbfbf99-afdd-4826-8758-57ce397a26c6" providerId="ADAL" clId="{A663D2CB-8429-478F-A33C-B69673191964}" dt="2025-07-31T11:25:53.107" v="668" actId="1076"/>
          <ac:spMkLst>
            <pc:docMk/>
            <pc:sldMk cId="1740654683" sldId="323"/>
            <ac:spMk id="7" creationId="{17BF749F-F241-776F-732F-E47FFD54A94B}"/>
          </ac:spMkLst>
        </pc:spChg>
        <pc:spChg chg="add mod">
          <ac:chgData name="אייל בנבנישתי" userId="5fbfbf99-afdd-4826-8758-57ce397a26c6" providerId="ADAL" clId="{A663D2CB-8429-478F-A33C-B69673191964}" dt="2025-07-31T11:25:48.790" v="667" actId="1076"/>
          <ac:spMkLst>
            <pc:docMk/>
            <pc:sldMk cId="1740654683" sldId="323"/>
            <ac:spMk id="9" creationId="{EC20C42B-9556-AC19-511F-6089AF0CD0AB}"/>
          </ac:spMkLst>
        </pc:spChg>
        <pc:spChg chg="add mod">
          <ac:chgData name="אייל בנבנישתי" userId="5fbfbf99-afdd-4826-8758-57ce397a26c6" providerId="ADAL" clId="{A663D2CB-8429-478F-A33C-B69673191964}" dt="2025-07-31T11:24:06.526" v="648" actId="14100"/>
          <ac:spMkLst>
            <pc:docMk/>
            <pc:sldMk cId="1740654683" sldId="323"/>
            <ac:spMk id="10" creationId="{A70A1238-7E88-A536-9528-AD4C87BA21D9}"/>
          </ac:spMkLst>
        </pc:spChg>
        <pc:spChg chg="del">
          <ac:chgData name="אייל בנבנישתי" userId="5fbfbf99-afdd-4826-8758-57ce397a26c6" providerId="ADAL" clId="{A663D2CB-8429-478F-A33C-B69673191964}" dt="2025-07-31T11:19:54.760" v="627" actId="478"/>
          <ac:spMkLst>
            <pc:docMk/>
            <pc:sldMk cId="1740654683" sldId="323"/>
            <ac:spMk id="11" creationId="{6FE987BA-0EFE-21AC-02A1-D4FB0C39F02F}"/>
          </ac:spMkLst>
        </pc:spChg>
        <pc:spChg chg="del">
          <ac:chgData name="אייל בנבנישתי" userId="5fbfbf99-afdd-4826-8758-57ce397a26c6" providerId="ADAL" clId="{A663D2CB-8429-478F-A33C-B69673191964}" dt="2025-07-31T11:19:54.760" v="627" actId="478"/>
          <ac:spMkLst>
            <pc:docMk/>
            <pc:sldMk cId="1740654683" sldId="323"/>
            <ac:spMk id="12" creationId="{ADE48332-C636-AFC9-E85E-41044369F1DA}"/>
          </ac:spMkLst>
        </pc:spChg>
        <pc:spChg chg="add del mod">
          <ac:chgData name="אייל בנבנישתי" userId="5fbfbf99-afdd-4826-8758-57ce397a26c6" providerId="ADAL" clId="{A663D2CB-8429-478F-A33C-B69673191964}" dt="2025-07-31T11:25:56.581" v="669" actId="478"/>
          <ac:spMkLst>
            <pc:docMk/>
            <pc:sldMk cId="1740654683" sldId="323"/>
            <ac:spMk id="13" creationId="{1D6EA0CF-453C-E1A3-0C19-A481F7134F19}"/>
          </ac:spMkLst>
        </pc:spChg>
        <pc:spChg chg="del">
          <ac:chgData name="אייל בנבנישתי" userId="5fbfbf99-afdd-4826-8758-57ce397a26c6" providerId="ADAL" clId="{A663D2CB-8429-478F-A33C-B69673191964}" dt="2025-07-31T11:19:54.760" v="627" actId="478"/>
          <ac:spMkLst>
            <pc:docMk/>
            <pc:sldMk cId="1740654683" sldId="323"/>
            <ac:spMk id="14" creationId="{909C0065-24CA-B4C2-0861-97CA6F9E54F3}"/>
          </ac:spMkLst>
        </pc:spChg>
        <pc:spChg chg="del">
          <ac:chgData name="אייל בנבנישתי" userId="5fbfbf99-afdd-4826-8758-57ce397a26c6" providerId="ADAL" clId="{A663D2CB-8429-478F-A33C-B69673191964}" dt="2025-07-31T11:19:54.760" v="627" actId="478"/>
          <ac:spMkLst>
            <pc:docMk/>
            <pc:sldMk cId="1740654683" sldId="323"/>
            <ac:spMk id="15" creationId="{BAA8A99F-7B5A-2014-25C9-A9FBE8C1A60F}"/>
          </ac:spMkLst>
        </pc:spChg>
        <pc:spChg chg="add del mod">
          <ac:chgData name="אייל בנבנישתי" userId="5fbfbf99-afdd-4826-8758-57ce397a26c6" providerId="ADAL" clId="{A663D2CB-8429-478F-A33C-B69673191964}" dt="2025-07-31T11:25:56.581" v="669" actId="478"/>
          <ac:spMkLst>
            <pc:docMk/>
            <pc:sldMk cId="1740654683" sldId="323"/>
            <ac:spMk id="16" creationId="{08F1AAF8-4A95-39FF-2F9E-8D452398D9FF}"/>
          </ac:spMkLst>
        </pc:spChg>
        <pc:spChg chg="add mod">
          <ac:chgData name="אייל בנבנישתי" userId="5fbfbf99-afdd-4826-8758-57ce397a26c6" providerId="ADAL" clId="{A663D2CB-8429-478F-A33C-B69673191964}" dt="2025-07-31T11:25:05.660" v="658" actId="14100"/>
          <ac:spMkLst>
            <pc:docMk/>
            <pc:sldMk cId="1740654683" sldId="323"/>
            <ac:spMk id="20" creationId="{5B51F94A-961C-470E-9AB6-8CC734E35EA0}"/>
          </ac:spMkLst>
        </pc:spChg>
        <pc:spChg chg="add mod">
          <ac:chgData name="אייל בנבנישתי" userId="5fbfbf99-afdd-4826-8758-57ce397a26c6" providerId="ADAL" clId="{A663D2CB-8429-478F-A33C-B69673191964}" dt="2025-07-31T11:25:14.400" v="660" actId="1076"/>
          <ac:spMkLst>
            <pc:docMk/>
            <pc:sldMk cId="1740654683" sldId="323"/>
            <ac:spMk id="24" creationId="{3230DD2C-13A9-33D0-80E0-0065A7DC0148}"/>
          </ac:spMkLst>
        </pc:spChg>
        <pc:picChg chg="add mod">
          <ac:chgData name="אייל בנבנישתי" userId="5fbfbf99-afdd-4826-8758-57ce397a26c6" providerId="ADAL" clId="{A663D2CB-8429-478F-A33C-B69673191964}" dt="2025-07-31T11:23:13.996" v="630" actId="14100"/>
          <ac:picMkLst>
            <pc:docMk/>
            <pc:sldMk cId="1740654683" sldId="323"/>
            <ac:picMk id="3" creationId="{F7CE57C3-B2D8-F73F-BBD1-0AAA1D8BF864}"/>
          </ac:picMkLst>
        </pc:picChg>
        <pc:picChg chg="del">
          <ac:chgData name="אייל בנבנישתי" userId="5fbfbf99-afdd-4826-8758-57ce397a26c6" providerId="ADAL" clId="{A663D2CB-8429-478F-A33C-B69673191964}" dt="2025-07-31T11:19:54.760" v="627" actId="478"/>
          <ac:picMkLst>
            <pc:docMk/>
            <pc:sldMk cId="1740654683" sldId="323"/>
            <ac:picMk id="8" creationId="{DAD64454-6AE6-1828-B329-728421AC1083}"/>
          </ac:picMkLst>
        </pc:picChg>
        <pc:cxnChg chg="add mod">
          <ac:chgData name="אייל בנבנישתי" userId="5fbfbf99-afdd-4826-8758-57ce397a26c6" providerId="ADAL" clId="{A663D2CB-8429-478F-A33C-B69673191964}" dt="2025-07-31T11:24:16.062" v="649" actId="1076"/>
          <ac:cxnSpMkLst>
            <pc:docMk/>
            <pc:sldMk cId="1740654683" sldId="323"/>
            <ac:cxnSpMk id="17" creationId="{0761C872-284C-9548-EEB3-4CE031FC4D0A}"/>
          </ac:cxnSpMkLst>
        </pc:cxnChg>
        <pc:cxnChg chg="add del mod">
          <ac:chgData name="אייל בנבנישתי" userId="5fbfbf99-afdd-4826-8758-57ce397a26c6" providerId="ADAL" clId="{A663D2CB-8429-478F-A33C-B69673191964}" dt="2025-07-31T11:25:38.421" v="666" actId="478"/>
          <ac:cxnSpMkLst>
            <pc:docMk/>
            <pc:sldMk cId="1740654683" sldId="323"/>
            <ac:cxnSpMk id="18" creationId="{0220C301-C8CB-DF00-6526-C11676A43692}"/>
          </ac:cxnSpMkLst>
        </pc:cxnChg>
        <pc:cxnChg chg="add del mod">
          <ac:chgData name="אייל בנבנישתי" userId="5fbfbf99-afdd-4826-8758-57ce397a26c6" providerId="ADAL" clId="{A663D2CB-8429-478F-A33C-B69673191964}" dt="2025-07-31T11:25:59.795" v="670" actId="478"/>
          <ac:cxnSpMkLst>
            <pc:docMk/>
            <pc:sldMk cId="1740654683" sldId="323"/>
            <ac:cxnSpMk id="19" creationId="{73ADFBC4-198F-0734-5171-3AF9BAE6F14F}"/>
          </ac:cxnSpMkLst>
        </pc:cxnChg>
        <pc:cxnChg chg="add del mod">
          <ac:chgData name="אייל בנבנישתי" userId="5fbfbf99-afdd-4826-8758-57ce397a26c6" providerId="ADAL" clId="{A663D2CB-8429-478F-A33C-B69673191964}" dt="2025-07-31T11:24:46.070" v="654" actId="478"/>
          <ac:cxnSpMkLst>
            <pc:docMk/>
            <pc:sldMk cId="1740654683" sldId="323"/>
            <ac:cxnSpMk id="21" creationId="{8786D809-79B8-9C8B-B913-3703DEC96E0A}"/>
          </ac:cxnSpMkLst>
        </pc:cxnChg>
        <pc:cxnChg chg="add mod">
          <ac:chgData name="אייל בנבנישתי" userId="5fbfbf99-afdd-4826-8758-57ce397a26c6" providerId="ADAL" clId="{A663D2CB-8429-478F-A33C-B69673191964}" dt="2025-07-31T11:25:22.507" v="662" actId="1076"/>
          <ac:cxnSpMkLst>
            <pc:docMk/>
            <pc:sldMk cId="1740654683" sldId="323"/>
            <ac:cxnSpMk id="25" creationId="{F8C7D707-12DB-A1DC-046E-55A5DC097C90}"/>
          </ac:cxnSpMkLst>
        </pc:cxnChg>
        <pc:cxnChg chg="add mod">
          <ac:chgData name="אייל בנבנישתי" userId="5fbfbf99-afdd-4826-8758-57ce397a26c6" providerId="ADAL" clId="{A663D2CB-8429-478F-A33C-B69673191964}" dt="2025-07-31T11:25:27.555" v="664" actId="1076"/>
          <ac:cxnSpMkLst>
            <pc:docMk/>
            <pc:sldMk cId="1740654683" sldId="323"/>
            <ac:cxnSpMk id="26" creationId="{D0CBD657-24D1-2027-20F7-69FCFACE1B47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1:37:35.098" v="714" actId="1076"/>
        <pc:sldMkLst>
          <pc:docMk/>
          <pc:sldMk cId="2556731278" sldId="324"/>
        </pc:sldMkLst>
        <pc:spChg chg="del">
          <ac:chgData name="אייל בנבנישתי" userId="5fbfbf99-afdd-4826-8758-57ce397a26c6" providerId="ADAL" clId="{A663D2CB-8429-478F-A33C-B69673191964}" dt="2025-07-31T11:31:13.472" v="689" actId="478"/>
          <ac:spMkLst>
            <pc:docMk/>
            <pc:sldMk cId="2556731278" sldId="324"/>
            <ac:spMk id="4" creationId="{68574C29-FD26-3558-B996-6247F15E7E82}"/>
          </ac:spMkLst>
        </pc:spChg>
        <pc:spChg chg="mod">
          <ac:chgData name="אייל בנבנישתי" userId="5fbfbf99-afdd-4826-8758-57ce397a26c6" providerId="ADAL" clId="{A663D2CB-8429-478F-A33C-B69673191964}" dt="2025-07-31T11:31:08.432" v="688" actId="20577"/>
          <ac:spMkLst>
            <pc:docMk/>
            <pc:sldMk cId="2556731278" sldId="324"/>
            <ac:spMk id="5" creationId="{CAB2EF97-E560-586B-CE88-45DA035CE9E2}"/>
          </ac:spMkLst>
        </pc:spChg>
        <pc:spChg chg="del">
          <ac:chgData name="אייל בנבנישתי" userId="5fbfbf99-afdd-4826-8758-57ce397a26c6" providerId="ADAL" clId="{A663D2CB-8429-478F-A33C-B69673191964}" dt="2025-07-31T11:31:13.472" v="689" actId="478"/>
          <ac:spMkLst>
            <pc:docMk/>
            <pc:sldMk cId="2556731278" sldId="324"/>
            <ac:spMk id="7" creationId="{F6C7B280-E346-BE2E-2EAE-A8F106024067}"/>
          </ac:spMkLst>
        </pc:spChg>
        <pc:spChg chg="del">
          <ac:chgData name="אייל בנבנישתי" userId="5fbfbf99-afdd-4826-8758-57ce397a26c6" providerId="ADAL" clId="{A663D2CB-8429-478F-A33C-B69673191964}" dt="2025-07-31T11:31:13.472" v="689" actId="478"/>
          <ac:spMkLst>
            <pc:docMk/>
            <pc:sldMk cId="2556731278" sldId="324"/>
            <ac:spMk id="9" creationId="{A5510C2A-B53D-0980-361E-B35609D3C143}"/>
          </ac:spMkLst>
        </pc:spChg>
        <pc:spChg chg="del">
          <ac:chgData name="אייל בנבנישתי" userId="5fbfbf99-afdd-4826-8758-57ce397a26c6" providerId="ADAL" clId="{A663D2CB-8429-478F-A33C-B69673191964}" dt="2025-07-31T11:31:13.472" v="689" actId="478"/>
          <ac:spMkLst>
            <pc:docMk/>
            <pc:sldMk cId="2556731278" sldId="324"/>
            <ac:spMk id="10" creationId="{2F38CE48-25D2-9D0E-7EFE-72CAFB7DEACB}"/>
          </ac:spMkLst>
        </pc:spChg>
        <pc:spChg chg="add mod">
          <ac:chgData name="אייל בנבנישתי" userId="5fbfbf99-afdd-4826-8758-57ce397a26c6" providerId="ADAL" clId="{A663D2CB-8429-478F-A33C-B69673191964}" dt="2025-07-31T11:34:37.914" v="697" actId="1076"/>
          <ac:spMkLst>
            <pc:docMk/>
            <pc:sldMk cId="2556731278" sldId="324"/>
            <ac:spMk id="11" creationId="{27B96DF7-F842-AB9D-F5D7-AB515F0C9576}"/>
          </ac:spMkLst>
        </pc:spChg>
        <pc:spChg chg="add mod">
          <ac:chgData name="אייל בנבנישתי" userId="5fbfbf99-afdd-4826-8758-57ce397a26c6" providerId="ADAL" clId="{A663D2CB-8429-478F-A33C-B69673191964}" dt="2025-07-31T11:34:45.054" v="698" actId="1076"/>
          <ac:spMkLst>
            <pc:docMk/>
            <pc:sldMk cId="2556731278" sldId="324"/>
            <ac:spMk id="12" creationId="{1D8D52A5-C6F9-AE38-31A1-873CFF6B4AE6}"/>
          </ac:spMkLst>
        </pc:spChg>
        <pc:spChg chg="add mod">
          <ac:chgData name="אייל בנבנישתי" userId="5fbfbf99-afdd-4826-8758-57ce397a26c6" providerId="ADAL" clId="{A663D2CB-8429-478F-A33C-B69673191964}" dt="2025-07-31T11:34:23.974" v="695" actId="14100"/>
          <ac:spMkLst>
            <pc:docMk/>
            <pc:sldMk cId="2556731278" sldId="324"/>
            <ac:spMk id="13" creationId="{0C528BFA-FAED-7144-79F7-9E6C6CD9209B}"/>
          </ac:spMkLst>
        </pc:spChg>
        <pc:spChg chg="add mod">
          <ac:chgData name="אייל בנבנישתי" userId="5fbfbf99-afdd-4826-8758-57ce397a26c6" providerId="ADAL" clId="{A663D2CB-8429-478F-A33C-B69673191964}" dt="2025-07-31T11:34:30.777" v="696" actId="1076"/>
          <ac:spMkLst>
            <pc:docMk/>
            <pc:sldMk cId="2556731278" sldId="324"/>
            <ac:spMk id="14" creationId="{C11632F0-72BD-0758-35BD-FDAABC0782FA}"/>
          </ac:spMkLst>
        </pc:spChg>
        <pc:spChg chg="add mod">
          <ac:chgData name="אייל בנבנישתי" userId="5fbfbf99-afdd-4826-8758-57ce397a26c6" providerId="ADAL" clId="{A663D2CB-8429-478F-A33C-B69673191964}" dt="2025-07-31T11:37:22.254" v="712" actId="14100"/>
          <ac:spMkLst>
            <pc:docMk/>
            <pc:sldMk cId="2556731278" sldId="324"/>
            <ac:spMk id="18" creationId="{55EFAAD4-DC51-4A42-665C-371A6395BDA0}"/>
          </ac:spMkLst>
        </pc:spChg>
        <pc:spChg chg="add mod">
          <ac:chgData name="אייל בנבנישתי" userId="5fbfbf99-afdd-4826-8758-57ce397a26c6" providerId="ADAL" clId="{A663D2CB-8429-478F-A33C-B69673191964}" dt="2025-07-31T11:37:35.098" v="714" actId="1076"/>
          <ac:spMkLst>
            <pc:docMk/>
            <pc:sldMk cId="2556731278" sldId="324"/>
            <ac:spMk id="19" creationId="{3334A466-F6BA-0A99-AD05-EAC501B31FFC}"/>
          </ac:spMkLst>
        </pc:spChg>
        <pc:spChg chg="del">
          <ac:chgData name="אייל בנבנישתי" userId="5fbfbf99-afdd-4826-8758-57ce397a26c6" providerId="ADAL" clId="{A663D2CB-8429-478F-A33C-B69673191964}" dt="2025-07-31T11:31:13.472" v="689" actId="478"/>
          <ac:spMkLst>
            <pc:docMk/>
            <pc:sldMk cId="2556731278" sldId="324"/>
            <ac:spMk id="20" creationId="{93FC00C9-3AFB-4D5B-8DB0-A52F3DB6F348}"/>
          </ac:spMkLst>
        </pc:spChg>
        <pc:spChg chg="del">
          <ac:chgData name="אייל בנבנישתי" userId="5fbfbf99-afdd-4826-8758-57ce397a26c6" providerId="ADAL" clId="{A663D2CB-8429-478F-A33C-B69673191964}" dt="2025-07-31T11:31:13.472" v="689" actId="478"/>
          <ac:spMkLst>
            <pc:docMk/>
            <pc:sldMk cId="2556731278" sldId="324"/>
            <ac:spMk id="24" creationId="{B303FBA6-22AE-6F18-AA4E-84164AA3767D}"/>
          </ac:spMkLst>
        </pc:spChg>
        <pc:picChg chg="del">
          <ac:chgData name="אייל בנבנישתי" userId="5fbfbf99-afdd-4826-8758-57ce397a26c6" providerId="ADAL" clId="{A663D2CB-8429-478F-A33C-B69673191964}" dt="2025-07-31T11:31:15.282" v="690" actId="478"/>
          <ac:picMkLst>
            <pc:docMk/>
            <pc:sldMk cId="2556731278" sldId="324"/>
            <ac:picMk id="3" creationId="{93CDFD4F-FA56-65CD-A639-93831B242CB3}"/>
          </ac:picMkLst>
        </pc:picChg>
        <pc:picChg chg="add mod">
          <ac:chgData name="אייל בנבנישתי" userId="5fbfbf99-afdd-4826-8758-57ce397a26c6" providerId="ADAL" clId="{A663D2CB-8429-478F-A33C-B69673191964}" dt="2025-07-31T11:33:44.848" v="692" actId="1076"/>
          <ac:picMkLst>
            <pc:docMk/>
            <pc:sldMk cId="2556731278" sldId="324"/>
            <ac:picMk id="8" creationId="{DB12B63B-91B1-436D-9B51-CCD10BE66545}"/>
          </ac:picMkLst>
        </pc:picChg>
        <pc:picChg chg="add mod modCrop">
          <ac:chgData name="אייל בנבנישתי" userId="5fbfbf99-afdd-4826-8758-57ce397a26c6" providerId="ADAL" clId="{A663D2CB-8429-478F-A33C-B69673191964}" dt="2025-07-31T11:36:55.341" v="709" actId="732"/>
          <ac:picMkLst>
            <pc:docMk/>
            <pc:sldMk cId="2556731278" sldId="324"/>
            <ac:picMk id="16" creationId="{21A91087-045E-4F8D-84F2-E726B64CA8CD}"/>
          </ac:picMkLst>
        </pc:picChg>
        <pc:cxnChg chg="del">
          <ac:chgData name="אייל בנבנישתי" userId="5fbfbf99-afdd-4826-8758-57ce397a26c6" providerId="ADAL" clId="{A663D2CB-8429-478F-A33C-B69673191964}" dt="2025-07-31T11:31:13.472" v="689" actId="478"/>
          <ac:cxnSpMkLst>
            <pc:docMk/>
            <pc:sldMk cId="2556731278" sldId="324"/>
            <ac:cxnSpMk id="17" creationId="{F8F04FAB-80DD-9445-20F1-F51049212C38}"/>
          </ac:cxnSpMkLst>
        </pc:cxnChg>
        <pc:cxnChg chg="del">
          <ac:chgData name="אייל בנבנישתי" userId="5fbfbf99-afdd-4826-8758-57ce397a26c6" providerId="ADAL" clId="{A663D2CB-8429-478F-A33C-B69673191964}" dt="2025-07-31T11:31:13.472" v="689" actId="478"/>
          <ac:cxnSpMkLst>
            <pc:docMk/>
            <pc:sldMk cId="2556731278" sldId="324"/>
            <ac:cxnSpMk id="25" creationId="{A3E54F54-729A-A313-B73B-E753E16504EA}"/>
          </ac:cxnSpMkLst>
        </pc:cxnChg>
        <pc:cxnChg chg="del">
          <ac:chgData name="אייל בנבנישתי" userId="5fbfbf99-afdd-4826-8758-57ce397a26c6" providerId="ADAL" clId="{A663D2CB-8429-478F-A33C-B69673191964}" dt="2025-07-31T11:31:13.472" v="689" actId="478"/>
          <ac:cxnSpMkLst>
            <pc:docMk/>
            <pc:sldMk cId="2556731278" sldId="324"/>
            <ac:cxnSpMk id="26" creationId="{7EA896A0-82BC-5922-1507-B24C7ECF7F87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2:13:32.567" v="730" actId="14100"/>
        <pc:sldMkLst>
          <pc:docMk/>
          <pc:sldMk cId="1470177706" sldId="325"/>
        </pc:sldMkLst>
        <pc:spChg chg="del">
          <ac:chgData name="אייל בנבנישתי" userId="5fbfbf99-afdd-4826-8758-57ce397a26c6" providerId="ADAL" clId="{A663D2CB-8429-478F-A33C-B69673191964}" dt="2025-07-31T12:12:46.552" v="716" actId="478"/>
          <ac:spMkLst>
            <pc:docMk/>
            <pc:sldMk cId="1470177706" sldId="325"/>
            <ac:spMk id="4" creationId="{4E899BC1-6F32-0F61-AB0E-578F7FE85189}"/>
          </ac:spMkLst>
        </pc:spChg>
        <pc:spChg chg="mod">
          <ac:chgData name="אייל בנבנישתי" userId="5fbfbf99-afdd-4826-8758-57ce397a26c6" providerId="ADAL" clId="{A663D2CB-8429-478F-A33C-B69673191964}" dt="2025-07-31T12:13:32.567" v="730" actId="14100"/>
          <ac:spMkLst>
            <pc:docMk/>
            <pc:sldMk cId="1470177706" sldId="325"/>
            <ac:spMk id="5" creationId="{D93E969A-7B15-92C7-E707-678E9C8CFA9A}"/>
          </ac:spMkLst>
        </pc:spChg>
        <pc:spChg chg="del">
          <ac:chgData name="אייל בנבנישתי" userId="5fbfbf99-afdd-4826-8758-57ce397a26c6" providerId="ADAL" clId="{A663D2CB-8429-478F-A33C-B69673191964}" dt="2025-07-31T12:12:46.552" v="716" actId="478"/>
          <ac:spMkLst>
            <pc:docMk/>
            <pc:sldMk cId="1470177706" sldId="325"/>
            <ac:spMk id="7" creationId="{53CC8E9A-6CED-3B8D-1D06-7D9643191835}"/>
          </ac:spMkLst>
        </pc:spChg>
        <pc:spChg chg="del">
          <ac:chgData name="אייל בנבנישתי" userId="5fbfbf99-afdd-4826-8758-57ce397a26c6" providerId="ADAL" clId="{A663D2CB-8429-478F-A33C-B69673191964}" dt="2025-07-31T12:12:46.552" v="716" actId="478"/>
          <ac:spMkLst>
            <pc:docMk/>
            <pc:sldMk cId="1470177706" sldId="325"/>
            <ac:spMk id="9" creationId="{DEFD38BC-17AB-9F09-9D92-C9FCF0115ED0}"/>
          </ac:spMkLst>
        </pc:spChg>
        <pc:spChg chg="del">
          <ac:chgData name="אייל בנבנישתי" userId="5fbfbf99-afdd-4826-8758-57ce397a26c6" providerId="ADAL" clId="{A663D2CB-8429-478F-A33C-B69673191964}" dt="2025-07-31T12:12:46.552" v="716" actId="478"/>
          <ac:spMkLst>
            <pc:docMk/>
            <pc:sldMk cId="1470177706" sldId="325"/>
            <ac:spMk id="10" creationId="{5B2B4099-45F5-8960-E30A-36DE49DC96E5}"/>
          </ac:spMkLst>
        </pc:spChg>
        <pc:spChg chg="del">
          <ac:chgData name="אייל בנבנישתי" userId="5fbfbf99-afdd-4826-8758-57ce397a26c6" providerId="ADAL" clId="{A663D2CB-8429-478F-A33C-B69673191964}" dt="2025-07-31T12:12:46.552" v="716" actId="478"/>
          <ac:spMkLst>
            <pc:docMk/>
            <pc:sldMk cId="1470177706" sldId="325"/>
            <ac:spMk id="20" creationId="{0CC86F7B-152D-0990-1692-7EB6B121FFC6}"/>
          </ac:spMkLst>
        </pc:spChg>
        <pc:spChg chg="del">
          <ac:chgData name="אייל בנבנישתי" userId="5fbfbf99-afdd-4826-8758-57ce397a26c6" providerId="ADAL" clId="{A663D2CB-8429-478F-A33C-B69673191964}" dt="2025-07-31T12:12:46.552" v="716" actId="478"/>
          <ac:spMkLst>
            <pc:docMk/>
            <pc:sldMk cId="1470177706" sldId="325"/>
            <ac:spMk id="24" creationId="{521720B3-31A5-E9B2-F4DE-A87036AB00B8}"/>
          </ac:spMkLst>
        </pc:spChg>
        <pc:picChg chg="add del">
          <ac:chgData name="אייל בנבנישתי" userId="5fbfbf99-afdd-4826-8758-57ce397a26c6" providerId="ADAL" clId="{A663D2CB-8429-478F-A33C-B69673191964}" dt="2025-07-31T12:12:58.399" v="726" actId="478"/>
          <ac:picMkLst>
            <pc:docMk/>
            <pc:sldMk cId="1470177706" sldId="325"/>
            <ac:picMk id="2" creationId="{6A66413D-BEAD-D27B-A1CB-E9AEE2FEBCA7}"/>
          </ac:picMkLst>
        </pc:picChg>
        <pc:picChg chg="del">
          <ac:chgData name="אייל בנבנישתי" userId="5fbfbf99-afdd-4826-8758-57ce397a26c6" providerId="ADAL" clId="{A663D2CB-8429-478F-A33C-B69673191964}" dt="2025-07-31T12:12:46.552" v="716" actId="478"/>
          <ac:picMkLst>
            <pc:docMk/>
            <pc:sldMk cId="1470177706" sldId="325"/>
            <ac:picMk id="3" creationId="{9B2552AA-854C-730E-584A-4F8455BE303B}"/>
          </ac:picMkLst>
        </pc:picChg>
        <pc:picChg chg="add mod">
          <ac:chgData name="אייל בנבנישתי" userId="5fbfbf99-afdd-4826-8758-57ce397a26c6" providerId="ADAL" clId="{A663D2CB-8429-478F-A33C-B69673191964}" dt="2025-07-31T12:13:24.955" v="729" actId="1076"/>
          <ac:picMkLst>
            <pc:docMk/>
            <pc:sldMk cId="1470177706" sldId="325"/>
            <ac:picMk id="11" creationId="{AB68D76C-6894-CE4C-C434-D71222E9C2C2}"/>
          </ac:picMkLst>
        </pc:picChg>
        <pc:cxnChg chg="del">
          <ac:chgData name="אייל בנבנישתי" userId="5fbfbf99-afdd-4826-8758-57ce397a26c6" providerId="ADAL" clId="{A663D2CB-8429-478F-A33C-B69673191964}" dt="2025-07-31T12:12:46.552" v="716" actId="478"/>
          <ac:cxnSpMkLst>
            <pc:docMk/>
            <pc:sldMk cId="1470177706" sldId="325"/>
            <ac:cxnSpMk id="17" creationId="{B3E981A1-3A7E-DAB5-9901-A21C9E7C0A73}"/>
          </ac:cxnSpMkLst>
        </pc:cxnChg>
        <pc:cxnChg chg="del">
          <ac:chgData name="אייל בנבנישתי" userId="5fbfbf99-afdd-4826-8758-57ce397a26c6" providerId="ADAL" clId="{A663D2CB-8429-478F-A33C-B69673191964}" dt="2025-07-31T12:12:46.552" v="716" actId="478"/>
          <ac:cxnSpMkLst>
            <pc:docMk/>
            <pc:sldMk cId="1470177706" sldId="325"/>
            <ac:cxnSpMk id="25" creationId="{7C3EEE39-9A2A-3F40-9429-4F9F42A1DFB5}"/>
          </ac:cxnSpMkLst>
        </pc:cxnChg>
        <pc:cxnChg chg="del">
          <ac:chgData name="אייל בנבנישתי" userId="5fbfbf99-afdd-4826-8758-57ce397a26c6" providerId="ADAL" clId="{A663D2CB-8429-478F-A33C-B69673191964}" dt="2025-07-31T12:12:46.552" v="716" actId="478"/>
          <ac:cxnSpMkLst>
            <pc:docMk/>
            <pc:sldMk cId="1470177706" sldId="325"/>
            <ac:cxnSpMk id="26" creationId="{7D0597AD-A429-F73A-6C1D-D7AA9653A0D4}"/>
          </ac:cxnSpMkLst>
        </pc:cxnChg>
      </pc:sldChg>
      <pc:sldChg chg="addSp delSp modSp add mod">
        <pc:chgData name="אייל בנבנישתי" userId="5fbfbf99-afdd-4826-8758-57ce397a26c6" providerId="ADAL" clId="{A663D2CB-8429-478F-A33C-B69673191964}" dt="2025-07-31T12:18:25.320" v="765" actId="14100"/>
        <pc:sldMkLst>
          <pc:docMk/>
          <pc:sldMk cId="3707521715" sldId="326"/>
        </pc:sldMkLst>
        <pc:spChg chg="add mod">
          <ac:chgData name="אייל בנבנישתי" userId="5fbfbf99-afdd-4826-8758-57ce397a26c6" providerId="ADAL" clId="{A663D2CB-8429-478F-A33C-B69673191964}" dt="2025-07-31T12:16:32.273" v="748" actId="14100"/>
          <ac:spMkLst>
            <pc:docMk/>
            <pc:sldMk cId="3707521715" sldId="326"/>
            <ac:spMk id="9" creationId="{46CEA84E-2093-4D7E-AE30-4050C7B0781F}"/>
          </ac:spMkLst>
        </pc:spChg>
        <pc:spChg chg="del">
          <ac:chgData name="אייל בנבנישתי" userId="5fbfbf99-afdd-4826-8758-57ce397a26c6" providerId="ADAL" clId="{A663D2CB-8429-478F-A33C-B69673191964}" dt="2025-07-31T12:14:06.081" v="733" actId="478"/>
          <ac:spMkLst>
            <pc:docMk/>
            <pc:sldMk cId="3707521715" sldId="326"/>
            <ac:spMk id="11" creationId="{8C3547F6-157A-19C9-AC93-31E269F1C343}"/>
          </ac:spMkLst>
        </pc:spChg>
        <pc:spChg chg="del">
          <ac:chgData name="אייל בנבנישתי" userId="5fbfbf99-afdd-4826-8758-57ce397a26c6" providerId="ADAL" clId="{A663D2CB-8429-478F-A33C-B69673191964}" dt="2025-07-31T12:14:06.081" v="733" actId="478"/>
          <ac:spMkLst>
            <pc:docMk/>
            <pc:sldMk cId="3707521715" sldId="326"/>
            <ac:spMk id="12" creationId="{91F24E3D-BBC9-40B9-6C61-F075DFC5D73F}"/>
          </ac:spMkLst>
        </pc:spChg>
        <pc:spChg chg="del">
          <ac:chgData name="אייל בנבנישתי" userId="5fbfbf99-afdd-4826-8758-57ce397a26c6" providerId="ADAL" clId="{A663D2CB-8429-478F-A33C-B69673191964}" dt="2025-07-31T12:14:06.081" v="733" actId="478"/>
          <ac:spMkLst>
            <pc:docMk/>
            <pc:sldMk cId="3707521715" sldId="326"/>
            <ac:spMk id="13" creationId="{FD22EC0F-7555-17AE-5F23-EA393C62BE67}"/>
          </ac:spMkLst>
        </pc:spChg>
        <pc:spChg chg="del">
          <ac:chgData name="אייל בנבנישתי" userId="5fbfbf99-afdd-4826-8758-57ce397a26c6" providerId="ADAL" clId="{A663D2CB-8429-478F-A33C-B69673191964}" dt="2025-07-31T12:14:06.081" v="733" actId="478"/>
          <ac:spMkLst>
            <pc:docMk/>
            <pc:sldMk cId="3707521715" sldId="326"/>
            <ac:spMk id="14" creationId="{8A1D6221-778F-43AF-314A-5C167D75224F}"/>
          </ac:spMkLst>
        </pc:spChg>
        <pc:spChg chg="add mod">
          <ac:chgData name="אייל בנבנישתי" userId="5fbfbf99-afdd-4826-8758-57ce397a26c6" providerId="ADAL" clId="{A663D2CB-8429-478F-A33C-B69673191964}" dt="2025-07-31T12:18:25.320" v="765" actId="14100"/>
          <ac:spMkLst>
            <pc:docMk/>
            <pc:sldMk cId="3707521715" sldId="326"/>
            <ac:spMk id="15" creationId="{73F0A2D1-03CF-3E27-4984-801DD3349C05}"/>
          </ac:spMkLst>
        </pc:spChg>
        <pc:spChg chg="del">
          <ac:chgData name="אייל בנבנישתי" userId="5fbfbf99-afdd-4826-8758-57ce397a26c6" providerId="ADAL" clId="{A663D2CB-8429-478F-A33C-B69673191964}" dt="2025-07-31T12:14:06.081" v="733" actId="478"/>
          <ac:spMkLst>
            <pc:docMk/>
            <pc:sldMk cId="3707521715" sldId="326"/>
            <ac:spMk id="18" creationId="{1362F4FD-48F8-6B91-CE62-B87B47904574}"/>
          </ac:spMkLst>
        </pc:spChg>
        <pc:spChg chg="del">
          <ac:chgData name="אייל בנבנישתי" userId="5fbfbf99-afdd-4826-8758-57ce397a26c6" providerId="ADAL" clId="{A663D2CB-8429-478F-A33C-B69673191964}" dt="2025-07-31T12:14:06.081" v="733" actId="478"/>
          <ac:spMkLst>
            <pc:docMk/>
            <pc:sldMk cId="3707521715" sldId="326"/>
            <ac:spMk id="19" creationId="{0A6DF88C-582A-3C40-6620-CEADD76E56FE}"/>
          </ac:spMkLst>
        </pc:spChg>
        <pc:picChg chg="add del mod modCrop">
          <ac:chgData name="אייל בנבנישתי" userId="5fbfbf99-afdd-4826-8758-57ce397a26c6" providerId="ADAL" clId="{A663D2CB-8429-478F-A33C-B69673191964}" dt="2025-07-31T12:17:47.857" v="757" actId="478"/>
          <ac:picMkLst>
            <pc:docMk/>
            <pc:sldMk cId="3707521715" sldId="326"/>
            <ac:picMk id="3" creationId="{E58DBA6F-EF5E-2E7F-2BC5-BFC405BA1F32}"/>
          </ac:picMkLst>
        </pc:picChg>
        <pc:picChg chg="add mod">
          <ac:chgData name="אייל בנבנישתי" userId="5fbfbf99-afdd-4826-8758-57ce397a26c6" providerId="ADAL" clId="{A663D2CB-8429-478F-A33C-B69673191964}" dt="2025-07-31T12:15:43.187" v="741" actId="1076"/>
          <ac:picMkLst>
            <pc:docMk/>
            <pc:sldMk cId="3707521715" sldId="326"/>
            <ac:picMk id="7" creationId="{6D29CDD4-461B-8E94-8805-926F442510AD}"/>
          </ac:picMkLst>
        </pc:picChg>
        <pc:picChg chg="del">
          <ac:chgData name="אייל בנבנישתי" userId="5fbfbf99-afdd-4826-8758-57ce397a26c6" providerId="ADAL" clId="{A663D2CB-8429-478F-A33C-B69673191964}" dt="2025-07-31T12:14:06.081" v="733" actId="478"/>
          <ac:picMkLst>
            <pc:docMk/>
            <pc:sldMk cId="3707521715" sldId="326"/>
            <ac:picMk id="8" creationId="{6128EB4D-882F-8652-ED52-003AEAFD3DC2}"/>
          </ac:picMkLst>
        </pc:picChg>
        <pc:picChg chg="del">
          <ac:chgData name="אייל בנבנישתי" userId="5fbfbf99-afdd-4826-8758-57ce397a26c6" providerId="ADAL" clId="{A663D2CB-8429-478F-A33C-B69673191964}" dt="2025-07-31T12:14:06.081" v="733" actId="478"/>
          <ac:picMkLst>
            <pc:docMk/>
            <pc:sldMk cId="3707521715" sldId="326"/>
            <ac:picMk id="16" creationId="{A4246F89-267A-C24C-CE78-72B5DD1EE092}"/>
          </ac:picMkLst>
        </pc:picChg>
        <pc:picChg chg="add mod ord">
          <ac:chgData name="אייל בנבנישתי" userId="5fbfbf99-afdd-4826-8758-57ce397a26c6" providerId="ADAL" clId="{A663D2CB-8429-478F-A33C-B69673191964}" dt="2025-07-31T12:18:00.172" v="761" actId="167"/>
          <ac:picMkLst>
            <pc:docMk/>
            <pc:sldMk cId="3707521715" sldId="326"/>
            <ac:picMk id="23" creationId="{5EFAE872-B514-BED5-1E0E-4CE45EE4EAD5}"/>
          </ac:picMkLst>
        </pc:picChg>
        <pc:cxnChg chg="add mod">
          <ac:chgData name="אייל בנבנישתי" userId="5fbfbf99-afdd-4826-8758-57ce397a26c6" providerId="ADAL" clId="{A663D2CB-8429-478F-A33C-B69673191964}" dt="2025-07-31T12:18:25.320" v="765" actId="14100"/>
          <ac:cxnSpMkLst>
            <pc:docMk/>
            <pc:sldMk cId="3707521715" sldId="326"/>
            <ac:cxnSpMk id="10" creationId="{77964AC2-3D6B-5D04-E138-0CA51DDBF60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530F70-2873-4BB2-B197-F71B16757D38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1EA5AB-F80D-4FDD-B642-0F49D7ADE0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04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B368E3-F53A-0DAB-8716-65EF199CE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87DAAB2-ABC4-FD33-579A-AB9048EC3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BA0EBFB-0DC9-0FB7-F3FA-78A56B0D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353A8E-2A92-BD86-BD61-B74C3FF4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A525FB7-9552-6299-9288-45E569C6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742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CCAC86-D1A1-C035-2A09-38E8BCF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8DE7D5-2678-4FC0-52DB-41F25052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E10E56-4C75-2BDA-197B-36FD0A3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BBAEAD-57D5-9BF1-3DD2-9F659122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5371684-76BD-2181-FF3F-7298C69E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ED6D662-1B51-0C54-800F-DBE8E0A6A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AA6BD9C-051D-3D25-B96F-572E2F306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0A40F9-0E25-F44D-27BD-DAD74CCE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712FEF8-3B76-61A7-CF20-9FA02C92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EED9C8-A0E8-1A70-D467-8945FD28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96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תמונה עם כיתוב" type="picTx">
  <p:cSld name="תמונה עם כיתוב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/>
          <p:nvPr/>
        </p:nvSpPr>
        <p:spPr>
          <a:xfrm flipH="1">
            <a:off x="3175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49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" name="Google Shape;20;p49"/>
          <p:cNvSpPr txBox="1">
            <a:spLocks noGrp="1"/>
          </p:cNvSpPr>
          <p:nvPr>
            <p:ph type="title"/>
          </p:nvPr>
        </p:nvSpPr>
        <p:spPr>
          <a:xfrm flipH="1">
            <a:off x="981076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body" idx="1"/>
          </p:nvPr>
        </p:nvSpPr>
        <p:spPr>
          <a:xfrm flipH="1">
            <a:off x="981457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30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30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 flipH="1">
            <a:off x="6454984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 flipH="1">
            <a:off x="1036320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97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lide">
  <p:cSld name="1_Blank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50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שקופית כותרת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54"/>
          <p:cNvSpPr txBox="1">
            <a:spLocks noGrp="1"/>
          </p:cNvSpPr>
          <p:nvPr>
            <p:ph type="ctrTitle"/>
          </p:nvPr>
        </p:nvSpPr>
        <p:spPr>
          <a:xfrm flipH="1">
            <a:off x="103632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ahoma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subTitle" idx="1"/>
          </p:nvPr>
        </p:nvSpPr>
        <p:spPr>
          <a:xfrm flipH="1">
            <a:off x="1033549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52" name="Google Shape;52;p54"/>
          <p:cNvCxnSpPr/>
          <p:nvPr/>
        </p:nvCxnSpPr>
        <p:spPr>
          <a:xfrm rot="10800000">
            <a:off x="1108822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54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63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מקטע עליונה" type="secHead">
  <p:cSld name="כותרת מקטע עליונה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5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" name="Google Shape;58;p55"/>
          <p:cNvSpPr txBox="1">
            <a:spLocks noGrp="1"/>
          </p:cNvSpPr>
          <p:nvPr>
            <p:ph type="title"/>
          </p:nvPr>
        </p:nvSpPr>
        <p:spPr>
          <a:xfrm flipH="1">
            <a:off x="103632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ahoma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body" idx="1"/>
          </p:nvPr>
        </p:nvSpPr>
        <p:spPr>
          <a:xfrm flipH="1">
            <a:off x="103632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0" name="Google Shape;60;p55"/>
          <p:cNvCxnSpPr/>
          <p:nvPr/>
        </p:nvCxnSpPr>
        <p:spPr>
          <a:xfrm rot="10800000">
            <a:off x="1108822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55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74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6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body" idx="1"/>
          </p:nvPr>
        </p:nvSpPr>
        <p:spPr>
          <a:xfrm flipH="1">
            <a:off x="645498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body" idx="2"/>
          </p:nvPr>
        </p:nvSpPr>
        <p:spPr>
          <a:xfrm flipH="1">
            <a:off x="6454984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3"/>
          </p:nvPr>
        </p:nvSpPr>
        <p:spPr>
          <a:xfrm flipH="1">
            <a:off x="103632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body" idx="4"/>
          </p:nvPr>
        </p:nvSpPr>
        <p:spPr>
          <a:xfrm flipH="1">
            <a:off x="1036320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273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B1777-AAF1-E6C9-3FCC-F80B1D77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94E419-CD79-72EC-C179-2D10555F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6DD6AC-270B-ED4C-FFF8-0359ACB0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B96C96-58A9-8F8F-D3E7-80408CB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B06E10-B9A1-EB65-E5B2-38B077A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317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ריק" type="blank">
  <p:cSld name="ריק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58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92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9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9"/>
          <p:cNvSpPr txBox="1">
            <a:spLocks noGrp="1"/>
          </p:cNvSpPr>
          <p:nvPr>
            <p:ph type="body" idx="1"/>
          </p:nvPr>
        </p:nvSpPr>
        <p:spPr>
          <a:xfrm rot="5400000" flipH="1">
            <a:off x="4185074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59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9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אנכית וטקסט" type="vertTitleAndTx">
  <p:cSld name="כותרת אנכית וטקסט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0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60"/>
          <p:cNvSpPr txBox="1">
            <a:spLocks noGrp="1"/>
          </p:cNvSpPr>
          <p:nvPr>
            <p:ph type="title"/>
          </p:nvPr>
        </p:nvSpPr>
        <p:spPr>
          <a:xfrm rot="5400000" flipH="1">
            <a:off x="-727299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0"/>
          <p:cNvSpPr txBox="1">
            <a:spLocks noGrp="1"/>
          </p:cNvSpPr>
          <p:nvPr>
            <p:ph type="body" idx="1"/>
          </p:nvPr>
        </p:nvSpPr>
        <p:spPr>
          <a:xfrm rot="5400000" flipH="1">
            <a:off x="46067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marL="91440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marL="137160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marL="182880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marL="228600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0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2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B7143D-1D59-71BA-4318-E21FEE4A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1AE015A-CC93-00C2-4D2A-3958A2D9A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8531A7-779A-C112-FCF9-6DD28F8B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E4BCA5-CE79-B7B7-791D-C7616974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FD1965-70D5-BE42-2B2A-DCB27668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68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9726E4-9317-685B-0CA2-7092D49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DAB1B3D-A831-E673-2190-DAAC291E4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A8E8C33-F769-0244-23EC-CBBFA3A54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B134EB7-8671-DEF9-2194-52B0AA73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2824911-DE04-BD30-59EC-A0AEA60F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81DED1A-11E8-A1BB-4F98-7A6C7907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EA80BF-4345-A04C-1256-62C61715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3DBACD6-3E95-234A-5478-2656E0F4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FB4BD6A-B97D-C673-905A-4A2D6E28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AC5258D-C32B-1FB1-81E8-E6A93DF05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035C7AA-82D3-3001-1FD0-056B193A6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4741FCF-B1A7-AACA-61DE-8D48013E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7F3DB9E-8FA1-9DC0-9604-E04B66F1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52999E0-3A52-3C2E-93FC-8B422184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74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73A26F-1AD0-2E11-D100-5DFBF715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C8BC3BF-8E03-25ED-C896-E910AE63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A20F443-750C-7C4C-FB82-3772B800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A625A82-27B8-EA3F-8CA8-F4231942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077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94345D6-3B98-E18A-23C3-0E71EA6D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474BE01-87EF-D50B-ED93-A42F592C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5A43E4-3A69-07EF-4AD7-4052B44F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37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EFE89B-695A-3C3C-ECAE-42A2EAFE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2521A8-2D35-62D2-F771-2161C51F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C15787B-B534-4269-FE0A-C5406791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4E4D388-5EE9-1990-ACB8-4F700266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086076-BA93-2D78-8416-3583C49E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8B5420A-5B7D-84A6-C644-85AE198F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64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76A390-206B-5325-E0B3-F8D42D9F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A197A35-2991-0306-32A9-60F4C6E6B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1A952ED-DCF9-9973-388F-302DC40A9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9B3755-B6EB-BD6E-BAF5-E46A6287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E8C8E6B-A30F-51C7-9C93-480FF600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86A9622-DED5-1E55-B6B3-AAEB4F82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14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4A9F45F-0883-3B51-7B0A-5B6558CF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5AA184-9CC7-D223-97DE-3BD4E8AD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2CB5F76-DC5B-FD33-2366-DEF82F899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F1D4-76BB-484E-8EE5-FE534125035B}" type="datetimeFigureOut">
              <a:rPr lang="he-IL" smtClean="0"/>
              <a:t>ז'/אלול/תשפ"ה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4FA2FF-7D66-E727-A1D5-1F26D75C1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C2BC8B1-7B14-7454-A8CE-A54B1DF6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6A13-9CB5-4D16-ACA7-1CC80F1C3C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78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8"/>
          <p:cNvSpPr txBox="1">
            <a:spLocks noGrp="1"/>
          </p:cNvSpPr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 sz="47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body" idx="1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r" rt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6550" algn="r" rt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dt" idx="10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ftr" idx="11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sldNum" idx="12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6" name="Google Shape;16;p48"/>
          <p:cNvCxnSpPr/>
          <p:nvPr/>
        </p:nvCxnSpPr>
        <p:spPr>
          <a:xfrm rot="10800000">
            <a:off x="1031508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55417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olors.c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title"/>
          </p:nvPr>
        </p:nvSpPr>
        <p:spPr>
          <a:xfrm>
            <a:off x="981076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</a:pPr>
            <a:r>
              <a:rPr lang="en-US" dirty="0"/>
              <a:t>Themes and Backgrounds</a:t>
            </a:r>
            <a:endParaRPr dirty="0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t="24806" b="29300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0" y="548839"/>
            <a:ext cx="12192000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  <a:tabLst/>
              <a:defRPr/>
            </a:pPr>
            <a:r>
              <a:rPr kumimoji="0" lang="he-IL" sz="1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לוח מחוונים</a:t>
            </a:r>
            <a:br>
              <a:rPr kumimoji="0" lang="iw-IL" sz="1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</a:br>
            <a:r>
              <a:rPr kumimoji="0" lang="he-IL" sz="9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עיצוב דוחות</a:t>
            </a:r>
            <a:endParaRPr kumimoji="0" sz="9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D78A9D6A-4CEA-3D67-D2D6-955568417B91}"/>
              </a:ext>
            </a:extLst>
          </p:cNvPr>
          <p:cNvSpPr txBox="1">
            <a:spLocks/>
          </p:cNvSpPr>
          <p:nvPr/>
        </p:nvSpPr>
        <p:spPr>
          <a:xfrm>
            <a:off x="6561667" y="5679896"/>
            <a:ext cx="5066454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  <a:defRPr sz="3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kern="0" dirty="0"/>
              <a:t>מאת:</a:t>
            </a:r>
            <a:r>
              <a:rPr lang="he-IL" dirty="0"/>
              <a:t> אייל בנבנישתי</a:t>
            </a: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71108-D0DB-8F61-8803-991CDB2A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B6E9ABE-3EF4-0E5F-C026-74EF2023BA56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העתקה למצגת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E8BF0D1-FE29-4404-05A8-4203A658C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666A4AE-EDBF-7617-F409-46A87399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0E28-FFCD-B207-DC3D-AD8B4541D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8216A42-560A-05EC-4945-D0B9611ECBD4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הוספת רקע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C2D5B7E-84A4-72C6-081C-2916F354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CC70CA3-4A9D-B6E3-EA7F-8599F3D8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946628"/>
          </a:xfrm>
          <a:prstGeom prst="rect">
            <a:avLst/>
          </a:prstGeom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C8438F7D-8043-AF16-41C2-00F102FBB590}"/>
              </a:ext>
            </a:extLst>
          </p:cNvPr>
          <p:cNvSpPr/>
          <p:nvPr/>
        </p:nvSpPr>
        <p:spPr>
          <a:xfrm>
            <a:off x="11241741" y="80063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63797D2-8A21-13F4-D5B8-A2FF4D086F54}"/>
              </a:ext>
            </a:extLst>
          </p:cNvPr>
          <p:cNvSpPr/>
          <p:nvPr/>
        </p:nvSpPr>
        <p:spPr>
          <a:xfrm>
            <a:off x="9619130" y="975444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F371225-4C98-2F99-CFE1-F2222880C03D}"/>
              </a:ext>
            </a:extLst>
          </p:cNvPr>
          <p:cNvSpPr/>
          <p:nvPr/>
        </p:nvSpPr>
        <p:spPr>
          <a:xfrm>
            <a:off x="9587753" y="1420495"/>
            <a:ext cx="385482" cy="497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73653C3E-B4B9-5F55-0705-E22EC96DB3DF}"/>
              </a:ext>
            </a:extLst>
          </p:cNvPr>
          <p:cNvSpPr/>
          <p:nvPr/>
        </p:nvSpPr>
        <p:spPr>
          <a:xfrm>
            <a:off x="8955741" y="2044286"/>
            <a:ext cx="197224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76953A19-3921-A793-699E-0CBBD2033172}"/>
              </a:ext>
            </a:extLst>
          </p:cNvPr>
          <p:cNvSpPr/>
          <p:nvPr/>
        </p:nvSpPr>
        <p:spPr>
          <a:xfrm>
            <a:off x="8623774" y="169466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543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AFDCD-9179-B781-BFDC-12963065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4BE65DB-A307-1EA9-B7BE-DFFE3DA747D7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כיסוי ועיגול פינות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21CA1D6-1B7F-4391-A5A7-5A84F609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1916375-A94F-1631-7882-5B2D79A0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12192000" cy="5791199"/>
          </a:xfrm>
          <a:prstGeom prst="rect">
            <a:avLst/>
          </a:prstGeom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9710C99E-0AC3-DD64-569C-4159331B8CA5}"/>
              </a:ext>
            </a:extLst>
          </p:cNvPr>
          <p:cNvSpPr/>
          <p:nvPr/>
        </p:nvSpPr>
        <p:spPr>
          <a:xfrm>
            <a:off x="1497106" y="2474258"/>
            <a:ext cx="71717" cy="6275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58F07268-F026-14F3-56B5-270C6B777D33}"/>
              </a:ext>
            </a:extLst>
          </p:cNvPr>
          <p:cNvSpPr/>
          <p:nvPr/>
        </p:nvSpPr>
        <p:spPr>
          <a:xfrm>
            <a:off x="1093695" y="2299446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E1459836-E82C-62EF-FEA3-629D97FF7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069" y="2649069"/>
            <a:ext cx="1477109" cy="4023646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A4F6E6ED-136E-3E94-191E-1FCEB36C307A}"/>
              </a:ext>
            </a:extLst>
          </p:cNvPr>
          <p:cNvSpPr/>
          <p:nvPr/>
        </p:nvSpPr>
        <p:spPr>
          <a:xfrm>
            <a:off x="8845593" y="4707552"/>
            <a:ext cx="1477108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0BD86BB-625A-8E08-7B1A-A0FF731D6E12}"/>
              </a:ext>
            </a:extLst>
          </p:cNvPr>
          <p:cNvCxnSpPr>
            <a:cxnSpLocks/>
          </p:cNvCxnSpPr>
          <p:nvPr/>
        </p:nvCxnSpPr>
        <p:spPr>
          <a:xfrm flipH="1">
            <a:off x="10322701" y="4814047"/>
            <a:ext cx="4700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7D020DD0-ED26-D6ED-EFC3-229A60701771}"/>
              </a:ext>
            </a:extLst>
          </p:cNvPr>
          <p:cNvSpPr/>
          <p:nvPr/>
        </p:nvSpPr>
        <p:spPr>
          <a:xfrm>
            <a:off x="10792746" y="463923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712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92B8-C194-D447-BB4B-65A36B9C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61E8C75-4345-5BF4-F8BE-89D9D31B67E3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הוספת רקע ל-</a:t>
            </a:r>
            <a:r>
              <a:rPr lang="en-US" sz="4800" dirty="0"/>
              <a:t>KPI</a:t>
            </a:r>
            <a:r>
              <a:rPr lang="he-IL" sz="4800" dirty="0"/>
              <a:t> והעברה לרקע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986B1A2-0530-6419-2E37-0A5F79F0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C826837-9296-64BC-4A0F-4E8BE891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2D40D-4D6C-CA05-CE37-3743C022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F6EB577-1935-6557-11FF-644AB06582F0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מחיקת תמונת הדוח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E83A157-332F-F06B-2866-42D5C301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12604C8-F28D-2618-956A-3AEE7156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50B9-A322-5F71-BC9B-C6BE21C8A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DCEA19-797C-C712-BFE7-B7B0FFF5B015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העתקת פלטת הצבעים למצגת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6A18BA6-9A5D-CE33-ACBE-B2EE6D68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D674C6F-7A22-A050-5DE0-880A330A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907"/>
            <a:ext cx="12192000" cy="5818093"/>
          </a:xfrm>
          <a:prstGeom prst="rect">
            <a:avLst/>
          </a:prstGeom>
        </p:spPr>
      </p:pic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E8AF72AD-8ACD-58F3-DEF8-7F3DFA0F2E6D}"/>
              </a:ext>
            </a:extLst>
          </p:cNvPr>
          <p:cNvSpPr/>
          <p:nvPr/>
        </p:nvSpPr>
        <p:spPr>
          <a:xfrm rot="10800000">
            <a:off x="7531520" y="2747736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89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F958-8A9C-BFE4-F322-27E3EFB01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686D9FA-12C4-BFF2-1305-1E5837CFA8CB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שינוי צבע מילוי צורה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77533BC-0589-4965-5698-AB55E5A4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D140B5-269E-2113-9184-F157CA66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29DEC75D-B65C-9184-0DEF-CF97D153B387}"/>
              </a:ext>
            </a:extLst>
          </p:cNvPr>
          <p:cNvSpPr/>
          <p:nvPr/>
        </p:nvSpPr>
        <p:spPr>
          <a:xfrm>
            <a:off x="6082553" y="1219306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FD099957-452C-7101-70F8-4D528E73A13C}"/>
              </a:ext>
            </a:extLst>
          </p:cNvPr>
          <p:cNvSpPr/>
          <p:nvPr/>
        </p:nvSpPr>
        <p:spPr>
          <a:xfrm>
            <a:off x="8252250" y="395314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73A89AFC-2A77-7108-9916-83F439FED8B0}"/>
              </a:ext>
            </a:extLst>
          </p:cNvPr>
          <p:cNvSpPr/>
          <p:nvPr/>
        </p:nvSpPr>
        <p:spPr>
          <a:xfrm>
            <a:off x="3612504" y="6508377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A001B01-2171-C241-4EED-3DF7DF047B6E}"/>
              </a:ext>
            </a:extLst>
          </p:cNvPr>
          <p:cNvSpPr/>
          <p:nvPr/>
        </p:nvSpPr>
        <p:spPr>
          <a:xfrm>
            <a:off x="4446222" y="6569620"/>
            <a:ext cx="1228438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1A8387BB-EC38-79A6-7790-8D5D730CCCC2}"/>
              </a:ext>
            </a:extLst>
          </p:cNvPr>
          <p:cNvCxnSpPr>
            <a:cxnSpLocks/>
          </p:cNvCxnSpPr>
          <p:nvPr/>
        </p:nvCxnSpPr>
        <p:spPr>
          <a:xfrm>
            <a:off x="4069704" y="6670058"/>
            <a:ext cx="3765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מלבן 10">
            <a:extLst>
              <a:ext uri="{FF2B5EF4-FFF2-40B4-BE49-F238E27FC236}">
                <a16:creationId xmlns:a16="http://schemas.microsoft.com/office/drawing/2014/main" id="{89A9D3F6-E8F0-9B74-5CB5-AC6183620528}"/>
              </a:ext>
            </a:extLst>
          </p:cNvPr>
          <p:cNvSpPr/>
          <p:nvPr/>
        </p:nvSpPr>
        <p:spPr>
          <a:xfrm>
            <a:off x="5703702" y="4050797"/>
            <a:ext cx="1772863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427A0959-BE37-75F9-D451-FCC451F53500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7476565" y="4127954"/>
            <a:ext cx="775685" cy="31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A2CCCC7D-7DC3-8239-5006-981F97223762}"/>
              </a:ext>
            </a:extLst>
          </p:cNvPr>
          <p:cNvCxnSpPr>
            <a:cxnSpLocks/>
          </p:cNvCxnSpPr>
          <p:nvPr/>
        </p:nvCxnSpPr>
        <p:spPr>
          <a:xfrm>
            <a:off x="6477000" y="1497423"/>
            <a:ext cx="3765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מלבן 22">
            <a:extLst>
              <a:ext uri="{FF2B5EF4-FFF2-40B4-BE49-F238E27FC236}">
                <a16:creationId xmlns:a16="http://schemas.microsoft.com/office/drawing/2014/main" id="{85F96310-3388-016B-D688-F8252569D398}"/>
              </a:ext>
            </a:extLst>
          </p:cNvPr>
          <p:cNvSpPr/>
          <p:nvPr/>
        </p:nvSpPr>
        <p:spPr>
          <a:xfrm>
            <a:off x="6835588" y="1394118"/>
            <a:ext cx="712696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362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5D95-DF13-BAF0-A26A-78C234E4A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9673FEB-F4A1-22C6-5A89-8FC95EA98927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הורדת קו מסגרת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96D51C9-5CAC-3E76-27AC-4643DDF0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52A7506-001B-66CC-644D-EC5863DA5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1"/>
            <a:ext cx="12192000" cy="5791199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CCA088B1-9F73-E066-A319-7EBF72394612}"/>
              </a:ext>
            </a:extLst>
          </p:cNvPr>
          <p:cNvSpPr/>
          <p:nvPr/>
        </p:nvSpPr>
        <p:spPr>
          <a:xfrm>
            <a:off x="1045554" y="4624994"/>
            <a:ext cx="639065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B825CFE7-93B8-7C63-AA91-5CBF4AD66F28}"/>
              </a:ext>
            </a:extLst>
          </p:cNvPr>
          <p:cNvCxnSpPr>
            <a:cxnSpLocks/>
          </p:cNvCxnSpPr>
          <p:nvPr/>
        </p:nvCxnSpPr>
        <p:spPr>
          <a:xfrm>
            <a:off x="669036" y="4743207"/>
            <a:ext cx="3765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1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7780F-C7C4-A789-890E-FABE3534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34C83DF-3B85-45F9-E3E9-F28F8BBB4EF5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מילוי הדרגתי בעזרת טפטפת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EFEEDFE-635A-53DA-F07D-3180942A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176C5D6-1999-A1F8-A274-5F9DEADA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CC4D73B3-0B18-CF5A-77AE-156C2CC2B271}"/>
              </a:ext>
            </a:extLst>
          </p:cNvPr>
          <p:cNvSpPr/>
          <p:nvPr/>
        </p:nvSpPr>
        <p:spPr>
          <a:xfrm>
            <a:off x="1916296" y="2756646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31624B93-2EDB-1C7B-ECB3-DC9FC659017A}"/>
              </a:ext>
            </a:extLst>
          </p:cNvPr>
          <p:cNvSpPr/>
          <p:nvPr/>
        </p:nvSpPr>
        <p:spPr>
          <a:xfrm>
            <a:off x="1736866" y="4159730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9A036696-2D8F-C948-E45B-BD6943388B28}"/>
              </a:ext>
            </a:extLst>
          </p:cNvPr>
          <p:cNvSpPr/>
          <p:nvPr/>
        </p:nvSpPr>
        <p:spPr>
          <a:xfrm>
            <a:off x="13958" y="3892117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FCDA2F3-444C-8421-E1C5-CE59BA4541D2}"/>
              </a:ext>
            </a:extLst>
          </p:cNvPr>
          <p:cNvSpPr/>
          <p:nvPr/>
        </p:nvSpPr>
        <p:spPr>
          <a:xfrm>
            <a:off x="903912" y="2859741"/>
            <a:ext cx="727664" cy="143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3C0915C-DE30-1D7B-9C68-A76FEBB62930}"/>
              </a:ext>
            </a:extLst>
          </p:cNvPr>
          <p:cNvSpPr/>
          <p:nvPr/>
        </p:nvSpPr>
        <p:spPr>
          <a:xfrm>
            <a:off x="1279666" y="4267200"/>
            <a:ext cx="235369" cy="242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7C79F614-CE1A-7705-ED08-7C935F641875}"/>
              </a:ext>
            </a:extLst>
          </p:cNvPr>
          <p:cNvSpPr/>
          <p:nvPr/>
        </p:nvSpPr>
        <p:spPr>
          <a:xfrm>
            <a:off x="2091108" y="6414209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6C313980-003F-FB5B-DD32-7C0AB4190995}"/>
              </a:ext>
            </a:extLst>
          </p:cNvPr>
          <p:cNvSpPr/>
          <p:nvPr/>
        </p:nvSpPr>
        <p:spPr>
          <a:xfrm>
            <a:off x="143436" y="4457041"/>
            <a:ext cx="386894" cy="276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1ACAB7F-B5BE-D424-B6F3-0274CD1FBB26}"/>
              </a:ext>
            </a:extLst>
          </p:cNvPr>
          <p:cNvSpPr/>
          <p:nvPr/>
        </p:nvSpPr>
        <p:spPr>
          <a:xfrm>
            <a:off x="1083160" y="6692114"/>
            <a:ext cx="727664" cy="143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EA5B8B89-2725-C887-BDEF-CEF14224CD68}"/>
              </a:ext>
            </a:extLst>
          </p:cNvPr>
          <p:cNvCxnSpPr>
            <a:cxnSpLocks/>
          </p:cNvCxnSpPr>
          <p:nvPr/>
        </p:nvCxnSpPr>
        <p:spPr>
          <a:xfrm flipH="1">
            <a:off x="1640494" y="2936257"/>
            <a:ext cx="2801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8A744ED8-37CE-590C-8A4E-70923235764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515035" y="4334542"/>
            <a:ext cx="221831" cy="17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283134A4-D400-6E94-DAC3-327CA3EAAAA2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1810824" y="6593818"/>
            <a:ext cx="280101" cy="1700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D45C947B-49D3-AC67-CDA9-A7DA67B9E4D6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88770" y="4241740"/>
            <a:ext cx="0" cy="2153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4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84BBB-9277-84C3-56B6-0507B8F4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7DA67AA-C959-B4D9-2F80-57EB46F1B825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מילוי הדרגתי בעזרת טפטפת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F265569-6BCB-E05A-97BF-1DC626BC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AD3734A-625B-9091-D12B-ED3F4935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4"/>
            <a:ext cx="12192000" cy="5882555"/>
          </a:xfrm>
          <a:prstGeom prst="rect">
            <a:avLst/>
          </a:prstGeom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73EE6053-22A3-8CDF-702D-2F4320BF1BA7}"/>
              </a:ext>
            </a:extLst>
          </p:cNvPr>
          <p:cNvSpPr/>
          <p:nvPr/>
        </p:nvSpPr>
        <p:spPr>
          <a:xfrm>
            <a:off x="4283606" y="2250141"/>
            <a:ext cx="2475782" cy="717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2DD8CDF-4A96-83BF-B106-46187047B9C1}"/>
              </a:ext>
            </a:extLst>
          </p:cNvPr>
          <p:cNvSpPr/>
          <p:nvPr/>
        </p:nvSpPr>
        <p:spPr>
          <a:xfrm>
            <a:off x="554288" y="4392706"/>
            <a:ext cx="915924" cy="251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: ימינה 23">
            <a:extLst>
              <a:ext uri="{FF2B5EF4-FFF2-40B4-BE49-F238E27FC236}">
                <a16:creationId xmlns:a16="http://schemas.microsoft.com/office/drawing/2014/main" id="{C6493DFC-0CEA-5A90-4276-40E9326FE91A}"/>
              </a:ext>
            </a:extLst>
          </p:cNvPr>
          <p:cNvSpPr/>
          <p:nvPr/>
        </p:nvSpPr>
        <p:spPr>
          <a:xfrm>
            <a:off x="3273285" y="2317430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חץ: ימינה 25">
            <a:extLst>
              <a:ext uri="{FF2B5EF4-FFF2-40B4-BE49-F238E27FC236}">
                <a16:creationId xmlns:a16="http://schemas.microsoft.com/office/drawing/2014/main" id="{3736261E-5A59-B331-5D5A-84956A2340E1}"/>
              </a:ext>
            </a:extLst>
          </p:cNvPr>
          <p:cNvSpPr/>
          <p:nvPr/>
        </p:nvSpPr>
        <p:spPr>
          <a:xfrm rot="10800000">
            <a:off x="1562817" y="4320988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02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2770094" y="144448"/>
            <a:ext cx="8857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פלטת צבעים </a:t>
            </a:r>
            <a:r>
              <a:rPr lang="en-US" sz="4800" b="1" dirty="0"/>
              <a:t>color palettes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52B2185-7E73-55A3-EA0A-463C7E79FA6C}"/>
              </a:ext>
            </a:extLst>
          </p:cNvPr>
          <p:cNvSpPr txBox="1"/>
          <p:nvPr/>
        </p:nvSpPr>
        <p:spPr>
          <a:xfrm>
            <a:off x="98613" y="1263134"/>
            <a:ext cx="1187823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he-IL" sz="2400" dirty="0"/>
              <a:t>השלב הראשון הוא בחירת פלטת צבעים.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hlinkClick r:id="rId3"/>
              </a:rPr>
              <a:t>https://coolors.co/</a:t>
            </a:r>
            <a:endParaRPr lang="he-IL" sz="2400" dirty="0"/>
          </a:p>
          <a:p>
            <a:pPr>
              <a:spcAft>
                <a:spcPts val="600"/>
              </a:spcAft>
            </a:pPr>
            <a:endParaRPr lang="he-IL" sz="24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178B70-D933-409F-CAD1-E7C61B6AE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4" y="2424398"/>
            <a:ext cx="10646596" cy="4289154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31745913-0CBC-3A6E-BC6D-E4AA11C1873C}"/>
              </a:ext>
            </a:extLst>
          </p:cNvPr>
          <p:cNvSpPr/>
          <p:nvPr/>
        </p:nvSpPr>
        <p:spPr>
          <a:xfrm>
            <a:off x="1559859" y="5594866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0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76738-FBAE-5415-3243-3F05BF26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8CAAC4A-6D66-0E02-1E00-1A7528C3592B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מילוי הדרגתי בעזרת טפטפת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A9E0667-C469-E484-5711-15751BF2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4AFC766-03C5-3248-66D2-FCD4F565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4"/>
            <a:ext cx="12192000" cy="5882555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27BCBB11-862E-F630-6E9E-0AA4C1639AEE}"/>
              </a:ext>
            </a:extLst>
          </p:cNvPr>
          <p:cNvSpPr/>
          <p:nvPr/>
        </p:nvSpPr>
        <p:spPr>
          <a:xfrm>
            <a:off x="5807606" y="2241176"/>
            <a:ext cx="2475782" cy="717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A227994-E31F-9939-816D-60E03595D85B}"/>
              </a:ext>
            </a:extLst>
          </p:cNvPr>
          <p:cNvSpPr/>
          <p:nvPr/>
        </p:nvSpPr>
        <p:spPr>
          <a:xfrm>
            <a:off x="554288" y="4392706"/>
            <a:ext cx="915924" cy="251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95159934-E386-A5BB-F3DD-CE2BDAF72721}"/>
              </a:ext>
            </a:extLst>
          </p:cNvPr>
          <p:cNvSpPr/>
          <p:nvPr/>
        </p:nvSpPr>
        <p:spPr>
          <a:xfrm rot="10800000">
            <a:off x="1562817" y="4320988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94D5CF18-E304-50BA-83BA-871BF1255066}"/>
              </a:ext>
            </a:extLst>
          </p:cNvPr>
          <p:cNvSpPr/>
          <p:nvPr/>
        </p:nvSpPr>
        <p:spPr>
          <a:xfrm rot="10800000">
            <a:off x="8384958" y="2402540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138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DFC7-9708-25EE-96D4-3EBC43DD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9749E2D-7E2C-C938-2BA1-CA47CAAE3118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שמירת הרקע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DC3354E-1AE4-201B-AA34-09AE5262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E1615A-8C90-4B7B-A3DE-B011778D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030"/>
            <a:ext cx="12192000" cy="4994622"/>
          </a:xfrm>
          <a:prstGeom prst="rect">
            <a:avLst/>
          </a:prstGeom>
        </p:spPr>
      </p:pic>
      <p:sp>
        <p:nvSpPr>
          <p:cNvPr id="11" name="אליפסה 10">
            <a:extLst>
              <a:ext uri="{FF2B5EF4-FFF2-40B4-BE49-F238E27FC236}">
                <a16:creationId xmlns:a16="http://schemas.microsoft.com/office/drawing/2014/main" id="{749280D9-1F16-8122-B10B-744702481B04}"/>
              </a:ext>
            </a:extLst>
          </p:cNvPr>
          <p:cNvSpPr/>
          <p:nvPr/>
        </p:nvSpPr>
        <p:spPr>
          <a:xfrm>
            <a:off x="11212696" y="2912741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A2490BB7-C8D1-A606-D66F-97AAB2B32383}"/>
              </a:ext>
            </a:extLst>
          </p:cNvPr>
          <p:cNvSpPr/>
          <p:nvPr/>
        </p:nvSpPr>
        <p:spPr>
          <a:xfrm>
            <a:off x="6667455" y="455855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3730B3D-E234-D247-CA36-5A88DB283D4C}"/>
              </a:ext>
            </a:extLst>
          </p:cNvPr>
          <p:cNvSpPr/>
          <p:nvPr/>
        </p:nvSpPr>
        <p:spPr>
          <a:xfrm>
            <a:off x="11464336" y="3352799"/>
            <a:ext cx="727664" cy="152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2D192ACA-AEE4-1A55-A105-2FAAD627B01F}"/>
              </a:ext>
            </a:extLst>
          </p:cNvPr>
          <p:cNvSpPr/>
          <p:nvPr/>
        </p:nvSpPr>
        <p:spPr>
          <a:xfrm>
            <a:off x="7153835" y="4670612"/>
            <a:ext cx="1819835" cy="188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64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35EA-681D-E970-7CC2-76093E86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2B13EAD-3B05-56E1-2218-0BA6E9E4A546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החלפת הרקע בדוח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6AA6B07-4BE5-7E37-D471-B12F56D2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7CE57C3-B2D8-F73F-BBD1-0AAA1D8B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FF5241E4-ED5E-27FD-7095-63DF13953879}"/>
              </a:ext>
            </a:extLst>
          </p:cNvPr>
          <p:cNvSpPr/>
          <p:nvPr/>
        </p:nvSpPr>
        <p:spPr>
          <a:xfrm>
            <a:off x="10898794" y="2864223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17BF749F-F241-776F-732F-E47FFD54A94B}"/>
              </a:ext>
            </a:extLst>
          </p:cNvPr>
          <p:cNvSpPr/>
          <p:nvPr/>
        </p:nvSpPr>
        <p:spPr>
          <a:xfrm>
            <a:off x="11025028" y="3397558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EC20C42B-9556-AC19-511F-6089AF0CD0AB}"/>
              </a:ext>
            </a:extLst>
          </p:cNvPr>
          <p:cNvSpPr/>
          <p:nvPr/>
        </p:nvSpPr>
        <p:spPr>
          <a:xfrm>
            <a:off x="11030291" y="3810127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70A1238-7E88-A536-9528-AD4C87BA21D9}"/>
              </a:ext>
            </a:extLst>
          </p:cNvPr>
          <p:cNvSpPr/>
          <p:nvPr/>
        </p:nvSpPr>
        <p:spPr>
          <a:xfrm>
            <a:off x="9698288" y="2971798"/>
            <a:ext cx="915923" cy="1344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0761C872-284C-9548-EEB3-4CE031FC4D0A}"/>
              </a:ext>
            </a:extLst>
          </p:cNvPr>
          <p:cNvCxnSpPr>
            <a:cxnSpLocks/>
          </p:cNvCxnSpPr>
          <p:nvPr/>
        </p:nvCxnSpPr>
        <p:spPr>
          <a:xfrm flipH="1">
            <a:off x="10622992" y="3043834"/>
            <a:ext cx="2801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מלבן 19">
            <a:extLst>
              <a:ext uri="{FF2B5EF4-FFF2-40B4-BE49-F238E27FC236}">
                <a16:creationId xmlns:a16="http://schemas.microsoft.com/office/drawing/2014/main" id="{5B51F94A-961C-470E-9AB6-8CC734E35EA0}"/>
              </a:ext>
            </a:extLst>
          </p:cNvPr>
          <p:cNvSpPr/>
          <p:nvPr/>
        </p:nvSpPr>
        <p:spPr>
          <a:xfrm>
            <a:off x="9753600" y="3542493"/>
            <a:ext cx="995082" cy="321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230DD2C-13A9-33D0-80E0-0065A7DC0148}"/>
              </a:ext>
            </a:extLst>
          </p:cNvPr>
          <p:cNvSpPr/>
          <p:nvPr/>
        </p:nvSpPr>
        <p:spPr>
          <a:xfrm>
            <a:off x="9753600" y="3892117"/>
            <a:ext cx="995082" cy="321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F8C7D707-12DB-A1DC-046E-55A5DC097C90}"/>
              </a:ext>
            </a:extLst>
          </p:cNvPr>
          <p:cNvCxnSpPr>
            <a:cxnSpLocks/>
          </p:cNvCxnSpPr>
          <p:nvPr/>
        </p:nvCxnSpPr>
        <p:spPr>
          <a:xfrm flipH="1">
            <a:off x="10748497" y="3626540"/>
            <a:ext cx="2801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D0CBD657-24D1-2027-20F7-69FCFACE1B47}"/>
              </a:ext>
            </a:extLst>
          </p:cNvPr>
          <p:cNvCxnSpPr>
            <a:cxnSpLocks/>
          </p:cNvCxnSpPr>
          <p:nvPr/>
        </p:nvCxnSpPr>
        <p:spPr>
          <a:xfrm flipH="1">
            <a:off x="10744927" y="3985128"/>
            <a:ext cx="28010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65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42B9C-38A7-4DE8-8D6B-52BBF155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B2EF97-E560-586B-CE88-45DA035CE9E2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שינוי הצבעים בדוח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0144CBB-0C1D-4C5C-4327-5CF0657E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B12B63B-91B1-436D-9B51-CCD10BE66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729"/>
            <a:ext cx="12192000" cy="5793271"/>
          </a:xfrm>
          <a:prstGeom prst="rect">
            <a:avLst/>
          </a:prstGeom>
        </p:spPr>
      </p:pic>
      <p:sp>
        <p:nvSpPr>
          <p:cNvPr id="11" name="אליפסה 10">
            <a:extLst>
              <a:ext uri="{FF2B5EF4-FFF2-40B4-BE49-F238E27FC236}">
                <a16:creationId xmlns:a16="http://schemas.microsoft.com/office/drawing/2014/main" id="{27B96DF7-F842-AB9D-F5D7-AB515F0C9576}"/>
              </a:ext>
            </a:extLst>
          </p:cNvPr>
          <p:cNvSpPr/>
          <p:nvPr/>
        </p:nvSpPr>
        <p:spPr>
          <a:xfrm>
            <a:off x="1818313" y="889917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D8D52A5-C6F9-AE38-31A1-873CFF6B4AE6}"/>
              </a:ext>
            </a:extLst>
          </p:cNvPr>
          <p:cNvSpPr/>
          <p:nvPr/>
        </p:nvSpPr>
        <p:spPr>
          <a:xfrm>
            <a:off x="2091109" y="6024282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C528BFA-FAED-7144-79F7-9E6C6CD9209B}"/>
              </a:ext>
            </a:extLst>
          </p:cNvPr>
          <p:cNvSpPr/>
          <p:nvPr/>
        </p:nvSpPr>
        <p:spPr>
          <a:xfrm>
            <a:off x="1818313" y="1299882"/>
            <a:ext cx="36907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11632F0-72BD-0758-35BD-FDAABC0782FA}"/>
              </a:ext>
            </a:extLst>
          </p:cNvPr>
          <p:cNvSpPr/>
          <p:nvPr/>
        </p:nvSpPr>
        <p:spPr>
          <a:xfrm>
            <a:off x="183015" y="6104965"/>
            <a:ext cx="1819835" cy="188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1A91087-045E-4F8D-84F2-E726B64C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372"/>
          <a:stretch>
            <a:fillRect/>
          </a:stretch>
        </p:blipFill>
        <p:spPr>
          <a:xfrm>
            <a:off x="4170148" y="2070847"/>
            <a:ext cx="5330879" cy="478715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55EFAAD4-DC51-4A42-665C-371A6395BDA0}"/>
              </a:ext>
            </a:extLst>
          </p:cNvPr>
          <p:cNvSpPr/>
          <p:nvPr/>
        </p:nvSpPr>
        <p:spPr>
          <a:xfrm>
            <a:off x="4170148" y="2275915"/>
            <a:ext cx="4414477" cy="4172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334A466-F6BA-0A99-AD05-EAC501B31FFC}"/>
              </a:ext>
            </a:extLst>
          </p:cNvPr>
          <p:cNvSpPr/>
          <p:nvPr/>
        </p:nvSpPr>
        <p:spPr>
          <a:xfrm>
            <a:off x="5658191" y="3786552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6731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03A5E-FFD8-D89A-CF67-E7FA92EB8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5EFAE872-B514-BED5-1E0E-4CE45EE4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49" y="1131379"/>
            <a:ext cx="8166351" cy="458362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CFD094C-1284-EF87-C7BA-CCB80B18C9D6}"/>
              </a:ext>
            </a:extLst>
          </p:cNvPr>
          <p:cNvSpPr txBox="1"/>
          <p:nvPr/>
        </p:nvSpPr>
        <p:spPr>
          <a:xfrm>
            <a:off x="2779059" y="72223"/>
            <a:ext cx="8113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שינוי הצבעים בדוח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3456EEB-D077-14D4-27A3-78AD890B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D29CDD4-461B-8E94-8805-926F44251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1" y="3459248"/>
            <a:ext cx="5753497" cy="3040086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46CEA84E-2093-4D7E-AE30-4050C7B0781F}"/>
              </a:ext>
            </a:extLst>
          </p:cNvPr>
          <p:cNvSpPr/>
          <p:nvPr/>
        </p:nvSpPr>
        <p:spPr>
          <a:xfrm>
            <a:off x="2614586" y="4659966"/>
            <a:ext cx="1214464" cy="1055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77964AC2-3D6B-5D04-E138-0CA51DDBF606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829050" y="4525495"/>
            <a:ext cx="5429249" cy="237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73F0A2D1-03CF-3E27-4984-801DD3349C05}"/>
              </a:ext>
            </a:extLst>
          </p:cNvPr>
          <p:cNvSpPr/>
          <p:nvPr/>
        </p:nvSpPr>
        <p:spPr>
          <a:xfrm>
            <a:off x="9258299" y="4391025"/>
            <a:ext cx="581025" cy="268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52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912A6-7721-BD3B-67E3-27CD4AAE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93E969A-7B15-92C7-E707-678E9C8CFA9A}"/>
              </a:ext>
            </a:extLst>
          </p:cNvPr>
          <p:cNvSpPr txBox="1"/>
          <p:nvPr/>
        </p:nvSpPr>
        <p:spPr>
          <a:xfrm>
            <a:off x="2779059" y="72223"/>
            <a:ext cx="6469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דוח סופי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6312CD7-062E-148B-97E3-64C004DB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B68D76C-6894-CE4C-C434-D71222E9C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111391"/>
            <a:ext cx="9867900" cy="55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E381-AF2F-6E40-2612-7D243B6C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76460A7-2498-C469-ED07-376DC2A45430}"/>
              </a:ext>
            </a:extLst>
          </p:cNvPr>
          <p:cNvSpPr txBox="1"/>
          <p:nvPr/>
        </p:nvSpPr>
        <p:spPr>
          <a:xfrm>
            <a:off x="2770094" y="144448"/>
            <a:ext cx="8857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פלטת צבעים </a:t>
            </a:r>
            <a:r>
              <a:rPr lang="en-US" sz="4800" b="1" dirty="0"/>
              <a:t>color palettes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C542744-2EB7-A3FE-9CFE-68C47F18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1B20042-3F5D-D67D-4C08-360C3C2D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516"/>
            <a:ext cx="12192000" cy="54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BCF88-7EF5-4852-E8FE-2C533FD2E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0A62A9E-261C-9274-5456-C3E7E1EA9F5C}"/>
              </a:ext>
            </a:extLst>
          </p:cNvPr>
          <p:cNvSpPr txBox="1"/>
          <p:nvPr/>
        </p:nvSpPr>
        <p:spPr>
          <a:xfrm>
            <a:off x="2770094" y="144448"/>
            <a:ext cx="8857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פלטת צבעים </a:t>
            </a:r>
            <a:r>
              <a:rPr lang="en-US" sz="4800" b="1" dirty="0"/>
              <a:t>color palettes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92AC865-DFE0-8320-43C4-C875D3859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4BC02BB-4DBE-D0D0-57D4-16328E19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937872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447DA551-DC8E-9EA9-CD6A-563508981692}"/>
              </a:ext>
            </a:extLst>
          </p:cNvPr>
          <p:cNvSpPr/>
          <p:nvPr/>
        </p:nvSpPr>
        <p:spPr>
          <a:xfrm rot="8989217">
            <a:off x="583871" y="1860231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5148EC8B-9480-E2B2-EA73-7750E94B2D30}"/>
              </a:ext>
            </a:extLst>
          </p:cNvPr>
          <p:cNvSpPr/>
          <p:nvPr/>
        </p:nvSpPr>
        <p:spPr>
          <a:xfrm rot="8989217">
            <a:off x="4698673" y="4549642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A286D3C9-46E6-A177-3B87-D2AA47DE8636}"/>
              </a:ext>
            </a:extLst>
          </p:cNvPr>
          <p:cNvSpPr/>
          <p:nvPr/>
        </p:nvSpPr>
        <p:spPr>
          <a:xfrm>
            <a:off x="1579937" y="1601267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865CB223-8344-88D6-7771-EC200FA92C47}"/>
              </a:ext>
            </a:extLst>
          </p:cNvPr>
          <p:cNvSpPr/>
          <p:nvPr/>
        </p:nvSpPr>
        <p:spPr>
          <a:xfrm>
            <a:off x="5658606" y="4169468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083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B935-ECDD-0BDA-89AB-E7501E479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081031C-AA73-23F6-9368-7729690C3A25}"/>
              </a:ext>
            </a:extLst>
          </p:cNvPr>
          <p:cNvSpPr txBox="1"/>
          <p:nvPr/>
        </p:nvSpPr>
        <p:spPr>
          <a:xfrm>
            <a:off x="2770094" y="144448"/>
            <a:ext cx="8857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פלטת צבעים </a:t>
            </a:r>
            <a:r>
              <a:rPr lang="en-US" sz="4800" b="1" dirty="0"/>
              <a:t>color palettes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F51F3E4-E4C9-19CD-67A4-9028A99A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97FD558-9CA4-2946-1136-56E983FD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7313"/>
            <a:ext cx="12192000" cy="5940687"/>
          </a:xfrm>
          <a:prstGeom prst="rect">
            <a:avLst/>
          </a:prstGeom>
        </p:spPr>
      </p:pic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3019C403-ADDB-A81F-E2A0-813FB3D5D6C1}"/>
              </a:ext>
            </a:extLst>
          </p:cNvPr>
          <p:cNvSpPr/>
          <p:nvPr/>
        </p:nvSpPr>
        <p:spPr>
          <a:xfrm rot="8989217">
            <a:off x="5634317" y="2262816"/>
            <a:ext cx="923365" cy="39444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39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06F43-8915-B416-2322-8DF61976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D2DE1CA-6B59-493C-98BB-98473F0F7D97}"/>
              </a:ext>
            </a:extLst>
          </p:cNvPr>
          <p:cNvSpPr txBox="1"/>
          <p:nvPr/>
        </p:nvSpPr>
        <p:spPr>
          <a:xfrm>
            <a:off x="2770094" y="144448"/>
            <a:ext cx="8857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פלטת צבעים </a:t>
            </a:r>
            <a:r>
              <a:rPr lang="en-US" sz="4800" b="1" dirty="0"/>
              <a:t>color palettes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BD6BAEF-5596-36F7-1C97-2D2364F9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7E9FEAA-2FAB-981B-2196-657CA431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034"/>
            <a:ext cx="12192000" cy="52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9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84DD784-BB44-0A2E-E708-2E0D7653AAC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ארגון הדוח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7CBEC11-D179-66FC-B553-9250402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F48EB7D-D719-DB2A-CBB7-8A061AC6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97018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1125BBBD-BB18-B193-5F50-C8461A906F59}"/>
              </a:ext>
            </a:extLst>
          </p:cNvPr>
          <p:cNvSpPr/>
          <p:nvPr/>
        </p:nvSpPr>
        <p:spPr>
          <a:xfrm>
            <a:off x="326938" y="2395413"/>
            <a:ext cx="2774850" cy="4148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E1625C83-BDF2-17E2-3FA4-D20E5E8BFE5C}"/>
              </a:ext>
            </a:extLst>
          </p:cNvPr>
          <p:cNvSpPr/>
          <p:nvPr/>
        </p:nvSpPr>
        <p:spPr>
          <a:xfrm>
            <a:off x="1063210" y="1967691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2B6A9A9-2286-A3C5-2C20-BAD955056DE3}"/>
              </a:ext>
            </a:extLst>
          </p:cNvPr>
          <p:cNvSpPr/>
          <p:nvPr/>
        </p:nvSpPr>
        <p:spPr>
          <a:xfrm>
            <a:off x="9715170" y="2931792"/>
            <a:ext cx="791465" cy="878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90927FE0-6E0F-651E-C82A-16567BDCB397}"/>
              </a:ext>
            </a:extLst>
          </p:cNvPr>
          <p:cNvSpPr/>
          <p:nvPr/>
        </p:nvSpPr>
        <p:spPr>
          <a:xfrm>
            <a:off x="10331823" y="2501716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48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FF23-018C-BF69-8248-47076788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E6846BF-1633-2CA0-18FA-B7024ECDCC60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ארגון הדוח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058CBB4-F756-F315-6E62-FF308186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48953BE-2B5D-01CC-D505-AFFFE0F2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5"/>
            <a:ext cx="12192000" cy="5882555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6BA4C00B-049F-8577-4A21-75F4E6246CCF}"/>
              </a:ext>
            </a:extLst>
          </p:cNvPr>
          <p:cNvSpPr/>
          <p:nvPr/>
        </p:nvSpPr>
        <p:spPr>
          <a:xfrm>
            <a:off x="3204883" y="1095530"/>
            <a:ext cx="385482" cy="392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EB1F27B3-0055-12E4-EA98-60E0A8652510}"/>
              </a:ext>
            </a:extLst>
          </p:cNvPr>
          <p:cNvSpPr/>
          <p:nvPr/>
        </p:nvSpPr>
        <p:spPr>
          <a:xfrm>
            <a:off x="2610368" y="2210160"/>
            <a:ext cx="787256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20F80637-F38B-6FA6-6C5F-6A502F241550}"/>
              </a:ext>
            </a:extLst>
          </p:cNvPr>
          <p:cNvCxnSpPr>
            <a:cxnSpLocks/>
          </p:cNvCxnSpPr>
          <p:nvPr/>
        </p:nvCxnSpPr>
        <p:spPr>
          <a:xfrm>
            <a:off x="2233850" y="2322175"/>
            <a:ext cx="3765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מלבן 21">
            <a:extLst>
              <a:ext uri="{FF2B5EF4-FFF2-40B4-BE49-F238E27FC236}">
                <a16:creationId xmlns:a16="http://schemas.microsoft.com/office/drawing/2014/main" id="{C5473962-84BF-76E0-78BC-F77E7992D708}"/>
              </a:ext>
            </a:extLst>
          </p:cNvPr>
          <p:cNvSpPr/>
          <p:nvPr/>
        </p:nvSpPr>
        <p:spPr>
          <a:xfrm>
            <a:off x="2610367" y="3211135"/>
            <a:ext cx="979997" cy="217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6B24FC65-ED34-0F89-0507-782AA44710CE}"/>
              </a:ext>
            </a:extLst>
          </p:cNvPr>
          <p:cNvCxnSpPr>
            <a:cxnSpLocks/>
          </p:cNvCxnSpPr>
          <p:nvPr/>
        </p:nvCxnSpPr>
        <p:spPr>
          <a:xfrm flipH="1">
            <a:off x="3590364" y="3325906"/>
            <a:ext cx="4527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B1539D78-8FAD-D132-D338-91029EF1C6C3}"/>
              </a:ext>
            </a:extLst>
          </p:cNvPr>
          <p:cNvSpPr/>
          <p:nvPr/>
        </p:nvSpPr>
        <p:spPr>
          <a:xfrm>
            <a:off x="3240741" y="642814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B3CBC2D9-08D1-3376-544F-9F10901C3CC8}"/>
              </a:ext>
            </a:extLst>
          </p:cNvPr>
          <p:cNvSpPr/>
          <p:nvPr/>
        </p:nvSpPr>
        <p:spPr>
          <a:xfrm>
            <a:off x="1830439" y="2115386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7E58DDCA-6746-529A-B1E5-8BE861642DA2}"/>
              </a:ext>
            </a:extLst>
          </p:cNvPr>
          <p:cNvSpPr/>
          <p:nvPr/>
        </p:nvSpPr>
        <p:spPr>
          <a:xfrm>
            <a:off x="4114799" y="3145255"/>
            <a:ext cx="349623" cy="3496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2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BE455-95AC-E0D1-1B3F-4CCAF7E46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C3A6BC9-F1A3-4F9D-4909-80528546B63D}"/>
              </a:ext>
            </a:extLst>
          </p:cNvPr>
          <p:cNvSpPr txBox="1"/>
          <p:nvPr/>
        </p:nvSpPr>
        <p:spPr>
          <a:xfrm>
            <a:off x="3397624" y="1444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dirty="0"/>
              <a:t>צילום תמונת הדוח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9D842F9-0345-8274-C57B-66AD5FE7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1109" cy="97544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04BF5A9-ED5C-98D8-448D-7B713946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444"/>
            <a:ext cx="12192000" cy="5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016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131</Words>
  <Application>Microsoft Office PowerPoint</Application>
  <PresentationFormat>Widescreen</PresentationFormat>
  <Paragraphs>56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Libre Franklin</vt:lpstr>
      <vt:lpstr>Tahoma</vt:lpstr>
      <vt:lpstr>ערכת נושא Office</vt:lpstr>
      <vt:lpstr>1_RetrospectVTI</vt:lpstr>
      <vt:lpstr>Themes and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השתמש ב-Power BI </dc:title>
  <dc:creator>אייל בנבנישתי</dc:creator>
  <cp:lastModifiedBy>lesley salamon</cp:lastModifiedBy>
  <cp:revision>4</cp:revision>
  <dcterms:created xsi:type="dcterms:W3CDTF">2023-09-23T15:22:26Z</dcterms:created>
  <dcterms:modified xsi:type="dcterms:W3CDTF">2025-08-31T14:32:34Z</dcterms:modified>
</cp:coreProperties>
</file>