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Assistant" pitchFamily="2" charset="-79"/>
      <p:regular r:id="rId14"/>
      <p:bold r:id="rId15"/>
    </p:embeddedFont>
    <p:embeddedFont>
      <p:font typeface="Assistant ExtraBold" pitchFamily="2" charset="-79"/>
      <p:bold r:id="rId16"/>
    </p:embeddedFont>
    <p:embeddedFont>
      <p:font typeface="Assistant SemiBold" pitchFamily="2" charset="-79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Quattrocento Sans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jv15HVwSFch6CKgkMedKGQ08pc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8D8E"/>
    <a:srgbClr val="232752"/>
    <a:srgbClr val="FEC2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770" autoAdjust="0"/>
  </p:normalViewPr>
  <p:slideViewPr>
    <p:cSldViewPr snapToGrid="0">
      <p:cViewPr varScale="1">
        <p:scale>
          <a:sx n="109" d="100"/>
          <a:sy n="109" d="100"/>
        </p:scale>
        <p:origin x="1410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5" name="Google Shape;135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dirty="0"/>
              <a:t>במקרים מסוימים קל מאוד לקבוע מהו המשתנה המסביר ומהו המוסבר.</a:t>
            </a:r>
            <a:endParaRPr sz="14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dirty="0"/>
              <a:t>למשל</a:t>
            </a:r>
            <a:r>
              <a:rPr lang="he-IL" sz="1400" dirty="0"/>
              <a:t>, </a:t>
            </a:r>
            <a:r>
              <a:rPr lang="iw-IL" sz="1400" dirty="0"/>
              <a:t>בדוגמה שהוצגה קודם</a:t>
            </a:r>
            <a:r>
              <a:rPr lang="he-IL" sz="1400" dirty="0"/>
              <a:t> - </a:t>
            </a:r>
            <a:r>
              <a:rPr lang="iw-IL" sz="1400" b="1" dirty="0"/>
              <a:t>מספר שעות התרגול </a:t>
            </a:r>
            <a:r>
              <a:rPr lang="iw-IL" sz="1400" dirty="0"/>
              <a:t>מסביר </a:t>
            </a:r>
            <a:r>
              <a:rPr lang="iw-IL" sz="1400" b="1" dirty="0"/>
              <a:t>הצלחה במבחן</a:t>
            </a:r>
            <a:r>
              <a:rPr lang="iw-IL" sz="1400" dirty="0"/>
              <a:t>.</a:t>
            </a:r>
            <a:br>
              <a:rPr lang="iw-IL" sz="1400" dirty="0"/>
            </a:br>
            <a:r>
              <a:rPr lang="iw-IL" sz="1400" dirty="0"/>
              <a:t>לעומת זאת</a:t>
            </a:r>
            <a:r>
              <a:rPr lang="he-IL" sz="1400" dirty="0"/>
              <a:t>, </a:t>
            </a:r>
            <a:r>
              <a:rPr lang="iw-IL" sz="1400" dirty="0"/>
              <a:t>לא מעט פעמים ניתקל במקרים שבהם קשה יותר לקבוע מהו המסביר ומהו המוסבר. </a:t>
            </a:r>
            <a:endParaRPr sz="14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dirty="0"/>
              <a:t>למשל</a:t>
            </a:r>
            <a:r>
              <a:rPr lang="he-IL" sz="1400" dirty="0"/>
              <a:t>, </a:t>
            </a:r>
            <a:r>
              <a:rPr lang="iw-IL" sz="1400" dirty="0"/>
              <a:t>מחקרים מראים כי קיים קשר חיובי בין צפייה מרובה בטלוויזיה לבין אכילה מרובה של ג'אנק פוד.</a:t>
            </a:r>
            <a:endParaRPr sz="14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dirty="0"/>
              <a:t>האם ניתן לקבוע לפיכך כי צפייה בטלוויזיה היא משתנה מסביר לאכילת ג'אנק פוד?</a:t>
            </a:r>
            <a:endParaRPr sz="14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dirty="0"/>
              <a:t>ואולי דווקא הפוך</a:t>
            </a:r>
            <a:r>
              <a:rPr lang="he-IL" sz="1400" dirty="0"/>
              <a:t> - </a:t>
            </a:r>
            <a:r>
              <a:rPr lang="iw-IL" sz="1400" dirty="0"/>
              <a:t>אכילת ג'אנק פוד מסבירה צפייה מרובה בטלוויזיה</a:t>
            </a:r>
            <a:r>
              <a:rPr lang="he-IL" sz="1400" dirty="0"/>
              <a:t>?</a:t>
            </a:r>
            <a:endParaRPr sz="14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dirty="0"/>
              <a:t>ואולי בכלל מדובר במשתנה אחר שמסביר את העלייה של שניהם?</a:t>
            </a:r>
            <a:br>
              <a:rPr lang="iw-IL" sz="1400" dirty="0"/>
            </a:br>
            <a:r>
              <a:rPr lang="iw-IL" sz="1400" dirty="0"/>
              <a:t>בדוגמה כמו זו קשה לקבוע בוודאות מהו המסביר ומהו המוסבר. </a:t>
            </a:r>
            <a:endParaRPr sz="14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dirty="0"/>
              <a:t>מקרה כגון זה מצריך חקר מעמיק הרבה יותר כדי להגיע לאמת ולהסיק מכך מסקנות.</a:t>
            </a:r>
            <a:endParaRPr sz="14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" name="Google Shape;36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 sz="1400" dirty="0"/>
              <a:t>הנושא שנלמד היום הוא משתנה תלוי ובלתי תלוי.</a:t>
            </a:r>
            <a:endParaRPr sz="1400"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 sz="1400" dirty="0"/>
              <a:t>נלמד בשיעור את ההגדרה למשתנה תלוי ולמשתנה בלתי תלוי ונבין מדוע נושא השיעור כל כך חשוב.</a:t>
            </a:r>
            <a:endParaRPr sz="1400"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 sz="1400" dirty="0"/>
              <a:t>הוא כה חשוב עד שאפשר לומר שהוא </a:t>
            </a:r>
            <a:r>
              <a:rPr lang="iw-IL" sz="1400" b="1" dirty="0"/>
              <a:t>המהות בניתוח נתונים</a:t>
            </a:r>
            <a:r>
              <a:rPr lang="iw-IL" sz="1400" dirty="0"/>
              <a:t>.</a:t>
            </a:r>
            <a:endParaRPr sz="14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" name="Google Shape;58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dirty="0"/>
              <a:t>במחקר נתונים בודקים אם משתנה מסוים משפיע על משתנה אחר.</a:t>
            </a:r>
            <a:endParaRPr sz="14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dirty="0"/>
              <a:t>המשתנה שנחקר כפוטנציאלי להשפיע על משתנה אחר נקרא "משתנה בלתי תלוי"</a:t>
            </a:r>
            <a:endParaRPr sz="14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dirty="0"/>
              <a:t>המשתנה שנחקר אם המשתנה הבלתי תלוי משפיע עליו נקרא "המשתנה התלוי</a:t>
            </a:r>
            <a:r>
              <a:rPr lang="he-IL" sz="1400" dirty="0"/>
              <a:t>", </a:t>
            </a:r>
            <a:r>
              <a:rPr lang="iw-IL" sz="1400" dirty="0"/>
              <a:t>שכן הוא עשוי להיות תלוי במשתנה המשפיע.</a:t>
            </a:r>
            <a:endParaRPr sz="14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dirty="0"/>
              <a:t>משתנה בלתי תלוי נקרא גם "</a:t>
            </a:r>
            <a:r>
              <a:rPr lang="iw-IL" sz="1400" b="1" dirty="0"/>
              <a:t>משתנה מסביר</a:t>
            </a:r>
            <a:r>
              <a:rPr lang="he-IL" sz="1400" dirty="0"/>
              <a:t>" </a:t>
            </a:r>
            <a:r>
              <a:rPr lang="iw-IL" sz="1400" dirty="0"/>
              <a:t>שכן בודקים אם הוא מסביר את המשתנה התלוי.</a:t>
            </a:r>
            <a:endParaRPr sz="14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dirty="0"/>
              <a:t>משתנה תלוי נקרא גם "</a:t>
            </a:r>
            <a:r>
              <a:rPr lang="iw-IL" sz="1400" b="1" dirty="0"/>
              <a:t>משתנה מוסבר</a:t>
            </a:r>
            <a:r>
              <a:rPr lang="he-IL" sz="1400" dirty="0"/>
              <a:t>" </a:t>
            </a:r>
            <a:r>
              <a:rPr lang="iw-IL" sz="1400" dirty="0"/>
              <a:t>שכן בודקים אם הוא מוסבר על ידי המשתנה הבלתי תלוי.</a:t>
            </a:r>
            <a:endParaRPr sz="14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0" name="Google Shape;70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 sz="1400" dirty="0"/>
              <a:t>דוגמה</a:t>
            </a:r>
            <a:r>
              <a:rPr lang="he-IL" sz="1400" dirty="0"/>
              <a:t>: </a:t>
            </a:r>
            <a:r>
              <a:rPr lang="iw-IL" sz="1400" dirty="0"/>
              <a:t>תלמיד החליט לחקור אם יש קשר בין הצלחה במבחן למספר שעות התרגול.</a:t>
            </a:r>
            <a:endParaRPr sz="1400"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 sz="1400" dirty="0"/>
              <a:t>בדוגמה זו </a:t>
            </a:r>
            <a:r>
              <a:rPr lang="iw-IL" sz="1400" b="1" dirty="0"/>
              <a:t>הצלחה במבחן </a:t>
            </a:r>
            <a:r>
              <a:rPr lang="iw-IL" sz="1400" dirty="0"/>
              <a:t>היא המשתנה שאנו מנסים להסביר</a:t>
            </a:r>
            <a:r>
              <a:rPr lang="he-IL" sz="1400" dirty="0"/>
              <a:t>, </a:t>
            </a:r>
            <a:r>
              <a:rPr lang="iw-IL" sz="1400" dirty="0"/>
              <a:t>ומכאן שהוא המשתנה התלוי או המשתנה המוסבר.</a:t>
            </a:r>
            <a:endParaRPr sz="1400"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 sz="1400" b="1" dirty="0"/>
              <a:t>מספר שעות התרגול </a:t>
            </a:r>
            <a:r>
              <a:rPr lang="iw-IL" sz="1400" dirty="0"/>
              <a:t>הוא המשתנה שהתלמיד רוצה לחקור אם הוא מסביר</a:t>
            </a:r>
            <a:r>
              <a:rPr lang="he-IL" sz="1400" dirty="0"/>
              <a:t>, </a:t>
            </a:r>
            <a:r>
              <a:rPr lang="iw-IL" sz="1400" dirty="0"/>
              <a:t>ומכאן שהוא המשתנה הבלתי תלוי או המשתנה המסביר.</a:t>
            </a:r>
            <a:endParaRPr sz="14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4" name="Google Shape;84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 sz="1400" dirty="0"/>
              <a:t>מעתה בכל הדוגמאות והתרגילים</a:t>
            </a:r>
            <a:r>
              <a:rPr lang="he-IL" sz="1400" dirty="0"/>
              <a:t>, </a:t>
            </a:r>
            <a:r>
              <a:rPr lang="iw-IL" sz="1400" dirty="0"/>
              <a:t>ולמען הנוחות</a:t>
            </a:r>
            <a:r>
              <a:rPr lang="he-IL" sz="1400" dirty="0"/>
              <a:t>, </a:t>
            </a:r>
            <a:r>
              <a:rPr lang="iw-IL" sz="1400" dirty="0"/>
              <a:t>נקרא למשתנה הבלתי תלוי</a:t>
            </a:r>
            <a:r>
              <a:rPr lang="he-IL" sz="1400" dirty="0"/>
              <a:t>" </a:t>
            </a:r>
            <a:r>
              <a:rPr lang="iw-IL" sz="1400" dirty="0"/>
              <a:t>המשתנה המסביר</a:t>
            </a:r>
            <a:r>
              <a:rPr lang="he-IL" sz="1400" dirty="0"/>
              <a:t>" </a:t>
            </a:r>
            <a:r>
              <a:rPr lang="iw-IL" sz="1400" dirty="0"/>
              <a:t>ולמשתנה התלוי נקרא "המשתנה המוסבר</a:t>
            </a:r>
            <a:r>
              <a:rPr lang="he-IL" sz="1400" dirty="0"/>
              <a:t>".</a:t>
            </a:r>
            <a:endParaRPr sz="1400"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400"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 sz="1400" dirty="0"/>
              <a:t>שאלה לתלמידים</a:t>
            </a:r>
            <a:r>
              <a:rPr lang="he-IL" sz="1400" dirty="0"/>
              <a:t>: </a:t>
            </a:r>
            <a:r>
              <a:rPr lang="iw-IL" sz="1400" dirty="0"/>
              <a:t>האם תצליחו לחשוב ולשתף את הכיתה בדוגמה נוספת למשתנה מוסבר ולמשתנה מסביר?</a:t>
            </a:r>
            <a:endParaRPr sz="14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7" name="Google Shape;97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 sz="1400" dirty="0"/>
              <a:t>לעומת זאת</a:t>
            </a:r>
            <a:r>
              <a:rPr lang="he-IL" sz="1400" dirty="0"/>
              <a:t>, </a:t>
            </a:r>
            <a:r>
              <a:rPr lang="iw-IL" sz="1400" dirty="0"/>
              <a:t>בשקופית זו</a:t>
            </a:r>
            <a:r>
              <a:rPr lang="he-IL" sz="1400" dirty="0"/>
              <a:t>, </a:t>
            </a:r>
            <a:r>
              <a:rPr lang="iw-IL" sz="1400" dirty="0"/>
              <a:t>כשערכו של המשתנה המסביר עולה</a:t>
            </a:r>
            <a:r>
              <a:rPr lang="he-IL" sz="1400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, </a:t>
            </a:r>
            <a:r>
              <a:rPr lang="iw-IL" sz="1400" dirty="0"/>
              <a:t>ערכו של המשתנה המוסבר יורד.</a:t>
            </a:r>
            <a:endParaRPr sz="1400"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400"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 sz="1400" dirty="0"/>
              <a:t>משתנים לדוגמה על ההשפעה שרואים בשקופית זו:</a:t>
            </a:r>
            <a:endParaRPr sz="1400"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 sz="1400" dirty="0"/>
              <a:t>ככל שמספר האנשים המחוסנים באוכלוסייה עולה</a:t>
            </a:r>
            <a:r>
              <a:rPr lang="he-IL" sz="1400" dirty="0"/>
              <a:t>, </a:t>
            </a:r>
            <a:r>
              <a:rPr lang="iw-IL" sz="1400" dirty="0"/>
              <a:t>מספר האנשים החולים יורד.</a:t>
            </a:r>
            <a:endParaRPr sz="1400"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0" name="Google Shape;110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 sz="1400" dirty="0"/>
              <a:t>רמה גבוהה ומורכבת יותר של מחקר העוסק בקשר או בהשפעה של משתנה אחד על אחר היא חקירת </a:t>
            </a:r>
            <a:r>
              <a:rPr lang="iw-IL" sz="1400" b="1" dirty="0"/>
              <a:t>אופן </a:t>
            </a:r>
            <a:r>
              <a:rPr lang="iw-IL" sz="1400" dirty="0"/>
              <a:t>ההשפעה ו</a:t>
            </a:r>
            <a:r>
              <a:rPr lang="iw-IL" sz="1400" b="1" dirty="0"/>
              <a:t>מידת </a:t>
            </a:r>
            <a:r>
              <a:rPr lang="iw-IL" sz="1400" dirty="0"/>
              <a:t>ההשפעה.</a:t>
            </a:r>
            <a:endParaRPr sz="1400"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400"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 sz="1400" dirty="0"/>
              <a:t>כלומר</a:t>
            </a:r>
            <a:r>
              <a:rPr lang="he-IL" sz="1400" dirty="0"/>
              <a:t>, </a:t>
            </a:r>
            <a:r>
              <a:rPr lang="iw-IL" sz="1400" dirty="0"/>
              <a:t>בשלב ראשון נחקור </a:t>
            </a:r>
            <a:r>
              <a:rPr lang="iw-IL" sz="1400" b="1" u="sng" dirty="0"/>
              <a:t>אם</a:t>
            </a:r>
            <a:r>
              <a:rPr lang="iw-IL" sz="1400" dirty="0"/>
              <a:t> משתנה אחד משפיע על האחר.</a:t>
            </a:r>
            <a:endParaRPr sz="1400"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 sz="1400" dirty="0"/>
              <a:t>אם כן, נמשיך לחקור כמנתחי נתונים </a:t>
            </a:r>
            <a:r>
              <a:rPr lang="iw-IL" sz="1400" b="1" u="sng" dirty="0"/>
              <a:t>באיזה אופן</a:t>
            </a:r>
            <a:r>
              <a:rPr lang="iw-IL" sz="1400" dirty="0"/>
              <a:t> הוא משפיע ובאיזו מידה</a:t>
            </a:r>
            <a:r>
              <a:rPr lang="he-IL" sz="1400" dirty="0"/>
              <a:t> (</a:t>
            </a:r>
            <a:r>
              <a:rPr lang="iw-IL" sz="1400" dirty="0"/>
              <a:t>השפעה גדולה</a:t>
            </a:r>
            <a:r>
              <a:rPr lang="he-IL" sz="1400" dirty="0"/>
              <a:t>, </a:t>
            </a:r>
            <a:r>
              <a:rPr lang="iw-IL" sz="1400" dirty="0"/>
              <a:t>השפעה קטנה וכדומה</a:t>
            </a:r>
            <a:r>
              <a:rPr lang="he-IL" sz="1400" dirty="0"/>
              <a:t>)</a:t>
            </a:r>
            <a:endParaRPr sz="1400"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 sz="1400" dirty="0"/>
              <a:t>לדוגמה</a:t>
            </a:r>
            <a:r>
              <a:rPr lang="he-IL" sz="1400" dirty="0"/>
              <a:t>, </a:t>
            </a:r>
            <a:r>
              <a:rPr lang="iw-IL" sz="1400" dirty="0"/>
              <a:t>בשקופית זו</a:t>
            </a:r>
            <a:r>
              <a:rPr lang="he-IL" sz="1400" dirty="0"/>
              <a:t>, </a:t>
            </a:r>
            <a:r>
              <a:rPr lang="iw-IL" sz="1400" dirty="0"/>
              <a:t>כשערכו של המשתנה המסביר עולה</a:t>
            </a:r>
            <a:r>
              <a:rPr lang="he-IL" sz="1400" dirty="0"/>
              <a:t>, </a:t>
            </a:r>
            <a:r>
              <a:rPr lang="iw-IL" sz="1400" dirty="0"/>
              <a:t>ערכו של המשתנה המוסבר יורד.</a:t>
            </a:r>
            <a:endParaRPr sz="1400"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400"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 sz="1400" dirty="0"/>
              <a:t>שאלה נוספת לתלמידים</a:t>
            </a:r>
            <a:r>
              <a:rPr lang="he-IL" sz="1400" dirty="0"/>
              <a:t>: </a:t>
            </a:r>
            <a:r>
              <a:rPr lang="iw-IL" sz="1400" dirty="0"/>
              <a:t>תוכלו לחשוב ולשתף את הכיתה בדוגמאות למשתנה מוסבר ולמשתנה מסביר שבהן המשתנים נעים בכיוונים הפוכים </a:t>
            </a:r>
            <a:r>
              <a:rPr lang="he-IL" sz="1400" dirty="0"/>
              <a:t>(</a:t>
            </a:r>
            <a:r>
              <a:rPr lang="iw-IL" sz="1400" dirty="0"/>
              <a:t>בדומה למוצג בשקופית</a:t>
            </a:r>
            <a:r>
              <a:rPr lang="he-IL" sz="1400" dirty="0"/>
              <a:t>)?</a:t>
            </a:r>
            <a:endParaRPr sz="1400"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4" name="Google Shape;124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 sz="1400" dirty="0"/>
              <a:t>קיימת כמובן האפשרות שחקר הנתונים יגלה שאין קשר או השפעה בין המשתנה המסביר למשתנה המוסבר.</a:t>
            </a:r>
            <a:endParaRPr sz="1400"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 sz="1400" dirty="0"/>
              <a:t>בשקופית זו</a:t>
            </a:r>
            <a:r>
              <a:rPr lang="he-IL" sz="1400" dirty="0"/>
              <a:t>, </a:t>
            </a:r>
            <a:r>
              <a:rPr lang="iw-IL" sz="1400" dirty="0"/>
              <a:t>המשתנה המסביר אינו משפיע כלל על המשתנה המוסבר</a:t>
            </a:r>
            <a:r>
              <a:rPr lang="he-IL" sz="1400" dirty="0"/>
              <a:t>.</a:t>
            </a:r>
            <a:endParaRPr sz="1400"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400"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 sz="1400" dirty="0"/>
              <a:t>משתנים לדוגמה להשפעה שרואים בשקופית זו:</a:t>
            </a:r>
            <a:endParaRPr sz="1400"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 sz="1400" dirty="0"/>
              <a:t>מספר הפריצות במדינת ניו יורק לא משפיע על מחיר האבוקדו בארץ.</a:t>
            </a:r>
            <a:endParaRPr sz="1400"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3" descr="Google Shape;7;p1"/>
          <p:cNvPicPr preferRelativeResize="0"/>
          <p:nvPr/>
        </p:nvPicPr>
        <p:blipFill rotWithShape="1">
          <a:blip r:embed="rId2">
            <a:alphaModFix/>
          </a:blip>
          <a:srcRect l="4362" t="19277" r="4569" b="25722"/>
          <a:stretch/>
        </p:blipFill>
        <p:spPr>
          <a:xfrm>
            <a:off x="8062575" y="4413899"/>
            <a:ext cx="875052" cy="5284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3"/>
          <p:cNvSpPr/>
          <p:nvPr/>
        </p:nvSpPr>
        <p:spPr>
          <a:xfrm>
            <a:off x="-1" y="5051375"/>
            <a:ext cx="9144002" cy="92102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3"/>
          <p:cNvSpPr/>
          <p:nvPr/>
        </p:nvSpPr>
        <p:spPr>
          <a:xfrm>
            <a:off x="-2700" y="2696"/>
            <a:ext cx="3561603" cy="199503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3;p13" descr="Google Shape;13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51193">
            <a:off x="255009" y="4496940"/>
            <a:ext cx="511994" cy="30604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 sz="900" b="0" i="0" u="none" strike="noStrike" cap="none"/>
          </a:p>
        </p:txBody>
      </p:sp>
      <p:sp>
        <p:nvSpPr>
          <p:cNvPr id="15" name="Google Shape;15;p13"/>
          <p:cNvSpPr txBox="1"/>
          <p:nvPr/>
        </p:nvSpPr>
        <p:spPr>
          <a:xfrm>
            <a:off x="7137317" y="56673"/>
            <a:ext cx="1879738" cy="398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Assistant ExtraBold"/>
              <a:buNone/>
            </a:pPr>
            <a:r>
              <a:rPr lang="iw-IL" sz="1300" b="0" i="0" u="none" strike="noStrike" cap="non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משתנה תלוי ובלתי תלוי</a:t>
            </a:r>
            <a:endParaRPr sz="1200" b="0" i="0" u="none" strike="noStrike" cap="none">
              <a:solidFill>
                <a:srgbClr val="2327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13"/>
          <p:cNvCxnSpPr>
            <a:cxnSpLocks/>
          </p:cNvCxnSpPr>
          <p:nvPr/>
        </p:nvCxnSpPr>
        <p:spPr>
          <a:xfrm>
            <a:off x="7390917" y="445207"/>
            <a:ext cx="1546710" cy="0"/>
          </a:xfrm>
          <a:prstGeom prst="straightConnector1">
            <a:avLst/>
          </a:prstGeom>
          <a:noFill/>
          <a:ln w="9525" cap="flat" cmpd="sng">
            <a:solidFill>
              <a:srgbClr val="918D8E"/>
            </a:solidFill>
            <a:prstDash val="dot"/>
            <a:round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/>
          <p:nvPr/>
        </p:nvSpPr>
        <p:spPr>
          <a:xfrm>
            <a:off x="0" y="5051375"/>
            <a:ext cx="9144000" cy="92102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4"/>
          <p:cNvSpPr/>
          <p:nvPr/>
        </p:nvSpPr>
        <p:spPr>
          <a:xfrm>
            <a:off x="-2699" y="2696"/>
            <a:ext cx="3561602" cy="199504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4"/>
          <p:cNvSpPr txBox="1"/>
          <p:nvPr/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‹#›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id="21" name="Google Shape;21;p14" descr="Google Shape;7;p1"/>
          <p:cNvPicPr preferRelativeResize="0"/>
          <p:nvPr/>
        </p:nvPicPr>
        <p:blipFill rotWithShape="1">
          <a:blip r:embed="rId2">
            <a:alphaModFix/>
          </a:blip>
          <a:srcRect l="4362" t="19277" r="4569" b="25722"/>
          <a:stretch/>
        </p:blipFill>
        <p:spPr>
          <a:xfrm>
            <a:off x="8062575" y="4413899"/>
            <a:ext cx="875052" cy="528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14" descr="Google Shape;13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51193">
            <a:off x="255009" y="4496940"/>
            <a:ext cx="511994" cy="306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rmAutofit/>
          </a:bodyPr>
          <a:lstStyle>
            <a:lvl1pPr marL="457200" marR="0" lvl="0" indent="-355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r" rtl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r" rtl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r" rtl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r" rtl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sldNum" idx="12"/>
          </p:nvPr>
        </p:nvSpPr>
        <p:spPr>
          <a:xfrm>
            <a:off x="628650" y="4812657"/>
            <a:ext cx="197143" cy="18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תמונה 8">
            <a:extLst>
              <a:ext uri="{FF2B5EF4-FFF2-40B4-BE49-F238E27FC236}">
                <a16:creationId xmlns:a16="http://schemas.microsoft.com/office/drawing/2014/main" id="{EF812784-2931-4853-AD08-2989F0A7C9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51" y="713354"/>
            <a:ext cx="3821860" cy="3716792"/>
          </a:xfrm>
          <a:prstGeom prst="rect">
            <a:avLst/>
          </a:prstGeom>
        </p:spPr>
      </p:pic>
      <p:pic>
        <p:nvPicPr>
          <p:cNvPr id="27" name="Google Shape;27;p1" descr="Google Shape;55;p13"/>
          <p:cNvPicPr preferRelativeResize="0"/>
          <p:nvPr/>
        </p:nvPicPr>
        <p:blipFill rotWithShape="1">
          <a:blip r:embed="rId4">
            <a:alphaModFix/>
          </a:blip>
          <a:srcRect l="4362" t="19277" r="4571" b="25722"/>
          <a:stretch/>
        </p:blipFill>
        <p:spPr>
          <a:xfrm>
            <a:off x="6963544" y="385034"/>
            <a:ext cx="1666305" cy="1006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1" descr="Google Shape;60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3173668">
            <a:off x="5649963" y="1530371"/>
            <a:ext cx="302879" cy="66840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1"/>
          <p:cNvSpPr/>
          <p:nvPr/>
        </p:nvSpPr>
        <p:spPr>
          <a:xfrm>
            <a:off x="34755" y="4400441"/>
            <a:ext cx="8937972" cy="6219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" name="Google Shape;31;p1" descr="Google Shape;62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2133876">
            <a:off x="7724572" y="4091904"/>
            <a:ext cx="837786" cy="500777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1"/>
          <p:cNvSpPr/>
          <p:nvPr/>
        </p:nvSpPr>
        <p:spPr>
          <a:xfrm>
            <a:off x="7350866" y="46685"/>
            <a:ext cx="1585200" cy="51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1"/>
          <p:cNvSpPr txBox="1"/>
          <p:nvPr/>
        </p:nvSpPr>
        <p:spPr>
          <a:xfrm>
            <a:off x="3861640" y="1922545"/>
            <a:ext cx="4584432" cy="1850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02777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3600"/>
              <a:buFont typeface="Assistant ExtraBold"/>
              <a:buNone/>
            </a:pPr>
            <a:r>
              <a:rPr lang="iw-IL" sz="3600" b="0" i="0" u="none" strike="noStrike" cap="none" dirty="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סטטיסטיקה </a:t>
            </a:r>
            <a:endParaRPr lang="he-IL" sz="3600" b="0" i="0" u="none" strike="noStrike" cap="none" dirty="0">
              <a:solidFill>
                <a:srgbClr val="232752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  <a:p>
            <a:pPr marL="0" marR="0" lvl="0" indent="0" algn="r" rtl="1">
              <a:lnSpc>
                <a:spcPct val="102777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3600"/>
              <a:buFont typeface="Assistant ExtraBold"/>
              <a:buNone/>
            </a:pPr>
            <a:r>
              <a:rPr lang="iw-IL" sz="3600" b="0" i="0" u="none" strike="noStrike" cap="none" dirty="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לניתוח נתונים</a:t>
            </a:r>
            <a:br>
              <a:rPr lang="iw-IL" sz="3600" b="0" i="0" u="none" strike="noStrike" cap="none" dirty="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</a:br>
            <a:r>
              <a:rPr lang="iw-IL" sz="3600" b="0" i="0" u="none" strike="noStrike" cap="none" dirty="0">
                <a:solidFill>
                  <a:srgbClr val="00ACE6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משתנה תלוי ובלתי תלוי</a:t>
            </a:r>
            <a:endParaRPr sz="1200" b="0" i="0" u="none" strike="noStrike" cap="none" dirty="0">
              <a:solidFill>
                <a:srgbClr val="00ACE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ircle">
            <a:extLst>
              <a:ext uri="{FF2B5EF4-FFF2-40B4-BE49-F238E27FC236}">
                <a16:creationId xmlns:a16="http://schemas.microsoft.com/office/drawing/2014/main" id="{2073B165-84C5-4418-8FCE-718DEFF2E952}"/>
              </a:ext>
            </a:extLst>
          </p:cNvPr>
          <p:cNvSpPr/>
          <p:nvPr/>
        </p:nvSpPr>
        <p:spPr>
          <a:xfrm>
            <a:off x="5738782" y="1516448"/>
            <a:ext cx="2209804" cy="1548362"/>
          </a:xfrm>
          <a:prstGeom prst="ellipse">
            <a:avLst/>
          </a:prstGeom>
          <a:solidFill>
            <a:srgbClr val="918D8E"/>
          </a:solidFill>
          <a:ln w="25400">
            <a:noFill/>
            <a:miter/>
          </a:ln>
        </p:spPr>
        <p:txBody>
          <a:bodyPr lIns="34289" tIns="34289" rIns="34289" bIns="34289" anchor="ctr"/>
          <a:lstStyle/>
          <a:p>
            <a:endParaRPr/>
          </a:p>
        </p:txBody>
      </p:sp>
      <p:sp>
        <p:nvSpPr>
          <p:cNvPr id="11" name="Google Shape;53;p13">
            <a:extLst>
              <a:ext uri="{FF2B5EF4-FFF2-40B4-BE49-F238E27FC236}">
                <a16:creationId xmlns:a16="http://schemas.microsoft.com/office/drawing/2014/main" id="{1310AB01-023F-42E0-BE6A-F95C6A0C441E}"/>
              </a:ext>
            </a:extLst>
          </p:cNvPr>
          <p:cNvSpPr txBox="1"/>
          <p:nvPr/>
        </p:nvSpPr>
        <p:spPr>
          <a:xfrm>
            <a:off x="5695493" y="1753241"/>
            <a:ext cx="2296382" cy="44855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8567" tIns="68567" rIns="68567" bIns="68567">
            <a:spAutoFit/>
          </a:bodyPr>
          <a:lstStyle/>
          <a:p>
            <a:pPr algn="ctr" rtl="1">
              <a:lnSpc>
                <a:spcPct val="120000"/>
              </a:lnSpc>
              <a:defRPr sz="1500" spc="14">
                <a:solidFill>
                  <a:srgbClr val="FFFFFF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pPr>
            <a:r>
              <a:rPr lang="he-IL" sz="1800" dirty="0">
                <a:latin typeface="Assistant" pitchFamily="2" charset="-79"/>
                <a:cs typeface="Assistant" pitchFamily="2" charset="-79"/>
              </a:rPr>
              <a:t>משתנה מסביר</a:t>
            </a:r>
            <a:endParaRPr sz="1800" dirty="0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12" name="Circle">
            <a:extLst>
              <a:ext uri="{FF2B5EF4-FFF2-40B4-BE49-F238E27FC236}">
                <a16:creationId xmlns:a16="http://schemas.microsoft.com/office/drawing/2014/main" id="{AB6A61DA-D67A-4020-B847-62704E756964}"/>
              </a:ext>
            </a:extLst>
          </p:cNvPr>
          <p:cNvSpPr/>
          <p:nvPr/>
        </p:nvSpPr>
        <p:spPr>
          <a:xfrm>
            <a:off x="1098542" y="1516448"/>
            <a:ext cx="2209804" cy="1548362"/>
          </a:xfrm>
          <a:prstGeom prst="ellipse">
            <a:avLst/>
          </a:prstGeom>
          <a:solidFill>
            <a:srgbClr val="00B0F0"/>
          </a:solidFill>
          <a:ln w="25400">
            <a:noFill/>
            <a:miter/>
          </a:ln>
        </p:spPr>
        <p:txBody>
          <a:bodyPr lIns="34289" tIns="34289" rIns="34289" bIns="34289" anchor="ctr"/>
          <a:lstStyle/>
          <a:p>
            <a:endParaRPr/>
          </a:p>
        </p:txBody>
      </p:sp>
      <p:sp>
        <p:nvSpPr>
          <p:cNvPr id="13" name="Google Shape;53;p13">
            <a:extLst>
              <a:ext uri="{FF2B5EF4-FFF2-40B4-BE49-F238E27FC236}">
                <a16:creationId xmlns:a16="http://schemas.microsoft.com/office/drawing/2014/main" id="{6C169C0F-646F-4834-8B03-447C17186B9D}"/>
              </a:ext>
            </a:extLst>
          </p:cNvPr>
          <p:cNvSpPr txBox="1"/>
          <p:nvPr/>
        </p:nvSpPr>
        <p:spPr>
          <a:xfrm>
            <a:off x="1379367" y="1753241"/>
            <a:ext cx="1610785" cy="44855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8567" tIns="68567" rIns="68567" bIns="68567">
            <a:spAutoFit/>
          </a:bodyPr>
          <a:lstStyle/>
          <a:p>
            <a:pPr algn="ctr" rtl="1">
              <a:lnSpc>
                <a:spcPct val="120000"/>
              </a:lnSpc>
              <a:defRPr sz="1500" spc="14">
                <a:solidFill>
                  <a:srgbClr val="FFFFFF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pPr>
            <a:r>
              <a:rPr lang="he-IL" sz="1800" dirty="0">
                <a:latin typeface="Assistant" pitchFamily="2" charset="-79"/>
                <a:cs typeface="Assistant" pitchFamily="2" charset="-79"/>
              </a:rPr>
              <a:t>משתנה מוסבר</a:t>
            </a:r>
            <a:endParaRPr sz="1800" dirty="0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14" name="Google Shape;62;p6">
            <a:extLst>
              <a:ext uri="{FF2B5EF4-FFF2-40B4-BE49-F238E27FC236}">
                <a16:creationId xmlns:a16="http://schemas.microsoft.com/office/drawing/2014/main" id="{FEFE7E71-7593-4082-A381-B603778E4F75}"/>
              </a:ext>
            </a:extLst>
          </p:cNvPr>
          <p:cNvSpPr/>
          <p:nvPr/>
        </p:nvSpPr>
        <p:spPr>
          <a:xfrm flipH="1">
            <a:off x="3562736" y="2200005"/>
            <a:ext cx="1058553" cy="344544"/>
          </a:xfrm>
          <a:custGeom>
            <a:avLst/>
            <a:gdLst>
              <a:gd name="connsiteX0" fmla="*/ 13469 w 21600"/>
              <a:gd name="connsiteY0" fmla="*/ 0 h 21600"/>
              <a:gd name="connsiteX1" fmla="*/ 12200 w 21600"/>
              <a:gd name="connsiteY1" fmla="*/ 697 h 21600"/>
              <a:gd name="connsiteX2" fmla="*/ 12200 w 21600"/>
              <a:gd name="connsiteY2" fmla="*/ 4065 h 21600"/>
              <a:gd name="connsiteX3" fmla="*/ 15479 w 21600"/>
              <a:gd name="connsiteY3" fmla="*/ 8419 h 21600"/>
              <a:gd name="connsiteX4" fmla="*/ 1793 w 21600"/>
              <a:gd name="connsiteY4" fmla="*/ 8419 h 21600"/>
              <a:gd name="connsiteX5" fmla="*/ 0 w 21600"/>
              <a:gd name="connsiteY5" fmla="*/ 10800 h 21600"/>
              <a:gd name="connsiteX6" fmla="*/ 1793 w 21600"/>
              <a:gd name="connsiteY6" fmla="*/ 13181 h 21600"/>
              <a:gd name="connsiteX7" fmla="*/ 15479 w 21600"/>
              <a:gd name="connsiteY7" fmla="*/ 13181 h 21600"/>
              <a:gd name="connsiteX8" fmla="*/ 12200 w 21600"/>
              <a:gd name="connsiteY8" fmla="*/ 17535 h 21600"/>
              <a:gd name="connsiteX9" fmla="*/ 12200 w 21600"/>
              <a:gd name="connsiteY9" fmla="*/ 20903 h 21600"/>
              <a:gd name="connsiteX10" fmla="*/ 13469 w 21600"/>
              <a:gd name="connsiteY10" fmla="*/ 21600 h 21600"/>
              <a:gd name="connsiteX11" fmla="*/ 14737 w 21600"/>
              <a:gd name="connsiteY11" fmla="*/ 20903 h 21600"/>
              <a:gd name="connsiteX12" fmla="*/ 21074 w 21600"/>
              <a:gd name="connsiteY12" fmla="*/ 12484 h 21600"/>
              <a:gd name="connsiteX13" fmla="*/ 21600 w 21600"/>
              <a:gd name="connsiteY13" fmla="*/ 10800 h 21600"/>
              <a:gd name="connsiteX14" fmla="*/ 21074 w 21600"/>
              <a:gd name="connsiteY14" fmla="*/ 9116 h 21600"/>
              <a:gd name="connsiteX15" fmla="*/ 14737 w 21600"/>
              <a:gd name="connsiteY15" fmla="*/ 697 h 21600"/>
              <a:gd name="connsiteX16" fmla="*/ 13469 w 21600"/>
              <a:gd name="connsiteY16" fmla="*/ 0 h 21600"/>
              <a:gd name="connsiteX0" fmla="*/ 13469 w 21600"/>
              <a:gd name="connsiteY0" fmla="*/ 0 h 21600"/>
              <a:gd name="connsiteX1" fmla="*/ 12200 w 21600"/>
              <a:gd name="connsiteY1" fmla="*/ 697 h 21600"/>
              <a:gd name="connsiteX2" fmla="*/ 12200 w 21600"/>
              <a:gd name="connsiteY2" fmla="*/ 4065 h 21600"/>
              <a:gd name="connsiteX3" fmla="*/ 15479 w 21600"/>
              <a:gd name="connsiteY3" fmla="*/ 8419 h 21600"/>
              <a:gd name="connsiteX4" fmla="*/ 1793 w 21600"/>
              <a:gd name="connsiteY4" fmla="*/ 8419 h 21600"/>
              <a:gd name="connsiteX5" fmla="*/ 0 w 21600"/>
              <a:gd name="connsiteY5" fmla="*/ 10800 h 21600"/>
              <a:gd name="connsiteX6" fmla="*/ 1793 w 21600"/>
              <a:gd name="connsiteY6" fmla="*/ 13181 h 21600"/>
              <a:gd name="connsiteX7" fmla="*/ 15479 w 21600"/>
              <a:gd name="connsiteY7" fmla="*/ 13181 h 21600"/>
              <a:gd name="connsiteX8" fmla="*/ 12200 w 21600"/>
              <a:gd name="connsiteY8" fmla="*/ 17535 h 21600"/>
              <a:gd name="connsiteX9" fmla="*/ 12200 w 21600"/>
              <a:gd name="connsiteY9" fmla="*/ 20903 h 21600"/>
              <a:gd name="connsiteX10" fmla="*/ 13469 w 21600"/>
              <a:gd name="connsiteY10" fmla="*/ 21600 h 21600"/>
              <a:gd name="connsiteX11" fmla="*/ 14737 w 21600"/>
              <a:gd name="connsiteY11" fmla="*/ 20903 h 21600"/>
              <a:gd name="connsiteX12" fmla="*/ 21074 w 21600"/>
              <a:gd name="connsiteY12" fmla="*/ 12484 h 21600"/>
              <a:gd name="connsiteX13" fmla="*/ 21600 w 21600"/>
              <a:gd name="connsiteY13" fmla="*/ 10800 h 21600"/>
              <a:gd name="connsiteX14" fmla="*/ 21074 w 21600"/>
              <a:gd name="connsiteY14" fmla="*/ 9116 h 21600"/>
              <a:gd name="connsiteX15" fmla="*/ 14737 w 21600"/>
              <a:gd name="connsiteY15" fmla="*/ 697 h 21600"/>
              <a:gd name="connsiteX16" fmla="*/ 13469 w 21600"/>
              <a:gd name="connsiteY16" fmla="*/ 0 h 21600"/>
              <a:gd name="connsiteX0" fmla="*/ 41833 w 49964"/>
              <a:gd name="connsiteY0" fmla="*/ 0 h 21600"/>
              <a:gd name="connsiteX1" fmla="*/ 40564 w 49964"/>
              <a:gd name="connsiteY1" fmla="*/ 697 h 21600"/>
              <a:gd name="connsiteX2" fmla="*/ 40564 w 49964"/>
              <a:gd name="connsiteY2" fmla="*/ 4065 h 21600"/>
              <a:gd name="connsiteX3" fmla="*/ 43843 w 49964"/>
              <a:gd name="connsiteY3" fmla="*/ 8419 h 21600"/>
              <a:gd name="connsiteX4" fmla="*/ 30157 w 49964"/>
              <a:gd name="connsiteY4" fmla="*/ 8419 h 21600"/>
              <a:gd name="connsiteX5" fmla="*/ 0 w 49964"/>
              <a:gd name="connsiteY5" fmla="*/ 10668 h 21600"/>
              <a:gd name="connsiteX6" fmla="*/ 30157 w 49964"/>
              <a:gd name="connsiteY6" fmla="*/ 13181 h 21600"/>
              <a:gd name="connsiteX7" fmla="*/ 43843 w 49964"/>
              <a:gd name="connsiteY7" fmla="*/ 13181 h 21600"/>
              <a:gd name="connsiteX8" fmla="*/ 40564 w 49964"/>
              <a:gd name="connsiteY8" fmla="*/ 17535 h 21600"/>
              <a:gd name="connsiteX9" fmla="*/ 40564 w 49964"/>
              <a:gd name="connsiteY9" fmla="*/ 20903 h 21600"/>
              <a:gd name="connsiteX10" fmla="*/ 41833 w 49964"/>
              <a:gd name="connsiteY10" fmla="*/ 21600 h 21600"/>
              <a:gd name="connsiteX11" fmla="*/ 43101 w 49964"/>
              <a:gd name="connsiteY11" fmla="*/ 20903 h 21600"/>
              <a:gd name="connsiteX12" fmla="*/ 49438 w 49964"/>
              <a:gd name="connsiteY12" fmla="*/ 12484 h 21600"/>
              <a:gd name="connsiteX13" fmla="*/ 49964 w 49964"/>
              <a:gd name="connsiteY13" fmla="*/ 10800 h 21600"/>
              <a:gd name="connsiteX14" fmla="*/ 49438 w 49964"/>
              <a:gd name="connsiteY14" fmla="*/ 9116 h 21600"/>
              <a:gd name="connsiteX15" fmla="*/ 43101 w 49964"/>
              <a:gd name="connsiteY15" fmla="*/ 697 h 21600"/>
              <a:gd name="connsiteX16" fmla="*/ 41833 w 49964"/>
              <a:gd name="connsiteY16" fmla="*/ 0 h 21600"/>
              <a:gd name="connsiteX0" fmla="*/ 43093 w 51224"/>
              <a:gd name="connsiteY0" fmla="*/ 0 h 21600"/>
              <a:gd name="connsiteX1" fmla="*/ 41824 w 51224"/>
              <a:gd name="connsiteY1" fmla="*/ 697 h 21600"/>
              <a:gd name="connsiteX2" fmla="*/ 41824 w 51224"/>
              <a:gd name="connsiteY2" fmla="*/ 4065 h 21600"/>
              <a:gd name="connsiteX3" fmla="*/ 45103 w 51224"/>
              <a:gd name="connsiteY3" fmla="*/ 8419 h 21600"/>
              <a:gd name="connsiteX4" fmla="*/ 5830 w 51224"/>
              <a:gd name="connsiteY4" fmla="*/ 8551 h 21600"/>
              <a:gd name="connsiteX5" fmla="*/ 1260 w 51224"/>
              <a:gd name="connsiteY5" fmla="*/ 10668 h 21600"/>
              <a:gd name="connsiteX6" fmla="*/ 31417 w 51224"/>
              <a:gd name="connsiteY6" fmla="*/ 13181 h 21600"/>
              <a:gd name="connsiteX7" fmla="*/ 45103 w 51224"/>
              <a:gd name="connsiteY7" fmla="*/ 13181 h 21600"/>
              <a:gd name="connsiteX8" fmla="*/ 41824 w 51224"/>
              <a:gd name="connsiteY8" fmla="*/ 17535 h 21600"/>
              <a:gd name="connsiteX9" fmla="*/ 41824 w 51224"/>
              <a:gd name="connsiteY9" fmla="*/ 20903 h 21600"/>
              <a:gd name="connsiteX10" fmla="*/ 43093 w 51224"/>
              <a:gd name="connsiteY10" fmla="*/ 21600 h 21600"/>
              <a:gd name="connsiteX11" fmla="*/ 44361 w 51224"/>
              <a:gd name="connsiteY11" fmla="*/ 20903 h 21600"/>
              <a:gd name="connsiteX12" fmla="*/ 50698 w 51224"/>
              <a:gd name="connsiteY12" fmla="*/ 12484 h 21600"/>
              <a:gd name="connsiteX13" fmla="*/ 51224 w 51224"/>
              <a:gd name="connsiteY13" fmla="*/ 10800 h 21600"/>
              <a:gd name="connsiteX14" fmla="*/ 50698 w 51224"/>
              <a:gd name="connsiteY14" fmla="*/ 9116 h 21600"/>
              <a:gd name="connsiteX15" fmla="*/ 44361 w 51224"/>
              <a:gd name="connsiteY15" fmla="*/ 697 h 21600"/>
              <a:gd name="connsiteX16" fmla="*/ 43093 w 51224"/>
              <a:gd name="connsiteY16" fmla="*/ 0 h 21600"/>
              <a:gd name="connsiteX0" fmla="*/ 43718 w 51849"/>
              <a:gd name="connsiteY0" fmla="*/ 0 h 21600"/>
              <a:gd name="connsiteX1" fmla="*/ 42449 w 51849"/>
              <a:gd name="connsiteY1" fmla="*/ 697 h 21600"/>
              <a:gd name="connsiteX2" fmla="*/ 42449 w 51849"/>
              <a:gd name="connsiteY2" fmla="*/ 4065 h 21600"/>
              <a:gd name="connsiteX3" fmla="*/ 45728 w 51849"/>
              <a:gd name="connsiteY3" fmla="*/ 8419 h 21600"/>
              <a:gd name="connsiteX4" fmla="*/ 3678 w 51849"/>
              <a:gd name="connsiteY4" fmla="*/ 8551 h 21600"/>
              <a:gd name="connsiteX5" fmla="*/ 1885 w 51849"/>
              <a:gd name="connsiteY5" fmla="*/ 10668 h 21600"/>
              <a:gd name="connsiteX6" fmla="*/ 32042 w 51849"/>
              <a:gd name="connsiteY6" fmla="*/ 13181 h 21600"/>
              <a:gd name="connsiteX7" fmla="*/ 45728 w 51849"/>
              <a:gd name="connsiteY7" fmla="*/ 13181 h 21600"/>
              <a:gd name="connsiteX8" fmla="*/ 42449 w 51849"/>
              <a:gd name="connsiteY8" fmla="*/ 17535 h 21600"/>
              <a:gd name="connsiteX9" fmla="*/ 42449 w 51849"/>
              <a:gd name="connsiteY9" fmla="*/ 20903 h 21600"/>
              <a:gd name="connsiteX10" fmla="*/ 43718 w 51849"/>
              <a:gd name="connsiteY10" fmla="*/ 21600 h 21600"/>
              <a:gd name="connsiteX11" fmla="*/ 44986 w 51849"/>
              <a:gd name="connsiteY11" fmla="*/ 20903 h 21600"/>
              <a:gd name="connsiteX12" fmla="*/ 51323 w 51849"/>
              <a:gd name="connsiteY12" fmla="*/ 12484 h 21600"/>
              <a:gd name="connsiteX13" fmla="*/ 51849 w 51849"/>
              <a:gd name="connsiteY13" fmla="*/ 10800 h 21600"/>
              <a:gd name="connsiteX14" fmla="*/ 51323 w 51849"/>
              <a:gd name="connsiteY14" fmla="*/ 9116 h 21600"/>
              <a:gd name="connsiteX15" fmla="*/ 44986 w 51849"/>
              <a:gd name="connsiteY15" fmla="*/ 697 h 21600"/>
              <a:gd name="connsiteX16" fmla="*/ 43718 w 51849"/>
              <a:gd name="connsiteY16" fmla="*/ 0 h 21600"/>
              <a:gd name="connsiteX0" fmla="*/ 41834 w 49965"/>
              <a:gd name="connsiteY0" fmla="*/ 0 h 21600"/>
              <a:gd name="connsiteX1" fmla="*/ 40565 w 49965"/>
              <a:gd name="connsiteY1" fmla="*/ 697 h 21600"/>
              <a:gd name="connsiteX2" fmla="*/ 40565 w 49965"/>
              <a:gd name="connsiteY2" fmla="*/ 4065 h 21600"/>
              <a:gd name="connsiteX3" fmla="*/ 43844 w 49965"/>
              <a:gd name="connsiteY3" fmla="*/ 8419 h 21600"/>
              <a:gd name="connsiteX4" fmla="*/ 1794 w 49965"/>
              <a:gd name="connsiteY4" fmla="*/ 8551 h 21600"/>
              <a:gd name="connsiteX5" fmla="*/ 1 w 49965"/>
              <a:gd name="connsiteY5" fmla="*/ 10668 h 21600"/>
              <a:gd name="connsiteX6" fmla="*/ 1893 w 49965"/>
              <a:gd name="connsiteY6" fmla="*/ 13049 h 21600"/>
              <a:gd name="connsiteX7" fmla="*/ 43844 w 49965"/>
              <a:gd name="connsiteY7" fmla="*/ 13181 h 21600"/>
              <a:gd name="connsiteX8" fmla="*/ 40565 w 49965"/>
              <a:gd name="connsiteY8" fmla="*/ 17535 h 21600"/>
              <a:gd name="connsiteX9" fmla="*/ 40565 w 49965"/>
              <a:gd name="connsiteY9" fmla="*/ 20903 h 21600"/>
              <a:gd name="connsiteX10" fmla="*/ 41834 w 49965"/>
              <a:gd name="connsiteY10" fmla="*/ 21600 h 21600"/>
              <a:gd name="connsiteX11" fmla="*/ 43102 w 49965"/>
              <a:gd name="connsiteY11" fmla="*/ 20903 h 21600"/>
              <a:gd name="connsiteX12" fmla="*/ 49439 w 49965"/>
              <a:gd name="connsiteY12" fmla="*/ 12484 h 21600"/>
              <a:gd name="connsiteX13" fmla="*/ 49965 w 49965"/>
              <a:gd name="connsiteY13" fmla="*/ 10800 h 21600"/>
              <a:gd name="connsiteX14" fmla="*/ 49439 w 49965"/>
              <a:gd name="connsiteY14" fmla="*/ 9116 h 21600"/>
              <a:gd name="connsiteX15" fmla="*/ 43102 w 49965"/>
              <a:gd name="connsiteY15" fmla="*/ 697 h 21600"/>
              <a:gd name="connsiteX16" fmla="*/ 41834 w 49965"/>
              <a:gd name="connsiteY16" fmla="*/ 0 h 21600"/>
              <a:gd name="connsiteX0" fmla="*/ 41834 w 49965"/>
              <a:gd name="connsiteY0" fmla="*/ 0 h 21600"/>
              <a:gd name="connsiteX1" fmla="*/ 40565 w 49965"/>
              <a:gd name="connsiteY1" fmla="*/ 697 h 21600"/>
              <a:gd name="connsiteX2" fmla="*/ 40565 w 49965"/>
              <a:gd name="connsiteY2" fmla="*/ 4065 h 21600"/>
              <a:gd name="connsiteX3" fmla="*/ 43844 w 49965"/>
              <a:gd name="connsiteY3" fmla="*/ 8419 h 21600"/>
              <a:gd name="connsiteX4" fmla="*/ 1794 w 49965"/>
              <a:gd name="connsiteY4" fmla="*/ 8551 h 21600"/>
              <a:gd name="connsiteX5" fmla="*/ 1 w 49965"/>
              <a:gd name="connsiteY5" fmla="*/ 10668 h 21600"/>
              <a:gd name="connsiteX6" fmla="*/ 1595 w 49965"/>
              <a:gd name="connsiteY6" fmla="*/ 13049 h 21600"/>
              <a:gd name="connsiteX7" fmla="*/ 43844 w 49965"/>
              <a:gd name="connsiteY7" fmla="*/ 13181 h 21600"/>
              <a:gd name="connsiteX8" fmla="*/ 40565 w 49965"/>
              <a:gd name="connsiteY8" fmla="*/ 17535 h 21600"/>
              <a:gd name="connsiteX9" fmla="*/ 40565 w 49965"/>
              <a:gd name="connsiteY9" fmla="*/ 20903 h 21600"/>
              <a:gd name="connsiteX10" fmla="*/ 41834 w 49965"/>
              <a:gd name="connsiteY10" fmla="*/ 21600 h 21600"/>
              <a:gd name="connsiteX11" fmla="*/ 43102 w 49965"/>
              <a:gd name="connsiteY11" fmla="*/ 20903 h 21600"/>
              <a:gd name="connsiteX12" fmla="*/ 49439 w 49965"/>
              <a:gd name="connsiteY12" fmla="*/ 12484 h 21600"/>
              <a:gd name="connsiteX13" fmla="*/ 49965 w 49965"/>
              <a:gd name="connsiteY13" fmla="*/ 10800 h 21600"/>
              <a:gd name="connsiteX14" fmla="*/ 49439 w 49965"/>
              <a:gd name="connsiteY14" fmla="*/ 9116 h 21600"/>
              <a:gd name="connsiteX15" fmla="*/ 43102 w 49965"/>
              <a:gd name="connsiteY15" fmla="*/ 697 h 21600"/>
              <a:gd name="connsiteX16" fmla="*/ 41834 w 49965"/>
              <a:gd name="connsiteY16" fmla="*/ 0 h 21600"/>
              <a:gd name="connsiteX0" fmla="*/ 41834 w 49965"/>
              <a:gd name="connsiteY0" fmla="*/ 0 h 21600"/>
              <a:gd name="connsiteX1" fmla="*/ 40565 w 49965"/>
              <a:gd name="connsiteY1" fmla="*/ 697 h 21600"/>
              <a:gd name="connsiteX2" fmla="*/ 40565 w 49965"/>
              <a:gd name="connsiteY2" fmla="*/ 4065 h 21600"/>
              <a:gd name="connsiteX3" fmla="*/ 43844 w 49965"/>
              <a:gd name="connsiteY3" fmla="*/ 8419 h 21600"/>
              <a:gd name="connsiteX4" fmla="*/ 1794 w 49965"/>
              <a:gd name="connsiteY4" fmla="*/ 8551 h 21600"/>
              <a:gd name="connsiteX5" fmla="*/ 1 w 49965"/>
              <a:gd name="connsiteY5" fmla="*/ 10668 h 21600"/>
              <a:gd name="connsiteX6" fmla="*/ 1694 w 49965"/>
              <a:gd name="connsiteY6" fmla="*/ 13049 h 21600"/>
              <a:gd name="connsiteX7" fmla="*/ 43844 w 49965"/>
              <a:gd name="connsiteY7" fmla="*/ 13181 h 21600"/>
              <a:gd name="connsiteX8" fmla="*/ 40565 w 49965"/>
              <a:gd name="connsiteY8" fmla="*/ 17535 h 21600"/>
              <a:gd name="connsiteX9" fmla="*/ 40565 w 49965"/>
              <a:gd name="connsiteY9" fmla="*/ 20903 h 21600"/>
              <a:gd name="connsiteX10" fmla="*/ 41834 w 49965"/>
              <a:gd name="connsiteY10" fmla="*/ 21600 h 21600"/>
              <a:gd name="connsiteX11" fmla="*/ 43102 w 49965"/>
              <a:gd name="connsiteY11" fmla="*/ 20903 h 21600"/>
              <a:gd name="connsiteX12" fmla="*/ 49439 w 49965"/>
              <a:gd name="connsiteY12" fmla="*/ 12484 h 21600"/>
              <a:gd name="connsiteX13" fmla="*/ 49965 w 49965"/>
              <a:gd name="connsiteY13" fmla="*/ 10800 h 21600"/>
              <a:gd name="connsiteX14" fmla="*/ 49439 w 49965"/>
              <a:gd name="connsiteY14" fmla="*/ 9116 h 21600"/>
              <a:gd name="connsiteX15" fmla="*/ 43102 w 49965"/>
              <a:gd name="connsiteY15" fmla="*/ 697 h 21600"/>
              <a:gd name="connsiteX16" fmla="*/ 41834 w 49965"/>
              <a:gd name="connsiteY1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9965" h="21600" extrusionOk="0">
                <a:moveTo>
                  <a:pt x="41834" y="0"/>
                </a:moveTo>
                <a:cubicBezTo>
                  <a:pt x="41375" y="0"/>
                  <a:pt x="40916" y="232"/>
                  <a:pt x="40565" y="697"/>
                </a:cubicBezTo>
                <a:cubicBezTo>
                  <a:pt x="39865" y="1626"/>
                  <a:pt x="39865" y="3135"/>
                  <a:pt x="40565" y="4065"/>
                </a:cubicBezTo>
                <a:lnTo>
                  <a:pt x="43844" y="8419"/>
                </a:lnTo>
                <a:lnTo>
                  <a:pt x="1794" y="8551"/>
                </a:lnTo>
                <a:cubicBezTo>
                  <a:pt x="803" y="8551"/>
                  <a:pt x="18" y="9918"/>
                  <a:pt x="1" y="10668"/>
                </a:cubicBezTo>
                <a:cubicBezTo>
                  <a:pt x="-16" y="11418"/>
                  <a:pt x="703" y="13049"/>
                  <a:pt x="1694" y="13049"/>
                </a:cubicBezTo>
                <a:lnTo>
                  <a:pt x="43844" y="13181"/>
                </a:lnTo>
                <a:lnTo>
                  <a:pt x="40565" y="17535"/>
                </a:lnTo>
                <a:cubicBezTo>
                  <a:pt x="39865" y="18465"/>
                  <a:pt x="39865" y="19974"/>
                  <a:pt x="40565" y="20903"/>
                </a:cubicBezTo>
                <a:cubicBezTo>
                  <a:pt x="40916" y="21368"/>
                  <a:pt x="41375" y="21600"/>
                  <a:pt x="41834" y="21600"/>
                </a:cubicBezTo>
                <a:cubicBezTo>
                  <a:pt x="42292" y="21600"/>
                  <a:pt x="42752" y="21368"/>
                  <a:pt x="43102" y="20903"/>
                </a:cubicBezTo>
                <a:lnTo>
                  <a:pt x="49439" y="12484"/>
                </a:lnTo>
                <a:cubicBezTo>
                  <a:pt x="49789" y="12019"/>
                  <a:pt x="49965" y="11409"/>
                  <a:pt x="49965" y="10800"/>
                </a:cubicBezTo>
                <a:cubicBezTo>
                  <a:pt x="49965" y="10191"/>
                  <a:pt x="49789" y="9581"/>
                  <a:pt x="49439" y="9116"/>
                </a:cubicBezTo>
                <a:lnTo>
                  <a:pt x="43102" y="697"/>
                </a:lnTo>
                <a:cubicBezTo>
                  <a:pt x="42752" y="232"/>
                  <a:pt x="42292" y="0"/>
                  <a:pt x="41834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0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 fontScale="70000" lnSpcReduction="2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10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38" name="Google Shape;138;p10"/>
          <p:cNvSpPr txBox="1"/>
          <p:nvPr/>
        </p:nvSpPr>
        <p:spPr>
          <a:xfrm>
            <a:off x="3722077" y="511059"/>
            <a:ext cx="49920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iw-IL" sz="2800" b="0" i="0" u="none" strike="noStrike" cap="non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כיצד נקבע מי מסביר ומי מוסבר?</a:t>
            </a:r>
            <a:endParaRPr sz="2800" b="0" i="0" u="none" strike="noStrike" cap="non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id="139" name="Google Shape;139;p10" descr="Google Shape;6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173668">
            <a:off x="3667123" y="326244"/>
            <a:ext cx="271944" cy="60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0" descr="Dark Gray Question mar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41414" y="2200005"/>
            <a:ext cx="524059" cy="821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0" descr="Dark Gray Question mar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04799" y="2186131"/>
            <a:ext cx="524059" cy="82176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62;p6">
            <a:extLst>
              <a:ext uri="{FF2B5EF4-FFF2-40B4-BE49-F238E27FC236}">
                <a16:creationId xmlns:a16="http://schemas.microsoft.com/office/drawing/2014/main" id="{F859EF39-9C1C-4833-AA9C-AD875307E039}"/>
              </a:ext>
            </a:extLst>
          </p:cNvPr>
          <p:cNvSpPr/>
          <p:nvPr/>
        </p:nvSpPr>
        <p:spPr>
          <a:xfrm rot="10800000" flipH="1">
            <a:off x="4452256" y="2200005"/>
            <a:ext cx="1058553" cy="344544"/>
          </a:xfrm>
          <a:custGeom>
            <a:avLst/>
            <a:gdLst>
              <a:gd name="connsiteX0" fmla="*/ 13469 w 21600"/>
              <a:gd name="connsiteY0" fmla="*/ 0 h 21600"/>
              <a:gd name="connsiteX1" fmla="*/ 12200 w 21600"/>
              <a:gd name="connsiteY1" fmla="*/ 697 h 21600"/>
              <a:gd name="connsiteX2" fmla="*/ 12200 w 21600"/>
              <a:gd name="connsiteY2" fmla="*/ 4065 h 21600"/>
              <a:gd name="connsiteX3" fmla="*/ 15479 w 21600"/>
              <a:gd name="connsiteY3" fmla="*/ 8419 h 21600"/>
              <a:gd name="connsiteX4" fmla="*/ 1793 w 21600"/>
              <a:gd name="connsiteY4" fmla="*/ 8419 h 21600"/>
              <a:gd name="connsiteX5" fmla="*/ 0 w 21600"/>
              <a:gd name="connsiteY5" fmla="*/ 10800 h 21600"/>
              <a:gd name="connsiteX6" fmla="*/ 1793 w 21600"/>
              <a:gd name="connsiteY6" fmla="*/ 13181 h 21600"/>
              <a:gd name="connsiteX7" fmla="*/ 15479 w 21600"/>
              <a:gd name="connsiteY7" fmla="*/ 13181 h 21600"/>
              <a:gd name="connsiteX8" fmla="*/ 12200 w 21600"/>
              <a:gd name="connsiteY8" fmla="*/ 17535 h 21600"/>
              <a:gd name="connsiteX9" fmla="*/ 12200 w 21600"/>
              <a:gd name="connsiteY9" fmla="*/ 20903 h 21600"/>
              <a:gd name="connsiteX10" fmla="*/ 13469 w 21600"/>
              <a:gd name="connsiteY10" fmla="*/ 21600 h 21600"/>
              <a:gd name="connsiteX11" fmla="*/ 14737 w 21600"/>
              <a:gd name="connsiteY11" fmla="*/ 20903 h 21600"/>
              <a:gd name="connsiteX12" fmla="*/ 21074 w 21600"/>
              <a:gd name="connsiteY12" fmla="*/ 12484 h 21600"/>
              <a:gd name="connsiteX13" fmla="*/ 21600 w 21600"/>
              <a:gd name="connsiteY13" fmla="*/ 10800 h 21600"/>
              <a:gd name="connsiteX14" fmla="*/ 21074 w 21600"/>
              <a:gd name="connsiteY14" fmla="*/ 9116 h 21600"/>
              <a:gd name="connsiteX15" fmla="*/ 14737 w 21600"/>
              <a:gd name="connsiteY15" fmla="*/ 697 h 21600"/>
              <a:gd name="connsiteX16" fmla="*/ 13469 w 21600"/>
              <a:gd name="connsiteY16" fmla="*/ 0 h 21600"/>
              <a:gd name="connsiteX0" fmla="*/ 13469 w 21600"/>
              <a:gd name="connsiteY0" fmla="*/ 0 h 21600"/>
              <a:gd name="connsiteX1" fmla="*/ 12200 w 21600"/>
              <a:gd name="connsiteY1" fmla="*/ 697 h 21600"/>
              <a:gd name="connsiteX2" fmla="*/ 12200 w 21600"/>
              <a:gd name="connsiteY2" fmla="*/ 4065 h 21600"/>
              <a:gd name="connsiteX3" fmla="*/ 15479 w 21600"/>
              <a:gd name="connsiteY3" fmla="*/ 8419 h 21600"/>
              <a:gd name="connsiteX4" fmla="*/ 1793 w 21600"/>
              <a:gd name="connsiteY4" fmla="*/ 8419 h 21600"/>
              <a:gd name="connsiteX5" fmla="*/ 0 w 21600"/>
              <a:gd name="connsiteY5" fmla="*/ 10800 h 21600"/>
              <a:gd name="connsiteX6" fmla="*/ 1793 w 21600"/>
              <a:gd name="connsiteY6" fmla="*/ 13181 h 21600"/>
              <a:gd name="connsiteX7" fmla="*/ 15479 w 21600"/>
              <a:gd name="connsiteY7" fmla="*/ 13181 h 21600"/>
              <a:gd name="connsiteX8" fmla="*/ 12200 w 21600"/>
              <a:gd name="connsiteY8" fmla="*/ 17535 h 21600"/>
              <a:gd name="connsiteX9" fmla="*/ 12200 w 21600"/>
              <a:gd name="connsiteY9" fmla="*/ 20903 h 21600"/>
              <a:gd name="connsiteX10" fmla="*/ 13469 w 21600"/>
              <a:gd name="connsiteY10" fmla="*/ 21600 h 21600"/>
              <a:gd name="connsiteX11" fmla="*/ 14737 w 21600"/>
              <a:gd name="connsiteY11" fmla="*/ 20903 h 21600"/>
              <a:gd name="connsiteX12" fmla="*/ 21074 w 21600"/>
              <a:gd name="connsiteY12" fmla="*/ 12484 h 21600"/>
              <a:gd name="connsiteX13" fmla="*/ 21600 w 21600"/>
              <a:gd name="connsiteY13" fmla="*/ 10800 h 21600"/>
              <a:gd name="connsiteX14" fmla="*/ 21074 w 21600"/>
              <a:gd name="connsiteY14" fmla="*/ 9116 h 21600"/>
              <a:gd name="connsiteX15" fmla="*/ 14737 w 21600"/>
              <a:gd name="connsiteY15" fmla="*/ 697 h 21600"/>
              <a:gd name="connsiteX16" fmla="*/ 13469 w 21600"/>
              <a:gd name="connsiteY16" fmla="*/ 0 h 21600"/>
              <a:gd name="connsiteX0" fmla="*/ 41833 w 49964"/>
              <a:gd name="connsiteY0" fmla="*/ 0 h 21600"/>
              <a:gd name="connsiteX1" fmla="*/ 40564 w 49964"/>
              <a:gd name="connsiteY1" fmla="*/ 697 h 21600"/>
              <a:gd name="connsiteX2" fmla="*/ 40564 w 49964"/>
              <a:gd name="connsiteY2" fmla="*/ 4065 h 21600"/>
              <a:gd name="connsiteX3" fmla="*/ 43843 w 49964"/>
              <a:gd name="connsiteY3" fmla="*/ 8419 h 21600"/>
              <a:gd name="connsiteX4" fmla="*/ 30157 w 49964"/>
              <a:gd name="connsiteY4" fmla="*/ 8419 h 21600"/>
              <a:gd name="connsiteX5" fmla="*/ 0 w 49964"/>
              <a:gd name="connsiteY5" fmla="*/ 10668 h 21600"/>
              <a:gd name="connsiteX6" fmla="*/ 30157 w 49964"/>
              <a:gd name="connsiteY6" fmla="*/ 13181 h 21600"/>
              <a:gd name="connsiteX7" fmla="*/ 43843 w 49964"/>
              <a:gd name="connsiteY7" fmla="*/ 13181 h 21600"/>
              <a:gd name="connsiteX8" fmla="*/ 40564 w 49964"/>
              <a:gd name="connsiteY8" fmla="*/ 17535 h 21600"/>
              <a:gd name="connsiteX9" fmla="*/ 40564 w 49964"/>
              <a:gd name="connsiteY9" fmla="*/ 20903 h 21600"/>
              <a:gd name="connsiteX10" fmla="*/ 41833 w 49964"/>
              <a:gd name="connsiteY10" fmla="*/ 21600 h 21600"/>
              <a:gd name="connsiteX11" fmla="*/ 43101 w 49964"/>
              <a:gd name="connsiteY11" fmla="*/ 20903 h 21600"/>
              <a:gd name="connsiteX12" fmla="*/ 49438 w 49964"/>
              <a:gd name="connsiteY12" fmla="*/ 12484 h 21600"/>
              <a:gd name="connsiteX13" fmla="*/ 49964 w 49964"/>
              <a:gd name="connsiteY13" fmla="*/ 10800 h 21600"/>
              <a:gd name="connsiteX14" fmla="*/ 49438 w 49964"/>
              <a:gd name="connsiteY14" fmla="*/ 9116 h 21600"/>
              <a:gd name="connsiteX15" fmla="*/ 43101 w 49964"/>
              <a:gd name="connsiteY15" fmla="*/ 697 h 21600"/>
              <a:gd name="connsiteX16" fmla="*/ 41833 w 49964"/>
              <a:gd name="connsiteY16" fmla="*/ 0 h 21600"/>
              <a:gd name="connsiteX0" fmla="*/ 43093 w 51224"/>
              <a:gd name="connsiteY0" fmla="*/ 0 h 21600"/>
              <a:gd name="connsiteX1" fmla="*/ 41824 w 51224"/>
              <a:gd name="connsiteY1" fmla="*/ 697 h 21600"/>
              <a:gd name="connsiteX2" fmla="*/ 41824 w 51224"/>
              <a:gd name="connsiteY2" fmla="*/ 4065 h 21600"/>
              <a:gd name="connsiteX3" fmla="*/ 45103 w 51224"/>
              <a:gd name="connsiteY3" fmla="*/ 8419 h 21600"/>
              <a:gd name="connsiteX4" fmla="*/ 5830 w 51224"/>
              <a:gd name="connsiteY4" fmla="*/ 8551 h 21600"/>
              <a:gd name="connsiteX5" fmla="*/ 1260 w 51224"/>
              <a:gd name="connsiteY5" fmla="*/ 10668 h 21600"/>
              <a:gd name="connsiteX6" fmla="*/ 31417 w 51224"/>
              <a:gd name="connsiteY6" fmla="*/ 13181 h 21600"/>
              <a:gd name="connsiteX7" fmla="*/ 45103 w 51224"/>
              <a:gd name="connsiteY7" fmla="*/ 13181 h 21600"/>
              <a:gd name="connsiteX8" fmla="*/ 41824 w 51224"/>
              <a:gd name="connsiteY8" fmla="*/ 17535 h 21600"/>
              <a:gd name="connsiteX9" fmla="*/ 41824 w 51224"/>
              <a:gd name="connsiteY9" fmla="*/ 20903 h 21600"/>
              <a:gd name="connsiteX10" fmla="*/ 43093 w 51224"/>
              <a:gd name="connsiteY10" fmla="*/ 21600 h 21600"/>
              <a:gd name="connsiteX11" fmla="*/ 44361 w 51224"/>
              <a:gd name="connsiteY11" fmla="*/ 20903 h 21600"/>
              <a:gd name="connsiteX12" fmla="*/ 50698 w 51224"/>
              <a:gd name="connsiteY12" fmla="*/ 12484 h 21600"/>
              <a:gd name="connsiteX13" fmla="*/ 51224 w 51224"/>
              <a:gd name="connsiteY13" fmla="*/ 10800 h 21600"/>
              <a:gd name="connsiteX14" fmla="*/ 50698 w 51224"/>
              <a:gd name="connsiteY14" fmla="*/ 9116 h 21600"/>
              <a:gd name="connsiteX15" fmla="*/ 44361 w 51224"/>
              <a:gd name="connsiteY15" fmla="*/ 697 h 21600"/>
              <a:gd name="connsiteX16" fmla="*/ 43093 w 51224"/>
              <a:gd name="connsiteY16" fmla="*/ 0 h 21600"/>
              <a:gd name="connsiteX0" fmla="*/ 43718 w 51849"/>
              <a:gd name="connsiteY0" fmla="*/ 0 h 21600"/>
              <a:gd name="connsiteX1" fmla="*/ 42449 w 51849"/>
              <a:gd name="connsiteY1" fmla="*/ 697 h 21600"/>
              <a:gd name="connsiteX2" fmla="*/ 42449 w 51849"/>
              <a:gd name="connsiteY2" fmla="*/ 4065 h 21600"/>
              <a:gd name="connsiteX3" fmla="*/ 45728 w 51849"/>
              <a:gd name="connsiteY3" fmla="*/ 8419 h 21600"/>
              <a:gd name="connsiteX4" fmla="*/ 3678 w 51849"/>
              <a:gd name="connsiteY4" fmla="*/ 8551 h 21600"/>
              <a:gd name="connsiteX5" fmla="*/ 1885 w 51849"/>
              <a:gd name="connsiteY5" fmla="*/ 10668 h 21600"/>
              <a:gd name="connsiteX6" fmla="*/ 32042 w 51849"/>
              <a:gd name="connsiteY6" fmla="*/ 13181 h 21600"/>
              <a:gd name="connsiteX7" fmla="*/ 45728 w 51849"/>
              <a:gd name="connsiteY7" fmla="*/ 13181 h 21600"/>
              <a:gd name="connsiteX8" fmla="*/ 42449 w 51849"/>
              <a:gd name="connsiteY8" fmla="*/ 17535 h 21600"/>
              <a:gd name="connsiteX9" fmla="*/ 42449 w 51849"/>
              <a:gd name="connsiteY9" fmla="*/ 20903 h 21600"/>
              <a:gd name="connsiteX10" fmla="*/ 43718 w 51849"/>
              <a:gd name="connsiteY10" fmla="*/ 21600 h 21600"/>
              <a:gd name="connsiteX11" fmla="*/ 44986 w 51849"/>
              <a:gd name="connsiteY11" fmla="*/ 20903 h 21600"/>
              <a:gd name="connsiteX12" fmla="*/ 51323 w 51849"/>
              <a:gd name="connsiteY12" fmla="*/ 12484 h 21600"/>
              <a:gd name="connsiteX13" fmla="*/ 51849 w 51849"/>
              <a:gd name="connsiteY13" fmla="*/ 10800 h 21600"/>
              <a:gd name="connsiteX14" fmla="*/ 51323 w 51849"/>
              <a:gd name="connsiteY14" fmla="*/ 9116 h 21600"/>
              <a:gd name="connsiteX15" fmla="*/ 44986 w 51849"/>
              <a:gd name="connsiteY15" fmla="*/ 697 h 21600"/>
              <a:gd name="connsiteX16" fmla="*/ 43718 w 51849"/>
              <a:gd name="connsiteY16" fmla="*/ 0 h 21600"/>
              <a:gd name="connsiteX0" fmla="*/ 41834 w 49965"/>
              <a:gd name="connsiteY0" fmla="*/ 0 h 21600"/>
              <a:gd name="connsiteX1" fmla="*/ 40565 w 49965"/>
              <a:gd name="connsiteY1" fmla="*/ 697 h 21600"/>
              <a:gd name="connsiteX2" fmla="*/ 40565 w 49965"/>
              <a:gd name="connsiteY2" fmla="*/ 4065 h 21600"/>
              <a:gd name="connsiteX3" fmla="*/ 43844 w 49965"/>
              <a:gd name="connsiteY3" fmla="*/ 8419 h 21600"/>
              <a:gd name="connsiteX4" fmla="*/ 1794 w 49965"/>
              <a:gd name="connsiteY4" fmla="*/ 8551 h 21600"/>
              <a:gd name="connsiteX5" fmla="*/ 1 w 49965"/>
              <a:gd name="connsiteY5" fmla="*/ 10668 h 21600"/>
              <a:gd name="connsiteX6" fmla="*/ 1893 w 49965"/>
              <a:gd name="connsiteY6" fmla="*/ 13049 h 21600"/>
              <a:gd name="connsiteX7" fmla="*/ 43844 w 49965"/>
              <a:gd name="connsiteY7" fmla="*/ 13181 h 21600"/>
              <a:gd name="connsiteX8" fmla="*/ 40565 w 49965"/>
              <a:gd name="connsiteY8" fmla="*/ 17535 h 21600"/>
              <a:gd name="connsiteX9" fmla="*/ 40565 w 49965"/>
              <a:gd name="connsiteY9" fmla="*/ 20903 h 21600"/>
              <a:gd name="connsiteX10" fmla="*/ 41834 w 49965"/>
              <a:gd name="connsiteY10" fmla="*/ 21600 h 21600"/>
              <a:gd name="connsiteX11" fmla="*/ 43102 w 49965"/>
              <a:gd name="connsiteY11" fmla="*/ 20903 h 21600"/>
              <a:gd name="connsiteX12" fmla="*/ 49439 w 49965"/>
              <a:gd name="connsiteY12" fmla="*/ 12484 h 21600"/>
              <a:gd name="connsiteX13" fmla="*/ 49965 w 49965"/>
              <a:gd name="connsiteY13" fmla="*/ 10800 h 21600"/>
              <a:gd name="connsiteX14" fmla="*/ 49439 w 49965"/>
              <a:gd name="connsiteY14" fmla="*/ 9116 h 21600"/>
              <a:gd name="connsiteX15" fmla="*/ 43102 w 49965"/>
              <a:gd name="connsiteY15" fmla="*/ 697 h 21600"/>
              <a:gd name="connsiteX16" fmla="*/ 41834 w 49965"/>
              <a:gd name="connsiteY16" fmla="*/ 0 h 21600"/>
              <a:gd name="connsiteX0" fmla="*/ 41834 w 49965"/>
              <a:gd name="connsiteY0" fmla="*/ 0 h 21600"/>
              <a:gd name="connsiteX1" fmla="*/ 40565 w 49965"/>
              <a:gd name="connsiteY1" fmla="*/ 697 h 21600"/>
              <a:gd name="connsiteX2" fmla="*/ 40565 w 49965"/>
              <a:gd name="connsiteY2" fmla="*/ 4065 h 21600"/>
              <a:gd name="connsiteX3" fmla="*/ 43844 w 49965"/>
              <a:gd name="connsiteY3" fmla="*/ 8419 h 21600"/>
              <a:gd name="connsiteX4" fmla="*/ 1794 w 49965"/>
              <a:gd name="connsiteY4" fmla="*/ 8551 h 21600"/>
              <a:gd name="connsiteX5" fmla="*/ 1 w 49965"/>
              <a:gd name="connsiteY5" fmla="*/ 10668 h 21600"/>
              <a:gd name="connsiteX6" fmla="*/ 1595 w 49965"/>
              <a:gd name="connsiteY6" fmla="*/ 13049 h 21600"/>
              <a:gd name="connsiteX7" fmla="*/ 43844 w 49965"/>
              <a:gd name="connsiteY7" fmla="*/ 13181 h 21600"/>
              <a:gd name="connsiteX8" fmla="*/ 40565 w 49965"/>
              <a:gd name="connsiteY8" fmla="*/ 17535 h 21600"/>
              <a:gd name="connsiteX9" fmla="*/ 40565 w 49965"/>
              <a:gd name="connsiteY9" fmla="*/ 20903 h 21600"/>
              <a:gd name="connsiteX10" fmla="*/ 41834 w 49965"/>
              <a:gd name="connsiteY10" fmla="*/ 21600 h 21600"/>
              <a:gd name="connsiteX11" fmla="*/ 43102 w 49965"/>
              <a:gd name="connsiteY11" fmla="*/ 20903 h 21600"/>
              <a:gd name="connsiteX12" fmla="*/ 49439 w 49965"/>
              <a:gd name="connsiteY12" fmla="*/ 12484 h 21600"/>
              <a:gd name="connsiteX13" fmla="*/ 49965 w 49965"/>
              <a:gd name="connsiteY13" fmla="*/ 10800 h 21600"/>
              <a:gd name="connsiteX14" fmla="*/ 49439 w 49965"/>
              <a:gd name="connsiteY14" fmla="*/ 9116 h 21600"/>
              <a:gd name="connsiteX15" fmla="*/ 43102 w 49965"/>
              <a:gd name="connsiteY15" fmla="*/ 697 h 21600"/>
              <a:gd name="connsiteX16" fmla="*/ 41834 w 49965"/>
              <a:gd name="connsiteY16" fmla="*/ 0 h 21600"/>
              <a:gd name="connsiteX0" fmla="*/ 41834 w 49965"/>
              <a:gd name="connsiteY0" fmla="*/ 0 h 21600"/>
              <a:gd name="connsiteX1" fmla="*/ 40565 w 49965"/>
              <a:gd name="connsiteY1" fmla="*/ 697 h 21600"/>
              <a:gd name="connsiteX2" fmla="*/ 40565 w 49965"/>
              <a:gd name="connsiteY2" fmla="*/ 4065 h 21600"/>
              <a:gd name="connsiteX3" fmla="*/ 43844 w 49965"/>
              <a:gd name="connsiteY3" fmla="*/ 8419 h 21600"/>
              <a:gd name="connsiteX4" fmla="*/ 1794 w 49965"/>
              <a:gd name="connsiteY4" fmla="*/ 8551 h 21600"/>
              <a:gd name="connsiteX5" fmla="*/ 1 w 49965"/>
              <a:gd name="connsiteY5" fmla="*/ 10668 h 21600"/>
              <a:gd name="connsiteX6" fmla="*/ 1694 w 49965"/>
              <a:gd name="connsiteY6" fmla="*/ 13049 h 21600"/>
              <a:gd name="connsiteX7" fmla="*/ 43844 w 49965"/>
              <a:gd name="connsiteY7" fmla="*/ 13181 h 21600"/>
              <a:gd name="connsiteX8" fmla="*/ 40565 w 49965"/>
              <a:gd name="connsiteY8" fmla="*/ 17535 h 21600"/>
              <a:gd name="connsiteX9" fmla="*/ 40565 w 49965"/>
              <a:gd name="connsiteY9" fmla="*/ 20903 h 21600"/>
              <a:gd name="connsiteX10" fmla="*/ 41834 w 49965"/>
              <a:gd name="connsiteY10" fmla="*/ 21600 h 21600"/>
              <a:gd name="connsiteX11" fmla="*/ 43102 w 49965"/>
              <a:gd name="connsiteY11" fmla="*/ 20903 h 21600"/>
              <a:gd name="connsiteX12" fmla="*/ 49439 w 49965"/>
              <a:gd name="connsiteY12" fmla="*/ 12484 h 21600"/>
              <a:gd name="connsiteX13" fmla="*/ 49965 w 49965"/>
              <a:gd name="connsiteY13" fmla="*/ 10800 h 21600"/>
              <a:gd name="connsiteX14" fmla="*/ 49439 w 49965"/>
              <a:gd name="connsiteY14" fmla="*/ 9116 h 21600"/>
              <a:gd name="connsiteX15" fmla="*/ 43102 w 49965"/>
              <a:gd name="connsiteY15" fmla="*/ 697 h 21600"/>
              <a:gd name="connsiteX16" fmla="*/ 41834 w 49965"/>
              <a:gd name="connsiteY1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9965" h="21600" extrusionOk="0">
                <a:moveTo>
                  <a:pt x="41834" y="0"/>
                </a:moveTo>
                <a:cubicBezTo>
                  <a:pt x="41375" y="0"/>
                  <a:pt x="40916" y="232"/>
                  <a:pt x="40565" y="697"/>
                </a:cubicBezTo>
                <a:cubicBezTo>
                  <a:pt x="39865" y="1626"/>
                  <a:pt x="39865" y="3135"/>
                  <a:pt x="40565" y="4065"/>
                </a:cubicBezTo>
                <a:lnTo>
                  <a:pt x="43844" y="8419"/>
                </a:lnTo>
                <a:lnTo>
                  <a:pt x="1794" y="8551"/>
                </a:lnTo>
                <a:cubicBezTo>
                  <a:pt x="803" y="8551"/>
                  <a:pt x="18" y="9918"/>
                  <a:pt x="1" y="10668"/>
                </a:cubicBezTo>
                <a:cubicBezTo>
                  <a:pt x="-16" y="11418"/>
                  <a:pt x="703" y="13049"/>
                  <a:pt x="1694" y="13049"/>
                </a:cubicBezTo>
                <a:lnTo>
                  <a:pt x="43844" y="13181"/>
                </a:lnTo>
                <a:lnTo>
                  <a:pt x="40565" y="17535"/>
                </a:lnTo>
                <a:cubicBezTo>
                  <a:pt x="39865" y="18465"/>
                  <a:pt x="39865" y="19974"/>
                  <a:pt x="40565" y="20903"/>
                </a:cubicBezTo>
                <a:cubicBezTo>
                  <a:pt x="40916" y="21368"/>
                  <a:pt x="41375" y="21600"/>
                  <a:pt x="41834" y="21600"/>
                </a:cubicBezTo>
                <a:cubicBezTo>
                  <a:pt x="42292" y="21600"/>
                  <a:pt x="42752" y="21368"/>
                  <a:pt x="43102" y="20903"/>
                </a:cubicBezTo>
                <a:lnTo>
                  <a:pt x="49439" y="12484"/>
                </a:lnTo>
                <a:cubicBezTo>
                  <a:pt x="49789" y="12019"/>
                  <a:pt x="49965" y="11409"/>
                  <a:pt x="49965" y="10800"/>
                </a:cubicBezTo>
                <a:cubicBezTo>
                  <a:pt x="49965" y="10191"/>
                  <a:pt x="49789" y="9581"/>
                  <a:pt x="49439" y="9116"/>
                </a:cubicBezTo>
                <a:lnTo>
                  <a:pt x="43102" y="697"/>
                </a:lnTo>
                <a:cubicBezTo>
                  <a:pt x="42752" y="232"/>
                  <a:pt x="42292" y="0"/>
                  <a:pt x="41834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1"/>
          <p:cNvSpPr txBox="1"/>
          <p:nvPr/>
        </p:nvSpPr>
        <p:spPr>
          <a:xfrm>
            <a:off x="-628652" y="955187"/>
            <a:ext cx="10322723" cy="2087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1500"/>
              <a:buFont typeface="Assistant ExtraBold"/>
              <a:buNone/>
            </a:pPr>
            <a:r>
              <a:rPr lang="iw-IL" sz="11500" b="0" i="0" u="none" strike="noStrike" cap="none" dirty="0">
                <a:solidFill>
                  <a:srgbClr val="F2F2F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HANDS-ON</a:t>
            </a:r>
            <a:endParaRPr dirty="0"/>
          </a:p>
        </p:txBody>
      </p:sp>
      <p:sp>
        <p:nvSpPr>
          <p:cNvPr id="150" name="Google Shape;150;p11"/>
          <p:cNvSpPr txBox="1"/>
          <p:nvPr/>
        </p:nvSpPr>
        <p:spPr>
          <a:xfrm>
            <a:off x="742384" y="2629764"/>
            <a:ext cx="7579232" cy="800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CE6"/>
              </a:buClr>
              <a:buSzPts val="4000"/>
              <a:buFont typeface="Assistant ExtraBold"/>
              <a:buNone/>
            </a:pPr>
            <a:r>
              <a:rPr lang="iw-IL" sz="4000" b="0" i="0" u="none" strike="noStrike" cap="none" dirty="0">
                <a:solidFill>
                  <a:srgbClr val="00ACE6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ניתוח נתונים לומדים</a:t>
            </a:r>
            <a:r>
              <a:rPr lang="he-IL" sz="4000" b="0" i="0" u="none" strike="noStrike" cap="none" dirty="0">
                <a:solidFill>
                  <a:srgbClr val="00ACE6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בעיקר בידיים</a:t>
            </a:r>
            <a:endParaRPr dirty="0"/>
          </a:p>
        </p:txBody>
      </p:sp>
      <p:sp>
        <p:nvSpPr>
          <p:cNvPr id="151" name="Google Shape;151;p11"/>
          <p:cNvSpPr/>
          <p:nvPr/>
        </p:nvSpPr>
        <p:spPr>
          <a:xfrm>
            <a:off x="-5125" y="5051375"/>
            <a:ext cx="9144001" cy="92102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2" name="Google Shape;152;p11"/>
          <p:cNvCxnSpPr/>
          <p:nvPr/>
        </p:nvCxnSpPr>
        <p:spPr>
          <a:xfrm>
            <a:off x="3923450" y="4587148"/>
            <a:ext cx="1217102" cy="3"/>
          </a:xfrm>
          <a:prstGeom prst="straightConnector1">
            <a:avLst/>
          </a:prstGeom>
          <a:noFill/>
          <a:ln w="28575" cap="flat" cmpd="sng">
            <a:solidFill>
              <a:srgbClr val="918D8E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153" name="Google Shape;153;p11" descr="Google Shape;43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843806">
            <a:off x="677122" y="482124"/>
            <a:ext cx="428727" cy="946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1" descr="Google Shape;440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2133876">
            <a:off x="7538791" y="537309"/>
            <a:ext cx="1117045" cy="667702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1"/>
          <p:cNvSpPr txBox="1"/>
          <p:nvPr/>
        </p:nvSpPr>
        <p:spPr>
          <a:xfrm>
            <a:off x="1090225" y="3041269"/>
            <a:ext cx="6873300" cy="1071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5400"/>
              <a:buFont typeface="Assistant ExtraBold"/>
              <a:buNone/>
            </a:pPr>
            <a:r>
              <a:rPr lang="iw-IL" sz="5400" b="0" i="0" u="none" strike="noStrike" cap="non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HANDS-ON</a:t>
            </a:r>
            <a:endParaRPr/>
          </a:p>
        </p:txBody>
      </p:sp>
      <p:pic>
        <p:nvPicPr>
          <p:cNvPr id="156" name="Google Shape;156;p11" descr="Google Shape;442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62250" y="862573"/>
            <a:ext cx="1929253" cy="1553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/>
              <a:t>2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39" name="Google Shape;39;p2"/>
          <p:cNvSpPr txBox="1"/>
          <p:nvPr/>
        </p:nvSpPr>
        <p:spPr>
          <a:xfrm>
            <a:off x="4264926" y="508132"/>
            <a:ext cx="4449038" cy="588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iw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מבוא</a:t>
            </a:r>
            <a:endParaRPr sz="2800" b="0" i="0" u="none" strike="noStrike" cap="none" dirty="0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40" name="Google Shape;40;p2"/>
          <p:cNvSpPr txBox="1"/>
          <p:nvPr/>
        </p:nvSpPr>
        <p:spPr>
          <a:xfrm>
            <a:off x="2621854" y="1353676"/>
            <a:ext cx="1988171" cy="454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800"/>
              <a:buFont typeface="Assistant ExtraBold"/>
              <a:buNone/>
            </a:pPr>
            <a:r>
              <a:rPr lang="iw-IL" sz="1800" b="0" i="0" u="none" strike="noStrike" cap="none" dirty="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נושאי השיעור:</a:t>
            </a:r>
            <a:endParaRPr sz="1800" b="0" i="0" u="none" strike="noStrike" cap="none" dirty="0">
              <a:solidFill>
                <a:srgbClr val="232752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41" name="Google Shape;41;p2"/>
          <p:cNvSpPr txBox="1"/>
          <p:nvPr/>
        </p:nvSpPr>
        <p:spPr>
          <a:xfrm>
            <a:off x="537003" y="1935457"/>
            <a:ext cx="3811943" cy="454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800"/>
              <a:buFont typeface="Assistant"/>
              <a:buNone/>
            </a:pPr>
            <a:r>
              <a:rPr lang="iw-IL" sz="1800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הגדרות</a:t>
            </a:r>
            <a:r>
              <a:rPr lang="he-IL" sz="1800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 - </a:t>
            </a:r>
            <a:r>
              <a:rPr lang="iw-IL" sz="1800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משתנה תלוי ומשתנה בלתי תלוי.</a:t>
            </a:r>
            <a:endParaRPr dirty="0"/>
          </a:p>
        </p:txBody>
      </p:sp>
      <p:pic>
        <p:nvPicPr>
          <p:cNvPr id="42" name="Google Shape;42;p2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70879" y="2097990"/>
            <a:ext cx="201121" cy="199503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2"/>
          <p:cNvSpPr txBox="1"/>
          <p:nvPr/>
        </p:nvSpPr>
        <p:spPr>
          <a:xfrm>
            <a:off x="537003" y="2620671"/>
            <a:ext cx="3811943" cy="770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800"/>
              <a:buFont typeface="Assistant"/>
              <a:buNone/>
            </a:pPr>
            <a:r>
              <a:rPr lang="iw-IL" sz="1800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חשיבות נושא המשתנים</a:t>
            </a:r>
            <a:r>
              <a:rPr lang="he-IL" sz="1800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 - </a:t>
            </a:r>
            <a:r>
              <a:rPr lang="iw-IL" sz="1800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המהות של ניתוח הנתונים.</a:t>
            </a:r>
            <a:endParaRPr sz="1800" b="0" i="0" u="none" strike="noStrike" cap="none" dirty="0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44" name="Google Shape;44;p2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70879" y="2769110"/>
            <a:ext cx="201121" cy="199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2" descr="Google Shape;6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3173668">
            <a:off x="3899583" y="281784"/>
            <a:ext cx="271944" cy="60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9EDEE635-FF22-4EBB-80FB-1C90F7BF34F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rcRect l="1" r="9898"/>
          <a:stretch/>
        </p:blipFill>
        <p:spPr>
          <a:xfrm>
            <a:off x="4871104" y="1312732"/>
            <a:ext cx="3672000" cy="28527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99" y="0"/>
                </a:moveTo>
                <a:cubicBezTo>
                  <a:pt x="1483" y="0"/>
                  <a:pt x="1113" y="1"/>
                  <a:pt x="866" y="133"/>
                </a:cubicBezTo>
                <a:cubicBezTo>
                  <a:pt x="511" y="299"/>
                  <a:pt x="233" y="657"/>
                  <a:pt x="104" y="1114"/>
                </a:cubicBezTo>
                <a:cubicBezTo>
                  <a:pt x="1" y="1431"/>
                  <a:pt x="0" y="1907"/>
                  <a:pt x="0" y="2699"/>
                </a:cubicBezTo>
                <a:lnTo>
                  <a:pt x="0" y="18901"/>
                </a:lnTo>
                <a:cubicBezTo>
                  <a:pt x="0" y="19693"/>
                  <a:pt x="1" y="20169"/>
                  <a:pt x="104" y="20486"/>
                </a:cubicBezTo>
                <a:cubicBezTo>
                  <a:pt x="233" y="20943"/>
                  <a:pt x="511" y="21301"/>
                  <a:pt x="866" y="21467"/>
                </a:cubicBezTo>
                <a:cubicBezTo>
                  <a:pt x="1113" y="21599"/>
                  <a:pt x="1483" y="21600"/>
                  <a:pt x="2099" y="21600"/>
                </a:cubicBezTo>
                <a:lnTo>
                  <a:pt x="19501" y="21600"/>
                </a:lnTo>
                <a:cubicBezTo>
                  <a:pt x="20117" y="21600"/>
                  <a:pt x="20487" y="21599"/>
                  <a:pt x="20734" y="21467"/>
                </a:cubicBezTo>
                <a:cubicBezTo>
                  <a:pt x="21089" y="21301"/>
                  <a:pt x="21367" y="20943"/>
                  <a:pt x="21496" y="20486"/>
                </a:cubicBezTo>
                <a:cubicBezTo>
                  <a:pt x="21599" y="20169"/>
                  <a:pt x="21600" y="19693"/>
                  <a:pt x="21600" y="18901"/>
                </a:cubicBezTo>
                <a:lnTo>
                  <a:pt x="21600" y="2699"/>
                </a:lnTo>
                <a:cubicBezTo>
                  <a:pt x="21600" y="1907"/>
                  <a:pt x="21599" y="1431"/>
                  <a:pt x="21496" y="1114"/>
                </a:cubicBezTo>
                <a:cubicBezTo>
                  <a:pt x="21367" y="657"/>
                  <a:pt x="21089" y="299"/>
                  <a:pt x="20734" y="133"/>
                </a:cubicBezTo>
                <a:cubicBezTo>
                  <a:pt x="20487" y="1"/>
                  <a:pt x="20117" y="0"/>
                  <a:pt x="19501" y="0"/>
                </a:cubicBezTo>
                <a:lnTo>
                  <a:pt x="2099" y="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/>
              <a:t>3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id="54" name="Google Shape;54;p3" descr="Google Shape;6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173668">
            <a:off x="3899583" y="281784"/>
            <a:ext cx="271944" cy="60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B93E2B56-AC60-4DC8-A2AA-A1680C65DF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314" y="776687"/>
            <a:ext cx="6448424" cy="3813464"/>
          </a:xfrm>
          <a:prstGeom prst="rect">
            <a:avLst/>
          </a:prstGeom>
        </p:spPr>
      </p:pic>
      <p:sp>
        <p:nvSpPr>
          <p:cNvPr id="53" name="Google Shape;53;p3"/>
          <p:cNvSpPr txBox="1"/>
          <p:nvPr/>
        </p:nvSpPr>
        <p:spPr>
          <a:xfrm>
            <a:off x="7359162" y="1070607"/>
            <a:ext cx="1354802" cy="877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800"/>
              <a:buFont typeface="Assistant ExtraBold"/>
              <a:buNone/>
            </a:pPr>
            <a:r>
              <a:rPr lang="iw-IL" sz="1600" b="1" i="0" u="none" strike="noStrike" cap="none" dirty="0">
                <a:solidFill>
                  <a:srgbClr val="232752"/>
                </a:solidFill>
                <a:latin typeface="Assistant" pitchFamily="2" charset="-79"/>
                <a:ea typeface="Assistant ExtraBold"/>
                <a:cs typeface="Assistant" pitchFamily="2" charset="-79"/>
                <a:sym typeface="Assistant ExtraBold"/>
              </a:rPr>
              <a:t>צפו בסרטון המסביר את הנושא בקצרה:</a:t>
            </a:r>
            <a:endParaRPr sz="1600" b="1" i="0" u="none" strike="noStrike" cap="none" dirty="0">
              <a:solidFill>
                <a:srgbClr val="232752"/>
              </a:solidFill>
              <a:latin typeface="Assistant" pitchFamily="2" charset="-79"/>
              <a:ea typeface="Assistant ExtraBold"/>
              <a:cs typeface="Assistant" pitchFamily="2" charset="-79"/>
              <a:sym typeface="Assistant Extra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/>
              <a:t>4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61" name="Google Shape;61;p4"/>
          <p:cNvSpPr txBox="1"/>
          <p:nvPr/>
        </p:nvSpPr>
        <p:spPr>
          <a:xfrm>
            <a:off x="4264920" y="511059"/>
            <a:ext cx="4449038" cy="588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0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iw-IL" sz="2800" b="0" i="0" u="none" strike="noStrike" cap="non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משתנה תלוי ובלתי תלוי</a:t>
            </a:r>
            <a:endParaRPr sz="2800" b="0" i="0" u="none" strike="noStrike" cap="non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id="62" name="Google Shape;62;p4" descr="Google Shape;6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173668">
            <a:off x="4957962" y="291074"/>
            <a:ext cx="271944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ircle">
            <a:extLst>
              <a:ext uri="{FF2B5EF4-FFF2-40B4-BE49-F238E27FC236}">
                <a16:creationId xmlns:a16="http://schemas.microsoft.com/office/drawing/2014/main" id="{514738D8-3B85-4207-8542-BB2F8760B325}"/>
              </a:ext>
            </a:extLst>
          </p:cNvPr>
          <p:cNvSpPr/>
          <p:nvPr/>
        </p:nvSpPr>
        <p:spPr>
          <a:xfrm>
            <a:off x="5600785" y="1607604"/>
            <a:ext cx="2209804" cy="1548362"/>
          </a:xfrm>
          <a:prstGeom prst="ellipse">
            <a:avLst/>
          </a:prstGeom>
          <a:solidFill>
            <a:srgbClr val="918D8E"/>
          </a:solidFill>
          <a:ln w="25400">
            <a:noFill/>
            <a:miter/>
          </a:ln>
        </p:spPr>
        <p:txBody>
          <a:bodyPr lIns="34289" tIns="34289" rIns="34289" bIns="34289" anchor="ctr"/>
          <a:lstStyle/>
          <a:p>
            <a:endParaRPr/>
          </a:p>
        </p:txBody>
      </p:sp>
      <p:sp>
        <p:nvSpPr>
          <p:cNvPr id="13" name="Google Shape;53;p13">
            <a:extLst>
              <a:ext uri="{FF2B5EF4-FFF2-40B4-BE49-F238E27FC236}">
                <a16:creationId xmlns:a16="http://schemas.microsoft.com/office/drawing/2014/main" id="{FB2120F9-EA48-40BE-A0EF-591B04CC1570}"/>
              </a:ext>
            </a:extLst>
          </p:cNvPr>
          <p:cNvSpPr txBox="1"/>
          <p:nvPr/>
        </p:nvSpPr>
        <p:spPr>
          <a:xfrm>
            <a:off x="5857006" y="1986218"/>
            <a:ext cx="1610785" cy="7809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8567" tIns="68567" rIns="68567" bIns="68567">
            <a:spAutoFit/>
          </a:bodyPr>
          <a:lstStyle/>
          <a:p>
            <a:pPr algn="ctr">
              <a:lnSpc>
                <a:spcPct val="120000"/>
              </a:lnSpc>
              <a:defRPr sz="1500" spc="14">
                <a:solidFill>
                  <a:srgbClr val="FFFFFF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pPr>
            <a:r>
              <a:rPr lang="he-IL" sz="1800" b="1" dirty="0">
                <a:latin typeface="Assistant" pitchFamily="2" charset="-79"/>
                <a:cs typeface="Assistant" pitchFamily="2" charset="-79"/>
              </a:rPr>
              <a:t>משתנה </a:t>
            </a:r>
          </a:p>
          <a:p>
            <a:pPr algn="ctr">
              <a:lnSpc>
                <a:spcPct val="120000"/>
              </a:lnSpc>
              <a:defRPr sz="1500" spc="14">
                <a:solidFill>
                  <a:srgbClr val="FFFFFF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pPr>
            <a:r>
              <a:rPr lang="he-IL" sz="1800" b="1" dirty="0">
                <a:latin typeface="Assistant" pitchFamily="2" charset="-79"/>
                <a:cs typeface="Assistant" pitchFamily="2" charset="-79"/>
              </a:rPr>
              <a:t>בלתי תלוי</a:t>
            </a:r>
            <a:endParaRPr sz="1800" b="1" dirty="0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14" name="Circle">
            <a:extLst>
              <a:ext uri="{FF2B5EF4-FFF2-40B4-BE49-F238E27FC236}">
                <a16:creationId xmlns:a16="http://schemas.microsoft.com/office/drawing/2014/main" id="{4B351BBC-04F0-4E79-B2E2-A56FB6B0A5FB}"/>
              </a:ext>
            </a:extLst>
          </p:cNvPr>
          <p:cNvSpPr/>
          <p:nvPr/>
        </p:nvSpPr>
        <p:spPr>
          <a:xfrm>
            <a:off x="1333412" y="1607604"/>
            <a:ext cx="2209804" cy="1548362"/>
          </a:xfrm>
          <a:prstGeom prst="ellipse">
            <a:avLst/>
          </a:prstGeom>
          <a:solidFill>
            <a:srgbClr val="00B0F0"/>
          </a:solidFill>
          <a:ln w="25400">
            <a:noFill/>
            <a:miter/>
          </a:ln>
        </p:spPr>
        <p:txBody>
          <a:bodyPr lIns="34289" tIns="34289" rIns="34289" bIns="34289" anchor="ctr"/>
          <a:lstStyle/>
          <a:p>
            <a:endParaRPr/>
          </a:p>
        </p:txBody>
      </p:sp>
      <p:sp>
        <p:nvSpPr>
          <p:cNvPr id="15" name="Google Shape;53;p13">
            <a:extLst>
              <a:ext uri="{FF2B5EF4-FFF2-40B4-BE49-F238E27FC236}">
                <a16:creationId xmlns:a16="http://schemas.microsoft.com/office/drawing/2014/main" id="{FD6DEA79-C122-4D91-8068-B5FF5C1298AB}"/>
              </a:ext>
            </a:extLst>
          </p:cNvPr>
          <p:cNvSpPr txBox="1"/>
          <p:nvPr/>
        </p:nvSpPr>
        <p:spPr>
          <a:xfrm>
            <a:off x="1612409" y="2152417"/>
            <a:ext cx="1610785" cy="44855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8567" tIns="68567" rIns="68567" bIns="68567">
            <a:spAutoFit/>
          </a:bodyPr>
          <a:lstStyle/>
          <a:p>
            <a:pPr algn="ctr">
              <a:lnSpc>
                <a:spcPct val="120000"/>
              </a:lnSpc>
              <a:defRPr sz="1500" spc="14">
                <a:solidFill>
                  <a:srgbClr val="FFFFFF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pPr>
            <a:r>
              <a:rPr lang="he-IL" sz="1800" b="1" dirty="0">
                <a:latin typeface="Assistant" pitchFamily="2" charset="-79"/>
                <a:cs typeface="Assistant" pitchFamily="2" charset="-79"/>
              </a:rPr>
              <a:t>משתנה תלוי</a:t>
            </a:r>
            <a:endParaRPr sz="1800" b="1" dirty="0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19" name="Google Shape;55;p3">
            <a:extLst>
              <a:ext uri="{FF2B5EF4-FFF2-40B4-BE49-F238E27FC236}">
                <a16:creationId xmlns:a16="http://schemas.microsoft.com/office/drawing/2014/main" id="{77803A9E-364B-402A-8DBE-A1E15EFE611B}"/>
              </a:ext>
            </a:extLst>
          </p:cNvPr>
          <p:cNvSpPr/>
          <p:nvPr/>
        </p:nvSpPr>
        <p:spPr>
          <a:xfrm>
            <a:off x="1452484" y="3332382"/>
            <a:ext cx="1971661" cy="1006635"/>
          </a:xfrm>
          <a:prstGeom prst="roundRect">
            <a:avLst>
              <a:gd name="adj" fmla="val 8679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57;p3">
            <a:extLst>
              <a:ext uri="{FF2B5EF4-FFF2-40B4-BE49-F238E27FC236}">
                <a16:creationId xmlns:a16="http://schemas.microsoft.com/office/drawing/2014/main" id="{F8C1A732-2700-457C-9D5D-B91138A9C2F3}"/>
              </a:ext>
            </a:extLst>
          </p:cNvPr>
          <p:cNvSpPr/>
          <p:nvPr/>
        </p:nvSpPr>
        <p:spPr>
          <a:xfrm>
            <a:off x="5719856" y="3332382"/>
            <a:ext cx="1971661" cy="1006635"/>
          </a:xfrm>
          <a:prstGeom prst="roundRect">
            <a:avLst>
              <a:gd name="adj" fmla="val 7611"/>
            </a:avLst>
          </a:prstGeom>
          <a:solidFill>
            <a:srgbClr val="918D8E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53;p13">
            <a:extLst>
              <a:ext uri="{FF2B5EF4-FFF2-40B4-BE49-F238E27FC236}">
                <a16:creationId xmlns:a16="http://schemas.microsoft.com/office/drawing/2014/main" id="{ADED0D09-E88C-4E55-AB6D-09E6AB887BD9}"/>
              </a:ext>
            </a:extLst>
          </p:cNvPr>
          <p:cNvSpPr txBox="1"/>
          <p:nvPr/>
        </p:nvSpPr>
        <p:spPr>
          <a:xfrm>
            <a:off x="5866685" y="3480935"/>
            <a:ext cx="1678002" cy="70952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8567" tIns="68567" rIns="68567" bIns="68567">
            <a:spAutoFit/>
          </a:bodyPr>
          <a:lstStyle/>
          <a:p>
            <a:pPr algn="ctr">
              <a:lnSpc>
                <a:spcPct val="120000"/>
              </a:lnSpc>
              <a:defRPr sz="1500" spc="14">
                <a:solidFill>
                  <a:srgbClr val="FFFFFF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pPr>
            <a:r>
              <a:rPr lang="he-IL" sz="1600" dirty="0">
                <a:latin typeface="Assistant SemiBold" pitchFamily="2" charset="-79"/>
                <a:cs typeface="Assistant SemiBold" pitchFamily="2" charset="-79"/>
              </a:rPr>
              <a:t>המשתנה המשפיע</a:t>
            </a:r>
          </a:p>
          <a:p>
            <a:pPr algn="ctr">
              <a:lnSpc>
                <a:spcPct val="120000"/>
              </a:lnSpc>
              <a:defRPr sz="1500" spc="14">
                <a:solidFill>
                  <a:srgbClr val="FFFFFF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pPr>
            <a:r>
              <a:rPr lang="he-IL" sz="1600" dirty="0">
                <a:latin typeface="Assistant SemiBold" pitchFamily="2" charset="-79"/>
                <a:cs typeface="Assistant SemiBold" pitchFamily="2" charset="-79"/>
              </a:rPr>
              <a:t>("מסביר")</a:t>
            </a:r>
            <a:endParaRPr sz="1600" dirty="0">
              <a:latin typeface="Assistant SemiBold" pitchFamily="2" charset="-79"/>
              <a:cs typeface="Assistant SemiBold" pitchFamily="2" charset="-79"/>
            </a:endParaRPr>
          </a:p>
        </p:txBody>
      </p:sp>
      <p:sp>
        <p:nvSpPr>
          <p:cNvPr id="22" name="Google Shape;53;p13">
            <a:extLst>
              <a:ext uri="{FF2B5EF4-FFF2-40B4-BE49-F238E27FC236}">
                <a16:creationId xmlns:a16="http://schemas.microsoft.com/office/drawing/2014/main" id="{880FF425-FABD-43C2-A8CD-0B91EEB24AD1}"/>
              </a:ext>
            </a:extLst>
          </p:cNvPr>
          <p:cNvSpPr txBox="1"/>
          <p:nvPr/>
        </p:nvSpPr>
        <p:spPr>
          <a:xfrm>
            <a:off x="1583945" y="3480935"/>
            <a:ext cx="1678002" cy="70952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8567" tIns="68567" rIns="68567" bIns="68567">
            <a:spAutoFit/>
          </a:bodyPr>
          <a:lstStyle/>
          <a:p>
            <a:pPr algn="ctr">
              <a:lnSpc>
                <a:spcPct val="120000"/>
              </a:lnSpc>
              <a:defRPr sz="1500" spc="14">
                <a:solidFill>
                  <a:srgbClr val="FFFFFF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pPr>
            <a:r>
              <a:rPr lang="he-IL" sz="1600" dirty="0">
                <a:latin typeface="Assistant SemiBold" pitchFamily="2" charset="-79"/>
                <a:cs typeface="Assistant SemiBold" pitchFamily="2" charset="-79"/>
              </a:rPr>
              <a:t>המשתנה המושפע</a:t>
            </a:r>
          </a:p>
          <a:p>
            <a:pPr algn="ctr">
              <a:lnSpc>
                <a:spcPct val="120000"/>
              </a:lnSpc>
              <a:defRPr sz="1500" spc="14">
                <a:solidFill>
                  <a:srgbClr val="FFFFFF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pPr>
            <a:r>
              <a:rPr lang="he-IL" sz="1600" dirty="0">
                <a:latin typeface="Assistant SemiBold" pitchFamily="2" charset="-79"/>
                <a:cs typeface="Assistant SemiBold" pitchFamily="2" charset="-79"/>
              </a:rPr>
              <a:t>("מוסבר")</a:t>
            </a:r>
            <a:endParaRPr sz="1600" dirty="0">
              <a:latin typeface="Assistant SemiBold" pitchFamily="2" charset="-79"/>
              <a:cs typeface="Assistant SemiBold" pitchFamily="2" charset="-79"/>
            </a:endParaRPr>
          </a:p>
        </p:txBody>
      </p:sp>
      <p:sp>
        <p:nvSpPr>
          <p:cNvPr id="23" name="Google Shape;62;p6">
            <a:extLst>
              <a:ext uri="{FF2B5EF4-FFF2-40B4-BE49-F238E27FC236}">
                <a16:creationId xmlns:a16="http://schemas.microsoft.com/office/drawing/2014/main" id="{6BCBB498-766B-484E-8849-1655CA84C8FC}"/>
              </a:ext>
            </a:extLst>
          </p:cNvPr>
          <p:cNvSpPr/>
          <p:nvPr/>
        </p:nvSpPr>
        <p:spPr>
          <a:xfrm flipH="1">
            <a:off x="4042723" y="2207923"/>
            <a:ext cx="1058553" cy="344544"/>
          </a:xfrm>
          <a:custGeom>
            <a:avLst/>
            <a:gdLst>
              <a:gd name="connsiteX0" fmla="*/ 13469 w 21600"/>
              <a:gd name="connsiteY0" fmla="*/ 0 h 21600"/>
              <a:gd name="connsiteX1" fmla="*/ 12200 w 21600"/>
              <a:gd name="connsiteY1" fmla="*/ 697 h 21600"/>
              <a:gd name="connsiteX2" fmla="*/ 12200 w 21600"/>
              <a:gd name="connsiteY2" fmla="*/ 4065 h 21600"/>
              <a:gd name="connsiteX3" fmla="*/ 15479 w 21600"/>
              <a:gd name="connsiteY3" fmla="*/ 8419 h 21600"/>
              <a:gd name="connsiteX4" fmla="*/ 1793 w 21600"/>
              <a:gd name="connsiteY4" fmla="*/ 8419 h 21600"/>
              <a:gd name="connsiteX5" fmla="*/ 0 w 21600"/>
              <a:gd name="connsiteY5" fmla="*/ 10800 h 21600"/>
              <a:gd name="connsiteX6" fmla="*/ 1793 w 21600"/>
              <a:gd name="connsiteY6" fmla="*/ 13181 h 21600"/>
              <a:gd name="connsiteX7" fmla="*/ 15479 w 21600"/>
              <a:gd name="connsiteY7" fmla="*/ 13181 h 21600"/>
              <a:gd name="connsiteX8" fmla="*/ 12200 w 21600"/>
              <a:gd name="connsiteY8" fmla="*/ 17535 h 21600"/>
              <a:gd name="connsiteX9" fmla="*/ 12200 w 21600"/>
              <a:gd name="connsiteY9" fmla="*/ 20903 h 21600"/>
              <a:gd name="connsiteX10" fmla="*/ 13469 w 21600"/>
              <a:gd name="connsiteY10" fmla="*/ 21600 h 21600"/>
              <a:gd name="connsiteX11" fmla="*/ 14737 w 21600"/>
              <a:gd name="connsiteY11" fmla="*/ 20903 h 21600"/>
              <a:gd name="connsiteX12" fmla="*/ 21074 w 21600"/>
              <a:gd name="connsiteY12" fmla="*/ 12484 h 21600"/>
              <a:gd name="connsiteX13" fmla="*/ 21600 w 21600"/>
              <a:gd name="connsiteY13" fmla="*/ 10800 h 21600"/>
              <a:gd name="connsiteX14" fmla="*/ 21074 w 21600"/>
              <a:gd name="connsiteY14" fmla="*/ 9116 h 21600"/>
              <a:gd name="connsiteX15" fmla="*/ 14737 w 21600"/>
              <a:gd name="connsiteY15" fmla="*/ 697 h 21600"/>
              <a:gd name="connsiteX16" fmla="*/ 13469 w 21600"/>
              <a:gd name="connsiteY16" fmla="*/ 0 h 21600"/>
              <a:gd name="connsiteX0" fmla="*/ 13469 w 21600"/>
              <a:gd name="connsiteY0" fmla="*/ 0 h 21600"/>
              <a:gd name="connsiteX1" fmla="*/ 12200 w 21600"/>
              <a:gd name="connsiteY1" fmla="*/ 697 h 21600"/>
              <a:gd name="connsiteX2" fmla="*/ 12200 w 21600"/>
              <a:gd name="connsiteY2" fmla="*/ 4065 h 21600"/>
              <a:gd name="connsiteX3" fmla="*/ 15479 w 21600"/>
              <a:gd name="connsiteY3" fmla="*/ 8419 h 21600"/>
              <a:gd name="connsiteX4" fmla="*/ 1793 w 21600"/>
              <a:gd name="connsiteY4" fmla="*/ 8419 h 21600"/>
              <a:gd name="connsiteX5" fmla="*/ 0 w 21600"/>
              <a:gd name="connsiteY5" fmla="*/ 10800 h 21600"/>
              <a:gd name="connsiteX6" fmla="*/ 1793 w 21600"/>
              <a:gd name="connsiteY6" fmla="*/ 13181 h 21600"/>
              <a:gd name="connsiteX7" fmla="*/ 15479 w 21600"/>
              <a:gd name="connsiteY7" fmla="*/ 13181 h 21600"/>
              <a:gd name="connsiteX8" fmla="*/ 12200 w 21600"/>
              <a:gd name="connsiteY8" fmla="*/ 17535 h 21600"/>
              <a:gd name="connsiteX9" fmla="*/ 12200 w 21600"/>
              <a:gd name="connsiteY9" fmla="*/ 20903 h 21600"/>
              <a:gd name="connsiteX10" fmla="*/ 13469 w 21600"/>
              <a:gd name="connsiteY10" fmla="*/ 21600 h 21600"/>
              <a:gd name="connsiteX11" fmla="*/ 14737 w 21600"/>
              <a:gd name="connsiteY11" fmla="*/ 20903 h 21600"/>
              <a:gd name="connsiteX12" fmla="*/ 21074 w 21600"/>
              <a:gd name="connsiteY12" fmla="*/ 12484 h 21600"/>
              <a:gd name="connsiteX13" fmla="*/ 21600 w 21600"/>
              <a:gd name="connsiteY13" fmla="*/ 10800 h 21600"/>
              <a:gd name="connsiteX14" fmla="*/ 21074 w 21600"/>
              <a:gd name="connsiteY14" fmla="*/ 9116 h 21600"/>
              <a:gd name="connsiteX15" fmla="*/ 14737 w 21600"/>
              <a:gd name="connsiteY15" fmla="*/ 697 h 21600"/>
              <a:gd name="connsiteX16" fmla="*/ 13469 w 21600"/>
              <a:gd name="connsiteY16" fmla="*/ 0 h 21600"/>
              <a:gd name="connsiteX0" fmla="*/ 41833 w 49964"/>
              <a:gd name="connsiteY0" fmla="*/ 0 h 21600"/>
              <a:gd name="connsiteX1" fmla="*/ 40564 w 49964"/>
              <a:gd name="connsiteY1" fmla="*/ 697 h 21600"/>
              <a:gd name="connsiteX2" fmla="*/ 40564 w 49964"/>
              <a:gd name="connsiteY2" fmla="*/ 4065 h 21600"/>
              <a:gd name="connsiteX3" fmla="*/ 43843 w 49964"/>
              <a:gd name="connsiteY3" fmla="*/ 8419 h 21600"/>
              <a:gd name="connsiteX4" fmla="*/ 30157 w 49964"/>
              <a:gd name="connsiteY4" fmla="*/ 8419 h 21600"/>
              <a:gd name="connsiteX5" fmla="*/ 0 w 49964"/>
              <a:gd name="connsiteY5" fmla="*/ 10668 h 21600"/>
              <a:gd name="connsiteX6" fmla="*/ 30157 w 49964"/>
              <a:gd name="connsiteY6" fmla="*/ 13181 h 21600"/>
              <a:gd name="connsiteX7" fmla="*/ 43843 w 49964"/>
              <a:gd name="connsiteY7" fmla="*/ 13181 h 21600"/>
              <a:gd name="connsiteX8" fmla="*/ 40564 w 49964"/>
              <a:gd name="connsiteY8" fmla="*/ 17535 h 21600"/>
              <a:gd name="connsiteX9" fmla="*/ 40564 w 49964"/>
              <a:gd name="connsiteY9" fmla="*/ 20903 h 21600"/>
              <a:gd name="connsiteX10" fmla="*/ 41833 w 49964"/>
              <a:gd name="connsiteY10" fmla="*/ 21600 h 21600"/>
              <a:gd name="connsiteX11" fmla="*/ 43101 w 49964"/>
              <a:gd name="connsiteY11" fmla="*/ 20903 h 21600"/>
              <a:gd name="connsiteX12" fmla="*/ 49438 w 49964"/>
              <a:gd name="connsiteY12" fmla="*/ 12484 h 21600"/>
              <a:gd name="connsiteX13" fmla="*/ 49964 w 49964"/>
              <a:gd name="connsiteY13" fmla="*/ 10800 h 21600"/>
              <a:gd name="connsiteX14" fmla="*/ 49438 w 49964"/>
              <a:gd name="connsiteY14" fmla="*/ 9116 h 21600"/>
              <a:gd name="connsiteX15" fmla="*/ 43101 w 49964"/>
              <a:gd name="connsiteY15" fmla="*/ 697 h 21600"/>
              <a:gd name="connsiteX16" fmla="*/ 41833 w 49964"/>
              <a:gd name="connsiteY16" fmla="*/ 0 h 21600"/>
              <a:gd name="connsiteX0" fmla="*/ 43093 w 51224"/>
              <a:gd name="connsiteY0" fmla="*/ 0 h 21600"/>
              <a:gd name="connsiteX1" fmla="*/ 41824 w 51224"/>
              <a:gd name="connsiteY1" fmla="*/ 697 h 21600"/>
              <a:gd name="connsiteX2" fmla="*/ 41824 w 51224"/>
              <a:gd name="connsiteY2" fmla="*/ 4065 h 21600"/>
              <a:gd name="connsiteX3" fmla="*/ 45103 w 51224"/>
              <a:gd name="connsiteY3" fmla="*/ 8419 h 21600"/>
              <a:gd name="connsiteX4" fmla="*/ 5830 w 51224"/>
              <a:gd name="connsiteY4" fmla="*/ 8551 h 21600"/>
              <a:gd name="connsiteX5" fmla="*/ 1260 w 51224"/>
              <a:gd name="connsiteY5" fmla="*/ 10668 h 21600"/>
              <a:gd name="connsiteX6" fmla="*/ 31417 w 51224"/>
              <a:gd name="connsiteY6" fmla="*/ 13181 h 21600"/>
              <a:gd name="connsiteX7" fmla="*/ 45103 w 51224"/>
              <a:gd name="connsiteY7" fmla="*/ 13181 h 21600"/>
              <a:gd name="connsiteX8" fmla="*/ 41824 w 51224"/>
              <a:gd name="connsiteY8" fmla="*/ 17535 h 21600"/>
              <a:gd name="connsiteX9" fmla="*/ 41824 w 51224"/>
              <a:gd name="connsiteY9" fmla="*/ 20903 h 21600"/>
              <a:gd name="connsiteX10" fmla="*/ 43093 w 51224"/>
              <a:gd name="connsiteY10" fmla="*/ 21600 h 21600"/>
              <a:gd name="connsiteX11" fmla="*/ 44361 w 51224"/>
              <a:gd name="connsiteY11" fmla="*/ 20903 h 21600"/>
              <a:gd name="connsiteX12" fmla="*/ 50698 w 51224"/>
              <a:gd name="connsiteY12" fmla="*/ 12484 h 21600"/>
              <a:gd name="connsiteX13" fmla="*/ 51224 w 51224"/>
              <a:gd name="connsiteY13" fmla="*/ 10800 h 21600"/>
              <a:gd name="connsiteX14" fmla="*/ 50698 w 51224"/>
              <a:gd name="connsiteY14" fmla="*/ 9116 h 21600"/>
              <a:gd name="connsiteX15" fmla="*/ 44361 w 51224"/>
              <a:gd name="connsiteY15" fmla="*/ 697 h 21600"/>
              <a:gd name="connsiteX16" fmla="*/ 43093 w 51224"/>
              <a:gd name="connsiteY16" fmla="*/ 0 h 21600"/>
              <a:gd name="connsiteX0" fmla="*/ 43718 w 51849"/>
              <a:gd name="connsiteY0" fmla="*/ 0 h 21600"/>
              <a:gd name="connsiteX1" fmla="*/ 42449 w 51849"/>
              <a:gd name="connsiteY1" fmla="*/ 697 h 21600"/>
              <a:gd name="connsiteX2" fmla="*/ 42449 w 51849"/>
              <a:gd name="connsiteY2" fmla="*/ 4065 h 21600"/>
              <a:gd name="connsiteX3" fmla="*/ 45728 w 51849"/>
              <a:gd name="connsiteY3" fmla="*/ 8419 h 21600"/>
              <a:gd name="connsiteX4" fmla="*/ 3678 w 51849"/>
              <a:gd name="connsiteY4" fmla="*/ 8551 h 21600"/>
              <a:gd name="connsiteX5" fmla="*/ 1885 w 51849"/>
              <a:gd name="connsiteY5" fmla="*/ 10668 h 21600"/>
              <a:gd name="connsiteX6" fmla="*/ 32042 w 51849"/>
              <a:gd name="connsiteY6" fmla="*/ 13181 h 21600"/>
              <a:gd name="connsiteX7" fmla="*/ 45728 w 51849"/>
              <a:gd name="connsiteY7" fmla="*/ 13181 h 21600"/>
              <a:gd name="connsiteX8" fmla="*/ 42449 w 51849"/>
              <a:gd name="connsiteY8" fmla="*/ 17535 h 21600"/>
              <a:gd name="connsiteX9" fmla="*/ 42449 w 51849"/>
              <a:gd name="connsiteY9" fmla="*/ 20903 h 21600"/>
              <a:gd name="connsiteX10" fmla="*/ 43718 w 51849"/>
              <a:gd name="connsiteY10" fmla="*/ 21600 h 21600"/>
              <a:gd name="connsiteX11" fmla="*/ 44986 w 51849"/>
              <a:gd name="connsiteY11" fmla="*/ 20903 h 21600"/>
              <a:gd name="connsiteX12" fmla="*/ 51323 w 51849"/>
              <a:gd name="connsiteY12" fmla="*/ 12484 h 21600"/>
              <a:gd name="connsiteX13" fmla="*/ 51849 w 51849"/>
              <a:gd name="connsiteY13" fmla="*/ 10800 h 21600"/>
              <a:gd name="connsiteX14" fmla="*/ 51323 w 51849"/>
              <a:gd name="connsiteY14" fmla="*/ 9116 h 21600"/>
              <a:gd name="connsiteX15" fmla="*/ 44986 w 51849"/>
              <a:gd name="connsiteY15" fmla="*/ 697 h 21600"/>
              <a:gd name="connsiteX16" fmla="*/ 43718 w 51849"/>
              <a:gd name="connsiteY16" fmla="*/ 0 h 21600"/>
              <a:gd name="connsiteX0" fmla="*/ 41834 w 49965"/>
              <a:gd name="connsiteY0" fmla="*/ 0 h 21600"/>
              <a:gd name="connsiteX1" fmla="*/ 40565 w 49965"/>
              <a:gd name="connsiteY1" fmla="*/ 697 h 21600"/>
              <a:gd name="connsiteX2" fmla="*/ 40565 w 49965"/>
              <a:gd name="connsiteY2" fmla="*/ 4065 h 21600"/>
              <a:gd name="connsiteX3" fmla="*/ 43844 w 49965"/>
              <a:gd name="connsiteY3" fmla="*/ 8419 h 21600"/>
              <a:gd name="connsiteX4" fmla="*/ 1794 w 49965"/>
              <a:gd name="connsiteY4" fmla="*/ 8551 h 21600"/>
              <a:gd name="connsiteX5" fmla="*/ 1 w 49965"/>
              <a:gd name="connsiteY5" fmla="*/ 10668 h 21600"/>
              <a:gd name="connsiteX6" fmla="*/ 1893 w 49965"/>
              <a:gd name="connsiteY6" fmla="*/ 13049 h 21600"/>
              <a:gd name="connsiteX7" fmla="*/ 43844 w 49965"/>
              <a:gd name="connsiteY7" fmla="*/ 13181 h 21600"/>
              <a:gd name="connsiteX8" fmla="*/ 40565 w 49965"/>
              <a:gd name="connsiteY8" fmla="*/ 17535 h 21600"/>
              <a:gd name="connsiteX9" fmla="*/ 40565 w 49965"/>
              <a:gd name="connsiteY9" fmla="*/ 20903 h 21600"/>
              <a:gd name="connsiteX10" fmla="*/ 41834 w 49965"/>
              <a:gd name="connsiteY10" fmla="*/ 21600 h 21600"/>
              <a:gd name="connsiteX11" fmla="*/ 43102 w 49965"/>
              <a:gd name="connsiteY11" fmla="*/ 20903 h 21600"/>
              <a:gd name="connsiteX12" fmla="*/ 49439 w 49965"/>
              <a:gd name="connsiteY12" fmla="*/ 12484 h 21600"/>
              <a:gd name="connsiteX13" fmla="*/ 49965 w 49965"/>
              <a:gd name="connsiteY13" fmla="*/ 10800 h 21600"/>
              <a:gd name="connsiteX14" fmla="*/ 49439 w 49965"/>
              <a:gd name="connsiteY14" fmla="*/ 9116 h 21600"/>
              <a:gd name="connsiteX15" fmla="*/ 43102 w 49965"/>
              <a:gd name="connsiteY15" fmla="*/ 697 h 21600"/>
              <a:gd name="connsiteX16" fmla="*/ 41834 w 49965"/>
              <a:gd name="connsiteY16" fmla="*/ 0 h 21600"/>
              <a:gd name="connsiteX0" fmla="*/ 41834 w 49965"/>
              <a:gd name="connsiteY0" fmla="*/ 0 h 21600"/>
              <a:gd name="connsiteX1" fmla="*/ 40565 w 49965"/>
              <a:gd name="connsiteY1" fmla="*/ 697 h 21600"/>
              <a:gd name="connsiteX2" fmla="*/ 40565 w 49965"/>
              <a:gd name="connsiteY2" fmla="*/ 4065 h 21600"/>
              <a:gd name="connsiteX3" fmla="*/ 43844 w 49965"/>
              <a:gd name="connsiteY3" fmla="*/ 8419 h 21600"/>
              <a:gd name="connsiteX4" fmla="*/ 1794 w 49965"/>
              <a:gd name="connsiteY4" fmla="*/ 8551 h 21600"/>
              <a:gd name="connsiteX5" fmla="*/ 1 w 49965"/>
              <a:gd name="connsiteY5" fmla="*/ 10668 h 21600"/>
              <a:gd name="connsiteX6" fmla="*/ 1595 w 49965"/>
              <a:gd name="connsiteY6" fmla="*/ 13049 h 21600"/>
              <a:gd name="connsiteX7" fmla="*/ 43844 w 49965"/>
              <a:gd name="connsiteY7" fmla="*/ 13181 h 21600"/>
              <a:gd name="connsiteX8" fmla="*/ 40565 w 49965"/>
              <a:gd name="connsiteY8" fmla="*/ 17535 h 21600"/>
              <a:gd name="connsiteX9" fmla="*/ 40565 w 49965"/>
              <a:gd name="connsiteY9" fmla="*/ 20903 h 21600"/>
              <a:gd name="connsiteX10" fmla="*/ 41834 w 49965"/>
              <a:gd name="connsiteY10" fmla="*/ 21600 h 21600"/>
              <a:gd name="connsiteX11" fmla="*/ 43102 w 49965"/>
              <a:gd name="connsiteY11" fmla="*/ 20903 h 21600"/>
              <a:gd name="connsiteX12" fmla="*/ 49439 w 49965"/>
              <a:gd name="connsiteY12" fmla="*/ 12484 h 21600"/>
              <a:gd name="connsiteX13" fmla="*/ 49965 w 49965"/>
              <a:gd name="connsiteY13" fmla="*/ 10800 h 21600"/>
              <a:gd name="connsiteX14" fmla="*/ 49439 w 49965"/>
              <a:gd name="connsiteY14" fmla="*/ 9116 h 21600"/>
              <a:gd name="connsiteX15" fmla="*/ 43102 w 49965"/>
              <a:gd name="connsiteY15" fmla="*/ 697 h 21600"/>
              <a:gd name="connsiteX16" fmla="*/ 41834 w 49965"/>
              <a:gd name="connsiteY16" fmla="*/ 0 h 21600"/>
              <a:gd name="connsiteX0" fmla="*/ 41834 w 49965"/>
              <a:gd name="connsiteY0" fmla="*/ 0 h 21600"/>
              <a:gd name="connsiteX1" fmla="*/ 40565 w 49965"/>
              <a:gd name="connsiteY1" fmla="*/ 697 h 21600"/>
              <a:gd name="connsiteX2" fmla="*/ 40565 w 49965"/>
              <a:gd name="connsiteY2" fmla="*/ 4065 h 21600"/>
              <a:gd name="connsiteX3" fmla="*/ 43844 w 49965"/>
              <a:gd name="connsiteY3" fmla="*/ 8419 h 21600"/>
              <a:gd name="connsiteX4" fmla="*/ 1794 w 49965"/>
              <a:gd name="connsiteY4" fmla="*/ 8551 h 21600"/>
              <a:gd name="connsiteX5" fmla="*/ 1 w 49965"/>
              <a:gd name="connsiteY5" fmla="*/ 10668 h 21600"/>
              <a:gd name="connsiteX6" fmla="*/ 1694 w 49965"/>
              <a:gd name="connsiteY6" fmla="*/ 13049 h 21600"/>
              <a:gd name="connsiteX7" fmla="*/ 43844 w 49965"/>
              <a:gd name="connsiteY7" fmla="*/ 13181 h 21600"/>
              <a:gd name="connsiteX8" fmla="*/ 40565 w 49965"/>
              <a:gd name="connsiteY8" fmla="*/ 17535 h 21600"/>
              <a:gd name="connsiteX9" fmla="*/ 40565 w 49965"/>
              <a:gd name="connsiteY9" fmla="*/ 20903 h 21600"/>
              <a:gd name="connsiteX10" fmla="*/ 41834 w 49965"/>
              <a:gd name="connsiteY10" fmla="*/ 21600 h 21600"/>
              <a:gd name="connsiteX11" fmla="*/ 43102 w 49965"/>
              <a:gd name="connsiteY11" fmla="*/ 20903 h 21600"/>
              <a:gd name="connsiteX12" fmla="*/ 49439 w 49965"/>
              <a:gd name="connsiteY12" fmla="*/ 12484 h 21600"/>
              <a:gd name="connsiteX13" fmla="*/ 49965 w 49965"/>
              <a:gd name="connsiteY13" fmla="*/ 10800 h 21600"/>
              <a:gd name="connsiteX14" fmla="*/ 49439 w 49965"/>
              <a:gd name="connsiteY14" fmla="*/ 9116 h 21600"/>
              <a:gd name="connsiteX15" fmla="*/ 43102 w 49965"/>
              <a:gd name="connsiteY15" fmla="*/ 697 h 21600"/>
              <a:gd name="connsiteX16" fmla="*/ 41834 w 49965"/>
              <a:gd name="connsiteY1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9965" h="21600" extrusionOk="0">
                <a:moveTo>
                  <a:pt x="41834" y="0"/>
                </a:moveTo>
                <a:cubicBezTo>
                  <a:pt x="41375" y="0"/>
                  <a:pt x="40916" y="232"/>
                  <a:pt x="40565" y="697"/>
                </a:cubicBezTo>
                <a:cubicBezTo>
                  <a:pt x="39865" y="1626"/>
                  <a:pt x="39865" y="3135"/>
                  <a:pt x="40565" y="4065"/>
                </a:cubicBezTo>
                <a:lnTo>
                  <a:pt x="43844" y="8419"/>
                </a:lnTo>
                <a:lnTo>
                  <a:pt x="1794" y="8551"/>
                </a:lnTo>
                <a:cubicBezTo>
                  <a:pt x="803" y="8551"/>
                  <a:pt x="18" y="9918"/>
                  <a:pt x="1" y="10668"/>
                </a:cubicBezTo>
                <a:cubicBezTo>
                  <a:pt x="-16" y="11418"/>
                  <a:pt x="703" y="13049"/>
                  <a:pt x="1694" y="13049"/>
                </a:cubicBezTo>
                <a:lnTo>
                  <a:pt x="43844" y="13181"/>
                </a:lnTo>
                <a:lnTo>
                  <a:pt x="40565" y="17535"/>
                </a:lnTo>
                <a:cubicBezTo>
                  <a:pt x="39865" y="18465"/>
                  <a:pt x="39865" y="19974"/>
                  <a:pt x="40565" y="20903"/>
                </a:cubicBezTo>
                <a:cubicBezTo>
                  <a:pt x="40916" y="21368"/>
                  <a:pt x="41375" y="21600"/>
                  <a:pt x="41834" y="21600"/>
                </a:cubicBezTo>
                <a:cubicBezTo>
                  <a:pt x="42292" y="21600"/>
                  <a:pt x="42752" y="21368"/>
                  <a:pt x="43102" y="20903"/>
                </a:cubicBezTo>
                <a:lnTo>
                  <a:pt x="49439" y="12484"/>
                </a:lnTo>
                <a:cubicBezTo>
                  <a:pt x="49789" y="12019"/>
                  <a:pt x="49965" y="11409"/>
                  <a:pt x="49965" y="10800"/>
                </a:cubicBezTo>
                <a:cubicBezTo>
                  <a:pt x="49965" y="10191"/>
                  <a:pt x="49789" y="9581"/>
                  <a:pt x="49439" y="9116"/>
                </a:cubicBezTo>
                <a:lnTo>
                  <a:pt x="43102" y="697"/>
                </a:lnTo>
                <a:cubicBezTo>
                  <a:pt x="42752" y="232"/>
                  <a:pt x="42292" y="0"/>
                  <a:pt x="41834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/>
              <a:t>5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73" name="Google Shape;73;p5"/>
          <p:cNvSpPr txBox="1"/>
          <p:nvPr/>
        </p:nvSpPr>
        <p:spPr>
          <a:xfrm>
            <a:off x="4264920" y="511059"/>
            <a:ext cx="4449038" cy="588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0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iw-IL" sz="2800" b="0" i="0" u="none" strike="noStrike" cap="non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השפעת המשתנים זה על זה</a:t>
            </a:r>
            <a:endParaRPr sz="2800" b="0" i="0" u="none" strike="noStrike" cap="non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id="74" name="Google Shape;74;p5" descr="Google Shape;6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173668">
            <a:off x="4436028" y="299605"/>
            <a:ext cx="271944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ircle">
            <a:extLst>
              <a:ext uri="{FF2B5EF4-FFF2-40B4-BE49-F238E27FC236}">
                <a16:creationId xmlns:a16="http://schemas.microsoft.com/office/drawing/2014/main" id="{7356F399-E68B-413B-8067-5BA5C6FC2700}"/>
              </a:ext>
            </a:extLst>
          </p:cNvPr>
          <p:cNvSpPr/>
          <p:nvPr/>
        </p:nvSpPr>
        <p:spPr>
          <a:xfrm>
            <a:off x="5534947" y="1516448"/>
            <a:ext cx="2209804" cy="1548362"/>
          </a:xfrm>
          <a:prstGeom prst="ellipse">
            <a:avLst/>
          </a:prstGeom>
          <a:solidFill>
            <a:srgbClr val="918D8E"/>
          </a:solidFill>
          <a:ln w="25400">
            <a:noFill/>
            <a:miter/>
          </a:ln>
        </p:spPr>
        <p:txBody>
          <a:bodyPr lIns="34289" tIns="34289" rIns="34289" bIns="34289" anchor="ctr"/>
          <a:lstStyle/>
          <a:p>
            <a:endParaRPr/>
          </a:p>
        </p:txBody>
      </p:sp>
      <p:sp>
        <p:nvSpPr>
          <p:cNvPr id="13" name="Google Shape;53;p13">
            <a:extLst>
              <a:ext uri="{FF2B5EF4-FFF2-40B4-BE49-F238E27FC236}">
                <a16:creationId xmlns:a16="http://schemas.microsoft.com/office/drawing/2014/main" id="{DCA86A43-D052-405A-AA41-B19E69A395F9}"/>
              </a:ext>
            </a:extLst>
          </p:cNvPr>
          <p:cNvSpPr txBox="1"/>
          <p:nvPr/>
        </p:nvSpPr>
        <p:spPr>
          <a:xfrm>
            <a:off x="5491658" y="1802704"/>
            <a:ext cx="2296382" cy="44855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8567" tIns="68567" rIns="68567" bIns="68567">
            <a:spAutoFit/>
          </a:bodyPr>
          <a:lstStyle/>
          <a:p>
            <a:pPr algn="ctr" rtl="1">
              <a:lnSpc>
                <a:spcPct val="120000"/>
              </a:lnSpc>
              <a:defRPr sz="1500" spc="14">
                <a:solidFill>
                  <a:srgbClr val="FFFFFF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pPr>
            <a:r>
              <a:rPr lang="he-IL" sz="1800" dirty="0">
                <a:latin typeface="Assistant" pitchFamily="2" charset="-79"/>
                <a:cs typeface="Assistant" pitchFamily="2" charset="-79"/>
              </a:rPr>
              <a:t>משתנה בלתי תלוי</a:t>
            </a:r>
            <a:endParaRPr sz="1800" dirty="0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14" name="Circle">
            <a:extLst>
              <a:ext uri="{FF2B5EF4-FFF2-40B4-BE49-F238E27FC236}">
                <a16:creationId xmlns:a16="http://schemas.microsoft.com/office/drawing/2014/main" id="{35CD5CAC-9E13-489A-B51A-4D992209D25C}"/>
              </a:ext>
            </a:extLst>
          </p:cNvPr>
          <p:cNvSpPr/>
          <p:nvPr/>
        </p:nvSpPr>
        <p:spPr>
          <a:xfrm>
            <a:off x="1267574" y="1516448"/>
            <a:ext cx="2209804" cy="1548362"/>
          </a:xfrm>
          <a:prstGeom prst="ellipse">
            <a:avLst/>
          </a:prstGeom>
          <a:solidFill>
            <a:srgbClr val="00B0F0"/>
          </a:solidFill>
          <a:ln w="25400">
            <a:noFill/>
            <a:miter/>
          </a:ln>
        </p:spPr>
        <p:txBody>
          <a:bodyPr lIns="34289" tIns="34289" rIns="34289" bIns="34289" anchor="ctr"/>
          <a:lstStyle/>
          <a:p>
            <a:endParaRPr/>
          </a:p>
        </p:txBody>
      </p:sp>
      <p:sp>
        <p:nvSpPr>
          <p:cNvPr id="15" name="Google Shape;53;p13">
            <a:extLst>
              <a:ext uri="{FF2B5EF4-FFF2-40B4-BE49-F238E27FC236}">
                <a16:creationId xmlns:a16="http://schemas.microsoft.com/office/drawing/2014/main" id="{83C90A52-C148-40AD-A950-C3A8C0F8063A}"/>
              </a:ext>
            </a:extLst>
          </p:cNvPr>
          <p:cNvSpPr txBox="1"/>
          <p:nvPr/>
        </p:nvSpPr>
        <p:spPr>
          <a:xfrm>
            <a:off x="1548399" y="1802704"/>
            <a:ext cx="1610785" cy="44855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8567" tIns="68567" rIns="68567" bIns="68567">
            <a:spAutoFit/>
          </a:bodyPr>
          <a:lstStyle/>
          <a:p>
            <a:pPr algn="ctr" rtl="1">
              <a:lnSpc>
                <a:spcPct val="120000"/>
              </a:lnSpc>
              <a:defRPr sz="1500" spc="14">
                <a:solidFill>
                  <a:srgbClr val="FFFFFF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pPr>
            <a:r>
              <a:rPr lang="he-IL" sz="1800" dirty="0">
                <a:latin typeface="Assistant" pitchFamily="2" charset="-79"/>
                <a:cs typeface="Assistant" pitchFamily="2" charset="-79"/>
              </a:rPr>
              <a:t>משתנה תלוי</a:t>
            </a:r>
            <a:endParaRPr sz="1800" dirty="0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20" name="Google Shape;53;p13">
            <a:extLst>
              <a:ext uri="{FF2B5EF4-FFF2-40B4-BE49-F238E27FC236}">
                <a16:creationId xmlns:a16="http://schemas.microsoft.com/office/drawing/2014/main" id="{C7BBBBC3-A829-4447-81F5-6CF73E0DFEF8}"/>
              </a:ext>
            </a:extLst>
          </p:cNvPr>
          <p:cNvSpPr txBox="1"/>
          <p:nvPr/>
        </p:nvSpPr>
        <p:spPr>
          <a:xfrm>
            <a:off x="5635868" y="2233527"/>
            <a:ext cx="2060714" cy="44855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8567" tIns="68567" rIns="68567" bIns="68567">
            <a:spAutoFit/>
          </a:bodyPr>
          <a:lstStyle/>
          <a:p>
            <a:pPr algn="ctr" rtl="1">
              <a:lnSpc>
                <a:spcPct val="120000"/>
              </a:lnSpc>
              <a:defRPr sz="1500" spc="14">
                <a:solidFill>
                  <a:srgbClr val="FFFFFF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pPr>
            <a:r>
              <a:rPr lang="he-IL" sz="1800" b="1" dirty="0">
                <a:latin typeface="Assistant" pitchFamily="2" charset="-79"/>
                <a:cs typeface="Assistant" pitchFamily="2" charset="-79"/>
              </a:rPr>
              <a:t>- מספר שעות תרגול</a:t>
            </a:r>
            <a:endParaRPr sz="1800" b="1" dirty="0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22" name="Google Shape;53;p13">
            <a:extLst>
              <a:ext uri="{FF2B5EF4-FFF2-40B4-BE49-F238E27FC236}">
                <a16:creationId xmlns:a16="http://schemas.microsoft.com/office/drawing/2014/main" id="{B3061A03-ADB2-40ED-8C29-DF8A47FE2A0D}"/>
              </a:ext>
            </a:extLst>
          </p:cNvPr>
          <p:cNvSpPr txBox="1"/>
          <p:nvPr/>
        </p:nvSpPr>
        <p:spPr>
          <a:xfrm>
            <a:off x="1380391" y="2233527"/>
            <a:ext cx="2060714" cy="44855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8567" tIns="68567" rIns="68567" bIns="68567">
            <a:spAutoFit/>
          </a:bodyPr>
          <a:lstStyle/>
          <a:p>
            <a:pPr algn="ctr" rtl="1">
              <a:lnSpc>
                <a:spcPct val="120000"/>
              </a:lnSpc>
              <a:defRPr sz="1500" spc="14">
                <a:solidFill>
                  <a:srgbClr val="FFFFFF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pPr>
            <a:r>
              <a:rPr lang="he-IL" sz="1800" b="1" dirty="0">
                <a:latin typeface="Assistant" pitchFamily="2" charset="-79"/>
                <a:cs typeface="Assistant" pitchFamily="2" charset="-79"/>
              </a:rPr>
              <a:t>- הצלחה במבחן</a:t>
            </a:r>
            <a:endParaRPr sz="1800" b="1" dirty="0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23" name="Google Shape;62;p6">
            <a:extLst>
              <a:ext uri="{FF2B5EF4-FFF2-40B4-BE49-F238E27FC236}">
                <a16:creationId xmlns:a16="http://schemas.microsoft.com/office/drawing/2014/main" id="{49D1E5C2-B609-4921-A8D1-C3DCE68741A9}"/>
              </a:ext>
            </a:extLst>
          </p:cNvPr>
          <p:cNvSpPr/>
          <p:nvPr/>
        </p:nvSpPr>
        <p:spPr>
          <a:xfrm flipH="1">
            <a:off x="3892409" y="2200005"/>
            <a:ext cx="1058553" cy="344544"/>
          </a:xfrm>
          <a:custGeom>
            <a:avLst/>
            <a:gdLst>
              <a:gd name="connsiteX0" fmla="*/ 13469 w 21600"/>
              <a:gd name="connsiteY0" fmla="*/ 0 h 21600"/>
              <a:gd name="connsiteX1" fmla="*/ 12200 w 21600"/>
              <a:gd name="connsiteY1" fmla="*/ 697 h 21600"/>
              <a:gd name="connsiteX2" fmla="*/ 12200 w 21600"/>
              <a:gd name="connsiteY2" fmla="*/ 4065 h 21600"/>
              <a:gd name="connsiteX3" fmla="*/ 15479 w 21600"/>
              <a:gd name="connsiteY3" fmla="*/ 8419 h 21600"/>
              <a:gd name="connsiteX4" fmla="*/ 1793 w 21600"/>
              <a:gd name="connsiteY4" fmla="*/ 8419 h 21600"/>
              <a:gd name="connsiteX5" fmla="*/ 0 w 21600"/>
              <a:gd name="connsiteY5" fmla="*/ 10800 h 21600"/>
              <a:gd name="connsiteX6" fmla="*/ 1793 w 21600"/>
              <a:gd name="connsiteY6" fmla="*/ 13181 h 21600"/>
              <a:gd name="connsiteX7" fmla="*/ 15479 w 21600"/>
              <a:gd name="connsiteY7" fmla="*/ 13181 h 21600"/>
              <a:gd name="connsiteX8" fmla="*/ 12200 w 21600"/>
              <a:gd name="connsiteY8" fmla="*/ 17535 h 21600"/>
              <a:gd name="connsiteX9" fmla="*/ 12200 w 21600"/>
              <a:gd name="connsiteY9" fmla="*/ 20903 h 21600"/>
              <a:gd name="connsiteX10" fmla="*/ 13469 w 21600"/>
              <a:gd name="connsiteY10" fmla="*/ 21600 h 21600"/>
              <a:gd name="connsiteX11" fmla="*/ 14737 w 21600"/>
              <a:gd name="connsiteY11" fmla="*/ 20903 h 21600"/>
              <a:gd name="connsiteX12" fmla="*/ 21074 w 21600"/>
              <a:gd name="connsiteY12" fmla="*/ 12484 h 21600"/>
              <a:gd name="connsiteX13" fmla="*/ 21600 w 21600"/>
              <a:gd name="connsiteY13" fmla="*/ 10800 h 21600"/>
              <a:gd name="connsiteX14" fmla="*/ 21074 w 21600"/>
              <a:gd name="connsiteY14" fmla="*/ 9116 h 21600"/>
              <a:gd name="connsiteX15" fmla="*/ 14737 w 21600"/>
              <a:gd name="connsiteY15" fmla="*/ 697 h 21600"/>
              <a:gd name="connsiteX16" fmla="*/ 13469 w 21600"/>
              <a:gd name="connsiteY16" fmla="*/ 0 h 21600"/>
              <a:gd name="connsiteX0" fmla="*/ 13469 w 21600"/>
              <a:gd name="connsiteY0" fmla="*/ 0 h 21600"/>
              <a:gd name="connsiteX1" fmla="*/ 12200 w 21600"/>
              <a:gd name="connsiteY1" fmla="*/ 697 h 21600"/>
              <a:gd name="connsiteX2" fmla="*/ 12200 w 21600"/>
              <a:gd name="connsiteY2" fmla="*/ 4065 h 21600"/>
              <a:gd name="connsiteX3" fmla="*/ 15479 w 21600"/>
              <a:gd name="connsiteY3" fmla="*/ 8419 h 21600"/>
              <a:gd name="connsiteX4" fmla="*/ 1793 w 21600"/>
              <a:gd name="connsiteY4" fmla="*/ 8419 h 21600"/>
              <a:gd name="connsiteX5" fmla="*/ 0 w 21600"/>
              <a:gd name="connsiteY5" fmla="*/ 10800 h 21600"/>
              <a:gd name="connsiteX6" fmla="*/ 1793 w 21600"/>
              <a:gd name="connsiteY6" fmla="*/ 13181 h 21600"/>
              <a:gd name="connsiteX7" fmla="*/ 15479 w 21600"/>
              <a:gd name="connsiteY7" fmla="*/ 13181 h 21600"/>
              <a:gd name="connsiteX8" fmla="*/ 12200 w 21600"/>
              <a:gd name="connsiteY8" fmla="*/ 17535 h 21600"/>
              <a:gd name="connsiteX9" fmla="*/ 12200 w 21600"/>
              <a:gd name="connsiteY9" fmla="*/ 20903 h 21600"/>
              <a:gd name="connsiteX10" fmla="*/ 13469 w 21600"/>
              <a:gd name="connsiteY10" fmla="*/ 21600 h 21600"/>
              <a:gd name="connsiteX11" fmla="*/ 14737 w 21600"/>
              <a:gd name="connsiteY11" fmla="*/ 20903 h 21600"/>
              <a:gd name="connsiteX12" fmla="*/ 21074 w 21600"/>
              <a:gd name="connsiteY12" fmla="*/ 12484 h 21600"/>
              <a:gd name="connsiteX13" fmla="*/ 21600 w 21600"/>
              <a:gd name="connsiteY13" fmla="*/ 10800 h 21600"/>
              <a:gd name="connsiteX14" fmla="*/ 21074 w 21600"/>
              <a:gd name="connsiteY14" fmla="*/ 9116 h 21600"/>
              <a:gd name="connsiteX15" fmla="*/ 14737 w 21600"/>
              <a:gd name="connsiteY15" fmla="*/ 697 h 21600"/>
              <a:gd name="connsiteX16" fmla="*/ 13469 w 21600"/>
              <a:gd name="connsiteY16" fmla="*/ 0 h 21600"/>
              <a:gd name="connsiteX0" fmla="*/ 41833 w 49964"/>
              <a:gd name="connsiteY0" fmla="*/ 0 h 21600"/>
              <a:gd name="connsiteX1" fmla="*/ 40564 w 49964"/>
              <a:gd name="connsiteY1" fmla="*/ 697 h 21600"/>
              <a:gd name="connsiteX2" fmla="*/ 40564 w 49964"/>
              <a:gd name="connsiteY2" fmla="*/ 4065 h 21600"/>
              <a:gd name="connsiteX3" fmla="*/ 43843 w 49964"/>
              <a:gd name="connsiteY3" fmla="*/ 8419 h 21600"/>
              <a:gd name="connsiteX4" fmla="*/ 30157 w 49964"/>
              <a:gd name="connsiteY4" fmla="*/ 8419 h 21600"/>
              <a:gd name="connsiteX5" fmla="*/ 0 w 49964"/>
              <a:gd name="connsiteY5" fmla="*/ 10668 h 21600"/>
              <a:gd name="connsiteX6" fmla="*/ 30157 w 49964"/>
              <a:gd name="connsiteY6" fmla="*/ 13181 h 21600"/>
              <a:gd name="connsiteX7" fmla="*/ 43843 w 49964"/>
              <a:gd name="connsiteY7" fmla="*/ 13181 h 21600"/>
              <a:gd name="connsiteX8" fmla="*/ 40564 w 49964"/>
              <a:gd name="connsiteY8" fmla="*/ 17535 h 21600"/>
              <a:gd name="connsiteX9" fmla="*/ 40564 w 49964"/>
              <a:gd name="connsiteY9" fmla="*/ 20903 h 21600"/>
              <a:gd name="connsiteX10" fmla="*/ 41833 w 49964"/>
              <a:gd name="connsiteY10" fmla="*/ 21600 h 21600"/>
              <a:gd name="connsiteX11" fmla="*/ 43101 w 49964"/>
              <a:gd name="connsiteY11" fmla="*/ 20903 h 21600"/>
              <a:gd name="connsiteX12" fmla="*/ 49438 w 49964"/>
              <a:gd name="connsiteY12" fmla="*/ 12484 h 21600"/>
              <a:gd name="connsiteX13" fmla="*/ 49964 w 49964"/>
              <a:gd name="connsiteY13" fmla="*/ 10800 h 21600"/>
              <a:gd name="connsiteX14" fmla="*/ 49438 w 49964"/>
              <a:gd name="connsiteY14" fmla="*/ 9116 h 21600"/>
              <a:gd name="connsiteX15" fmla="*/ 43101 w 49964"/>
              <a:gd name="connsiteY15" fmla="*/ 697 h 21600"/>
              <a:gd name="connsiteX16" fmla="*/ 41833 w 49964"/>
              <a:gd name="connsiteY16" fmla="*/ 0 h 21600"/>
              <a:gd name="connsiteX0" fmla="*/ 43093 w 51224"/>
              <a:gd name="connsiteY0" fmla="*/ 0 h 21600"/>
              <a:gd name="connsiteX1" fmla="*/ 41824 w 51224"/>
              <a:gd name="connsiteY1" fmla="*/ 697 h 21600"/>
              <a:gd name="connsiteX2" fmla="*/ 41824 w 51224"/>
              <a:gd name="connsiteY2" fmla="*/ 4065 h 21600"/>
              <a:gd name="connsiteX3" fmla="*/ 45103 w 51224"/>
              <a:gd name="connsiteY3" fmla="*/ 8419 h 21600"/>
              <a:gd name="connsiteX4" fmla="*/ 5830 w 51224"/>
              <a:gd name="connsiteY4" fmla="*/ 8551 h 21600"/>
              <a:gd name="connsiteX5" fmla="*/ 1260 w 51224"/>
              <a:gd name="connsiteY5" fmla="*/ 10668 h 21600"/>
              <a:gd name="connsiteX6" fmla="*/ 31417 w 51224"/>
              <a:gd name="connsiteY6" fmla="*/ 13181 h 21600"/>
              <a:gd name="connsiteX7" fmla="*/ 45103 w 51224"/>
              <a:gd name="connsiteY7" fmla="*/ 13181 h 21600"/>
              <a:gd name="connsiteX8" fmla="*/ 41824 w 51224"/>
              <a:gd name="connsiteY8" fmla="*/ 17535 h 21600"/>
              <a:gd name="connsiteX9" fmla="*/ 41824 w 51224"/>
              <a:gd name="connsiteY9" fmla="*/ 20903 h 21600"/>
              <a:gd name="connsiteX10" fmla="*/ 43093 w 51224"/>
              <a:gd name="connsiteY10" fmla="*/ 21600 h 21600"/>
              <a:gd name="connsiteX11" fmla="*/ 44361 w 51224"/>
              <a:gd name="connsiteY11" fmla="*/ 20903 h 21600"/>
              <a:gd name="connsiteX12" fmla="*/ 50698 w 51224"/>
              <a:gd name="connsiteY12" fmla="*/ 12484 h 21600"/>
              <a:gd name="connsiteX13" fmla="*/ 51224 w 51224"/>
              <a:gd name="connsiteY13" fmla="*/ 10800 h 21600"/>
              <a:gd name="connsiteX14" fmla="*/ 50698 w 51224"/>
              <a:gd name="connsiteY14" fmla="*/ 9116 h 21600"/>
              <a:gd name="connsiteX15" fmla="*/ 44361 w 51224"/>
              <a:gd name="connsiteY15" fmla="*/ 697 h 21600"/>
              <a:gd name="connsiteX16" fmla="*/ 43093 w 51224"/>
              <a:gd name="connsiteY16" fmla="*/ 0 h 21600"/>
              <a:gd name="connsiteX0" fmla="*/ 43718 w 51849"/>
              <a:gd name="connsiteY0" fmla="*/ 0 h 21600"/>
              <a:gd name="connsiteX1" fmla="*/ 42449 w 51849"/>
              <a:gd name="connsiteY1" fmla="*/ 697 h 21600"/>
              <a:gd name="connsiteX2" fmla="*/ 42449 w 51849"/>
              <a:gd name="connsiteY2" fmla="*/ 4065 h 21600"/>
              <a:gd name="connsiteX3" fmla="*/ 45728 w 51849"/>
              <a:gd name="connsiteY3" fmla="*/ 8419 h 21600"/>
              <a:gd name="connsiteX4" fmla="*/ 3678 w 51849"/>
              <a:gd name="connsiteY4" fmla="*/ 8551 h 21600"/>
              <a:gd name="connsiteX5" fmla="*/ 1885 w 51849"/>
              <a:gd name="connsiteY5" fmla="*/ 10668 h 21600"/>
              <a:gd name="connsiteX6" fmla="*/ 32042 w 51849"/>
              <a:gd name="connsiteY6" fmla="*/ 13181 h 21600"/>
              <a:gd name="connsiteX7" fmla="*/ 45728 w 51849"/>
              <a:gd name="connsiteY7" fmla="*/ 13181 h 21600"/>
              <a:gd name="connsiteX8" fmla="*/ 42449 w 51849"/>
              <a:gd name="connsiteY8" fmla="*/ 17535 h 21600"/>
              <a:gd name="connsiteX9" fmla="*/ 42449 w 51849"/>
              <a:gd name="connsiteY9" fmla="*/ 20903 h 21600"/>
              <a:gd name="connsiteX10" fmla="*/ 43718 w 51849"/>
              <a:gd name="connsiteY10" fmla="*/ 21600 h 21600"/>
              <a:gd name="connsiteX11" fmla="*/ 44986 w 51849"/>
              <a:gd name="connsiteY11" fmla="*/ 20903 h 21600"/>
              <a:gd name="connsiteX12" fmla="*/ 51323 w 51849"/>
              <a:gd name="connsiteY12" fmla="*/ 12484 h 21600"/>
              <a:gd name="connsiteX13" fmla="*/ 51849 w 51849"/>
              <a:gd name="connsiteY13" fmla="*/ 10800 h 21600"/>
              <a:gd name="connsiteX14" fmla="*/ 51323 w 51849"/>
              <a:gd name="connsiteY14" fmla="*/ 9116 h 21600"/>
              <a:gd name="connsiteX15" fmla="*/ 44986 w 51849"/>
              <a:gd name="connsiteY15" fmla="*/ 697 h 21600"/>
              <a:gd name="connsiteX16" fmla="*/ 43718 w 51849"/>
              <a:gd name="connsiteY16" fmla="*/ 0 h 21600"/>
              <a:gd name="connsiteX0" fmla="*/ 41834 w 49965"/>
              <a:gd name="connsiteY0" fmla="*/ 0 h 21600"/>
              <a:gd name="connsiteX1" fmla="*/ 40565 w 49965"/>
              <a:gd name="connsiteY1" fmla="*/ 697 h 21600"/>
              <a:gd name="connsiteX2" fmla="*/ 40565 w 49965"/>
              <a:gd name="connsiteY2" fmla="*/ 4065 h 21600"/>
              <a:gd name="connsiteX3" fmla="*/ 43844 w 49965"/>
              <a:gd name="connsiteY3" fmla="*/ 8419 h 21600"/>
              <a:gd name="connsiteX4" fmla="*/ 1794 w 49965"/>
              <a:gd name="connsiteY4" fmla="*/ 8551 h 21600"/>
              <a:gd name="connsiteX5" fmla="*/ 1 w 49965"/>
              <a:gd name="connsiteY5" fmla="*/ 10668 h 21600"/>
              <a:gd name="connsiteX6" fmla="*/ 1893 w 49965"/>
              <a:gd name="connsiteY6" fmla="*/ 13049 h 21600"/>
              <a:gd name="connsiteX7" fmla="*/ 43844 w 49965"/>
              <a:gd name="connsiteY7" fmla="*/ 13181 h 21600"/>
              <a:gd name="connsiteX8" fmla="*/ 40565 w 49965"/>
              <a:gd name="connsiteY8" fmla="*/ 17535 h 21600"/>
              <a:gd name="connsiteX9" fmla="*/ 40565 w 49965"/>
              <a:gd name="connsiteY9" fmla="*/ 20903 h 21600"/>
              <a:gd name="connsiteX10" fmla="*/ 41834 w 49965"/>
              <a:gd name="connsiteY10" fmla="*/ 21600 h 21600"/>
              <a:gd name="connsiteX11" fmla="*/ 43102 w 49965"/>
              <a:gd name="connsiteY11" fmla="*/ 20903 h 21600"/>
              <a:gd name="connsiteX12" fmla="*/ 49439 w 49965"/>
              <a:gd name="connsiteY12" fmla="*/ 12484 h 21600"/>
              <a:gd name="connsiteX13" fmla="*/ 49965 w 49965"/>
              <a:gd name="connsiteY13" fmla="*/ 10800 h 21600"/>
              <a:gd name="connsiteX14" fmla="*/ 49439 w 49965"/>
              <a:gd name="connsiteY14" fmla="*/ 9116 h 21600"/>
              <a:gd name="connsiteX15" fmla="*/ 43102 w 49965"/>
              <a:gd name="connsiteY15" fmla="*/ 697 h 21600"/>
              <a:gd name="connsiteX16" fmla="*/ 41834 w 49965"/>
              <a:gd name="connsiteY16" fmla="*/ 0 h 21600"/>
              <a:gd name="connsiteX0" fmla="*/ 41834 w 49965"/>
              <a:gd name="connsiteY0" fmla="*/ 0 h 21600"/>
              <a:gd name="connsiteX1" fmla="*/ 40565 w 49965"/>
              <a:gd name="connsiteY1" fmla="*/ 697 h 21600"/>
              <a:gd name="connsiteX2" fmla="*/ 40565 w 49965"/>
              <a:gd name="connsiteY2" fmla="*/ 4065 h 21600"/>
              <a:gd name="connsiteX3" fmla="*/ 43844 w 49965"/>
              <a:gd name="connsiteY3" fmla="*/ 8419 h 21600"/>
              <a:gd name="connsiteX4" fmla="*/ 1794 w 49965"/>
              <a:gd name="connsiteY4" fmla="*/ 8551 h 21600"/>
              <a:gd name="connsiteX5" fmla="*/ 1 w 49965"/>
              <a:gd name="connsiteY5" fmla="*/ 10668 h 21600"/>
              <a:gd name="connsiteX6" fmla="*/ 1595 w 49965"/>
              <a:gd name="connsiteY6" fmla="*/ 13049 h 21600"/>
              <a:gd name="connsiteX7" fmla="*/ 43844 w 49965"/>
              <a:gd name="connsiteY7" fmla="*/ 13181 h 21600"/>
              <a:gd name="connsiteX8" fmla="*/ 40565 w 49965"/>
              <a:gd name="connsiteY8" fmla="*/ 17535 h 21600"/>
              <a:gd name="connsiteX9" fmla="*/ 40565 w 49965"/>
              <a:gd name="connsiteY9" fmla="*/ 20903 h 21600"/>
              <a:gd name="connsiteX10" fmla="*/ 41834 w 49965"/>
              <a:gd name="connsiteY10" fmla="*/ 21600 h 21600"/>
              <a:gd name="connsiteX11" fmla="*/ 43102 w 49965"/>
              <a:gd name="connsiteY11" fmla="*/ 20903 h 21600"/>
              <a:gd name="connsiteX12" fmla="*/ 49439 w 49965"/>
              <a:gd name="connsiteY12" fmla="*/ 12484 h 21600"/>
              <a:gd name="connsiteX13" fmla="*/ 49965 w 49965"/>
              <a:gd name="connsiteY13" fmla="*/ 10800 h 21600"/>
              <a:gd name="connsiteX14" fmla="*/ 49439 w 49965"/>
              <a:gd name="connsiteY14" fmla="*/ 9116 h 21600"/>
              <a:gd name="connsiteX15" fmla="*/ 43102 w 49965"/>
              <a:gd name="connsiteY15" fmla="*/ 697 h 21600"/>
              <a:gd name="connsiteX16" fmla="*/ 41834 w 49965"/>
              <a:gd name="connsiteY16" fmla="*/ 0 h 21600"/>
              <a:gd name="connsiteX0" fmla="*/ 41834 w 49965"/>
              <a:gd name="connsiteY0" fmla="*/ 0 h 21600"/>
              <a:gd name="connsiteX1" fmla="*/ 40565 w 49965"/>
              <a:gd name="connsiteY1" fmla="*/ 697 h 21600"/>
              <a:gd name="connsiteX2" fmla="*/ 40565 w 49965"/>
              <a:gd name="connsiteY2" fmla="*/ 4065 h 21600"/>
              <a:gd name="connsiteX3" fmla="*/ 43844 w 49965"/>
              <a:gd name="connsiteY3" fmla="*/ 8419 h 21600"/>
              <a:gd name="connsiteX4" fmla="*/ 1794 w 49965"/>
              <a:gd name="connsiteY4" fmla="*/ 8551 h 21600"/>
              <a:gd name="connsiteX5" fmla="*/ 1 w 49965"/>
              <a:gd name="connsiteY5" fmla="*/ 10668 h 21600"/>
              <a:gd name="connsiteX6" fmla="*/ 1694 w 49965"/>
              <a:gd name="connsiteY6" fmla="*/ 13049 h 21600"/>
              <a:gd name="connsiteX7" fmla="*/ 43844 w 49965"/>
              <a:gd name="connsiteY7" fmla="*/ 13181 h 21600"/>
              <a:gd name="connsiteX8" fmla="*/ 40565 w 49965"/>
              <a:gd name="connsiteY8" fmla="*/ 17535 h 21600"/>
              <a:gd name="connsiteX9" fmla="*/ 40565 w 49965"/>
              <a:gd name="connsiteY9" fmla="*/ 20903 h 21600"/>
              <a:gd name="connsiteX10" fmla="*/ 41834 w 49965"/>
              <a:gd name="connsiteY10" fmla="*/ 21600 h 21600"/>
              <a:gd name="connsiteX11" fmla="*/ 43102 w 49965"/>
              <a:gd name="connsiteY11" fmla="*/ 20903 h 21600"/>
              <a:gd name="connsiteX12" fmla="*/ 49439 w 49965"/>
              <a:gd name="connsiteY12" fmla="*/ 12484 h 21600"/>
              <a:gd name="connsiteX13" fmla="*/ 49965 w 49965"/>
              <a:gd name="connsiteY13" fmla="*/ 10800 h 21600"/>
              <a:gd name="connsiteX14" fmla="*/ 49439 w 49965"/>
              <a:gd name="connsiteY14" fmla="*/ 9116 h 21600"/>
              <a:gd name="connsiteX15" fmla="*/ 43102 w 49965"/>
              <a:gd name="connsiteY15" fmla="*/ 697 h 21600"/>
              <a:gd name="connsiteX16" fmla="*/ 41834 w 49965"/>
              <a:gd name="connsiteY1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9965" h="21600" extrusionOk="0">
                <a:moveTo>
                  <a:pt x="41834" y="0"/>
                </a:moveTo>
                <a:cubicBezTo>
                  <a:pt x="41375" y="0"/>
                  <a:pt x="40916" y="232"/>
                  <a:pt x="40565" y="697"/>
                </a:cubicBezTo>
                <a:cubicBezTo>
                  <a:pt x="39865" y="1626"/>
                  <a:pt x="39865" y="3135"/>
                  <a:pt x="40565" y="4065"/>
                </a:cubicBezTo>
                <a:lnTo>
                  <a:pt x="43844" y="8419"/>
                </a:lnTo>
                <a:lnTo>
                  <a:pt x="1794" y="8551"/>
                </a:lnTo>
                <a:cubicBezTo>
                  <a:pt x="803" y="8551"/>
                  <a:pt x="18" y="9918"/>
                  <a:pt x="1" y="10668"/>
                </a:cubicBezTo>
                <a:cubicBezTo>
                  <a:pt x="-16" y="11418"/>
                  <a:pt x="703" y="13049"/>
                  <a:pt x="1694" y="13049"/>
                </a:cubicBezTo>
                <a:lnTo>
                  <a:pt x="43844" y="13181"/>
                </a:lnTo>
                <a:lnTo>
                  <a:pt x="40565" y="17535"/>
                </a:lnTo>
                <a:cubicBezTo>
                  <a:pt x="39865" y="18465"/>
                  <a:pt x="39865" y="19974"/>
                  <a:pt x="40565" y="20903"/>
                </a:cubicBezTo>
                <a:cubicBezTo>
                  <a:pt x="40916" y="21368"/>
                  <a:pt x="41375" y="21600"/>
                  <a:pt x="41834" y="21600"/>
                </a:cubicBezTo>
                <a:cubicBezTo>
                  <a:pt x="42292" y="21600"/>
                  <a:pt x="42752" y="21368"/>
                  <a:pt x="43102" y="20903"/>
                </a:cubicBezTo>
                <a:lnTo>
                  <a:pt x="49439" y="12484"/>
                </a:lnTo>
                <a:cubicBezTo>
                  <a:pt x="49789" y="12019"/>
                  <a:pt x="49965" y="11409"/>
                  <a:pt x="49965" y="10800"/>
                </a:cubicBezTo>
                <a:cubicBezTo>
                  <a:pt x="49965" y="10191"/>
                  <a:pt x="49789" y="9581"/>
                  <a:pt x="49439" y="9116"/>
                </a:cubicBezTo>
                <a:lnTo>
                  <a:pt x="43102" y="697"/>
                </a:lnTo>
                <a:cubicBezTo>
                  <a:pt x="42752" y="232"/>
                  <a:pt x="42292" y="0"/>
                  <a:pt x="41834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62;p6">
            <a:extLst>
              <a:ext uri="{FF2B5EF4-FFF2-40B4-BE49-F238E27FC236}">
                <a16:creationId xmlns:a16="http://schemas.microsoft.com/office/drawing/2014/main" id="{3D1D3BD3-7D67-4461-81C3-2E4AA6CCA14E}"/>
              </a:ext>
            </a:extLst>
          </p:cNvPr>
          <p:cNvSpPr/>
          <p:nvPr/>
        </p:nvSpPr>
        <p:spPr>
          <a:xfrm rot="1281158" flipH="1">
            <a:off x="1549369" y="3509466"/>
            <a:ext cx="1058553" cy="344544"/>
          </a:xfrm>
          <a:custGeom>
            <a:avLst/>
            <a:gdLst>
              <a:gd name="connsiteX0" fmla="*/ 13469 w 21600"/>
              <a:gd name="connsiteY0" fmla="*/ 0 h 21600"/>
              <a:gd name="connsiteX1" fmla="*/ 12200 w 21600"/>
              <a:gd name="connsiteY1" fmla="*/ 697 h 21600"/>
              <a:gd name="connsiteX2" fmla="*/ 12200 w 21600"/>
              <a:gd name="connsiteY2" fmla="*/ 4065 h 21600"/>
              <a:gd name="connsiteX3" fmla="*/ 15479 w 21600"/>
              <a:gd name="connsiteY3" fmla="*/ 8419 h 21600"/>
              <a:gd name="connsiteX4" fmla="*/ 1793 w 21600"/>
              <a:gd name="connsiteY4" fmla="*/ 8419 h 21600"/>
              <a:gd name="connsiteX5" fmla="*/ 0 w 21600"/>
              <a:gd name="connsiteY5" fmla="*/ 10800 h 21600"/>
              <a:gd name="connsiteX6" fmla="*/ 1793 w 21600"/>
              <a:gd name="connsiteY6" fmla="*/ 13181 h 21600"/>
              <a:gd name="connsiteX7" fmla="*/ 15479 w 21600"/>
              <a:gd name="connsiteY7" fmla="*/ 13181 h 21600"/>
              <a:gd name="connsiteX8" fmla="*/ 12200 w 21600"/>
              <a:gd name="connsiteY8" fmla="*/ 17535 h 21600"/>
              <a:gd name="connsiteX9" fmla="*/ 12200 w 21600"/>
              <a:gd name="connsiteY9" fmla="*/ 20903 h 21600"/>
              <a:gd name="connsiteX10" fmla="*/ 13469 w 21600"/>
              <a:gd name="connsiteY10" fmla="*/ 21600 h 21600"/>
              <a:gd name="connsiteX11" fmla="*/ 14737 w 21600"/>
              <a:gd name="connsiteY11" fmla="*/ 20903 h 21600"/>
              <a:gd name="connsiteX12" fmla="*/ 21074 w 21600"/>
              <a:gd name="connsiteY12" fmla="*/ 12484 h 21600"/>
              <a:gd name="connsiteX13" fmla="*/ 21600 w 21600"/>
              <a:gd name="connsiteY13" fmla="*/ 10800 h 21600"/>
              <a:gd name="connsiteX14" fmla="*/ 21074 w 21600"/>
              <a:gd name="connsiteY14" fmla="*/ 9116 h 21600"/>
              <a:gd name="connsiteX15" fmla="*/ 14737 w 21600"/>
              <a:gd name="connsiteY15" fmla="*/ 697 h 21600"/>
              <a:gd name="connsiteX16" fmla="*/ 13469 w 21600"/>
              <a:gd name="connsiteY16" fmla="*/ 0 h 21600"/>
              <a:gd name="connsiteX0" fmla="*/ 13469 w 21600"/>
              <a:gd name="connsiteY0" fmla="*/ 0 h 21600"/>
              <a:gd name="connsiteX1" fmla="*/ 12200 w 21600"/>
              <a:gd name="connsiteY1" fmla="*/ 697 h 21600"/>
              <a:gd name="connsiteX2" fmla="*/ 12200 w 21600"/>
              <a:gd name="connsiteY2" fmla="*/ 4065 h 21600"/>
              <a:gd name="connsiteX3" fmla="*/ 15479 w 21600"/>
              <a:gd name="connsiteY3" fmla="*/ 8419 h 21600"/>
              <a:gd name="connsiteX4" fmla="*/ 1793 w 21600"/>
              <a:gd name="connsiteY4" fmla="*/ 8419 h 21600"/>
              <a:gd name="connsiteX5" fmla="*/ 0 w 21600"/>
              <a:gd name="connsiteY5" fmla="*/ 10800 h 21600"/>
              <a:gd name="connsiteX6" fmla="*/ 1793 w 21600"/>
              <a:gd name="connsiteY6" fmla="*/ 13181 h 21600"/>
              <a:gd name="connsiteX7" fmla="*/ 15479 w 21600"/>
              <a:gd name="connsiteY7" fmla="*/ 13181 h 21600"/>
              <a:gd name="connsiteX8" fmla="*/ 12200 w 21600"/>
              <a:gd name="connsiteY8" fmla="*/ 17535 h 21600"/>
              <a:gd name="connsiteX9" fmla="*/ 12200 w 21600"/>
              <a:gd name="connsiteY9" fmla="*/ 20903 h 21600"/>
              <a:gd name="connsiteX10" fmla="*/ 13469 w 21600"/>
              <a:gd name="connsiteY10" fmla="*/ 21600 h 21600"/>
              <a:gd name="connsiteX11" fmla="*/ 14737 w 21600"/>
              <a:gd name="connsiteY11" fmla="*/ 20903 h 21600"/>
              <a:gd name="connsiteX12" fmla="*/ 21074 w 21600"/>
              <a:gd name="connsiteY12" fmla="*/ 12484 h 21600"/>
              <a:gd name="connsiteX13" fmla="*/ 21600 w 21600"/>
              <a:gd name="connsiteY13" fmla="*/ 10800 h 21600"/>
              <a:gd name="connsiteX14" fmla="*/ 21074 w 21600"/>
              <a:gd name="connsiteY14" fmla="*/ 9116 h 21600"/>
              <a:gd name="connsiteX15" fmla="*/ 14737 w 21600"/>
              <a:gd name="connsiteY15" fmla="*/ 697 h 21600"/>
              <a:gd name="connsiteX16" fmla="*/ 13469 w 21600"/>
              <a:gd name="connsiteY16" fmla="*/ 0 h 21600"/>
              <a:gd name="connsiteX0" fmla="*/ 41833 w 49964"/>
              <a:gd name="connsiteY0" fmla="*/ 0 h 21600"/>
              <a:gd name="connsiteX1" fmla="*/ 40564 w 49964"/>
              <a:gd name="connsiteY1" fmla="*/ 697 h 21600"/>
              <a:gd name="connsiteX2" fmla="*/ 40564 w 49964"/>
              <a:gd name="connsiteY2" fmla="*/ 4065 h 21600"/>
              <a:gd name="connsiteX3" fmla="*/ 43843 w 49964"/>
              <a:gd name="connsiteY3" fmla="*/ 8419 h 21600"/>
              <a:gd name="connsiteX4" fmla="*/ 30157 w 49964"/>
              <a:gd name="connsiteY4" fmla="*/ 8419 h 21600"/>
              <a:gd name="connsiteX5" fmla="*/ 0 w 49964"/>
              <a:gd name="connsiteY5" fmla="*/ 10668 h 21600"/>
              <a:gd name="connsiteX6" fmla="*/ 30157 w 49964"/>
              <a:gd name="connsiteY6" fmla="*/ 13181 h 21600"/>
              <a:gd name="connsiteX7" fmla="*/ 43843 w 49964"/>
              <a:gd name="connsiteY7" fmla="*/ 13181 h 21600"/>
              <a:gd name="connsiteX8" fmla="*/ 40564 w 49964"/>
              <a:gd name="connsiteY8" fmla="*/ 17535 h 21600"/>
              <a:gd name="connsiteX9" fmla="*/ 40564 w 49964"/>
              <a:gd name="connsiteY9" fmla="*/ 20903 h 21600"/>
              <a:gd name="connsiteX10" fmla="*/ 41833 w 49964"/>
              <a:gd name="connsiteY10" fmla="*/ 21600 h 21600"/>
              <a:gd name="connsiteX11" fmla="*/ 43101 w 49964"/>
              <a:gd name="connsiteY11" fmla="*/ 20903 h 21600"/>
              <a:gd name="connsiteX12" fmla="*/ 49438 w 49964"/>
              <a:gd name="connsiteY12" fmla="*/ 12484 h 21600"/>
              <a:gd name="connsiteX13" fmla="*/ 49964 w 49964"/>
              <a:gd name="connsiteY13" fmla="*/ 10800 h 21600"/>
              <a:gd name="connsiteX14" fmla="*/ 49438 w 49964"/>
              <a:gd name="connsiteY14" fmla="*/ 9116 h 21600"/>
              <a:gd name="connsiteX15" fmla="*/ 43101 w 49964"/>
              <a:gd name="connsiteY15" fmla="*/ 697 h 21600"/>
              <a:gd name="connsiteX16" fmla="*/ 41833 w 49964"/>
              <a:gd name="connsiteY16" fmla="*/ 0 h 21600"/>
              <a:gd name="connsiteX0" fmla="*/ 43093 w 51224"/>
              <a:gd name="connsiteY0" fmla="*/ 0 h 21600"/>
              <a:gd name="connsiteX1" fmla="*/ 41824 w 51224"/>
              <a:gd name="connsiteY1" fmla="*/ 697 h 21600"/>
              <a:gd name="connsiteX2" fmla="*/ 41824 w 51224"/>
              <a:gd name="connsiteY2" fmla="*/ 4065 h 21600"/>
              <a:gd name="connsiteX3" fmla="*/ 45103 w 51224"/>
              <a:gd name="connsiteY3" fmla="*/ 8419 h 21600"/>
              <a:gd name="connsiteX4" fmla="*/ 5830 w 51224"/>
              <a:gd name="connsiteY4" fmla="*/ 8551 h 21600"/>
              <a:gd name="connsiteX5" fmla="*/ 1260 w 51224"/>
              <a:gd name="connsiteY5" fmla="*/ 10668 h 21600"/>
              <a:gd name="connsiteX6" fmla="*/ 31417 w 51224"/>
              <a:gd name="connsiteY6" fmla="*/ 13181 h 21600"/>
              <a:gd name="connsiteX7" fmla="*/ 45103 w 51224"/>
              <a:gd name="connsiteY7" fmla="*/ 13181 h 21600"/>
              <a:gd name="connsiteX8" fmla="*/ 41824 w 51224"/>
              <a:gd name="connsiteY8" fmla="*/ 17535 h 21600"/>
              <a:gd name="connsiteX9" fmla="*/ 41824 w 51224"/>
              <a:gd name="connsiteY9" fmla="*/ 20903 h 21600"/>
              <a:gd name="connsiteX10" fmla="*/ 43093 w 51224"/>
              <a:gd name="connsiteY10" fmla="*/ 21600 h 21600"/>
              <a:gd name="connsiteX11" fmla="*/ 44361 w 51224"/>
              <a:gd name="connsiteY11" fmla="*/ 20903 h 21600"/>
              <a:gd name="connsiteX12" fmla="*/ 50698 w 51224"/>
              <a:gd name="connsiteY12" fmla="*/ 12484 h 21600"/>
              <a:gd name="connsiteX13" fmla="*/ 51224 w 51224"/>
              <a:gd name="connsiteY13" fmla="*/ 10800 h 21600"/>
              <a:gd name="connsiteX14" fmla="*/ 50698 w 51224"/>
              <a:gd name="connsiteY14" fmla="*/ 9116 h 21600"/>
              <a:gd name="connsiteX15" fmla="*/ 44361 w 51224"/>
              <a:gd name="connsiteY15" fmla="*/ 697 h 21600"/>
              <a:gd name="connsiteX16" fmla="*/ 43093 w 51224"/>
              <a:gd name="connsiteY16" fmla="*/ 0 h 21600"/>
              <a:gd name="connsiteX0" fmla="*/ 43718 w 51849"/>
              <a:gd name="connsiteY0" fmla="*/ 0 h 21600"/>
              <a:gd name="connsiteX1" fmla="*/ 42449 w 51849"/>
              <a:gd name="connsiteY1" fmla="*/ 697 h 21600"/>
              <a:gd name="connsiteX2" fmla="*/ 42449 w 51849"/>
              <a:gd name="connsiteY2" fmla="*/ 4065 h 21600"/>
              <a:gd name="connsiteX3" fmla="*/ 45728 w 51849"/>
              <a:gd name="connsiteY3" fmla="*/ 8419 h 21600"/>
              <a:gd name="connsiteX4" fmla="*/ 3678 w 51849"/>
              <a:gd name="connsiteY4" fmla="*/ 8551 h 21600"/>
              <a:gd name="connsiteX5" fmla="*/ 1885 w 51849"/>
              <a:gd name="connsiteY5" fmla="*/ 10668 h 21600"/>
              <a:gd name="connsiteX6" fmla="*/ 32042 w 51849"/>
              <a:gd name="connsiteY6" fmla="*/ 13181 h 21600"/>
              <a:gd name="connsiteX7" fmla="*/ 45728 w 51849"/>
              <a:gd name="connsiteY7" fmla="*/ 13181 h 21600"/>
              <a:gd name="connsiteX8" fmla="*/ 42449 w 51849"/>
              <a:gd name="connsiteY8" fmla="*/ 17535 h 21600"/>
              <a:gd name="connsiteX9" fmla="*/ 42449 w 51849"/>
              <a:gd name="connsiteY9" fmla="*/ 20903 h 21600"/>
              <a:gd name="connsiteX10" fmla="*/ 43718 w 51849"/>
              <a:gd name="connsiteY10" fmla="*/ 21600 h 21600"/>
              <a:gd name="connsiteX11" fmla="*/ 44986 w 51849"/>
              <a:gd name="connsiteY11" fmla="*/ 20903 h 21600"/>
              <a:gd name="connsiteX12" fmla="*/ 51323 w 51849"/>
              <a:gd name="connsiteY12" fmla="*/ 12484 h 21600"/>
              <a:gd name="connsiteX13" fmla="*/ 51849 w 51849"/>
              <a:gd name="connsiteY13" fmla="*/ 10800 h 21600"/>
              <a:gd name="connsiteX14" fmla="*/ 51323 w 51849"/>
              <a:gd name="connsiteY14" fmla="*/ 9116 h 21600"/>
              <a:gd name="connsiteX15" fmla="*/ 44986 w 51849"/>
              <a:gd name="connsiteY15" fmla="*/ 697 h 21600"/>
              <a:gd name="connsiteX16" fmla="*/ 43718 w 51849"/>
              <a:gd name="connsiteY16" fmla="*/ 0 h 21600"/>
              <a:gd name="connsiteX0" fmla="*/ 41834 w 49965"/>
              <a:gd name="connsiteY0" fmla="*/ 0 h 21600"/>
              <a:gd name="connsiteX1" fmla="*/ 40565 w 49965"/>
              <a:gd name="connsiteY1" fmla="*/ 697 h 21600"/>
              <a:gd name="connsiteX2" fmla="*/ 40565 w 49965"/>
              <a:gd name="connsiteY2" fmla="*/ 4065 h 21600"/>
              <a:gd name="connsiteX3" fmla="*/ 43844 w 49965"/>
              <a:gd name="connsiteY3" fmla="*/ 8419 h 21600"/>
              <a:gd name="connsiteX4" fmla="*/ 1794 w 49965"/>
              <a:gd name="connsiteY4" fmla="*/ 8551 h 21600"/>
              <a:gd name="connsiteX5" fmla="*/ 1 w 49965"/>
              <a:gd name="connsiteY5" fmla="*/ 10668 h 21600"/>
              <a:gd name="connsiteX6" fmla="*/ 1893 w 49965"/>
              <a:gd name="connsiteY6" fmla="*/ 13049 h 21600"/>
              <a:gd name="connsiteX7" fmla="*/ 43844 w 49965"/>
              <a:gd name="connsiteY7" fmla="*/ 13181 h 21600"/>
              <a:gd name="connsiteX8" fmla="*/ 40565 w 49965"/>
              <a:gd name="connsiteY8" fmla="*/ 17535 h 21600"/>
              <a:gd name="connsiteX9" fmla="*/ 40565 w 49965"/>
              <a:gd name="connsiteY9" fmla="*/ 20903 h 21600"/>
              <a:gd name="connsiteX10" fmla="*/ 41834 w 49965"/>
              <a:gd name="connsiteY10" fmla="*/ 21600 h 21600"/>
              <a:gd name="connsiteX11" fmla="*/ 43102 w 49965"/>
              <a:gd name="connsiteY11" fmla="*/ 20903 h 21600"/>
              <a:gd name="connsiteX12" fmla="*/ 49439 w 49965"/>
              <a:gd name="connsiteY12" fmla="*/ 12484 h 21600"/>
              <a:gd name="connsiteX13" fmla="*/ 49965 w 49965"/>
              <a:gd name="connsiteY13" fmla="*/ 10800 h 21600"/>
              <a:gd name="connsiteX14" fmla="*/ 49439 w 49965"/>
              <a:gd name="connsiteY14" fmla="*/ 9116 h 21600"/>
              <a:gd name="connsiteX15" fmla="*/ 43102 w 49965"/>
              <a:gd name="connsiteY15" fmla="*/ 697 h 21600"/>
              <a:gd name="connsiteX16" fmla="*/ 41834 w 49965"/>
              <a:gd name="connsiteY16" fmla="*/ 0 h 21600"/>
              <a:gd name="connsiteX0" fmla="*/ 41834 w 49965"/>
              <a:gd name="connsiteY0" fmla="*/ 0 h 21600"/>
              <a:gd name="connsiteX1" fmla="*/ 40565 w 49965"/>
              <a:gd name="connsiteY1" fmla="*/ 697 h 21600"/>
              <a:gd name="connsiteX2" fmla="*/ 40565 w 49965"/>
              <a:gd name="connsiteY2" fmla="*/ 4065 h 21600"/>
              <a:gd name="connsiteX3" fmla="*/ 43844 w 49965"/>
              <a:gd name="connsiteY3" fmla="*/ 8419 h 21600"/>
              <a:gd name="connsiteX4" fmla="*/ 1794 w 49965"/>
              <a:gd name="connsiteY4" fmla="*/ 8551 h 21600"/>
              <a:gd name="connsiteX5" fmla="*/ 1 w 49965"/>
              <a:gd name="connsiteY5" fmla="*/ 10668 h 21600"/>
              <a:gd name="connsiteX6" fmla="*/ 1595 w 49965"/>
              <a:gd name="connsiteY6" fmla="*/ 13049 h 21600"/>
              <a:gd name="connsiteX7" fmla="*/ 43844 w 49965"/>
              <a:gd name="connsiteY7" fmla="*/ 13181 h 21600"/>
              <a:gd name="connsiteX8" fmla="*/ 40565 w 49965"/>
              <a:gd name="connsiteY8" fmla="*/ 17535 h 21600"/>
              <a:gd name="connsiteX9" fmla="*/ 40565 w 49965"/>
              <a:gd name="connsiteY9" fmla="*/ 20903 h 21600"/>
              <a:gd name="connsiteX10" fmla="*/ 41834 w 49965"/>
              <a:gd name="connsiteY10" fmla="*/ 21600 h 21600"/>
              <a:gd name="connsiteX11" fmla="*/ 43102 w 49965"/>
              <a:gd name="connsiteY11" fmla="*/ 20903 h 21600"/>
              <a:gd name="connsiteX12" fmla="*/ 49439 w 49965"/>
              <a:gd name="connsiteY12" fmla="*/ 12484 h 21600"/>
              <a:gd name="connsiteX13" fmla="*/ 49965 w 49965"/>
              <a:gd name="connsiteY13" fmla="*/ 10800 h 21600"/>
              <a:gd name="connsiteX14" fmla="*/ 49439 w 49965"/>
              <a:gd name="connsiteY14" fmla="*/ 9116 h 21600"/>
              <a:gd name="connsiteX15" fmla="*/ 43102 w 49965"/>
              <a:gd name="connsiteY15" fmla="*/ 697 h 21600"/>
              <a:gd name="connsiteX16" fmla="*/ 41834 w 49965"/>
              <a:gd name="connsiteY16" fmla="*/ 0 h 21600"/>
              <a:gd name="connsiteX0" fmla="*/ 41834 w 49965"/>
              <a:gd name="connsiteY0" fmla="*/ 0 h 21600"/>
              <a:gd name="connsiteX1" fmla="*/ 40565 w 49965"/>
              <a:gd name="connsiteY1" fmla="*/ 697 h 21600"/>
              <a:gd name="connsiteX2" fmla="*/ 40565 w 49965"/>
              <a:gd name="connsiteY2" fmla="*/ 4065 h 21600"/>
              <a:gd name="connsiteX3" fmla="*/ 43844 w 49965"/>
              <a:gd name="connsiteY3" fmla="*/ 8419 h 21600"/>
              <a:gd name="connsiteX4" fmla="*/ 1794 w 49965"/>
              <a:gd name="connsiteY4" fmla="*/ 8551 h 21600"/>
              <a:gd name="connsiteX5" fmla="*/ 1 w 49965"/>
              <a:gd name="connsiteY5" fmla="*/ 10668 h 21600"/>
              <a:gd name="connsiteX6" fmla="*/ 1694 w 49965"/>
              <a:gd name="connsiteY6" fmla="*/ 13049 h 21600"/>
              <a:gd name="connsiteX7" fmla="*/ 43844 w 49965"/>
              <a:gd name="connsiteY7" fmla="*/ 13181 h 21600"/>
              <a:gd name="connsiteX8" fmla="*/ 40565 w 49965"/>
              <a:gd name="connsiteY8" fmla="*/ 17535 h 21600"/>
              <a:gd name="connsiteX9" fmla="*/ 40565 w 49965"/>
              <a:gd name="connsiteY9" fmla="*/ 20903 h 21600"/>
              <a:gd name="connsiteX10" fmla="*/ 41834 w 49965"/>
              <a:gd name="connsiteY10" fmla="*/ 21600 h 21600"/>
              <a:gd name="connsiteX11" fmla="*/ 43102 w 49965"/>
              <a:gd name="connsiteY11" fmla="*/ 20903 h 21600"/>
              <a:gd name="connsiteX12" fmla="*/ 49439 w 49965"/>
              <a:gd name="connsiteY12" fmla="*/ 12484 h 21600"/>
              <a:gd name="connsiteX13" fmla="*/ 49965 w 49965"/>
              <a:gd name="connsiteY13" fmla="*/ 10800 h 21600"/>
              <a:gd name="connsiteX14" fmla="*/ 49439 w 49965"/>
              <a:gd name="connsiteY14" fmla="*/ 9116 h 21600"/>
              <a:gd name="connsiteX15" fmla="*/ 43102 w 49965"/>
              <a:gd name="connsiteY15" fmla="*/ 697 h 21600"/>
              <a:gd name="connsiteX16" fmla="*/ 41834 w 49965"/>
              <a:gd name="connsiteY1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9965" h="21600" extrusionOk="0">
                <a:moveTo>
                  <a:pt x="41834" y="0"/>
                </a:moveTo>
                <a:cubicBezTo>
                  <a:pt x="41375" y="0"/>
                  <a:pt x="40916" y="232"/>
                  <a:pt x="40565" y="697"/>
                </a:cubicBezTo>
                <a:cubicBezTo>
                  <a:pt x="39865" y="1626"/>
                  <a:pt x="39865" y="3135"/>
                  <a:pt x="40565" y="4065"/>
                </a:cubicBezTo>
                <a:lnTo>
                  <a:pt x="43844" y="8419"/>
                </a:lnTo>
                <a:lnTo>
                  <a:pt x="1794" y="8551"/>
                </a:lnTo>
                <a:cubicBezTo>
                  <a:pt x="803" y="8551"/>
                  <a:pt x="18" y="9918"/>
                  <a:pt x="1" y="10668"/>
                </a:cubicBezTo>
                <a:cubicBezTo>
                  <a:pt x="-16" y="11418"/>
                  <a:pt x="703" y="13049"/>
                  <a:pt x="1694" y="13049"/>
                </a:cubicBezTo>
                <a:lnTo>
                  <a:pt x="43844" y="13181"/>
                </a:lnTo>
                <a:lnTo>
                  <a:pt x="40565" y="17535"/>
                </a:lnTo>
                <a:cubicBezTo>
                  <a:pt x="39865" y="18465"/>
                  <a:pt x="39865" y="19974"/>
                  <a:pt x="40565" y="20903"/>
                </a:cubicBezTo>
                <a:cubicBezTo>
                  <a:pt x="40916" y="21368"/>
                  <a:pt x="41375" y="21600"/>
                  <a:pt x="41834" y="21600"/>
                </a:cubicBezTo>
                <a:cubicBezTo>
                  <a:pt x="42292" y="21600"/>
                  <a:pt x="42752" y="21368"/>
                  <a:pt x="43102" y="20903"/>
                </a:cubicBezTo>
                <a:lnTo>
                  <a:pt x="49439" y="12484"/>
                </a:lnTo>
                <a:cubicBezTo>
                  <a:pt x="49789" y="12019"/>
                  <a:pt x="49965" y="11409"/>
                  <a:pt x="49965" y="10800"/>
                </a:cubicBezTo>
                <a:cubicBezTo>
                  <a:pt x="49965" y="10191"/>
                  <a:pt x="49789" y="9581"/>
                  <a:pt x="49439" y="9116"/>
                </a:cubicBezTo>
                <a:lnTo>
                  <a:pt x="43102" y="697"/>
                </a:lnTo>
                <a:cubicBezTo>
                  <a:pt x="42752" y="232"/>
                  <a:pt x="42292" y="0"/>
                  <a:pt x="41834" y="0"/>
                </a:cubicBezTo>
                <a:close/>
              </a:path>
            </a:pathLst>
          </a:custGeom>
          <a:solidFill>
            <a:srgbClr val="FEC224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62;p6">
            <a:extLst>
              <a:ext uri="{FF2B5EF4-FFF2-40B4-BE49-F238E27FC236}">
                <a16:creationId xmlns:a16="http://schemas.microsoft.com/office/drawing/2014/main" id="{2228BF78-A454-44AF-8246-82A023883807}"/>
              </a:ext>
            </a:extLst>
          </p:cNvPr>
          <p:cNvSpPr/>
          <p:nvPr/>
        </p:nvSpPr>
        <p:spPr>
          <a:xfrm rot="1281158" flipH="1">
            <a:off x="6110570" y="3509465"/>
            <a:ext cx="1058553" cy="344544"/>
          </a:xfrm>
          <a:custGeom>
            <a:avLst/>
            <a:gdLst>
              <a:gd name="connsiteX0" fmla="*/ 13469 w 21600"/>
              <a:gd name="connsiteY0" fmla="*/ 0 h 21600"/>
              <a:gd name="connsiteX1" fmla="*/ 12200 w 21600"/>
              <a:gd name="connsiteY1" fmla="*/ 697 h 21600"/>
              <a:gd name="connsiteX2" fmla="*/ 12200 w 21600"/>
              <a:gd name="connsiteY2" fmla="*/ 4065 h 21600"/>
              <a:gd name="connsiteX3" fmla="*/ 15479 w 21600"/>
              <a:gd name="connsiteY3" fmla="*/ 8419 h 21600"/>
              <a:gd name="connsiteX4" fmla="*/ 1793 w 21600"/>
              <a:gd name="connsiteY4" fmla="*/ 8419 h 21600"/>
              <a:gd name="connsiteX5" fmla="*/ 0 w 21600"/>
              <a:gd name="connsiteY5" fmla="*/ 10800 h 21600"/>
              <a:gd name="connsiteX6" fmla="*/ 1793 w 21600"/>
              <a:gd name="connsiteY6" fmla="*/ 13181 h 21600"/>
              <a:gd name="connsiteX7" fmla="*/ 15479 w 21600"/>
              <a:gd name="connsiteY7" fmla="*/ 13181 h 21600"/>
              <a:gd name="connsiteX8" fmla="*/ 12200 w 21600"/>
              <a:gd name="connsiteY8" fmla="*/ 17535 h 21600"/>
              <a:gd name="connsiteX9" fmla="*/ 12200 w 21600"/>
              <a:gd name="connsiteY9" fmla="*/ 20903 h 21600"/>
              <a:gd name="connsiteX10" fmla="*/ 13469 w 21600"/>
              <a:gd name="connsiteY10" fmla="*/ 21600 h 21600"/>
              <a:gd name="connsiteX11" fmla="*/ 14737 w 21600"/>
              <a:gd name="connsiteY11" fmla="*/ 20903 h 21600"/>
              <a:gd name="connsiteX12" fmla="*/ 21074 w 21600"/>
              <a:gd name="connsiteY12" fmla="*/ 12484 h 21600"/>
              <a:gd name="connsiteX13" fmla="*/ 21600 w 21600"/>
              <a:gd name="connsiteY13" fmla="*/ 10800 h 21600"/>
              <a:gd name="connsiteX14" fmla="*/ 21074 w 21600"/>
              <a:gd name="connsiteY14" fmla="*/ 9116 h 21600"/>
              <a:gd name="connsiteX15" fmla="*/ 14737 w 21600"/>
              <a:gd name="connsiteY15" fmla="*/ 697 h 21600"/>
              <a:gd name="connsiteX16" fmla="*/ 13469 w 21600"/>
              <a:gd name="connsiteY16" fmla="*/ 0 h 21600"/>
              <a:gd name="connsiteX0" fmla="*/ 13469 w 21600"/>
              <a:gd name="connsiteY0" fmla="*/ 0 h 21600"/>
              <a:gd name="connsiteX1" fmla="*/ 12200 w 21600"/>
              <a:gd name="connsiteY1" fmla="*/ 697 h 21600"/>
              <a:gd name="connsiteX2" fmla="*/ 12200 w 21600"/>
              <a:gd name="connsiteY2" fmla="*/ 4065 h 21600"/>
              <a:gd name="connsiteX3" fmla="*/ 15479 w 21600"/>
              <a:gd name="connsiteY3" fmla="*/ 8419 h 21600"/>
              <a:gd name="connsiteX4" fmla="*/ 1793 w 21600"/>
              <a:gd name="connsiteY4" fmla="*/ 8419 h 21600"/>
              <a:gd name="connsiteX5" fmla="*/ 0 w 21600"/>
              <a:gd name="connsiteY5" fmla="*/ 10800 h 21600"/>
              <a:gd name="connsiteX6" fmla="*/ 1793 w 21600"/>
              <a:gd name="connsiteY6" fmla="*/ 13181 h 21600"/>
              <a:gd name="connsiteX7" fmla="*/ 15479 w 21600"/>
              <a:gd name="connsiteY7" fmla="*/ 13181 h 21600"/>
              <a:gd name="connsiteX8" fmla="*/ 12200 w 21600"/>
              <a:gd name="connsiteY8" fmla="*/ 17535 h 21600"/>
              <a:gd name="connsiteX9" fmla="*/ 12200 w 21600"/>
              <a:gd name="connsiteY9" fmla="*/ 20903 h 21600"/>
              <a:gd name="connsiteX10" fmla="*/ 13469 w 21600"/>
              <a:gd name="connsiteY10" fmla="*/ 21600 h 21600"/>
              <a:gd name="connsiteX11" fmla="*/ 14737 w 21600"/>
              <a:gd name="connsiteY11" fmla="*/ 20903 h 21600"/>
              <a:gd name="connsiteX12" fmla="*/ 21074 w 21600"/>
              <a:gd name="connsiteY12" fmla="*/ 12484 h 21600"/>
              <a:gd name="connsiteX13" fmla="*/ 21600 w 21600"/>
              <a:gd name="connsiteY13" fmla="*/ 10800 h 21600"/>
              <a:gd name="connsiteX14" fmla="*/ 21074 w 21600"/>
              <a:gd name="connsiteY14" fmla="*/ 9116 h 21600"/>
              <a:gd name="connsiteX15" fmla="*/ 14737 w 21600"/>
              <a:gd name="connsiteY15" fmla="*/ 697 h 21600"/>
              <a:gd name="connsiteX16" fmla="*/ 13469 w 21600"/>
              <a:gd name="connsiteY16" fmla="*/ 0 h 21600"/>
              <a:gd name="connsiteX0" fmla="*/ 41833 w 49964"/>
              <a:gd name="connsiteY0" fmla="*/ 0 h 21600"/>
              <a:gd name="connsiteX1" fmla="*/ 40564 w 49964"/>
              <a:gd name="connsiteY1" fmla="*/ 697 h 21600"/>
              <a:gd name="connsiteX2" fmla="*/ 40564 w 49964"/>
              <a:gd name="connsiteY2" fmla="*/ 4065 h 21600"/>
              <a:gd name="connsiteX3" fmla="*/ 43843 w 49964"/>
              <a:gd name="connsiteY3" fmla="*/ 8419 h 21600"/>
              <a:gd name="connsiteX4" fmla="*/ 30157 w 49964"/>
              <a:gd name="connsiteY4" fmla="*/ 8419 h 21600"/>
              <a:gd name="connsiteX5" fmla="*/ 0 w 49964"/>
              <a:gd name="connsiteY5" fmla="*/ 10668 h 21600"/>
              <a:gd name="connsiteX6" fmla="*/ 30157 w 49964"/>
              <a:gd name="connsiteY6" fmla="*/ 13181 h 21600"/>
              <a:gd name="connsiteX7" fmla="*/ 43843 w 49964"/>
              <a:gd name="connsiteY7" fmla="*/ 13181 h 21600"/>
              <a:gd name="connsiteX8" fmla="*/ 40564 w 49964"/>
              <a:gd name="connsiteY8" fmla="*/ 17535 h 21600"/>
              <a:gd name="connsiteX9" fmla="*/ 40564 w 49964"/>
              <a:gd name="connsiteY9" fmla="*/ 20903 h 21600"/>
              <a:gd name="connsiteX10" fmla="*/ 41833 w 49964"/>
              <a:gd name="connsiteY10" fmla="*/ 21600 h 21600"/>
              <a:gd name="connsiteX11" fmla="*/ 43101 w 49964"/>
              <a:gd name="connsiteY11" fmla="*/ 20903 h 21600"/>
              <a:gd name="connsiteX12" fmla="*/ 49438 w 49964"/>
              <a:gd name="connsiteY12" fmla="*/ 12484 h 21600"/>
              <a:gd name="connsiteX13" fmla="*/ 49964 w 49964"/>
              <a:gd name="connsiteY13" fmla="*/ 10800 h 21600"/>
              <a:gd name="connsiteX14" fmla="*/ 49438 w 49964"/>
              <a:gd name="connsiteY14" fmla="*/ 9116 h 21600"/>
              <a:gd name="connsiteX15" fmla="*/ 43101 w 49964"/>
              <a:gd name="connsiteY15" fmla="*/ 697 h 21600"/>
              <a:gd name="connsiteX16" fmla="*/ 41833 w 49964"/>
              <a:gd name="connsiteY16" fmla="*/ 0 h 21600"/>
              <a:gd name="connsiteX0" fmla="*/ 43093 w 51224"/>
              <a:gd name="connsiteY0" fmla="*/ 0 h 21600"/>
              <a:gd name="connsiteX1" fmla="*/ 41824 w 51224"/>
              <a:gd name="connsiteY1" fmla="*/ 697 h 21600"/>
              <a:gd name="connsiteX2" fmla="*/ 41824 w 51224"/>
              <a:gd name="connsiteY2" fmla="*/ 4065 h 21600"/>
              <a:gd name="connsiteX3" fmla="*/ 45103 w 51224"/>
              <a:gd name="connsiteY3" fmla="*/ 8419 h 21600"/>
              <a:gd name="connsiteX4" fmla="*/ 5830 w 51224"/>
              <a:gd name="connsiteY4" fmla="*/ 8551 h 21600"/>
              <a:gd name="connsiteX5" fmla="*/ 1260 w 51224"/>
              <a:gd name="connsiteY5" fmla="*/ 10668 h 21600"/>
              <a:gd name="connsiteX6" fmla="*/ 31417 w 51224"/>
              <a:gd name="connsiteY6" fmla="*/ 13181 h 21600"/>
              <a:gd name="connsiteX7" fmla="*/ 45103 w 51224"/>
              <a:gd name="connsiteY7" fmla="*/ 13181 h 21600"/>
              <a:gd name="connsiteX8" fmla="*/ 41824 w 51224"/>
              <a:gd name="connsiteY8" fmla="*/ 17535 h 21600"/>
              <a:gd name="connsiteX9" fmla="*/ 41824 w 51224"/>
              <a:gd name="connsiteY9" fmla="*/ 20903 h 21600"/>
              <a:gd name="connsiteX10" fmla="*/ 43093 w 51224"/>
              <a:gd name="connsiteY10" fmla="*/ 21600 h 21600"/>
              <a:gd name="connsiteX11" fmla="*/ 44361 w 51224"/>
              <a:gd name="connsiteY11" fmla="*/ 20903 h 21600"/>
              <a:gd name="connsiteX12" fmla="*/ 50698 w 51224"/>
              <a:gd name="connsiteY12" fmla="*/ 12484 h 21600"/>
              <a:gd name="connsiteX13" fmla="*/ 51224 w 51224"/>
              <a:gd name="connsiteY13" fmla="*/ 10800 h 21600"/>
              <a:gd name="connsiteX14" fmla="*/ 50698 w 51224"/>
              <a:gd name="connsiteY14" fmla="*/ 9116 h 21600"/>
              <a:gd name="connsiteX15" fmla="*/ 44361 w 51224"/>
              <a:gd name="connsiteY15" fmla="*/ 697 h 21600"/>
              <a:gd name="connsiteX16" fmla="*/ 43093 w 51224"/>
              <a:gd name="connsiteY16" fmla="*/ 0 h 21600"/>
              <a:gd name="connsiteX0" fmla="*/ 43718 w 51849"/>
              <a:gd name="connsiteY0" fmla="*/ 0 h 21600"/>
              <a:gd name="connsiteX1" fmla="*/ 42449 w 51849"/>
              <a:gd name="connsiteY1" fmla="*/ 697 h 21600"/>
              <a:gd name="connsiteX2" fmla="*/ 42449 w 51849"/>
              <a:gd name="connsiteY2" fmla="*/ 4065 h 21600"/>
              <a:gd name="connsiteX3" fmla="*/ 45728 w 51849"/>
              <a:gd name="connsiteY3" fmla="*/ 8419 h 21600"/>
              <a:gd name="connsiteX4" fmla="*/ 3678 w 51849"/>
              <a:gd name="connsiteY4" fmla="*/ 8551 h 21600"/>
              <a:gd name="connsiteX5" fmla="*/ 1885 w 51849"/>
              <a:gd name="connsiteY5" fmla="*/ 10668 h 21600"/>
              <a:gd name="connsiteX6" fmla="*/ 32042 w 51849"/>
              <a:gd name="connsiteY6" fmla="*/ 13181 h 21600"/>
              <a:gd name="connsiteX7" fmla="*/ 45728 w 51849"/>
              <a:gd name="connsiteY7" fmla="*/ 13181 h 21600"/>
              <a:gd name="connsiteX8" fmla="*/ 42449 w 51849"/>
              <a:gd name="connsiteY8" fmla="*/ 17535 h 21600"/>
              <a:gd name="connsiteX9" fmla="*/ 42449 w 51849"/>
              <a:gd name="connsiteY9" fmla="*/ 20903 h 21600"/>
              <a:gd name="connsiteX10" fmla="*/ 43718 w 51849"/>
              <a:gd name="connsiteY10" fmla="*/ 21600 h 21600"/>
              <a:gd name="connsiteX11" fmla="*/ 44986 w 51849"/>
              <a:gd name="connsiteY11" fmla="*/ 20903 h 21600"/>
              <a:gd name="connsiteX12" fmla="*/ 51323 w 51849"/>
              <a:gd name="connsiteY12" fmla="*/ 12484 h 21600"/>
              <a:gd name="connsiteX13" fmla="*/ 51849 w 51849"/>
              <a:gd name="connsiteY13" fmla="*/ 10800 h 21600"/>
              <a:gd name="connsiteX14" fmla="*/ 51323 w 51849"/>
              <a:gd name="connsiteY14" fmla="*/ 9116 h 21600"/>
              <a:gd name="connsiteX15" fmla="*/ 44986 w 51849"/>
              <a:gd name="connsiteY15" fmla="*/ 697 h 21600"/>
              <a:gd name="connsiteX16" fmla="*/ 43718 w 51849"/>
              <a:gd name="connsiteY16" fmla="*/ 0 h 21600"/>
              <a:gd name="connsiteX0" fmla="*/ 41834 w 49965"/>
              <a:gd name="connsiteY0" fmla="*/ 0 h 21600"/>
              <a:gd name="connsiteX1" fmla="*/ 40565 w 49965"/>
              <a:gd name="connsiteY1" fmla="*/ 697 h 21600"/>
              <a:gd name="connsiteX2" fmla="*/ 40565 w 49965"/>
              <a:gd name="connsiteY2" fmla="*/ 4065 h 21600"/>
              <a:gd name="connsiteX3" fmla="*/ 43844 w 49965"/>
              <a:gd name="connsiteY3" fmla="*/ 8419 h 21600"/>
              <a:gd name="connsiteX4" fmla="*/ 1794 w 49965"/>
              <a:gd name="connsiteY4" fmla="*/ 8551 h 21600"/>
              <a:gd name="connsiteX5" fmla="*/ 1 w 49965"/>
              <a:gd name="connsiteY5" fmla="*/ 10668 h 21600"/>
              <a:gd name="connsiteX6" fmla="*/ 1893 w 49965"/>
              <a:gd name="connsiteY6" fmla="*/ 13049 h 21600"/>
              <a:gd name="connsiteX7" fmla="*/ 43844 w 49965"/>
              <a:gd name="connsiteY7" fmla="*/ 13181 h 21600"/>
              <a:gd name="connsiteX8" fmla="*/ 40565 w 49965"/>
              <a:gd name="connsiteY8" fmla="*/ 17535 h 21600"/>
              <a:gd name="connsiteX9" fmla="*/ 40565 w 49965"/>
              <a:gd name="connsiteY9" fmla="*/ 20903 h 21600"/>
              <a:gd name="connsiteX10" fmla="*/ 41834 w 49965"/>
              <a:gd name="connsiteY10" fmla="*/ 21600 h 21600"/>
              <a:gd name="connsiteX11" fmla="*/ 43102 w 49965"/>
              <a:gd name="connsiteY11" fmla="*/ 20903 h 21600"/>
              <a:gd name="connsiteX12" fmla="*/ 49439 w 49965"/>
              <a:gd name="connsiteY12" fmla="*/ 12484 h 21600"/>
              <a:gd name="connsiteX13" fmla="*/ 49965 w 49965"/>
              <a:gd name="connsiteY13" fmla="*/ 10800 h 21600"/>
              <a:gd name="connsiteX14" fmla="*/ 49439 w 49965"/>
              <a:gd name="connsiteY14" fmla="*/ 9116 h 21600"/>
              <a:gd name="connsiteX15" fmla="*/ 43102 w 49965"/>
              <a:gd name="connsiteY15" fmla="*/ 697 h 21600"/>
              <a:gd name="connsiteX16" fmla="*/ 41834 w 49965"/>
              <a:gd name="connsiteY16" fmla="*/ 0 h 21600"/>
              <a:gd name="connsiteX0" fmla="*/ 41834 w 49965"/>
              <a:gd name="connsiteY0" fmla="*/ 0 h 21600"/>
              <a:gd name="connsiteX1" fmla="*/ 40565 w 49965"/>
              <a:gd name="connsiteY1" fmla="*/ 697 h 21600"/>
              <a:gd name="connsiteX2" fmla="*/ 40565 w 49965"/>
              <a:gd name="connsiteY2" fmla="*/ 4065 h 21600"/>
              <a:gd name="connsiteX3" fmla="*/ 43844 w 49965"/>
              <a:gd name="connsiteY3" fmla="*/ 8419 h 21600"/>
              <a:gd name="connsiteX4" fmla="*/ 1794 w 49965"/>
              <a:gd name="connsiteY4" fmla="*/ 8551 h 21600"/>
              <a:gd name="connsiteX5" fmla="*/ 1 w 49965"/>
              <a:gd name="connsiteY5" fmla="*/ 10668 h 21600"/>
              <a:gd name="connsiteX6" fmla="*/ 1595 w 49965"/>
              <a:gd name="connsiteY6" fmla="*/ 13049 h 21600"/>
              <a:gd name="connsiteX7" fmla="*/ 43844 w 49965"/>
              <a:gd name="connsiteY7" fmla="*/ 13181 h 21600"/>
              <a:gd name="connsiteX8" fmla="*/ 40565 w 49965"/>
              <a:gd name="connsiteY8" fmla="*/ 17535 h 21600"/>
              <a:gd name="connsiteX9" fmla="*/ 40565 w 49965"/>
              <a:gd name="connsiteY9" fmla="*/ 20903 h 21600"/>
              <a:gd name="connsiteX10" fmla="*/ 41834 w 49965"/>
              <a:gd name="connsiteY10" fmla="*/ 21600 h 21600"/>
              <a:gd name="connsiteX11" fmla="*/ 43102 w 49965"/>
              <a:gd name="connsiteY11" fmla="*/ 20903 h 21600"/>
              <a:gd name="connsiteX12" fmla="*/ 49439 w 49965"/>
              <a:gd name="connsiteY12" fmla="*/ 12484 h 21600"/>
              <a:gd name="connsiteX13" fmla="*/ 49965 w 49965"/>
              <a:gd name="connsiteY13" fmla="*/ 10800 h 21600"/>
              <a:gd name="connsiteX14" fmla="*/ 49439 w 49965"/>
              <a:gd name="connsiteY14" fmla="*/ 9116 h 21600"/>
              <a:gd name="connsiteX15" fmla="*/ 43102 w 49965"/>
              <a:gd name="connsiteY15" fmla="*/ 697 h 21600"/>
              <a:gd name="connsiteX16" fmla="*/ 41834 w 49965"/>
              <a:gd name="connsiteY16" fmla="*/ 0 h 21600"/>
              <a:gd name="connsiteX0" fmla="*/ 41834 w 49965"/>
              <a:gd name="connsiteY0" fmla="*/ 0 h 21600"/>
              <a:gd name="connsiteX1" fmla="*/ 40565 w 49965"/>
              <a:gd name="connsiteY1" fmla="*/ 697 h 21600"/>
              <a:gd name="connsiteX2" fmla="*/ 40565 w 49965"/>
              <a:gd name="connsiteY2" fmla="*/ 4065 h 21600"/>
              <a:gd name="connsiteX3" fmla="*/ 43844 w 49965"/>
              <a:gd name="connsiteY3" fmla="*/ 8419 h 21600"/>
              <a:gd name="connsiteX4" fmla="*/ 1794 w 49965"/>
              <a:gd name="connsiteY4" fmla="*/ 8551 h 21600"/>
              <a:gd name="connsiteX5" fmla="*/ 1 w 49965"/>
              <a:gd name="connsiteY5" fmla="*/ 10668 h 21600"/>
              <a:gd name="connsiteX6" fmla="*/ 1694 w 49965"/>
              <a:gd name="connsiteY6" fmla="*/ 13049 h 21600"/>
              <a:gd name="connsiteX7" fmla="*/ 43844 w 49965"/>
              <a:gd name="connsiteY7" fmla="*/ 13181 h 21600"/>
              <a:gd name="connsiteX8" fmla="*/ 40565 w 49965"/>
              <a:gd name="connsiteY8" fmla="*/ 17535 h 21600"/>
              <a:gd name="connsiteX9" fmla="*/ 40565 w 49965"/>
              <a:gd name="connsiteY9" fmla="*/ 20903 h 21600"/>
              <a:gd name="connsiteX10" fmla="*/ 41834 w 49965"/>
              <a:gd name="connsiteY10" fmla="*/ 21600 h 21600"/>
              <a:gd name="connsiteX11" fmla="*/ 43102 w 49965"/>
              <a:gd name="connsiteY11" fmla="*/ 20903 h 21600"/>
              <a:gd name="connsiteX12" fmla="*/ 49439 w 49965"/>
              <a:gd name="connsiteY12" fmla="*/ 12484 h 21600"/>
              <a:gd name="connsiteX13" fmla="*/ 49965 w 49965"/>
              <a:gd name="connsiteY13" fmla="*/ 10800 h 21600"/>
              <a:gd name="connsiteX14" fmla="*/ 49439 w 49965"/>
              <a:gd name="connsiteY14" fmla="*/ 9116 h 21600"/>
              <a:gd name="connsiteX15" fmla="*/ 43102 w 49965"/>
              <a:gd name="connsiteY15" fmla="*/ 697 h 21600"/>
              <a:gd name="connsiteX16" fmla="*/ 41834 w 49965"/>
              <a:gd name="connsiteY1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9965" h="21600" extrusionOk="0">
                <a:moveTo>
                  <a:pt x="41834" y="0"/>
                </a:moveTo>
                <a:cubicBezTo>
                  <a:pt x="41375" y="0"/>
                  <a:pt x="40916" y="232"/>
                  <a:pt x="40565" y="697"/>
                </a:cubicBezTo>
                <a:cubicBezTo>
                  <a:pt x="39865" y="1626"/>
                  <a:pt x="39865" y="3135"/>
                  <a:pt x="40565" y="4065"/>
                </a:cubicBezTo>
                <a:lnTo>
                  <a:pt x="43844" y="8419"/>
                </a:lnTo>
                <a:lnTo>
                  <a:pt x="1794" y="8551"/>
                </a:lnTo>
                <a:cubicBezTo>
                  <a:pt x="803" y="8551"/>
                  <a:pt x="18" y="9918"/>
                  <a:pt x="1" y="10668"/>
                </a:cubicBezTo>
                <a:cubicBezTo>
                  <a:pt x="-16" y="11418"/>
                  <a:pt x="703" y="13049"/>
                  <a:pt x="1694" y="13049"/>
                </a:cubicBezTo>
                <a:lnTo>
                  <a:pt x="43844" y="13181"/>
                </a:lnTo>
                <a:lnTo>
                  <a:pt x="40565" y="17535"/>
                </a:lnTo>
                <a:cubicBezTo>
                  <a:pt x="39865" y="18465"/>
                  <a:pt x="39865" y="19974"/>
                  <a:pt x="40565" y="20903"/>
                </a:cubicBezTo>
                <a:cubicBezTo>
                  <a:pt x="40916" y="21368"/>
                  <a:pt x="41375" y="21600"/>
                  <a:pt x="41834" y="21600"/>
                </a:cubicBezTo>
                <a:cubicBezTo>
                  <a:pt x="42292" y="21600"/>
                  <a:pt x="42752" y="21368"/>
                  <a:pt x="43102" y="20903"/>
                </a:cubicBezTo>
                <a:lnTo>
                  <a:pt x="49439" y="12484"/>
                </a:lnTo>
                <a:cubicBezTo>
                  <a:pt x="49789" y="12019"/>
                  <a:pt x="49965" y="11409"/>
                  <a:pt x="49965" y="10800"/>
                </a:cubicBezTo>
                <a:cubicBezTo>
                  <a:pt x="49965" y="10191"/>
                  <a:pt x="49789" y="9581"/>
                  <a:pt x="49439" y="9116"/>
                </a:cubicBezTo>
                <a:lnTo>
                  <a:pt x="43102" y="697"/>
                </a:lnTo>
                <a:cubicBezTo>
                  <a:pt x="42752" y="232"/>
                  <a:pt x="42292" y="0"/>
                  <a:pt x="41834" y="0"/>
                </a:cubicBezTo>
                <a:close/>
              </a:path>
            </a:pathLst>
          </a:custGeom>
          <a:solidFill>
            <a:srgbClr val="FEC224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/>
              <a:t>6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87" name="Google Shape;87;p6"/>
          <p:cNvSpPr txBox="1"/>
          <p:nvPr/>
        </p:nvSpPr>
        <p:spPr>
          <a:xfrm>
            <a:off x="4264920" y="511059"/>
            <a:ext cx="4449038" cy="588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0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iw-IL" sz="2800" b="0" i="0" u="none" strike="noStrike" cap="non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השפעת המשתנים זה על זה</a:t>
            </a:r>
            <a:endParaRPr sz="2800" b="0" i="0" u="none" strike="noStrike" cap="non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1" name="Circle">
            <a:extLst>
              <a:ext uri="{FF2B5EF4-FFF2-40B4-BE49-F238E27FC236}">
                <a16:creationId xmlns:a16="http://schemas.microsoft.com/office/drawing/2014/main" id="{D90ABAA8-FF4C-4849-BAC5-214946990D8B}"/>
              </a:ext>
            </a:extLst>
          </p:cNvPr>
          <p:cNvSpPr/>
          <p:nvPr/>
        </p:nvSpPr>
        <p:spPr>
          <a:xfrm>
            <a:off x="5534947" y="1516448"/>
            <a:ext cx="2209804" cy="1548362"/>
          </a:xfrm>
          <a:prstGeom prst="ellipse">
            <a:avLst/>
          </a:prstGeom>
          <a:solidFill>
            <a:srgbClr val="918D8E"/>
          </a:solidFill>
          <a:ln w="25400">
            <a:noFill/>
            <a:miter/>
          </a:ln>
        </p:spPr>
        <p:txBody>
          <a:bodyPr lIns="34289" tIns="34289" rIns="34289" bIns="34289" anchor="ctr"/>
          <a:lstStyle/>
          <a:p>
            <a:endParaRPr/>
          </a:p>
        </p:txBody>
      </p:sp>
      <p:sp>
        <p:nvSpPr>
          <p:cNvPr id="12" name="Google Shape;53;p13">
            <a:extLst>
              <a:ext uri="{FF2B5EF4-FFF2-40B4-BE49-F238E27FC236}">
                <a16:creationId xmlns:a16="http://schemas.microsoft.com/office/drawing/2014/main" id="{6EC8A3D2-746D-4F21-AB9B-574FC181AAAA}"/>
              </a:ext>
            </a:extLst>
          </p:cNvPr>
          <p:cNvSpPr txBox="1"/>
          <p:nvPr/>
        </p:nvSpPr>
        <p:spPr>
          <a:xfrm>
            <a:off x="5491658" y="1802704"/>
            <a:ext cx="2296382" cy="44855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8567" tIns="68567" rIns="68567" bIns="68567">
            <a:spAutoFit/>
          </a:bodyPr>
          <a:lstStyle/>
          <a:p>
            <a:pPr algn="ctr" rtl="1">
              <a:lnSpc>
                <a:spcPct val="120000"/>
              </a:lnSpc>
              <a:defRPr sz="1500" spc="14">
                <a:solidFill>
                  <a:srgbClr val="FFFFFF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pPr>
            <a:r>
              <a:rPr lang="he-IL" sz="1800" dirty="0">
                <a:latin typeface="Assistant" pitchFamily="2" charset="-79"/>
                <a:cs typeface="Assistant" pitchFamily="2" charset="-79"/>
              </a:rPr>
              <a:t>משתנה מסביר</a:t>
            </a:r>
            <a:endParaRPr sz="1800" dirty="0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13" name="Circle">
            <a:extLst>
              <a:ext uri="{FF2B5EF4-FFF2-40B4-BE49-F238E27FC236}">
                <a16:creationId xmlns:a16="http://schemas.microsoft.com/office/drawing/2014/main" id="{3C3B8248-6B68-4C05-9D95-23D9F4160AD2}"/>
              </a:ext>
            </a:extLst>
          </p:cNvPr>
          <p:cNvSpPr/>
          <p:nvPr/>
        </p:nvSpPr>
        <p:spPr>
          <a:xfrm>
            <a:off x="1267574" y="1516448"/>
            <a:ext cx="2209804" cy="1548362"/>
          </a:xfrm>
          <a:prstGeom prst="ellipse">
            <a:avLst/>
          </a:prstGeom>
          <a:solidFill>
            <a:srgbClr val="00B0F0"/>
          </a:solidFill>
          <a:ln w="25400">
            <a:noFill/>
            <a:miter/>
          </a:ln>
        </p:spPr>
        <p:txBody>
          <a:bodyPr lIns="34289" tIns="34289" rIns="34289" bIns="34289" anchor="ctr"/>
          <a:lstStyle/>
          <a:p>
            <a:endParaRPr/>
          </a:p>
        </p:txBody>
      </p:sp>
      <p:sp>
        <p:nvSpPr>
          <p:cNvPr id="14" name="Google Shape;53;p13">
            <a:extLst>
              <a:ext uri="{FF2B5EF4-FFF2-40B4-BE49-F238E27FC236}">
                <a16:creationId xmlns:a16="http://schemas.microsoft.com/office/drawing/2014/main" id="{F90B1473-9648-456E-B7EF-A0F270819F7E}"/>
              </a:ext>
            </a:extLst>
          </p:cNvPr>
          <p:cNvSpPr txBox="1"/>
          <p:nvPr/>
        </p:nvSpPr>
        <p:spPr>
          <a:xfrm>
            <a:off x="1548399" y="1802704"/>
            <a:ext cx="1610785" cy="44855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8567" tIns="68567" rIns="68567" bIns="68567">
            <a:spAutoFit/>
          </a:bodyPr>
          <a:lstStyle/>
          <a:p>
            <a:pPr algn="ctr" rtl="1">
              <a:lnSpc>
                <a:spcPct val="120000"/>
              </a:lnSpc>
              <a:defRPr sz="1500" spc="14">
                <a:solidFill>
                  <a:srgbClr val="FFFFFF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pPr>
            <a:r>
              <a:rPr lang="he-IL" sz="1800" dirty="0">
                <a:latin typeface="Assistant" pitchFamily="2" charset="-79"/>
                <a:cs typeface="Assistant" pitchFamily="2" charset="-79"/>
              </a:rPr>
              <a:t>משתנה מוסבר</a:t>
            </a:r>
            <a:endParaRPr sz="1800" dirty="0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15" name="Google Shape;53;p13">
            <a:extLst>
              <a:ext uri="{FF2B5EF4-FFF2-40B4-BE49-F238E27FC236}">
                <a16:creationId xmlns:a16="http://schemas.microsoft.com/office/drawing/2014/main" id="{3FA3130B-82EE-4BFA-8438-AAC369FEAB16}"/>
              </a:ext>
            </a:extLst>
          </p:cNvPr>
          <p:cNvSpPr txBox="1"/>
          <p:nvPr/>
        </p:nvSpPr>
        <p:spPr>
          <a:xfrm>
            <a:off x="5635868" y="2233527"/>
            <a:ext cx="2060714" cy="44855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8567" tIns="68567" rIns="68567" bIns="68567">
            <a:spAutoFit/>
          </a:bodyPr>
          <a:lstStyle/>
          <a:p>
            <a:pPr algn="ctr" rtl="1">
              <a:lnSpc>
                <a:spcPct val="120000"/>
              </a:lnSpc>
              <a:defRPr sz="1500" spc="14">
                <a:solidFill>
                  <a:srgbClr val="FFFFFF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pPr>
            <a:r>
              <a:rPr lang="he-IL" sz="1800" b="1" dirty="0">
                <a:latin typeface="Assistant" pitchFamily="2" charset="-79"/>
                <a:cs typeface="Assistant" pitchFamily="2" charset="-79"/>
              </a:rPr>
              <a:t>- מספר שעות תרגול</a:t>
            </a:r>
            <a:endParaRPr sz="1800" b="1" dirty="0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16" name="Google Shape;53;p13">
            <a:extLst>
              <a:ext uri="{FF2B5EF4-FFF2-40B4-BE49-F238E27FC236}">
                <a16:creationId xmlns:a16="http://schemas.microsoft.com/office/drawing/2014/main" id="{6C7B13A4-9D28-42E1-8BDA-375C1E6B32AC}"/>
              </a:ext>
            </a:extLst>
          </p:cNvPr>
          <p:cNvSpPr txBox="1"/>
          <p:nvPr/>
        </p:nvSpPr>
        <p:spPr>
          <a:xfrm>
            <a:off x="1380391" y="2233527"/>
            <a:ext cx="2060714" cy="44855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8567" tIns="68567" rIns="68567" bIns="68567">
            <a:spAutoFit/>
          </a:bodyPr>
          <a:lstStyle/>
          <a:p>
            <a:pPr algn="ctr" rtl="1">
              <a:lnSpc>
                <a:spcPct val="120000"/>
              </a:lnSpc>
              <a:defRPr sz="1500" spc="14">
                <a:solidFill>
                  <a:srgbClr val="FFFFFF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pPr>
            <a:r>
              <a:rPr lang="he-IL" sz="1800" b="1" dirty="0">
                <a:latin typeface="Assistant" pitchFamily="2" charset="-79"/>
                <a:cs typeface="Assistant" pitchFamily="2" charset="-79"/>
              </a:rPr>
              <a:t>- הצלחה במבחן</a:t>
            </a:r>
            <a:endParaRPr sz="1800" b="1" dirty="0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17" name="Google Shape;62;p6">
            <a:extLst>
              <a:ext uri="{FF2B5EF4-FFF2-40B4-BE49-F238E27FC236}">
                <a16:creationId xmlns:a16="http://schemas.microsoft.com/office/drawing/2014/main" id="{F187A712-6477-48CA-8BA6-5652A14D08B0}"/>
              </a:ext>
            </a:extLst>
          </p:cNvPr>
          <p:cNvSpPr/>
          <p:nvPr/>
        </p:nvSpPr>
        <p:spPr>
          <a:xfrm flipH="1">
            <a:off x="3892409" y="2200005"/>
            <a:ext cx="1058553" cy="344544"/>
          </a:xfrm>
          <a:custGeom>
            <a:avLst/>
            <a:gdLst>
              <a:gd name="connsiteX0" fmla="*/ 13469 w 21600"/>
              <a:gd name="connsiteY0" fmla="*/ 0 h 21600"/>
              <a:gd name="connsiteX1" fmla="*/ 12200 w 21600"/>
              <a:gd name="connsiteY1" fmla="*/ 697 h 21600"/>
              <a:gd name="connsiteX2" fmla="*/ 12200 w 21600"/>
              <a:gd name="connsiteY2" fmla="*/ 4065 h 21600"/>
              <a:gd name="connsiteX3" fmla="*/ 15479 w 21600"/>
              <a:gd name="connsiteY3" fmla="*/ 8419 h 21600"/>
              <a:gd name="connsiteX4" fmla="*/ 1793 w 21600"/>
              <a:gd name="connsiteY4" fmla="*/ 8419 h 21600"/>
              <a:gd name="connsiteX5" fmla="*/ 0 w 21600"/>
              <a:gd name="connsiteY5" fmla="*/ 10800 h 21600"/>
              <a:gd name="connsiteX6" fmla="*/ 1793 w 21600"/>
              <a:gd name="connsiteY6" fmla="*/ 13181 h 21600"/>
              <a:gd name="connsiteX7" fmla="*/ 15479 w 21600"/>
              <a:gd name="connsiteY7" fmla="*/ 13181 h 21600"/>
              <a:gd name="connsiteX8" fmla="*/ 12200 w 21600"/>
              <a:gd name="connsiteY8" fmla="*/ 17535 h 21600"/>
              <a:gd name="connsiteX9" fmla="*/ 12200 w 21600"/>
              <a:gd name="connsiteY9" fmla="*/ 20903 h 21600"/>
              <a:gd name="connsiteX10" fmla="*/ 13469 w 21600"/>
              <a:gd name="connsiteY10" fmla="*/ 21600 h 21600"/>
              <a:gd name="connsiteX11" fmla="*/ 14737 w 21600"/>
              <a:gd name="connsiteY11" fmla="*/ 20903 h 21600"/>
              <a:gd name="connsiteX12" fmla="*/ 21074 w 21600"/>
              <a:gd name="connsiteY12" fmla="*/ 12484 h 21600"/>
              <a:gd name="connsiteX13" fmla="*/ 21600 w 21600"/>
              <a:gd name="connsiteY13" fmla="*/ 10800 h 21600"/>
              <a:gd name="connsiteX14" fmla="*/ 21074 w 21600"/>
              <a:gd name="connsiteY14" fmla="*/ 9116 h 21600"/>
              <a:gd name="connsiteX15" fmla="*/ 14737 w 21600"/>
              <a:gd name="connsiteY15" fmla="*/ 697 h 21600"/>
              <a:gd name="connsiteX16" fmla="*/ 13469 w 21600"/>
              <a:gd name="connsiteY16" fmla="*/ 0 h 21600"/>
              <a:gd name="connsiteX0" fmla="*/ 13469 w 21600"/>
              <a:gd name="connsiteY0" fmla="*/ 0 h 21600"/>
              <a:gd name="connsiteX1" fmla="*/ 12200 w 21600"/>
              <a:gd name="connsiteY1" fmla="*/ 697 h 21600"/>
              <a:gd name="connsiteX2" fmla="*/ 12200 w 21600"/>
              <a:gd name="connsiteY2" fmla="*/ 4065 h 21600"/>
              <a:gd name="connsiteX3" fmla="*/ 15479 w 21600"/>
              <a:gd name="connsiteY3" fmla="*/ 8419 h 21600"/>
              <a:gd name="connsiteX4" fmla="*/ 1793 w 21600"/>
              <a:gd name="connsiteY4" fmla="*/ 8419 h 21600"/>
              <a:gd name="connsiteX5" fmla="*/ 0 w 21600"/>
              <a:gd name="connsiteY5" fmla="*/ 10800 h 21600"/>
              <a:gd name="connsiteX6" fmla="*/ 1793 w 21600"/>
              <a:gd name="connsiteY6" fmla="*/ 13181 h 21600"/>
              <a:gd name="connsiteX7" fmla="*/ 15479 w 21600"/>
              <a:gd name="connsiteY7" fmla="*/ 13181 h 21600"/>
              <a:gd name="connsiteX8" fmla="*/ 12200 w 21600"/>
              <a:gd name="connsiteY8" fmla="*/ 17535 h 21600"/>
              <a:gd name="connsiteX9" fmla="*/ 12200 w 21600"/>
              <a:gd name="connsiteY9" fmla="*/ 20903 h 21600"/>
              <a:gd name="connsiteX10" fmla="*/ 13469 w 21600"/>
              <a:gd name="connsiteY10" fmla="*/ 21600 h 21600"/>
              <a:gd name="connsiteX11" fmla="*/ 14737 w 21600"/>
              <a:gd name="connsiteY11" fmla="*/ 20903 h 21600"/>
              <a:gd name="connsiteX12" fmla="*/ 21074 w 21600"/>
              <a:gd name="connsiteY12" fmla="*/ 12484 h 21600"/>
              <a:gd name="connsiteX13" fmla="*/ 21600 w 21600"/>
              <a:gd name="connsiteY13" fmla="*/ 10800 h 21600"/>
              <a:gd name="connsiteX14" fmla="*/ 21074 w 21600"/>
              <a:gd name="connsiteY14" fmla="*/ 9116 h 21600"/>
              <a:gd name="connsiteX15" fmla="*/ 14737 w 21600"/>
              <a:gd name="connsiteY15" fmla="*/ 697 h 21600"/>
              <a:gd name="connsiteX16" fmla="*/ 13469 w 21600"/>
              <a:gd name="connsiteY16" fmla="*/ 0 h 21600"/>
              <a:gd name="connsiteX0" fmla="*/ 41833 w 49964"/>
              <a:gd name="connsiteY0" fmla="*/ 0 h 21600"/>
              <a:gd name="connsiteX1" fmla="*/ 40564 w 49964"/>
              <a:gd name="connsiteY1" fmla="*/ 697 h 21600"/>
              <a:gd name="connsiteX2" fmla="*/ 40564 w 49964"/>
              <a:gd name="connsiteY2" fmla="*/ 4065 h 21600"/>
              <a:gd name="connsiteX3" fmla="*/ 43843 w 49964"/>
              <a:gd name="connsiteY3" fmla="*/ 8419 h 21600"/>
              <a:gd name="connsiteX4" fmla="*/ 30157 w 49964"/>
              <a:gd name="connsiteY4" fmla="*/ 8419 h 21600"/>
              <a:gd name="connsiteX5" fmla="*/ 0 w 49964"/>
              <a:gd name="connsiteY5" fmla="*/ 10668 h 21600"/>
              <a:gd name="connsiteX6" fmla="*/ 30157 w 49964"/>
              <a:gd name="connsiteY6" fmla="*/ 13181 h 21600"/>
              <a:gd name="connsiteX7" fmla="*/ 43843 w 49964"/>
              <a:gd name="connsiteY7" fmla="*/ 13181 h 21600"/>
              <a:gd name="connsiteX8" fmla="*/ 40564 w 49964"/>
              <a:gd name="connsiteY8" fmla="*/ 17535 h 21600"/>
              <a:gd name="connsiteX9" fmla="*/ 40564 w 49964"/>
              <a:gd name="connsiteY9" fmla="*/ 20903 h 21600"/>
              <a:gd name="connsiteX10" fmla="*/ 41833 w 49964"/>
              <a:gd name="connsiteY10" fmla="*/ 21600 h 21600"/>
              <a:gd name="connsiteX11" fmla="*/ 43101 w 49964"/>
              <a:gd name="connsiteY11" fmla="*/ 20903 h 21600"/>
              <a:gd name="connsiteX12" fmla="*/ 49438 w 49964"/>
              <a:gd name="connsiteY12" fmla="*/ 12484 h 21600"/>
              <a:gd name="connsiteX13" fmla="*/ 49964 w 49964"/>
              <a:gd name="connsiteY13" fmla="*/ 10800 h 21600"/>
              <a:gd name="connsiteX14" fmla="*/ 49438 w 49964"/>
              <a:gd name="connsiteY14" fmla="*/ 9116 h 21600"/>
              <a:gd name="connsiteX15" fmla="*/ 43101 w 49964"/>
              <a:gd name="connsiteY15" fmla="*/ 697 h 21600"/>
              <a:gd name="connsiteX16" fmla="*/ 41833 w 49964"/>
              <a:gd name="connsiteY16" fmla="*/ 0 h 21600"/>
              <a:gd name="connsiteX0" fmla="*/ 43093 w 51224"/>
              <a:gd name="connsiteY0" fmla="*/ 0 h 21600"/>
              <a:gd name="connsiteX1" fmla="*/ 41824 w 51224"/>
              <a:gd name="connsiteY1" fmla="*/ 697 h 21600"/>
              <a:gd name="connsiteX2" fmla="*/ 41824 w 51224"/>
              <a:gd name="connsiteY2" fmla="*/ 4065 h 21600"/>
              <a:gd name="connsiteX3" fmla="*/ 45103 w 51224"/>
              <a:gd name="connsiteY3" fmla="*/ 8419 h 21600"/>
              <a:gd name="connsiteX4" fmla="*/ 5830 w 51224"/>
              <a:gd name="connsiteY4" fmla="*/ 8551 h 21600"/>
              <a:gd name="connsiteX5" fmla="*/ 1260 w 51224"/>
              <a:gd name="connsiteY5" fmla="*/ 10668 h 21600"/>
              <a:gd name="connsiteX6" fmla="*/ 31417 w 51224"/>
              <a:gd name="connsiteY6" fmla="*/ 13181 h 21600"/>
              <a:gd name="connsiteX7" fmla="*/ 45103 w 51224"/>
              <a:gd name="connsiteY7" fmla="*/ 13181 h 21600"/>
              <a:gd name="connsiteX8" fmla="*/ 41824 w 51224"/>
              <a:gd name="connsiteY8" fmla="*/ 17535 h 21600"/>
              <a:gd name="connsiteX9" fmla="*/ 41824 w 51224"/>
              <a:gd name="connsiteY9" fmla="*/ 20903 h 21600"/>
              <a:gd name="connsiteX10" fmla="*/ 43093 w 51224"/>
              <a:gd name="connsiteY10" fmla="*/ 21600 h 21600"/>
              <a:gd name="connsiteX11" fmla="*/ 44361 w 51224"/>
              <a:gd name="connsiteY11" fmla="*/ 20903 h 21600"/>
              <a:gd name="connsiteX12" fmla="*/ 50698 w 51224"/>
              <a:gd name="connsiteY12" fmla="*/ 12484 h 21600"/>
              <a:gd name="connsiteX13" fmla="*/ 51224 w 51224"/>
              <a:gd name="connsiteY13" fmla="*/ 10800 h 21600"/>
              <a:gd name="connsiteX14" fmla="*/ 50698 w 51224"/>
              <a:gd name="connsiteY14" fmla="*/ 9116 h 21600"/>
              <a:gd name="connsiteX15" fmla="*/ 44361 w 51224"/>
              <a:gd name="connsiteY15" fmla="*/ 697 h 21600"/>
              <a:gd name="connsiteX16" fmla="*/ 43093 w 51224"/>
              <a:gd name="connsiteY16" fmla="*/ 0 h 21600"/>
              <a:gd name="connsiteX0" fmla="*/ 43718 w 51849"/>
              <a:gd name="connsiteY0" fmla="*/ 0 h 21600"/>
              <a:gd name="connsiteX1" fmla="*/ 42449 w 51849"/>
              <a:gd name="connsiteY1" fmla="*/ 697 h 21600"/>
              <a:gd name="connsiteX2" fmla="*/ 42449 w 51849"/>
              <a:gd name="connsiteY2" fmla="*/ 4065 h 21600"/>
              <a:gd name="connsiteX3" fmla="*/ 45728 w 51849"/>
              <a:gd name="connsiteY3" fmla="*/ 8419 h 21600"/>
              <a:gd name="connsiteX4" fmla="*/ 3678 w 51849"/>
              <a:gd name="connsiteY4" fmla="*/ 8551 h 21600"/>
              <a:gd name="connsiteX5" fmla="*/ 1885 w 51849"/>
              <a:gd name="connsiteY5" fmla="*/ 10668 h 21600"/>
              <a:gd name="connsiteX6" fmla="*/ 32042 w 51849"/>
              <a:gd name="connsiteY6" fmla="*/ 13181 h 21600"/>
              <a:gd name="connsiteX7" fmla="*/ 45728 w 51849"/>
              <a:gd name="connsiteY7" fmla="*/ 13181 h 21600"/>
              <a:gd name="connsiteX8" fmla="*/ 42449 w 51849"/>
              <a:gd name="connsiteY8" fmla="*/ 17535 h 21600"/>
              <a:gd name="connsiteX9" fmla="*/ 42449 w 51849"/>
              <a:gd name="connsiteY9" fmla="*/ 20903 h 21600"/>
              <a:gd name="connsiteX10" fmla="*/ 43718 w 51849"/>
              <a:gd name="connsiteY10" fmla="*/ 21600 h 21600"/>
              <a:gd name="connsiteX11" fmla="*/ 44986 w 51849"/>
              <a:gd name="connsiteY11" fmla="*/ 20903 h 21600"/>
              <a:gd name="connsiteX12" fmla="*/ 51323 w 51849"/>
              <a:gd name="connsiteY12" fmla="*/ 12484 h 21600"/>
              <a:gd name="connsiteX13" fmla="*/ 51849 w 51849"/>
              <a:gd name="connsiteY13" fmla="*/ 10800 h 21600"/>
              <a:gd name="connsiteX14" fmla="*/ 51323 w 51849"/>
              <a:gd name="connsiteY14" fmla="*/ 9116 h 21600"/>
              <a:gd name="connsiteX15" fmla="*/ 44986 w 51849"/>
              <a:gd name="connsiteY15" fmla="*/ 697 h 21600"/>
              <a:gd name="connsiteX16" fmla="*/ 43718 w 51849"/>
              <a:gd name="connsiteY16" fmla="*/ 0 h 21600"/>
              <a:gd name="connsiteX0" fmla="*/ 41834 w 49965"/>
              <a:gd name="connsiteY0" fmla="*/ 0 h 21600"/>
              <a:gd name="connsiteX1" fmla="*/ 40565 w 49965"/>
              <a:gd name="connsiteY1" fmla="*/ 697 h 21600"/>
              <a:gd name="connsiteX2" fmla="*/ 40565 w 49965"/>
              <a:gd name="connsiteY2" fmla="*/ 4065 h 21600"/>
              <a:gd name="connsiteX3" fmla="*/ 43844 w 49965"/>
              <a:gd name="connsiteY3" fmla="*/ 8419 h 21600"/>
              <a:gd name="connsiteX4" fmla="*/ 1794 w 49965"/>
              <a:gd name="connsiteY4" fmla="*/ 8551 h 21600"/>
              <a:gd name="connsiteX5" fmla="*/ 1 w 49965"/>
              <a:gd name="connsiteY5" fmla="*/ 10668 h 21600"/>
              <a:gd name="connsiteX6" fmla="*/ 1893 w 49965"/>
              <a:gd name="connsiteY6" fmla="*/ 13049 h 21600"/>
              <a:gd name="connsiteX7" fmla="*/ 43844 w 49965"/>
              <a:gd name="connsiteY7" fmla="*/ 13181 h 21600"/>
              <a:gd name="connsiteX8" fmla="*/ 40565 w 49965"/>
              <a:gd name="connsiteY8" fmla="*/ 17535 h 21600"/>
              <a:gd name="connsiteX9" fmla="*/ 40565 w 49965"/>
              <a:gd name="connsiteY9" fmla="*/ 20903 h 21600"/>
              <a:gd name="connsiteX10" fmla="*/ 41834 w 49965"/>
              <a:gd name="connsiteY10" fmla="*/ 21600 h 21600"/>
              <a:gd name="connsiteX11" fmla="*/ 43102 w 49965"/>
              <a:gd name="connsiteY11" fmla="*/ 20903 h 21600"/>
              <a:gd name="connsiteX12" fmla="*/ 49439 w 49965"/>
              <a:gd name="connsiteY12" fmla="*/ 12484 h 21600"/>
              <a:gd name="connsiteX13" fmla="*/ 49965 w 49965"/>
              <a:gd name="connsiteY13" fmla="*/ 10800 h 21600"/>
              <a:gd name="connsiteX14" fmla="*/ 49439 w 49965"/>
              <a:gd name="connsiteY14" fmla="*/ 9116 h 21600"/>
              <a:gd name="connsiteX15" fmla="*/ 43102 w 49965"/>
              <a:gd name="connsiteY15" fmla="*/ 697 h 21600"/>
              <a:gd name="connsiteX16" fmla="*/ 41834 w 49965"/>
              <a:gd name="connsiteY16" fmla="*/ 0 h 21600"/>
              <a:gd name="connsiteX0" fmla="*/ 41834 w 49965"/>
              <a:gd name="connsiteY0" fmla="*/ 0 h 21600"/>
              <a:gd name="connsiteX1" fmla="*/ 40565 w 49965"/>
              <a:gd name="connsiteY1" fmla="*/ 697 h 21600"/>
              <a:gd name="connsiteX2" fmla="*/ 40565 w 49965"/>
              <a:gd name="connsiteY2" fmla="*/ 4065 h 21600"/>
              <a:gd name="connsiteX3" fmla="*/ 43844 w 49965"/>
              <a:gd name="connsiteY3" fmla="*/ 8419 h 21600"/>
              <a:gd name="connsiteX4" fmla="*/ 1794 w 49965"/>
              <a:gd name="connsiteY4" fmla="*/ 8551 h 21600"/>
              <a:gd name="connsiteX5" fmla="*/ 1 w 49965"/>
              <a:gd name="connsiteY5" fmla="*/ 10668 h 21600"/>
              <a:gd name="connsiteX6" fmla="*/ 1595 w 49965"/>
              <a:gd name="connsiteY6" fmla="*/ 13049 h 21600"/>
              <a:gd name="connsiteX7" fmla="*/ 43844 w 49965"/>
              <a:gd name="connsiteY7" fmla="*/ 13181 h 21600"/>
              <a:gd name="connsiteX8" fmla="*/ 40565 w 49965"/>
              <a:gd name="connsiteY8" fmla="*/ 17535 h 21600"/>
              <a:gd name="connsiteX9" fmla="*/ 40565 w 49965"/>
              <a:gd name="connsiteY9" fmla="*/ 20903 h 21600"/>
              <a:gd name="connsiteX10" fmla="*/ 41834 w 49965"/>
              <a:gd name="connsiteY10" fmla="*/ 21600 h 21600"/>
              <a:gd name="connsiteX11" fmla="*/ 43102 w 49965"/>
              <a:gd name="connsiteY11" fmla="*/ 20903 h 21600"/>
              <a:gd name="connsiteX12" fmla="*/ 49439 w 49965"/>
              <a:gd name="connsiteY12" fmla="*/ 12484 h 21600"/>
              <a:gd name="connsiteX13" fmla="*/ 49965 w 49965"/>
              <a:gd name="connsiteY13" fmla="*/ 10800 h 21600"/>
              <a:gd name="connsiteX14" fmla="*/ 49439 w 49965"/>
              <a:gd name="connsiteY14" fmla="*/ 9116 h 21600"/>
              <a:gd name="connsiteX15" fmla="*/ 43102 w 49965"/>
              <a:gd name="connsiteY15" fmla="*/ 697 h 21600"/>
              <a:gd name="connsiteX16" fmla="*/ 41834 w 49965"/>
              <a:gd name="connsiteY16" fmla="*/ 0 h 21600"/>
              <a:gd name="connsiteX0" fmla="*/ 41834 w 49965"/>
              <a:gd name="connsiteY0" fmla="*/ 0 h 21600"/>
              <a:gd name="connsiteX1" fmla="*/ 40565 w 49965"/>
              <a:gd name="connsiteY1" fmla="*/ 697 h 21600"/>
              <a:gd name="connsiteX2" fmla="*/ 40565 w 49965"/>
              <a:gd name="connsiteY2" fmla="*/ 4065 h 21600"/>
              <a:gd name="connsiteX3" fmla="*/ 43844 w 49965"/>
              <a:gd name="connsiteY3" fmla="*/ 8419 h 21600"/>
              <a:gd name="connsiteX4" fmla="*/ 1794 w 49965"/>
              <a:gd name="connsiteY4" fmla="*/ 8551 h 21600"/>
              <a:gd name="connsiteX5" fmla="*/ 1 w 49965"/>
              <a:gd name="connsiteY5" fmla="*/ 10668 h 21600"/>
              <a:gd name="connsiteX6" fmla="*/ 1694 w 49965"/>
              <a:gd name="connsiteY6" fmla="*/ 13049 h 21600"/>
              <a:gd name="connsiteX7" fmla="*/ 43844 w 49965"/>
              <a:gd name="connsiteY7" fmla="*/ 13181 h 21600"/>
              <a:gd name="connsiteX8" fmla="*/ 40565 w 49965"/>
              <a:gd name="connsiteY8" fmla="*/ 17535 h 21600"/>
              <a:gd name="connsiteX9" fmla="*/ 40565 w 49965"/>
              <a:gd name="connsiteY9" fmla="*/ 20903 h 21600"/>
              <a:gd name="connsiteX10" fmla="*/ 41834 w 49965"/>
              <a:gd name="connsiteY10" fmla="*/ 21600 h 21600"/>
              <a:gd name="connsiteX11" fmla="*/ 43102 w 49965"/>
              <a:gd name="connsiteY11" fmla="*/ 20903 h 21600"/>
              <a:gd name="connsiteX12" fmla="*/ 49439 w 49965"/>
              <a:gd name="connsiteY12" fmla="*/ 12484 h 21600"/>
              <a:gd name="connsiteX13" fmla="*/ 49965 w 49965"/>
              <a:gd name="connsiteY13" fmla="*/ 10800 h 21600"/>
              <a:gd name="connsiteX14" fmla="*/ 49439 w 49965"/>
              <a:gd name="connsiteY14" fmla="*/ 9116 h 21600"/>
              <a:gd name="connsiteX15" fmla="*/ 43102 w 49965"/>
              <a:gd name="connsiteY15" fmla="*/ 697 h 21600"/>
              <a:gd name="connsiteX16" fmla="*/ 41834 w 49965"/>
              <a:gd name="connsiteY1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9965" h="21600" extrusionOk="0">
                <a:moveTo>
                  <a:pt x="41834" y="0"/>
                </a:moveTo>
                <a:cubicBezTo>
                  <a:pt x="41375" y="0"/>
                  <a:pt x="40916" y="232"/>
                  <a:pt x="40565" y="697"/>
                </a:cubicBezTo>
                <a:cubicBezTo>
                  <a:pt x="39865" y="1626"/>
                  <a:pt x="39865" y="3135"/>
                  <a:pt x="40565" y="4065"/>
                </a:cubicBezTo>
                <a:lnTo>
                  <a:pt x="43844" y="8419"/>
                </a:lnTo>
                <a:lnTo>
                  <a:pt x="1794" y="8551"/>
                </a:lnTo>
                <a:cubicBezTo>
                  <a:pt x="803" y="8551"/>
                  <a:pt x="18" y="9918"/>
                  <a:pt x="1" y="10668"/>
                </a:cubicBezTo>
                <a:cubicBezTo>
                  <a:pt x="-16" y="11418"/>
                  <a:pt x="703" y="13049"/>
                  <a:pt x="1694" y="13049"/>
                </a:cubicBezTo>
                <a:lnTo>
                  <a:pt x="43844" y="13181"/>
                </a:lnTo>
                <a:lnTo>
                  <a:pt x="40565" y="17535"/>
                </a:lnTo>
                <a:cubicBezTo>
                  <a:pt x="39865" y="18465"/>
                  <a:pt x="39865" y="19974"/>
                  <a:pt x="40565" y="20903"/>
                </a:cubicBezTo>
                <a:cubicBezTo>
                  <a:pt x="40916" y="21368"/>
                  <a:pt x="41375" y="21600"/>
                  <a:pt x="41834" y="21600"/>
                </a:cubicBezTo>
                <a:cubicBezTo>
                  <a:pt x="42292" y="21600"/>
                  <a:pt x="42752" y="21368"/>
                  <a:pt x="43102" y="20903"/>
                </a:cubicBezTo>
                <a:lnTo>
                  <a:pt x="49439" y="12484"/>
                </a:lnTo>
                <a:cubicBezTo>
                  <a:pt x="49789" y="12019"/>
                  <a:pt x="49965" y="11409"/>
                  <a:pt x="49965" y="10800"/>
                </a:cubicBezTo>
                <a:cubicBezTo>
                  <a:pt x="49965" y="10191"/>
                  <a:pt x="49789" y="9581"/>
                  <a:pt x="49439" y="9116"/>
                </a:cubicBezTo>
                <a:lnTo>
                  <a:pt x="43102" y="697"/>
                </a:lnTo>
                <a:cubicBezTo>
                  <a:pt x="42752" y="232"/>
                  <a:pt x="42292" y="0"/>
                  <a:pt x="41834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62;p6">
            <a:extLst>
              <a:ext uri="{FF2B5EF4-FFF2-40B4-BE49-F238E27FC236}">
                <a16:creationId xmlns:a16="http://schemas.microsoft.com/office/drawing/2014/main" id="{AE632DF0-B6AA-41DF-8E78-D1EAE5884862}"/>
              </a:ext>
            </a:extLst>
          </p:cNvPr>
          <p:cNvSpPr/>
          <p:nvPr/>
        </p:nvSpPr>
        <p:spPr>
          <a:xfrm rot="1281158" flipH="1">
            <a:off x="1549369" y="3509466"/>
            <a:ext cx="1058553" cy="344544"/>
          </a:xfrm>
          <a:custGeom>
            <a:avLst/>
            <a:gdLst>
              <a:gd name="connsiteX0" fmla="*/ 13469 w 21600"/>
              <a:gd name="connsiteY0" fmla="*/ 0 h 21600"/>
              <a:gd name="connsiteX1" fmla="*/ 12200 w 21600"/>
              <a:gd name="connsiteY1" fmla="*/ 697 h 21600"/>
              <a:gd name="connsiteX2" fmla="*/ 12200 w 21600"/>
              <a:gd name="connsiteY2" fmla="*/ 4065 h 21600"/>
              <a:gd name="connsiteX3" fmla="*/ 15479 w 21600"/>
              <a:gd name="connsiteY3" fmla="*/ 8419 h 21600"/>
              <a:gd name="connsiteX4" fmla="*/ 1793 w 21600"/>
              <a:gd name="connsiteY4" fmla="*/ 8419 h 21600"/>
              <a:gd name="connsiteX5" fmla="*/ 0 w 21600"/>
              <a:gd name="connsiteY5" fmla="*/ 10800 h 21600"/>
              <a:gd name="connsiteX6" fmla="*/ 1793 w 21600"/>
              <a:gd name="connsiteY6" fmla="*/ 13181 h 21600"/>
              <a:gd name="connsiteX7" fmla="*/ 15479 w 21600"/>
              <a:gd name="connsiteY7" fmla="*/ 13181 h 21600"/>
              <a:gd name="connsiteX8" fmla="*/ 12200 w 21600"/>
              <a:gd name="connsiteY8" fmla="*/ 17535 h 21600"/>
              <a:gd name="connsiteX9" fmla="*/ 12200 w 21600"/>
              <a:gd name="connsiteY9" fmla="*/ 20903 h 21600"/>
              <a:gd name="connsiteX10" fmla="*/ 13469 w 21600"/>
              <a:gd name="connsiteY10" fmla="*/ 21600 h 21600"/>
              <a:gd name="connsiteX11" fmla="*/ 14737 w 21600"/>
              <a:gd name="connsiteY11" fmla="*/ 20903 h 21600"/>
              <a:gd name="connsiteX12" fmla="*/ 21074 w 21600"/>
              <a:gd name="connsiteY12" fmla="*/ 12484 h 21600"/>
              <a:gd name="connsiteX13" fmla="*/ 21600 w 21600"/>
              <a:gd name="connsiteY13" fmla="*/ 10800 h 21600"/>
              <a:gd name="connsiteX14" fmla="*/ 21074 w 21600"/>
              <a:gd name="connsiteY14" fmla="*/ 9116 h 21600"/>
              <a:gd name="connsiteX15" fmla="*/ 14737 w 21600"/>
              <a:gd name="connsiteY15" fmla="*/ 697 h 21600"/>
              <a:gd name="connsiteX16" fmla="*/ 13469 w 21600"/>
              <a:gd name="connsiteY16" fmla="*/ 0 h 21600"/>
              <a:gd name="connsiteX0" fmla="*/ 13469 w 21600"/>
              <a:gd name="connsiteY0" fmla="*/ 0 h 21600"/>
              <a:gd name="connsiteX1" fmla="*/ 12200 w 21600"/>
              <a:gd name="connsiteY1" fmla="*/ 697 h 21600"/>
              <a:gd name="connsiteX2" fmla="*/ 12200 w 21600"/>
              <a:gd name="connsiteY2" fmla="*/ 4065 h 21600"/>
              <a:gd name="connsiteX3" fmla="*/ 15479 w 21600"/>
              <a:gd name="connsiteY3" fmla="*/ 8419 h 21600"/>
              <a:gd name="connsiteX4" fmla="*/ 1793 w 21600"/>
              <a:gd name="connsiteY4" fmla="*/ 8419 h 21600"/>
              <a:gd name="connsiteX5" fmla="*/ 0 w 21600"/>
              <a:gd name="connsiteY5" fmla="*/ 10800 h 21600"/>
              <a:gd name="connsiteX6" fmla="*/ 1793 w 21600"/>
              <a:gd name="connsiteY6" fmla="*/ 13181 h 21600"/>
              <a:gd name="connsiteX7" fmla="*/ 15479 w 21600"/>
              <a:gd name="connsiteY7" fmla="*/ 13181 h 21600"/>
              <a:gd name="connsiteX8" fmla="*/ 12200 w 21600"/>
              <a:gd name="connsiteY8" fmla="*/ 17535 h 21600"/>
              <a:gd name="connsiteX9" fmla="*/ 12200 w 21600"/>
              <a:gd name="connsiteY9" fmla="*/ 20903 h 21600"/>
              <a:gd name="connsiteX10" fmla="*/ 13469 w 21600"/>
              <a:gd name="connsiteY10" fmla="*/ 21600 h 21600"/>
              <a:gd name="connsiteX11" fmla="*/ 14737 w 21600"/>
              <a:gd name="connsiteY11" fmla="*/ 20903 h 21600"/>
              <a:gd name="connsiteX12" fmla="*/ 21074 w 21600"/>
              <a:gd name="connsiteY12" fmla="*/ 12484 h 21600"/>
              <a:gd name="connsiteX13" fmla="*/ 21600 w 21600"/>
              <a:gd name="connsiteY13" fmla="*/ 10800 h 21600"/>
              <a:gd name="connsiteX14" fmla="*/ 21074 w 21600"/>
              <a:gd name="connsiteY14" fmla="*/ 9116 h 21600"/>
              <a:gd name="connsiteX15" fmla="*/ 14737 w 21600"/>
              <a:gd name="connsiteY15" fmla="*/ 697 h 21600"/>
              <a:gd name="connsiteX16" fmla="*/ 13469 w 21600"/>
              <a:gd name="connsiteY16" fmla="*/ 0 h 21600"/>
              <a:gd name="connsiteX0" fmla="*/ 41833 w 49964"/>
              <a:gd name="connsiteY0" fmla="*/ 0 h 21600"/>
              <a:gd name="connsiteX1" fmla="*/ 40564 w 49964"/>
              <a:gd name="connsiteY1" fmla="*/ 697 h 21600"/>
              <a:gd name="connsiteX2" fmla="*/ 40564 w 49964"/>
              <a:gd name="connsiteY2" fmla="*/ 4065 h 21600"/>
              <a:gd name="connsiteX3" fmla="*/ 43843 w 49964"/>
              <a:gd name="connsiteY3" fmla="*/ 8419 h 21600"/>
              <a:gd name="connsiteX4" fmla="*/ 30157 w 49964"/>
              <a:gd name="connsiteY4" fmla="*/ 8419 h 21600"/>
              <a:gd name="connsiteX5" fmla="*/ 0 w 49964"/>
              <a:gd name="connsiteY5" fmla="*/ 10668 h 21600"/>
              <a:gd name="connsiteX6" fmla="*/ 30157 w 49964"/>
              <a:gd name="connsiteY6" fmla="*/ 13181 h 21600"/>
              <a:gd name="connsiteX7" fmla="*/ 43843 w 49964"/>
              <a:gd name="connsiteY7" fmla="*/ 13181 h 21600"/>
              <a:gd name="connsiteX8" fmla="*/ 40564 w 49964"/>
              <a:gd name="connsiteY8" fmla="*/ 17535 h 21600"/>
              <a:gd name="connsiteX9" fmla="*/ 40564 w 49964"/>
              <a:gd name="connsiteY9" fmla="*/ 20903 h 21600"/>
              <a:gd name="connsiteX10" fmla="*/ 41833 w 49964"/>
              <a:gd name="connsiteY10" fmla="*/ 21600 h 21600"/>
              <a:gd name="connsiteX11" fmla="*/ 43101 w 49964"/>
              <a:gd name="connsiteY11" fmla="*/ 20903 h 21600"/>
              <a:gd name="connsiteX12" fmla="*/ 49438 w 49964"/>
              <a:gd name="connsiteY12" fmla="*/ 12484 h 21600"/>
              <a:gd name="connsiteX13" fmla="*/ 49964 w 49964"/>
              <a:gd name="connsiteY13" fmla="*/ 10800 h 21600"/>
              <a:gd name="connsiteX14" fmla="*/ 49438 w 49964"/>
              <a:gd name="connsiteY14" fmla="*/ 9116 h 21600"/>
              <a:gd name="connsiteX15" fmla="*/ 43101 w 49964"/>
              <a:gd name="connsiteY15" fmla="*/ 697 h 21600"/>
              <a:gd name="connsiteX16" fmla="*/ 41833 w 49964"/>
              <a:gd name="connsiteY16" fmla="*/ 0 h 21600"/>
              <a:gd name="connsiteX0" fmla="*/ 43093 w 51224"/>
              <a:gd name="connsiteY0" fmla="*/ 0 h 21600"/>
              <a:gd name="connsiteX1" fmla="*/ 41824 w 51224"/>
              <a:gd name="connsiteY1" fmla="*/ 697 h 21600"/>
              <a:gd name="connsiteX2" fmla="*/ 41824 w 51224"/>
              <a:gd name="connsiteY2" fmla="*/ 4065 h 21600"/>
              <a:gd name="connsiteX3" fmla="*/ 45103 w 51224"/>
              <a:gd name="connsiteY3" fmla="*/ 8419 h 21600"/>
              <a:gd name="connsiteX4" fmla="*/ 5830 w 51224"/>
              <a:gd name="connsiteY4" fmla="*/ 8551 h 21600"/>
              <a:gd name="connsiteX5" fmla="*/ 1260 w 51224"/>
              <a:gd name="connsiteY5" fmla="*/ 10668 h 21600"/>
              <a:gd name="connsiteX6" fmla="*/ 31417 w 51224"/>
              <a:gd name="connsiteY6" fmla="*/ 13181 h 21600"/>
              <a:gd name="connsiteX7" fmla="*/ 45103 w 51224"/>
              <a:gd name="connsiteY7" fmla="*/ 13181 h 21600"/>
              <a:gd name="connsiteX8" fmla="*/ 41824 w 51224"/>
              <a:gd name="connsiteY8" fmla="*/ 17535 h 21600"/>
              <a:gd name="connsiteX9" fmla="*/ 41824 w 51224"/>
              <a:gd name="connsiteY9" fmla="*/ 20903 h 21600"/>
              <a:gd name="connsiteX10" fmla="*/ 43093 w 51224"/>
              <a:gd name="connsiteY10" fmla="*/ 21600 h 21600"/>
              <a:gd name="connsiteX11" fmla="*/ 44361 w 51224"/>
              <a:gd name="connsiteY11" fmla="*/ 20903 h 21600"/>
              <a:gd name="connsiteX12" fmla="*/ 50698 w 51224"/>
              <a:gd name="connsiteY12" fmla="*/ 12484 h 21600"/>
              <a:gd name="connsiteX13" fmla="*/ 51224 w 51224"/>
              <a:gd name="connsiteY13" fmla="*/ 10800 h 21600"/>
              <a:gd name="connsiteX14" fmla="*/ 50698 w 51224"/>
              <a:gd name="connsiteY14" fmla="*/ 9116 h 21600"/>
              <a:gd name="connsiteX15" fmla="*/ 44361 w 51224"/>
              <a:gd name="connsiteY15" fmla="*/ 697 h 21600"/>
              <a:gd name="connsiteX16" fmla="*/ 43093 w 51224"/>
              <a:gd name="connsiteY16" fmla="*/ 0 h 21600"/>
              <a:gd name="connsiteX0" fmla="*/ 43718 w 51849"/>
              <a:gd name="connsiteY0" fmla="*/ 0 h 21600"/>
              <a:gd name="connsiteX1" fmla="*/ 42449 w 51849"/>
              <a:gd name="connsiteY1" fmla="*/ 697 h 21600"/>
              <a:gd name="connsiteX2" fmla="*/ 42449 w 51849"/>
              <a:gd name="connsiteY2" fmla="*/ 4065 h 21600"/>
              <a:gd name="connsiteX3" fmla="*/ 45728 w 51849"/>
              <a:gd name="connsiteY3" fmla="*/ 8419 h 21600"/>
              <a:gd name="connsiteX4" fmla="*/ 3678 w 51849"/>
              <a:gd name="connsiteY4" fmla="*/ 8551 h 21600"/>
              <a:gd name="connsiteX5" fmla="*/ 1885 w 51849"/>
              <a:gd name="connsiteY5" fmla="*/ 10668 h 21600"/>
              <a:gd name="connsiteX6" fmla="*/ 32042 w 51849"/>
              <a:gd name="connsiteY6" fmla="*/ 13181 h 21600"/>
              <a:gd name="connsiteX7" fmla="*/ 45728 w 51849"/>
              <a:gd name="connsiteY7" fmla="*/ 13181 h 21600"/>
              <a:gd name="connsiteX8" fmla="*/ 42449 w 51849"/>
              <a:gd name="connsiteY8" fmla="*/ 17535 h 21600"/>
              <a:gd name="connsiteX9" fmla="*/ 42449 w 51849"/>
              <a:gd name="connsiteY9" fmla="*/ 20903 h 21600"/>
              <a:gd name="connsiteX10" fmla="*/ 43718 w 51849"/>
              <a:gd name="connsiteY10" fmla="*/ 21600 h 21600"/>
              <a:gd name="connsiteX11" fmla="*/ 44986 w 51849"/>
              <a:gd name="connsiteY11" fmla="*/ 20903 h 21600"/>
              <a:gd name="connsiteX12" fmla="*/ 51323 w 51849"/>
              <a:gd name="connsiteY12" fmla="*/ 12484 h 21600"/>
              <a:gd name="connsiteX13" fmla="*/ 51849 w 51849"/>
              <a:gd name="connsiteY13" fmla="*/ 10800 h 21600"/>
              <a:gd name="connsiteX14" fmla="*/ 51323 w 51849"/>
              <a:gd name="connsiteY14" fmla="*/ 9116 h 21600"/>
              <a:gd name="connsiteX15" fmla="*/ 44986 w 51849"/>
              <a:gd name="connsiteY15" fmla="*/ 697 h 21600"/>
              <a:gd name="connsiteX16" fmla="*/ 43718 w 51849"/>
              <a:gd name="connsiteY16" fmla="*/ 0 h 21600"/>
              <a:gd name="connsiteX0" fmla="*/ 41834 w 49965"/>
              <a:gd name="connsiteY0" fmla="*/ 0 h 21600"/>
              <a:gd name="connsiteX1" fmla="*/ 40565 w 49965"/>
              <a:gd name="connsiteY1" fmla="*/ 697 h 21600"/>
              <a:gd name="connsiteX2" fmla="*/ 40565 w 49965"/>
              <a:gd name="connsiteY2" fmla="*/ 4065 h 21600"/>
              <a:gd name="connsiteX3" fmla="*/ 43844 w 49965"/>
              <a:gd name="connsiteY3" fmla="*/ 8419 h 21600"/>
              <a:gd name="connsiteX4" fmla="*/ 1794 w 49965"/>
              <a:gd name="connsiteY4" fmla="*/ 8551 h 21600"/>
              <a:gd name="connsiteX5" fmla="*/ 1 w 49965"/>
              <a:gd name="connsiteY5" fmla="*/ 10668 h 21600"/>
              <a:gd name="connsiteX6" fmla="*/ 1893 w 49965"/>
              <a:gd name="connsiteY6" fmla="*/ 13049 h 21600"/>
              <a:gd name="connsiteX7" fmla="*/ 43844 w 49965"/>
              <a:gd name="connsiteY7" fmla="*/ 13181 h 21600"/>
              <a:gd name="connsiteX8" fmla="*/ 40565 w 49965"/>
              <a:gd name="connsiteY8" fmla="*/ 17535 h 21600"/>
              <a:gd name="connsiteX9" fmla="*/ 40565 w 49965"/>
              <a:gd name="connsiteY9" fmla="*/ 20903 h 21600"/>
              <a:gd name="connsiteX10" fmla="*/ 41834 w 49965"/>
              <a:gd name="connsiteY10" fmla="*/ 21600 h 21600"/>
              <a:gd name="connsiteX11" fmla="*/ 43102 w 49965"/>
              <a:gd name="connsiteY11" fmla="*/ 20903 h 21600"/>
              <a:gd name="connsiteX12" fmla="*/ 49439 w 49965"/>
              <a:gd name="connsiteY12" fmla="*/ 12484 h 21600"/>
              <a:gd name="connsiteX13" fmla="*/ 49965 w 49965"/>
              <a:gd name="connsiteY13" fmla="*/ 10800 h 21600"/>
              <a:gd name="connsiteX14" fmla="*/ 49439 w 49965"/>
              <a:gd name="connsiteY14" fmla="*/ 9116 h 21600"/>
              <a:gd name="connsiteX15" fmla="*/ 43102 w 49965"/>
              <a:gd name="connsiteY15" fmla="*/ 697 h 21600"/>
              <a:gd name="connsiteX16" fmla="*/ 41834 w 49965"/>
              <a:gd name="connsiteY16" fmla="*/ 0 h 21600"/>
              <a:gd name="connsiteX0" fmla="*/ 41834 w 49965"/>
              <a:gd name="connsiteY0" fmla="*/ 0 h 21600"/>
              <a:gd name="connsiteX1" fmla="*/ 40565 w 49965"/>
              <a:gd name="connsiteY1" fmla="*/ 697 h 21600"/>
              <a:gd name="connsiteX2" fmla="*/ 40565 w 49965"/>
              <a:gd name="connsiteY2" fmla="*/ 4065 h 21600"/>
              <a:gd name="connsiteX3" fmla="*/ 43844 w 49965"/>
              <a:gd name="connsiteY3" fmla="*/ 8419 h 21600"/>
              <a:gd name="connsiteX4" fmla="*/ 1794 w 49965"/>
              <a:gd name="connsiteY4" fmla="*/ 8551 h 21600"/>
              <a:gd name="connsiteX5" fmla="*/ 1 w 49965"/>
              <a:gd name="connsiteY5" fmla="*/ 10668 h 21600"/>
              <a:gd name="connsiteX6" fmla="*/ 1595 w 49965"/>
              <a:gd name="connsiteY6" fmla="*/ 13049 h 21600"/>
              <a:gd name="connsiteX7" fmla="*/ 43844 w 49965"/>
              <a:gd name="connsiteY7" fmla="*/ 13181 h 21600"/>
              <a:gd name="connsiteX8" fmla="*/ 40565 w 49965"/>
              <a:gd name="connsiteY8" fmla="*/ 17535 h 21600"/>
              <a:gd name="connsiteX9" fmla="*/ 40565 w 49965"/>
              <a:gd name="connsiteY9" fmla="*/ 20903 h 21600"/>
              <a:gd name="connsiteX10" fmla="*/ 41834 w 49965"/>
              <a:gd name="connsiteY10" fmla="*/ 21600 h 21600"/>
              <a:gd name="connsiteX11" fmla="*/ 43102 w 49965"/>
              <a:gd name="connsiteY11" fmla="*/ 20903 h 21600"/>
              <a:gd name="connsiteX12" fmla="*/ 49439 w 49965"/>
              <a:gd name="connsiteY12" fmla="*/ 12484 h 21600"/>
              <a:gd name="connsiteX13" fmla="*/ 49965 w 49965"/>
              <a:gd name="connsiteY13" fmla="*/ 10800 h 21600"/>
              <a:gd name="connsiteX14" fmla="*/ 49439 w 49965"/>
              <a:gd name="connsiteY14" fmla="*/ 9116 h 21600"/>
              <a:gd name="connsiteX15" fmla="*/ 43102 w 49965"/>
              <a:gd name="connsiteY15" fmla="*/ 697 h 21600"/>
              <a:gd name="connsiteX16" fmla="*/ 41834 w 49965"/>
              <a:gd name="connsiteY16" fmla="*/ 0 h 21600"/>
              <a:gd name="connsiteX0" fmla="*/ 41834 w 49965"/>
              <a:gd name="connsiteY0" fmla="*/ 0 h 21600"/>
              <a:gd name="connsiteX1" fmla="*/ 40565 w 49965"/>
              <a:gd name="connsiteY1" fmla="*/ 697 h 21600"/>
              <a:gd name="connsiteX2" fmla="*/ 40565 w 49965"/>
              <a:gd name="connsiteY2" fmla="*/ 4065 h 21600"/>
              <a:gd name="connsiteX3" fmla="*/ 43844 w 49965"/>
              <a:gd name="connsiteY3" fmla="*/ 8419 h 21600"/>
              <a:gd name="connsiteX4" fmla="*/ 1794 w 49965"/>
              <a:gd name="connsiteY4" fmla="*/ 8551 h 21600"/>
              <a:gd name="connsiteX5" fmla="*/ 1 w 49965"/>
              <a:gd name="connsiteY5" fmla="*/ 10668 h 21600"/>
              <a:gd name="connsiteX6" fmla="*/ 1694 w 49965"/>
              <a:gd name="connsiteY6" fmla="*/ 13049 h 21600"/>
              <a:gd name="connsiteX7" fmla="*/ 43844 w 49965"/>
              <a:gd name="connsiteY7" fmla="*/ 13181 h 21600"/>
              <a:gd name="connsiteX8" fmla="*/ 40565 w 49965"/>
              <a:gd name="connsiteY8" fmla="*/ 17535 h 21600"/>
              <a:gd name="connsiteX9" fmla="*/ 40565 w 49965"/>
              <a:gd name="connsiteY9" fmla="*/ 20903 h 21600"/>
              <a:gd name="connsiteX10" fmla="*/ 41834 w 49965"/>
              <a:gd name="connsiteY10" fmla="*/ 21600 h 21600"/>
              <a:gd name="connsiteX11" fmla="*/ 43102 w 49965"/>
              <a:gd name="connsiteY11" fmla="*/ 20903 h 21600"/>
              <a:gd name="connsiteX12" fmla="*/ 49439 w 49965"/>
              <a:gd name="connsiteY12" fmla="*/ 12484 h 21600"/>
              <a:gd name="connsiteX13" fmla="*/ 49965 w 49965"/>
              <a:gd name="connsiteY13" fmla="*/ 10800 h 21600"/>
              <a:gd name="connsiteX14" fmla="*/ 49439 w 49965"/>
              <a:gd name="connsiteY14" fmla="*/ 9116 h 21600"/>
              <a:gd name="connsiteX15" fmla="*/ 43102 w 49965"/>
              <a:gd name="connsiteY15" fmla="*/ 697 h 21600"/>
              <a:gd name="connsiteX16" fmla="*/ 41834 w 49965"/>
              <a:gd name="connsiteY1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9965" h="21600" extrusionOk="0">
                <a:moveTo>
                  <a:pt x="41834" y="0"/>
                </a:moveTo>
                <a:cubicBezTo>
                  <a:pt x="41375" y="0"/>
                  <a:pt x="40916" y="232"/>
                  <a:pt x="40565" y="697"/>
                </a:cubicBezTo>
                <a:cubicBezTo>
                  <a:pt x="39865" y="1626"/>
                  <a:pt x="39865" y="3135"/>
                  <a:pt x="40565" y="4065"/>
                </a:cubicBezTo>
                <a:lnTo>
                  <a:pt x="43844" y="8419"/>
                </a:lnTo>
                <a:lnTo>
                  <a:pt x="1794" y="8551"/>
                </a:lnTo>
                <a:cubicBezTo>
                  <a:pt x="803" y="8551"/>
                  <a:pt x="18" y="9918"/>
                  <a:pt x="1" y="10668"/>
                </a:cubicBezTo>
                <a:cubicBezTo>
                  <a:pt x="-16" y="11418"/>
                  <a:pt x="703" y="13049"/>
                  <a:pt x="1694" y="13049"/>
                </a:cubicBezTo>
                <a:lnTo>
                  <a:pt x="43844" y="13181"/>
                </a:lnTo>
                <a:lnTo>
                  <a:pt x="40565" y="17535"/>
                </a:lnTo>
                <a:cubicBezTo>
                  <a:pt x="39865" y="18465"/>
                  <a:pt x="39865" y="19974"/>
                  <a:pt x="40565" y="20903"/>
                </a:cubicBezTo>
                <a:cubicBezTo>
                  <a:pt x="40916" y="21368"/>
                  <a:pt x="41375" y="21600"/>
                  <a:pt x="41834" y="21600"/>
                </a:cubicBezTo>
                <a:cubicBezTo>
                  <a:pt x="42292" y="21600"/>
                  <a:pt x="42752" y="21368"/>
                  <a:pt x="43102" y="20903"/>
                </a:cubicBezTo>
                <a:lnTo>
                  <a:pt x="49439" y="12484"/>
                </a:lnTo>
                <a:cubicBezTo>
                  <a:pt x="49789" y="12019"/>
                  <a:pt x="49965" y="11409"/>
                  <a:pt x="49965" y="10800"/>
                </a:cubicBezTo>
                <a:cubicBezTo>
                  <a:pt x="49965" y="10191"/>
                  <a:pt x="49789" y="9581"/>
                  <a:pt x="49439" y="9116"/>
                </a:cubicBezTo>
                <a:lnTo>
                  <a:pt x="43102" y="697"/>
                </a:lnTo>
                <a:cubicBezTo>
                  <a:pt x="42752" y="232"/>
                  <a:pt x="42292" y="0"/>
                  <a:pt x="41834" y="0"/>
                </a:cubicBezTo>
                <a:close/>
              </a:path>
            </a:pathLst>
          </a:custGeom>
          <a:solidFill>
            <a:srgbClr val="FEC224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62;p6">
            <a:extLst>
              <a:ext uri="{FF2B5EF4-FFF2-40B4-BE49-F238E27FC236}">
                <a16:creationId xmlns:a16="http://schemas.microsoft.com/office/drawing/2014/main" id="{7FE83A9B-BF45-4042-A796-2B44342CC829}"/>
              </a:ext>
            </a:extLst>
          </p:cNvPr>
          <p:cNvSpPr/>
          <p:nvPr/>
        </p:nvSpPr>
        <p:spPr>
          <a:xfrm rot="1281158" flipH="1">
            <a:off x="6110570" y="3509465"/>
            <a:ext cx="1058553" cy="344544"/>
          </a:xfrm>
          <a:custGeom>
            <a:avLst/>
            <a:gdLst>
              <a:gd name="connsiteX0" fmla="*/ 13469 w 21600"/>
              <a:gd name="connsiteY0" fmla="*/ 0 h 21600"/>
              <a:gd name="connsiteX1" fmla="*/ 12200 w 21600"/>
              <a:gd name="connsiteY1" fmla="*/ 697 h 21600"/>
              <a:gd name="connsiteX2" fmla="*/ 12200 w 21600"/>
              <a:gd name="connsiteY2" fmla="*/ 4065 h 21600"/>
              <a:gd name="connsiteX3" fmla="*/ 15479 w 21600"/>
              <a:gd name="connsiteY3" fmla="*/ 8419 h 21600"/>
              <a:gd name="connsiteX4" fmla="*/ 1793 w 21600"/>
              <a:gd name="connsiteY4" fmla="*/ 8419 h 21600"/>
              <a:gd name="connsiteX5" fmla="*/ 0 w 21600"/>
              <a:gd name="connsiteY5" fmla="*/ 10800 h 21600"/>
              <a:gd name="connsiteX6" fmla="*/ 1793 w 21600"/>
              <a:gd name="connsiteY6" fmla="*/ 13181 h 21600"/>
              <a:gd name="connsiteX7" fmla="*/ 15479 w 21600"/>
              <a:gd name="connsiteY7" fmla="*/ 13181 h 21600"/>
              <a:gd name="connsiteX8" fmla="*/ 12200 w 21600"/>
              <a:gd name="connsiteY8" fmla="*/ 17535 h 21600"/>
              <a:gd name="connsiteX9" fmla="*/ 12200 w 21600"/>
              <a:gd name="connsiteY9" fmla="*/ 20903 h 21600"/>
              <a:gd name="connsiteX10" fmla="*/ 13469 w 21600"/>
              <a:gd name="connsiteY10" fmla="*/ 21600 h 21600"/>
              <a:gd name="connsiteX11" fmla="*/ 14737 w 21600"/>
              <a:gd name="connsiteY11" fmla="*/ 20903 h 21600"/>
              <a:gd name="connsiteX12" fmla="*/ 21074 w 21600"/>
              <a:gd name="connsiteY12" fmla="*/ 12484 h 21600"/>
              <a:gd name="connsiteX13" fmla="*/ 21600 w 21600"/>
              <a:gd name="connsiteY13" fmla="*/ 10800 h 21600"/>
              <a:gd name="connsiteX14" fmla="*/ 21074 w 21600"/>
              <a:gd name="connsiteY14" fmla="*/ 9116 h 21600"/>
              <a:gd name="connsiteX15" fmla="*/ 14737 w 21600"/>
              <a:gd name="connsiteY15" fmla="*/ 697 h 21600"/>
              <a:gd name="connsiteX16" fmla="*/ 13469 w 21600"/>
              <a:gd name="connsiteY16" fmla="*/ 0 h 21600"/>
              <a:gd name="connsiteX0" fmla="*/ 13469 w 21600"/>
              <a:gd name="connsiteY0" fmla="*/ 0 h 21600"/>
              <a:gd name="connsiteX1" fmla="*/ 12200 w 21600"/>
              <a:gd name="connsiteY1" fmla="*/ 697 h 21600"/>
              <a:gd name="connsiteX2" fmla="*/ 12200 w 21600"/>
              <a:gd name="connsiteY2" fmla="*/ 4065 h 21600"/>
              <a:gd name="connsiteX3" fmla="*/ 15479 w 21600"/>
              <a:gd name="connsiteY3" fmla="*/ 8419 h 21600"/>
              <a:gd name="connsiteX4" fmla="*/ 1793 w 21600"/>
              <a:gd name="connsiteY4" fmla="*/ 8419 h 21600"/>
              <a:gd name="connsiteX5" fmla="*/ 0 w 21600"/>
              <a:gd name="connsiteY5" fmla="*/ 10800 h 21600"/>
              <a:gd name="connsiteX6" fmla="*/ 1793 w 21600"/>
              <a:gd name="connsiteY6" fmla="*/ 13181 h 21600"/>
              <a:gd name="connsiteX7" fmla="*/ 15479 w 21600"/>
              <a:gd name="connsiteY7" fmla="*/ 13181 h 21600"/>
              <a:gd name="connsiteX8" fmla="*/ 12200 w 21600"/>
              <a:gd name="connsiteY8" fmla="*/ 17535 h 21600"/>
              <a:gd name="connsiteX9" fmla="*/ 12200 w 21600"/>
              <a:gd name="connsiteY9" fmla="*/ 20903 h 21600"/>
              <a:gd name="connsiteX10" fmla="*/ 13469 w 21600"/>
              <a:gd name="connsiteY10" fmla="*/ 21600 h 21600"/>
              <a:gd name="connsiteX11" fmla="*/ 14737 w 21600"/>
              <a:gd name="connsiteY11" fmla="*/ 20903 h 21600"/>
              <a:gd name="connsiteX12" fmla="*/ 21074 w 21600"/>
              <a:gd name="connsiteY12" fmla="*/ 12484 h 21600"/>
              <a:gd name="connsiteX13" fmla="*/ 21600 w 21600"/>
              <a:gd name="connsiteY13" fmla="*/ 10800 h 21600"/>
              <a:gd name="connsiteX14" fmla="*/ 21074 w 21600"/>
              <a:gd name="connsiteY14" fmla="*/ 9116 h 21600"/>
              <a:gd name="connsiteX15" fmla="*/ 14737 w 21600"/>
              <a:gd name="connsiteY15" fmla="*/ 697 h 21600"/>
              <a:gd name="connsiteX16" fmla="*/ 13469 w 21600"/>
              <a:gd name="connsiteY16" fmla="*/ 0 h 21600"/>
              <a:gd name="connsiteX0" fmla="*/ 41833 w 49964"/>
              <a:gd name="connsiteY0" fmla="*/ 0 h 21600"/>
              <a:gd name="connsiteX1" fmla="*/ 40564 w 49964"/>
              <a:gd name="connsiteY1" fmla="*/ 697 h 21600"/>
              <a:gd name="connsiteX2" fmla="*/ 40564 w 49964"/>
              <a:gd name="connsiteY2" fmla="*/ 4065 h 21600"/>
              <a:gd name="connsiteX3" fmla="*/ 43843 w 49964"/>
              <a:gd name="connsiteY3" fmla="*/ 8419 h 21600"/>
              <a:gd name="connsiteX4" fmla="*/ 30157 w 49964"/>
              <a:gd name="connsiteY4" fmla="*/ 8419 h 21600"/>
              <a:gd name="connsiteX5" fmla="*/ 0 w 49964"/>
              <a:gd name="connsiteY5" fmla="*/ 10668 h 21600"/>
              <a:gd name="connsiteX6" fmla="*/ 30157 w 49964"/>
              <a:gd name="connsiteY6" fmla="*/ 13181 h 21600"/>
              <a:gd name="connsiteX7" fmla="*/ 43843 w 49964"/>
              <a:gd name="connsiteY7" fmla="*/ 13181 h 21600"/>
              <a:gd name="connsiteX8" fmla="*/ 40564 w 49964"/>
              <a:gd name="connsiteY8" fmla="*/ 17535 h 21600"/>
              <a:gd name="connsiteX9" fmla="*/ 40564 w 49964"/>
              <a:gd name="connsiteY9" fmla="*/ 20903 h 21600"/>
              <a:gd name="connsiteX10" fmla="*/ 41833 w 49964"/>
              <a:gd name="connsiteY10" fmla="*/ 21600 h 21600"/>
              <a:gd name="connsiteX11" fmla="*/ 43101 w 49964"/>
              <a:gd name="connsiteY11" fmla="*/ 20903 h 21600"/>
              <a:gd name="connsiteX12" fmla="*/ 49438 w 49964"/>
              <a:gd name="connsiteY12" fmla="*/ 12484 h 21600"/>
              <a:gd name="connsiteX13" fmla="*/ 49964 w 49964"/>
              <a:gd name="connsiteY13" fmla="*/ 10800 h 21600"/>
              <a:gd name="connsiteX14" fmla="*/ 49438 w 49964"/>
              <a:gd name="connsiteY14" fmla="*/ 9116 h 21600"/>
              <a:gd name="connsiteX15" fmla="*/ 43101 w 49964"/>
              <a:gd name="connsiteY15" fmla="*/ 697 h 21600"/>
              <a:gd name="connsiteX16" fmla="*/ 41833 w 49964"/>
              <a:gd name="connsiteY16" fmla="*/ 0 h 21600"/>
              <a:gd name="connsiteX0" fmla="*/ 43093 w 51224"/>
              <a:gd name="connsiteY0" fmla="*/ 0 h 21600"/>
              <a:gd name="connsiteX1" fmla="*/ 41824 w 51224"/>
              <a:gd name="connsiteY1" fmla="*/ 697 h 21600"/>
              <a:gd name="connsiteX2" fmla="*/ 41824 w 51224"/>
              <a:gd name="connsiteY2" fmla="*/ 4065 h 21600"/>
              <a:gd name="connsiteX3" fmla="*/ 45103 w 51224"/>
              <a:gd name="connsiteY3" fmla="*/ 8419 h 21600"/>
              <a:gd name="connsiteX4" fmla="*/ 5830 w 51224"/>
              <a:gd name="connsiteY4" fmla="*/ 8551 h 21600"/>
              <a:gd name="connsiteX5" fmla="*/ 1260 w 51224"/>
              <a:gd name="connsiteY5" fmla="*/ 10668 h 21600"/>
              <a:gd name="connsiteX6" fmla="*/ 31417 w 51224"/>
              <a:gd name="connsiteY6" fmla="*/ 13181 h 21600"/>
              <a:gd name="connsiteX7" fmla="*/ 45103 w 51224"/>
              <a:gd name="connsiteY7" fmla="*/ 13181 h 21600"/>
              <a:gd name="connsiteX8" fmla="*/ 41824 w 51224"/>
              <a:gd name="connsiteY8" fmla="*/ 17535 h 21600"/>
              <a:gd name="connsiteX9" fmla="*/ 41824 w 51224"/>
              <a:gd name="connsiteY9" fmla="*/ 20903 h 21600"/>
              <a:gd name="connsiteX10" fmla="*/ 43093 w 51224"/>
              <a:gd name="connsiteY10" fmla="*/ 21600 h 21600"/>
              <a:gd name="connsiteX11" fmla="*/ 44361 w 51224"/>
              <a:gd name="connsiteY11" fmla="*/ 20903 h 21600"/>
              <a:gd name="connsiteX12" fmla="*/ 50698 w 51224"/>
              <a:gd name="connsiteY12" fmla="*/ 12484 h 21600"/>
              <a:gd name="connsiteX13" fmla="*/ 51224 w 51224"/>
              <a:gd name="connsiteY13" fmla="*/ 10800 h 21600"/>
              <a:gd name="connsiteX14" fmla="*/ 50698 w 51224"/>
              <a:gd name="connsiteY14" fmla="*/ 9116 h 21600"/>
              <a:gd name="connsiteX15" fmla="*/ 44361 w 51224"/>
              <a:gd name="connsiteY15" fmla="*/ 697 h 21600"/>
              <a:gd name="connsiteX16" fmla="*/ 43093 w 51224"/>
              <a:gd name="connsiteY16" fmla="*/ 0 h 21600"/>
              <a:gd name="connsiteX0" fmla="*/ 43718 w 51849"/>
              <a:gd name="connsiteY0" fmla="*/ 0 h 21600"/>
              <a:gd name="connsiteX1" fmla="*/ 42449 w 51849"/>
              <a:gd name="connsiteY1" fmla="*/ 697 h 21600"/>
              <a:gd name="connsiteX2" fmla="*/ 42449 w 51849"/>
              <a:gd name="connsiteY2" fmla="*/ 4065 h 21600"/>
              <a:gd name="connsiteX3" fmla="*/ 45728 w 51849"/>
              <a:gd name="connsiteY3" fmla="*/ 8419 h 21600"/>
              <a:gd name="connsiteX4" fmla="*/ 3678 w 51849"/>
              <a:gd name="connsiteY4" fmla="*/ 8551 h 21600"/>
              <a:gd name="connsiteX5" fmla="*/ 1885 w 51849"/>
              <a:gd name="connsiteY5" fmla="*/ 10668 h 21600"/>
              <a:gd name="connsiteX6" fmla="*/ 32042 w 51849"/>
              <a:gd name="connsiteY6" fmla="*/ 13181 h 21600"/>
              <a:gd name="connsiteX7" fmla="*/ 45728 w 51849"/>
              <a:gd name="connsiteY7" fmla="*/ 13181 h 21600"/>
              <a:gd name="connsiteX8" fmla="*/ 42449 w 51849"/>
              <a:gd name="connsiteY8" fmla="*/ 17535 h 21600"/>
              <a:gd name="connsiteX9" fmla="*/ 42449 w 51849"/>
              <a:gd name="connsiteY9" fmla="*/ 20903 h 21600"/>
              <a:gd name="connsiteX10" fmla="*/ 43718 w 51849"/>
              <a:gd name="connsiteY10" fmla="*/ 21600 h 21600"/>
              <a:gd name="connsiteX11" fmla="*/ 44986 w 51849"/>
              <a:gd name="connsiteY11" fmla="*/ 20903 h 21600"/>
              <a:gd name="connsiteX12" fmla="*/ 51323 w 51849"/>
              <a:gd name="connsiteY12" fmla="*/ 12484 h 21600"/>
              <a:gd name="connsiteX13" fmla="*/ 51849 w 51849"/>
              <a:gd name="connsiteY13" fmla="*/ 10800 h 21600"/>
              <a:gd name="connsiteX14" fmla="*/ 51323 w 51849"/>
              <a:gd name="connsiteY14" fmla="*/ 9116 h 21600"/>
              <a:gd name="connsiteX15" fmla="*/ 44986 w 51849"/>
              <a:gd name="connsiteY15" fmla="*/ 697 h 21600"/>
              <a:gd name="connsiteX16" fmla="*/ 43718 w 51849"/>
              <a:gd name="connsiteY16" fmla="*/ 0 h 21600"/>
              <a:gd name="connsiteX0" fmla="*/ 41834 w 49965"/>
              <a:gd name="connsiteY0" fmla="*/ 0 h 21600"/>
              <a:gd name="connsiteX1" fmla="*/ 40565 w 49965"/>
              <a:gd name="connsiteY1" fmla="*/ 697 h 21600"/>
              <a:gd name="connsiteX2" fmla="*/ 40565 w 49965"/>
              <a:gd name="connsiteY2" fmla="*/ 4065 h 21600"/>
              <a:gd name="connsiteX3" fmla="*/ 43844 w 49965"/>
              <a:gd name="connsiteY3" fmla="*/ 8419 h 21600"/>
              <a:gd name="connsiteX4" fmla="*/ 1794 w 49965"/>
              <a:gd name="connsiteY4" fmla="*/ 8551 h 21600"/>
              <a:gd name="connsiteX5" fmla="*/ 1 w 49965"/>
              <a:gd name="connsiteY5" fmla="*/ 10668 h 21600"/>
              <a:gd name="connsiteX6" fmla="*/ 1893 w 49965"/>
              <a:gd name="connsiteY6" fmla="*/ 13049 h 21600"/>
              <a:gd name="connsiteX7" fmla="*/ 43844 w 49965"/>
              <a:gd name="connsiteY7" fmla="*/ 13181 h 21600"/>
              <a:gd name="connsiteX8" fmla="*/ 40565 w 49965"/>
              <a:gd name="connsiteY8" fmla="*/ 17535 h 21600"/>
              <a:gd name="connsiteX9" fmla="*/ 40565 w 49965"/>
              <a:gd name="connsiteY9" fmla="*/ 20903 h 21600"/>
              <a:gd name="connsiteX10" fmla="*/ 41834 w 49965"/>
              <a:gd name="connsiteY10" fmla="*/ 21600 h 21600"/>
              <a:gd name="connsiteX11" fmla="*/ 43102 w 49965"/>
              <a:gd name="connsiteY11" fmla="*/ 20903 h 21600"/>
              <a:gd name="connsiteX12" fmla="*/ 49439 w 49965"/>
              <a:gd name="connsiteY12" fmla="*/ 12484 h 21600"/>
              <a:gd name="connsiteX13" fmla="*/ 49965 w 49965"/>
              <a:gd name="connsiteY13" fmla="*/ 10800 h 21600"/>
              <a:gd name="connsiteX14" fmla="*/ 49439 w 49965"/>
              <a:gd name="connsiteY14" fmla="*/ 9116 h 21600"/>
              <a:gd name="connsiteX15" fmla="*/ 43102 w 49965"/>
              <a:gd name="connsiteY15" fmla="*/ 697 h 21600"/>
              <a:gd name="connsiteX16" fmla="*/ 41834 w 49965"/>
              <a:gd name="connsiteY16" fmla="*/ 0 h 21600"/>
              <a:gd name="connsiteX0" fmla="*/ 41834 w 49965"/>
              <a:gd name="connsiteY0" fmla="*/ 0 h 21600"/>
              <a:gd name="connsiteX1" fmla="*/ 40565 w 49965"/>
              <a:gd name="connsiteY1" fmla="*/ 697 h 21600"/>
              <a:gd name="connsiteX2" fmla="*/ 40565 w 49965"/>
              <a:gd name="connsiteY2" fmla="*/ 4065 h 21600"/>
              <a:gd name="connsiteX3" fmla="*/ 43844 w 49965"/>
              <a:gd name="connsiteY3" fmla="*/ 8419 h 21600"/>
              <a:gd name="connsiteX4" fmla="*/ 1794 w 49965"/>
              <a:gd name="connsiteY4" fmla="*/ 8551 h 21600"/>
              <a:gd name="connsiteX5" fmla="*/ 1 w 49965"/>
              <a:gd name="connsiteY5" fmla="*/ 10668 h 21600"/>
              <a:gd name="connsiteX6" fmla="*/ 1595 w 49965"/>
              <a:gd name="connsiteY6" fmla="*/ 13049 h 21600"/>
              <a:gd name="connsiteX7" fmla="*/ 43844 w 49965"/>
              <a:gd name="connsiteY7" fmla="*/ 13181 h 21600"/>
              <a:gd name="connsiteX8" fmla="*/ 40565 w 49965"/>
              <a:gd name="connsiteY8" fmla="*/ 17535 h 21600"/>
              <a:gd name="connsiteX9" fmla="*/ 40565 w 49965"/>
              <a:gd name="connsiteY9" fmla="*/ 20903 h 21600"/>
              <a:gd name="connsiteX10" fmla="*/ 41834 w 49965"/>
              <a:gd name="connsiteY10" fmla="*/ 21600 h 21600"/>
              <a:gd name="connsiteX11" fmla="*/ 43102 w 49965"/>
              <a:gd name="connsiteY11" fmla="*/ 20903 h 21600"/>
              <a:gd name="connsiteX12" fmla="*/ 49439 w 49965"/>
              <a:gd name="connsiteY12" fmla="*/ 12484 h 21600"/>
              <a:gd name="connsiteX13" fmla="*/ 49965 w 49965"/>
              <a:gd name="connsiteY13" fmla="*/ 10800 h 21600"/>
              <a:gd name="connsiteX14" fmla="*/ 49439 w 49965"/>
              <a:gd name="connsiteY14" fmla="*/ 9116 h 21600"/>
              <a:gd name="connsiteX15" fmla="*/ 43102 w 49965"/>
              <a:gd name="connsiteY15" fmla="*/ 697 h 21600"/>
              <a:gd name="connsiteX16" fmla="*/ 41834 w 49965"/>
              <a:gd name="connsiteY16" fmla="*/ 0 h 21600"/>
              <a:gd name="connsiteX0" fmla="*/ 41834 w 49965"/>
              <a:gd name="connsiteY0" fmla="*/ 0 h 21600"/>
              <a:gd name="connsiteX1" fmla="*/ 40565 w 49965"/>
              <a:gd name="connsiteY1" fmla="*/ 697 h 21600"/>
              <a:gd name="connsiteX2" fmla="*/ 40565 w 49965"/>
              <a:gd name="connsiteY2" fmla="*/ 4065 h 21600"/>
              <a:gd name="connsiteX3" fmla="*/ 43844 w 49965"/>
              <a:gd name="connsiteY3" fmla="*/ 8419 h 21600"/>
              <a:gd name="connsiteX4" fmla="*/ 1794 w 49965"/>
              <a:gd name="connsiteY4" fmla="*/ 8551 h 21600"/>
              <a:gd name="connsiteX5" fmla="*/ 1 w 49965"/>
              <a:gd name="connsiteY5" fmla="*/ 10668 h 21600"/>
              <a:gd name="connsiteX6" fmla="*/ 1694 w 49965"/>
              <a:gd name="connsiteY6" fmla="*/ 13049 h 21600"/>
              <a:gd name="connsiteX7" fmla="*/ 43844 w 49965"/>
              <a:gd name="connsiteY7" fmla="*/ 13181 h 21600"/>
              <a:gd name="connsiteX8" fmla="*/ 40565 w 49965"/>
              <a:gd name="connsiteY8" fmla="*/ 17535 h 21600"/>
              <a:gd name="connsiteX9" fmla="*/ 40565 w 49965"/>
              <a:gd name="connsiteY9" fmla="*/ 20903 h 21600"/>
              <a:gd name="connsiteX10" fmla="*/ 41834 w 49965"/>
              <a:gd name="connsiteY10" fmla="*/ 21600 h 21600"/>
              <a:gd name="connsiteX11" fmla="*/ 43102 w 49965"/>
              <a:gd name="connsiteY11" fmla="*/ 20903 h 21600"/>
              <a:gd name="connsiteX12" fmla="*/ 49439 w 49965"/>
              <a:gd name="connsiteY12" fmla="*/ 12484 h 21600"/>
              <a:gd name="connsiteX13" fmla="*/ 49965 w 49965"/>
              <a:gd name="connsiteY13" fmla="*/ 10800 h 21600"/>
              <a:gd name="connsiteX14" fmla="*/ 49439 w 49965"/>
              <a:gd name="connsiteY14" fmla="*/ 9116 h 21600"/>
              <a:gd name="connsiteX15" fmla="*/ 43102 w 49965"/>
              <a:gd name="connsiteY15" fmla="*/ 697 h 21600"/>
              <a:gd name="connsiteX16" fmla="*/ 41834 w 49965"/>
              <a:gd name="connsiteY1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9965" h="21600" extrusionOk="0">
                <a:moveTo>
                  <a:pt x="41834" y="0"/>
                </a:moveTo>
                <a:cubicBezTo>
                  <a:pt x="41375" y="0"/>
                  <a:pt x="40916" y="232"/>
                  <a:pt x="40565" y="697"/>
                </a:cubicBezTo>
                <a:cubicBezTo>
                  <a:pt x="39865" y="1626"/>
                  <a:pt x="39865" y="3135"/>
                  <a:pt x="40565" y="4065"/>
                </a:cubicBezTo>
                <a:lnTo>
                  <a:pt x="43844" y="8419"/>
                </a:lnTo>
                <a:lnTo>
                  <a:pt x="1794" y="8551"/>
                </a:lnTo>
                <a:cubicBezTo>
                  <a:pt x="803" y="8551"/>
                  <a:pt x="18" y="9918"/>
                  <a:pt x="1" y="10668"/>
                </a:cubicBezTo>
                <a:cubicBezTo>
                  <a:pt x="-16" y="11418"/>
                  <a:pt x="703" y="13049"/>
                  <a:pt x="1694" y="13049"/>
                </a:cubicBezTo>
                <a:lnTo>
                  <a:pt x="43844" y="13181"/>
                </a:lnTo>
                <a:lnTo>
                  <a:pt x="40565" y="17535"/>
                </a:lnTo>
                <a:cubicBezTo>
                  <a:pt x="39865" y="18465"/>
                  <a:pt x="39865" y="19974"/>
                  <a:pt x="40565" y="20903"/>
                </a:cubicBezTo>
                <a:cubicBezTo>
                  <a:pt x="40916" y="21368"/>
                  <a:pt x="41375" y="21600"/>
                  <a:pt x="41834" y="21600"/>
                </a:cubicBezTo>
                <a:cubicBezTo>
                  <a:pt x="42292" y="21600"/>
                  <a:pt x="42752" y="21368"/>
                  <a:pt x="43102" y="20903"/>
                </a:cubicBezTo>
                <a:lnTo>
                  <a:pt x="49439" y="12484"/>
                </a:lnTo>
                <a:cubicBezTo>
                  <a:pt x="49789" y="12019"/>
                  <a:pt x="49965" y="11409"/>
                  <a:pt x="49965" y="10800"/>
                </a:cubicBezTo>
                <a:cubicBezTo>
                  <a:pt x="49965" y="10191"/>
                  <a:pt x="49789" y="9581"/>
                  <a:pt x="49439" y="9116"/>
                </a:cubicBezTo>
                <a:lnTo>
                  <a:pt x="43102" y="697"/>
                </a:lnTo>
                <a:cubicBezTo>
                  <a:pt x="42752" y="232"/>
                  <a:pt x="42292" y="0"/>
                  <a:pt x="41834" y="0"/>
                </a:cubicBezTo>
                <a:close/>
              </a:path>
            </a:pathLst>
          </a:custGeom>
          <a:solidFill>
            <a:srgbClr val="FEC224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Google Shape;74;p5" descr="Google Shape;60;p13">
            <a:extLst>
              <a:ext uri="{FF2B5EF4-FFF2-40B4-BE49-F238E27FC236}">
                <a16:creationId xmlns:a16="http://schemas.microsoft.com/office/drawing/2014/main" id="{CA6E3165-357E-4A8F-948A-518F3529BE5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173668">
            <a:off x="4436028" y="299605"/>
            <a:ext cx="271944" cy="600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/>
              <a:t>7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00" name="Google Shape;100;p7"/>
          <p:cNvSpPr txBox="1"/>
          <p:nvPr/>
        </p:nvSpPr>
        <p:spPr>
          <a:xfrm>
            <a:off x="4264920" y="511059"/>
            <a:ext cx="4449038" cy="588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0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iw-IL" sz="2800" b="0" i="0" u="none" strike="noStrike" cap="non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השפעת המשתנים זה על זה</a:t>
            </a:r>
            <a:endParaRPr sz="2800" b="0" i="0" u="none" strike="noStrike" cap="non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1" name="Circle">
            <a:extLst>
              <a:ext uri="{FF2B5EF4-FFF2-40B4-BE49-F238E27FC236}">
                <a16:creationId xmlns:a16="http://schemas.microsoft.com/office/drawing/2014/main" id="{142159B2-6DE1-4218-8AE2-F3EAB86F4FB9}"/>
              </a:ext>
            </a:extLst>
          </p:cNvPr>
          <p:cNvSpPr/>
          <p:nvPr/>
        </p:nvSpPr>
        <p:spPr>
          <a:xfrm>
            <a:off x="5534947" y="1516448"/>
            <a:ext cx="2209804" cy="1548362"/>
          </a:xfrm>
          <a:prstGeom prst="ellipse">
            <a:avLst/>
          </a:prstGeom>
          <a:solidFill>
            <a:srgbClr val="918D8E"/>
          </a:solidFill>
          <a:ln w="25400">
            <a:noFill/>
            <a:miter/>
          </a:ln>
        </p:spPr>
        <p:txBody>
          <a:bodyPr lIns="34289" tIns="34289" rIns="34289" bIns="34289" anchor="ctr"/>
          <a:lstStyle/>
          <a:p>
            <a:endParaRPr/>
          </a:p>
        </p:txBody>
      </p:sp>
      <p:sp>
        <p:nvSpPr>
          <p:cNvPr id="12" name="Google Shape;53;p13">
            <a:extLst>
              <a:ext uri="{FF2B5EF4-FFF2-40B4-BE49-F238E27FC236}">
                <a16:creationId xmlns:a16="http://schemas.microsoft.com/office/drawing/2014/main" id="{C586CED7-3204-4046-9F82-D616F26F0093}"/>
              </a:ext>
            </a:extLst>
          </p:cNvPr>
          <p:cNvSpPr txBox="1"/>
          <p:nvPr/>
        </p:nvSpPr>
        <p:spPr>
          <a:xfrm>
            <a:off x="5491658" y="1802704"/>
            <a:ext cx="2296382" cy="44855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8567" tIns="68567" rIns="68567" bIns="68567">
            <a:spAutoFit/>
          </a:bodyPr>
          <a:lstStyle/>
          <a:p>
            <a:pPr algn="ctr" rtl="1">
              <a:lnSpc>
                <a:spcPct val="120000"/>
              </a:lnSpc>
              <a:defRPr sz="1500" spc="14">
                <a:solidFill>
                  <a:srgbClr val="FFFFFF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pPr>
            <a:r>
              <a:rPr lang="he-IL" sz="1800" dirty="0">
                <a:latin typeface="Assistant" pitchFamily="2" charset="-79"/>
                <a:cs typeface="Assistant" pitchFamily="2" charset="-79"/>
              </a:rPr>
              <a:t>משתנה מסביר</a:t>
            </a:r>
            <a:endParaRPr sz="1800" dirty="0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13" name="Circle">
            <a:extLst>
              <a:ext uri="{FF2B5EF4-FFF2-40B4-BE49-F238E27FC236}">
                <a16:creationId xmlns:a16="http://schemas.microsoft.com/office/drawing/2014/main" id="{DD9CBBE8-1585-4213-9DF9-490EB2D2EC4B}"/>
              </a:ext>
            </a:extLst>
          </p:cNvPr>
          <p:cNvSpPr/>
          <p:nvPr/>
        </p:nvSpPr>
        <p:spPr>
          <a:xfrm>
            <a:off x="1267574" y="1516448"/>
            <a:ext cx="2209804" cy="1548362"/>
          </a:xfrm>
          <a:prstGeom prst="ellipse">
            <a:avLst/>
          </a:prstGeom>
          <a:solidFill>
            <a:srgbClr val="00B0F0"/>
          </a:solidFill>
          <a:ln w="25400">
            <a:noFill/>
            <a:miter/>
          </a:ln>
        </p:spPr>
        <p:txBody>
          <a:bodyPr lIns="34289" tIns="34289" rIns="34289" bIns="34289" anchor="ctr"/>
          <a:lstStyle/>
          <a:p>
            <a:endParaRPr/>
          </a:p>
        </p:txBody>
      </p:sp>
      <p:sp>
        <p:nvSpPr>
          <p:cNvPr id="14" name="Google Shape;53;p13">
            <a:extLst>
              <a:ext uri="{FF2B5EF4-FFF2-40B4-BE49-F238E27FC236}">
                <a16:creationId xmlns:a16="http://schemas.microsoft.com/office/drawing/2014/main" id="{95311E26-7B84-4BA3-A992-8730D5BDB521}"/>
              </a:ext>
            </a:extLst>
          </p:cNvPr>
          <p:cNvSpPr txBox="1"/>
          <p:nvPr/>
        </p:nvSpPr>
        <p:spPr>
          <a:xfrm>
            <a:off x="1548399" y="1802704"/>
            <a:ext cx="1610785" cy="44855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8567" tIns="68567" rIns="68567" bIns="68567">
            <a:spAutoFit/>
          </a:bodyPr>
          <a:lstStyle/>
          <a:p>
            <a:pPr algn="ctr" rtl="1">
              <a:lnSpc>
                <a:spcPct val="120000"/>
              </a:lnSpc>
              <a:defRPr sz="1500" spc="14">
                <a:solidFill>
                  <a:srgbClr val="FFFFFF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pPr>
            <a:r>
              <a:rPr lang="he-IL" sz="1800" dirty="0">
                <a:latin typeface="Assistant" pitchFamily="2" charset="-79"/>
                <a:cs typeface="Assistant" pitchFamily="2" charset="-79"/>
              </a:rPr>
              <a:t>משתנה מוסבר</a:t>
            </a:r>
            <a:endParaRPr sz="1800" dirty="0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15" name="Google Shape;53;p13">
            <a:extLst>
              <a:ext uri="{FF2B5EF4-FFF2-40B4-BE49-F238E27FC236}">
                <a16:creationId xmlns:a16="http://schemas.microsoft.com/office/drawing/2014/main" id="{88AFE28C-B154-444B-8CA0-9992391E6B7A}"/>
              </a:ext>
            </a:extLst>
          </p:cNvPr>
          <p:cNvSpPr txBox="1"/>
          <p:nvPr/>
        </p:nvSpPr>
        <p:spPr>
          <a:xfrm>
            <a:off x="5635868" y="2233527"/>
            <a:ext cx="2060714" cy="69247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8567" tIns="68567" rIns="68567" bIns="68567">
            <a:spAutoFit/>
          </a:bodyPr>
          <a:lstStyle/>
          <a:p>
            <a:pPr algn="ctr" rtl="1">
              <a:defRPr sz="1500" spc="14">
                <a:solidFill>
                  <a:srgbClr val="FFFFFF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pPr>
            <a:r>
              <a:rPr lang="he-IL" sz="1800" b="1" dirty="0">
                <a:latin typeface="Assistant" pitchFamily="2" charset="-79"/>
                <a:cs typeface="Assistant" pitchFamily="2" charset="-79"/>
              </a:rPr>
              <a:t>- מספר האנשים המחוסנים</a:t>
            </a:r>
            <a:endParaRPr sz="1800" b="1" dirty="0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16" name="Google Shape;53;p13">
            <a:extLst>
              <a:ext uri="{FF2B5EF4-FFF2-40B4-BE49-F238E27FC236}">
                <a16:creationId xmlns:a16="http://schemas.microsoft.com/office/drawing/2014/main" id="{4699260C-93F3-46D1-9AC8-CF472D555F41}"/>
              </a:ext>
            </a:extLst>
          </p:cNvPr>
          <p:cNvSpPr txBox="1"/>
          <p:nvPr/>
        </p:nvSpPr>
        <p:spPr>
          <a:xfrm>
            <a:off x="1380391" y="2233527"/>
            <a:ext cx="2060714" cy="69247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8567" tIns="68567" rIns="68567" bIns="68567">
            <a:spAutoFit/>
          </a:bodyPr>
          <a:lstStyle/>
          <a:p>
            <a:pPr algn="ctr" rtl="1">
              <a:defRPr sz="1500" spc="14">
                <a:solidFill>
                  <a:srgbClr val="FFFFFF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pPr>
            <a:r>
              <a:rPr lang="he-IL" sz="1800" b="1" dirty="0">
                <a:latin typeface="Assistant" pitchFamily="2" charset="-79"/>
                <a:cs typeface="Assistant" pitchFamily="2" charset="-79"/>
              </a:rPr>
              <a:t>- מספר האנשים החולים</a:t>
            </a:r>
            <a:endParaRPr sz="1800" b="1" dirty="0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17" name="Google Shape;62;p6">
            <a:extLst>
              <a:ext uri="{FF2B5EF4-FFF2-40B4-BE49-F238E27FC236}">
                <a16:creationId xmlns:a16="http://schemas.microsoft.com/office/drawing/2014/main" id="{6B9C7C15-E0A7-451E-99AF-A5C7A740F048}"/>
              </a:ext>
            </a:extLst>
          </p:cNvPr>
          <p:cNvSpPr/>
          <p:nvPr/>
        </p:nvSpPr>
        <p:spPr>
          <a:xfrm flipH="1">
            <a:off x="3892409" y="2200005"/>
            <a:ext cx="1058553" cy="344544"/>
          </a:xfrm>
          <a:custGeom>
            <a:avLst/>
            <a:gdLst>
              <a:gd name="connsiteX0" fmla="*/ 13469 w 21600"/>
              <a:gd name="connsiteY0" fmla="*/ 0 h 21600"/>
              <a:gd name="connsiteX1" fmla="*/ 12200 w 21600"/>
              <a:gd name="connsiteY1" fmla="*/ 697 h 21600"/>
              <a:gd name="connsiteX2" fmla="*/ 12200 w 21600"/>
              <a:gd name="connsiteY2" fmla="*/ 4065 h 21600"/>
              <a:gd name="connsiteX3" fmla="*/ 15479 w 21600"/>
              <a:gd name="connsiteY3" fmla="*/ 8419 h 21600"/>
              <a:gd name="connsiteX4" fmla="*/ 1793 w 21600"/>
              <a:gd name="connsiteY4" fmla="*/ 8419 h 21600"/>
              <a:gd name="connsiteX5" fmla="*/ 0 w 21600"/>
              <a:gd name="connsiteY5" fmla="*/ 10800 h 21600"/>
              <a:gd name="connsiteX6" fmla="*/ 1793 w 21600"/>
              <a:gd name="connsiteY6" fmla="*/ 13181 h 21600"/>
              <a:gd name="connsiteX7" fmla="*/ 15479 w 21600"/>
              <a:gd name="connsiteY7" fmla="*/ 13181 h 21600"/>
              <a:gd name="connsiteX8" fmla="*/ 12200 w 21600"/>
              <a:gd name="connsiteY8" fmla="*/ 17535 h 21600"/>
              <a:gd name="connsiteX9" fmla="*/ 12200 w 21600"/>
              <a:gd name="connsiteY9" fmla="*/ 20903 h 21600"/>
              <a:gd name="connsiteX10" fmla="*/ 13469 w 21600"/>
              <a:gd name="connsiteY10" fmla="*/ 21600 h 21600"/>
              <a:gd name="connsiteX11" fmla="*/ 14737 w 21600"/>
              <a:gd name="connsiteY11" fmla="*/ 20903 h 21600"/>
              <a:gd name="connsiteX12" fmla="*/ 21074 w 21600"/>
              <a:gd name="connsiteY12" fmla="*/ 12484 h 21600"/>
              <a:gd name="connsiteX13" fmla="*/ 21600 w 21600"/>
              <a:gd name="connsiteY13" fmla="*/ 10800 h 21600"/>
              <a:gd name="connsiteX14" fmla="*/ 21074 w 21600"/>
              <a:gd name="connsiteY14" fmla="*/ 9116 h 21600"/>
              <a:gd name="connsiteX15" fmla="*/ 14737 w 21600"/>
              <a:gd name="connsiteY15" fmla="*/ 697 h 21600"/>
              <a:gd name="connsiteX16" fmla="*/ 13469 w 21600"/>
              <a:gd name="connsiteY16" fmla="*/ 0 h 21600"/>
              <a:gd name="connsiteX0" fmla="*/ 13469 w 21600"/>
              <a:gd name="connsiteY0" fmla="*/ 0 h 21600"/>
              <a:gd name="connsiteX1" fmla="*/ 12200 w 21600"/>
              <a:gd name="connsiteY1" fmla="*/ 697 h 21600"/>
              <a:gd name="connsiteX2" fmla="*/ 12200 w 21600"/>
              <a:gd name="connsiteY2" fmla="*/ 4065 h 21600"/>
              <a:gd name="connsiteX3" fmla="*/ 15479 w 21600"/>
              <a:gd name="connsiteY3" fmla="*/ 8419 h 21600"/>
              <a:gd name="connsiteX4" fmla="*/ 1793 w 21600"/>
              <a:gd name="connsiteY4" fmla="*/ 8419 h 21600"/>
              <a:gd name="connsiteX5" fmla="*/ 0 w 21600"/>
              <a:gd name="connsiteY5" fmla="*/ 10800 h 21600"/>
              <a:gd name="connsiteX6" fmla="*/ 1793 w 21600"/>
              <a:gd name="connsiteY6" fmla="*/ 13181 h 21600"/>
              <a:gd name="connsiteX7" fmla="*/ 15479 w 21600"/>
              <a:gd name="connsiteY7" fmla="*/ 13181 h 21600"/>
              <a:gd name="connsiteX8" fmla="*/ 12200 w 21600"/>
              <a:gd name="connsiteY8" fmla="*/ 17535 h 21600"/>
              <a:gd name="connsiteX9" fmla="*/ 12200 w 21600"/>
              <a:gd name="connsiteY9" fmla="*/ 20903 h 21600"/>
              <a:gd name="connsiteX10" fmla="*/ 13469 w 21600"/>
              <a:gd name="connsiteY10" fmla="*/ 21600 h 21600"/>
              <a:gd name="connsiteX11" fmla="*/ 14737 w 21600"/>
              <a:gd name="connsiteY11" fmla="*/ 20903 h 21600"/>
              <a:gd name="connsiteX12" fmla="*/ 21074 w 21600"/>
              <a:gd name="connsiteY12" fmla="*/ 12484 h 21600"/>
              <a:gd name="connsiteX13" fmla="*/ 21600 w 21600"/>
              <a:gd name="connsiteY13" fmla="*/ 10800 h 21600"/>
              <a:gd name="connsiteX14" fmla="*/ 21074 w 21600"/>
              <a:gd name="connsiteY14" fmla="*/ 9116 h 21600"/>
              <a:gd name="connsiteX15" fmla="*/ 14737 w 21600"/>
              <a:gd name="connsiteY15" fmla="*/ 697 h 21600"/>
              <a:gd name="connsiteX16" fmla="*/ 13469 w 21600"/>
              <a:gd name="connsiteY16" fmla="*/ 0 h 21600"/>
              <a:gd name="connsiteX0" fmla="*/ 41833 w 49964"/>
              <a:gd name="connsiteY0" fmla="*/ 0 h 21600"/>
              <a:gd name="connsiteX1" fmla="*/ 40564 w 49964"/>
              <a:gd name="connsiteY1" fmla="*/ 697 h 21600"/>
              <a:gd name="connsiteX2" fmla="*/ 40564 w 49964"/>
              <a:gd name="connsiteY2" fmla="*/ 4065 h 21600"/>
              <a:gd name="connsiteX3" fmla="*/ 43843 w 49964"/>
              <a:gd name="connsiteY3" fmla="*/ 8419 h 21600"/>
              <a:gd name="connsiteX4" fmla="*/ 30157 w 49964"/>
              <a:gd name="connsiteY4" fmla="*/ 8419 h 21600"/>
              <a:gd name="connsiteX5" fmla="*/ 0 w 49964"/>
              <a:gd name="connsiteY5" fmla="*/ 10668 h 21600"/>
              <a:gd name="connsiteX6" fmla="*/ 30157 w 49964"/>
              <a:gd name="connsiteY6" fmla="*/ 13181 h 21600"/>
              <a:gd name="connsiteX7" fmla="*/ 43843 w 49964"/>
              <a:gd name="connsiteY7" fmla="*/ 13181 h 21600"/>
              <a:gd name="connsiteX8" fmla="*/ 40564 w 49964"/>
              <a:gd name="connsiteY8" fmla="*/ 17535 h 21600"/>
              <a:gd name="connsiteX9" fmla="*/ 40564 w 49964"/>
              <a:gd name="connsiteY9" fmla="*/ 20903 h 21600"/>
              <a:gd name="connsiteX10" fmla="*/ 41833 w 49964"/>
              <a:gd name="connsiteY10" fmla="*/ 21600 h 21600"/>
              <a:gd name="connsiteX11" fmla="*/ 43101 w 49964"/>
              <a:gd name="connsiteY11" fmla="*/ 20903 h 21600"/>
              <a:gd name="connsiteX12" fmla="*/ 49438 w 49964"/>
              <a:gd name="connsiteY12" fmla="*/ 12484 h 21600"/>
              <a:gd name="connsiteX13" fmla="*/ 49964 w 49964"/>
              <a:gd name="connsiteY13" fmla="*/ 10800 h 21600"/>
              <a:gd name="connsiteX14" fmla="*/ 49438 w 49964"/>
              <a:gd name="connsiteY14" fmla="*/ 9116 h 21600"/>
              <a:gd name="connsiteX15" fmla="*/ 43101 w 49964"/>
              <a:gd name="connsiteY15" fmla="*/ 697 h 21600"/>
              <a:gd name="connsiteX16" fmla="*/ 41833 w 49964"/>
              <a:gd name="connsiteY16" fmla="*/ 0 h 21600"/>
              <a:gd name="connsiteX0" fmla="*/ 43093 w 51224"/>
              <a:gd name="connsiteY0" fmla="*/ 0 h 21600"/>
              <a:gd name="connsiteX1" fmla="*/ 41824 w 51224"/>
              <a:gd name="connsiteY1" fmla="*/ 697 h 21600"/>
              <a:gd name="connsiteX2" fmla="*/ 41824 w 51224"/>
              <a:gd name="connsiteY2" fmla="*/ 4065 h 21600"/>
              <a:gd name="connsiteX3" fmla="*/ 45103 w 51224"/>
              <a:gd name="connsiteY3" fmla="*/ 8419 h 21600"/>
              <a:gd name="connsiteX4" fmla="*/ 5830 w 51224"/>
              <a:gd name="connsiteY4" fmla="*/ 8551 h 21600"/>
              <a:gd name="connsiteX5" fmla="*/ 1260 w 51224"/>
              <a:gd name="connsiteY5" fmla="*/ 10668 h 21600"/>
              <a:gd name="connsiteX6" fmla="*/ 31417 w 51224"/>
              <a:gd name="connsiteY6" fmla="*/ 13181 h 21600"/>
              <a:gd name="connsiteX7" fmla="*/ 45103 w 51224"/>
              <a:gd name="connsiteY7" fmla="*/ 13181 h 21600"/>
              <a:gd name="connsiteX8" fmla="*/ 41824 w 51224"/>
              <a:gd name="connsiteY8" fmla="*/ 17535 h 21600"/>
              <a:gd name="connsiteX9" fmla="*/ 41824 w 51224"/>
              <a:gd name="connsiteY9" fmla="*/ 20903 h 21600"/>
              <a:gd name="connsiteX10" fmla="*/ 43093 w 51224"/>
              <a:gd name="connsiteY10" fmla="*/ 21600 h 21600"/>
              <a:gd name="connsiteX11" fmla="*/ 44361 w 51224"/>
              <a:gd name="connsiteY11" fmla="*/ 20903 h 21600"/>
              <a:gd name="connsiteX12" fmla="*/ 50698 w 51224"/>
              <a:gd name="connsiteY12" fmla="*/ 12484 h 21600"/>
              <a:gd name="connsiteX13" fmla="*/ 51224 w 51224"/>
              <a:gd name="connsiteY13" fmla="*/ 10800 h 21600"/>
              <a:gd name="connsiteX14" fmla="*/ 50698 w 51224"/>
              <a:gd name="connsiteY14" fmla="*/ 9116 h 21600"/>
              <a:gd name="connsiteX15" fmla="*/ 44361 w 51224"/>
              <a:gd name="connsiteY15" fmla="*/ 697 h 21600"/>
              <a:gd name="connsiteX16" fmla="*/ 43093 w 51224"/>
              <a:gd name="connsiteY16" fmla="*/ 0 h 21600"/>
              <a:gd name="connsiteX0" fmla="*/ 43718 w 51849"/>
              <a:gd name="connsiteY0" fmla="*/ 0 h 21600"/>
              <a:gd name="connsiteX1" fmla="*/ 42449 w 51849"/>
              <a:gd name="connsiteY1" fmla="*/ 697 h 21600"/>
              <a:gd name="connsiteX2" fmla="*/ 42449 w 51849"/>
              <a:gd name="connsiteY2" fmla="*/ 4065 h 21600"/>
              <a:gd name="connsiteX3" fmla="*/ 45728 w 51849"/>
              <a:gd name="connsiteY3" fmla="*/ 8419 h 21600"/>
              <a:gd name="connsiteX4" fmla="*/ 3678 w 51849"/>
              <a:gd name="connsiteY4" fmla="*/ 8551 h 21600"/>
              <a:gd name="connsiteX5" fmla="*/ 1885 w 51849"/>
              <a:gd name="connsiteY5" fmla="*/ 10668 h 21600"/>
              <a:gd name="connsiteX6" fmla="*/ 32042 w 51849"/>
              <a:gd name="connsiteY6" fmla="*/ 13181 h 21600"/>
              <a:gd name="connsiteX7" fmla="*/ 45728 w 51849"/>
              <a:gd name="connsiteY7" fmla="*/ 13181 h 21600"/>
              <a:gd name="connsiteX8" fmla="*/ 42449 w 51849"/>
              <a:gd name="connsiteY8" fmla="*/ 17535 h 21600"/>
              <a:gd name="connsiteX9" fmla="*/ 42449 w 51849"/>
              <a:gd name="connsiteY9" fmla="*/ 20903 h 21600"/>
              <a:gd name="connsiteX10" fmla="*/ 43718 w 51849"/>
              <a:gd name="connsiteY10" fmla="*/ 21600 h 21600"/>
              <a:gd name="connsiteX11" fmla="*/ 44986 w 51849"/>
              <a:gd name="connsiteY11" fmla="*/ 20903 h 21600"/>
              <a:gd name="connsiteX12" fmla="*/ 51323 w 51849"/>
              <a:gd name="connsiteY12" fmla="*/ 12484 h 21600"/>
              <a:gd name="connsiteX13" fmla="*/ 51849 w 51849"/>
              <a:gd name="connsiteY13" fmla="*/ 10800 h 21600"/>
              <a:gd name="connsiteX14" fmla="*/ 51323 w 51849"/>
              <a:gd name="connsiteY14" fmla="*/ 9116 h 21600"/>
              <a:gd name="connsiteX15" fmla="*/ 44986 w 51849"/>
              <a:gd name="connsiteY15" fmla="*/ 697 h 21600"/>
              <a:gd name="connsiteX16" fmla="*/ 43718 w 51849"/>
              <a:gd name="connsiteY16" fmla="*/ 0 h 21600"/>
              <a:gd name="connsiteX0" fmla="*/ 41834 w 49965"/>
              <a:gd name="connsiteY0" fmla="*/ 0 h 21600"/>
              <a:gd name="connsiteX1" fmla="*/ 40565 w 49965"/>
              <a:gd name="connsiteY1" fmla="*/ 697 h 21600"/>
              <a:gd name="connsiteX2" fmla="*/ 40565 w 49965"/>
              <a:gd name="connsiteY2" fmla="*/ 4065 h 21600"/>
              <a:gd name="connsiteX3" fmla="*/ 43844 w 49965"/>
              <a:gd name="connsiteY3" fmla="*/ 8419 h 21600"/>
              <a:gd name="connsiteX4" fmla="*/ 1794 w 49965"/>
              <a:gd name="connsiteY4" fmla="*/ 8551 h 21600"/>
              <a:gd name="connsiteX5" fmla="*/ 1 w 49965"/>
              <a:gd name="connsiteY5" fmla="*/ 10668 h 21600"/>
              <a:gd name="connsiteX6" fmla="*/ 1893 w 49965"/>
              <a:gd name="connsiteY6" fmla="*/ 13049 h 21600"/>
              <a:gd name="connsiteX7" fmla="*/ 43844 w 49965"/>
              <a:gd name="connsiteY7" fmla="*/ 13181 h 21600"/>
              <a:gd name="connsiteX8" fmla="*/ 40565 w 49965"/>
              <a:gd name="connsiteY8" fmla="*/ 17535 h 21600"/>
              <a:gd name="connsiteX9" fmla="*/ 40565 w 49965"/>
              <a:gd name="connsiteY9" fmla="*/ 20903 h 21600"/>
              <a:gd name="connsiteX10" fmla="*/ 41834 w 49965"/>
              <a:gd name="connsiteY10" fmla="*/ 21600 h 21600"/>
              <a:gd name="connsiteX11" fmla="*/ 43102 w 49965"/>
              <a:gd name="connsiteY11" fmla="*/ 20903 h 21600"/>
              <a:gd name="connsiteX12" fmla="*/ 49439 w 49965"/>
              <a:gd name="connsiteY12" fmla="*/ 12484 h 21600"/>
              <a:gd name="connsiteX13" fmla="*/ 49965 w 49965"/>
              <a:gd name="connsiteY13" fmla="*/ 10800 h 21600"/>
              <a:gd name="connsiteX14" fmla="*/ 49439 w 49965"/>
              <a:gd name="connsiteY14" fmla="*/ 9116 h 21600"/>
              <a:gd name="connsiteX15" fmla="*/ 43102 w 49965"/>
              <a:gd name="connsiteY15" fmla="*/ 697 h 21600"/>
              <a:gd name="connsiteX16" fmla="*/ 41834 w 49965"/>
              <a:gd name="connsiteY16" fmla="*/ 0 h 21600"/>
              <a:gd name="connsiteX0" fmla="*/ 41834 w 49965"/>
              <a:gd name="connsiteY0" fmla="*/ 0 h 21600"/>
              <a:gd name="connsiteX1" fmla="*/ 40565 w 49965"/>
              <a:gd name="connsiteY1" fmla="*/ 697 h 21600"/>
              <a:gd name="connsiteX2" fmla="*/ 40565 w 49965"/>
              <a:gd name="connsiteY2" fmla="*/ 4065 h 21600"/>
              <a:gd name="connsiteX3" fmla="*/ 43844 w 49965"/>
              <a:gd name="connsiteY3" fmla="*/ 8419 h 21600"/>
              <a:gd name="connsiteX4" fmla="*/ 1794 w 49965"/>
              <a:gd name="connsiteY4" fmla="*/ 8551 h 21600"/>
              <a:gd name="connsiteX5" fmla="*/ 1 w 49965"/>
              <a:gd name="connsiteY5" fmla="*/ 10668 h 21600"/>
              <a:gd name="connsiteX6" fmla="*/ 1595 w 49965"/>
              <a:gd name="connsiteY6" fmla="*/ 13049 h 21600"/>
              <a:gd name="connsiteX7" fmla="*/ 43844 w 49965"/>
              <a:gd name="connsiteY7" fmla="*/ 13181 h 21600"/>
              <a:gd name="connsiteX8" fmla="*/ 40565 w 49965"/>
              <a:gd name="connsiteY8" fmla="*/ 17535 h 21600"/>
              <a:gd name="connsiteX9" fmla="*/ 40565 w 49965"/>
              <a:gd name="connsiteY9" fmla="*/ 20903 h 21600"/>
              <a:gd name="connsiteX10" fmla="*/ 41834 w 49965"/>
              <a:gd name="connsiteY10" fmla="*/ 21600 h 21600"/>
              <a:gd name="connsiteX11" fmla="*/ 43102 w 49965"/>
              <a:gd name="connsiteY11" fmla="*/ 20903 h 21600"/>
              <a:gd name="connsiteX12" fmla="*/ 49439 w 49965"/>
              <a:gd name="connsiteY12" fmla="*/ 12484 h 21600"/>
              <a:gd name="connsiteX13" fmla="*/ 49965 w 49965"/>
              <a:gd name="connsiteY13" fmla="*/ 10800 h 21600"/>
              <a:gd name="connsiteX14" fmla="*/ 49439 w 49965"/>
              <a:gd name="connsiteY14" fmla="*/ 9116 h 21600"/>
              <a:gd name="connsiteX15" fmla="*/ 43102 w 49965"/>
              <a:gd name="connsiteY15" fmla="*/ 697 h 21600"/>
              <a:gd name="connsiteX16" fmla="*/ 41834 w 49965"/>
              <a:gd name="connsiteY16" fmla="*/ 0 h 21600"/>
              <a:gd name="connsiteX0" fmla="*/ 41834 w 49965"/>
              <a:gd name="connsiteY0" fmla="*/ 0 h 21600"/>
              <a:gd name="connsiteX1" fmla="*/ 40565 w 49965"/>
              <a:gd name="connsiteY1" fmla="*/ 697 h 21600"/>
              <a:gd name="connsiteX2" fmla="*/ 40565 w 49965"/>
              <a:gd name="connsiteY2" fmla="*/ 4065 h 21600"/>
              <a:gd name="connsiteX3" fmla="*/ 43844 w 49965"/>
              <a:gd name="connsiteY3" fmla="*/ 8419 h 21600"/>
              <a:gd name="connsiteX4" fmla="*/ 1794 w 49965"/>
              <a:gd name="connsiteY4" fmla="*/ 8551 h 21600"/>
              <a:gd name="connsiteX5" fmla="*/ 1 w 49965"/>
              <a:gd name="connsiteY5" fmla="*/ 10668 h 21600"/>
              <a:gd name="connsiteX6" fmla="*/ 1694 w 49965"/>
              <a:gd name="connsiteY6" fmla="*/ 13049 h 21600"/>
              <a:gd name="connsiteX7" fmla="*/ 43844 w 49965"/>
              <a:gd name="connsiteY7" fmla="*/ 13181 h 21600"/>
              <a:gd name="connsiteX8" fmla="*/ 40565 w 49965"/>
              <a:gd name="connsiteY8" fmla="*/ 17535 h 21600"/>
              <a:gd name="connsiteX9" fmla="*/ 40565 w 49965"/>
              <a:gd name="connsiteY9" fmla="*/ 20903 h 21600"/>
              <a:gd name="connsiteX10" fmla="*/ 41834 w 49965"/>
              <a:gd name="connsiteY10" fmla="*/ 21600 h 21600"/>
              <a:gd name="connsiteX11" fmla="*/ 43102 w 49965"/>
              <a:gd name="connsiteY11" fmla="*/ 20903 h 21600"/>
              <a:gd name="connsiteX12" fmla="*/ 49439 w 49965"/>
              <a:gd name="connsiteY12" fmla="*/ 12484 h 21600"/>
              <a:gd name="connsiteX13" fmla="*/ 49965 w 49965"/>
              <a:gd name="connsiteY13" fmla="*/ 10800 h 21600"/>
              <a:gd name="connsiteX14" fmla="*/ 49439 w 49965"/>
              <a:gd name="connsiteY14" fmla="*/ 9116 h 21600"/>
              <a:gd name="connsiteX15" fmla="*/ 43102 w 49965"/>
              <a:gd name="connsiteY15" fmla="*/ 697 h 21600"/>
              <a:gd name="connsiteX16" fmla="*/ 41834 w 49965"/>
              <a:gd name="connsiteY1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9965" h="21600" extrusionOk="0">
                <a:moveTo>
                  <a:pt x="41834" y="0"/>
                </a:moveTo>
                <a:cubicBezTo>
                  <a:pt x="41375" y="0"/>
                  <a:pt x="40916" y="232"/>
                  <a:pt x="40565" y="697"/>
                </a:cubicBezTo>
                <a:cubicBezTo>
                  <a:pt x="39865" y="1626"/>
                  <a:pt x="39865" y="3135"/>
                  <a:pt x="40565" y="4065"/>
                </a:cubicBezTo>
                <a:lnTo>
                  <a:pt x="43844" y="8419"/>
                </a:lnTo>
                <a:lnTo>
                  <a:pt x="1794" y="8551"/>
                </a:lnTo>
                <a:cubicBezTo>
                  <a:pt x="803" y="8551"/>
                  <a:pt x="18" y="9918"/>
                  <a:pt x="1" y="10668"/>
                </a:cubicBezTo>
                <a:cubicBezTo>
                  <a:pt x="-16" y="11418"/>
                  <a:pt x="703" y="13049"/>
                  <a:pt x="1694" y="13049"/>
                </a:cubicBezTo>
                <a:lnTo>
                  <a:pt x="43844" y="13181"/>
                </a:lnTo>
                <a:lnTo>
                  <a:pt x="40565" y="17535"/>
                </a:lnTo>
                <a:cubicBezTo>
                  <a:pt x="39865" y="18465"/>
                  <a:pt x="39865" y="19974"/>
                  <a:pt x="40565" y="20903"/>
                </a:cubicBezTo>
                <a:cubicBezTo>
                  <a:pt x="40916" y="21368"/>
                  <a:pt x="41375" y="21600"/>
                  <a:pt x="41834" y="21600"/>
                </a:cubicBezTo>
                <a:cubicBezTo>
                  <a:pt x="42292" y="21600"/>
                  <a:pt x="42752" y="21368"/>
                  <a:pt x="43102" y="20903"/>
                </a:cubicBezTo>
                <a:lnTo>
                  <a:pt x="49439" y="12484"/>
                </a:lnTo>
                <a:cubicBezTo>
                  <a:pt x="49789" y="12019"/>
                  <a:pt x="49965" y="11409"/>
                  <a:pt x="49965" y="10800"/>
                </a:cubicBezTo>
                <a:cubicBezTo>
                  <a:pt x="49965" y="10191"/>
                  <a:pt x="49789" y="9581"/>
                  <a:pt x="49439" y="9116"/>
                </a:cubicBezTo>
                <a:lnTo>
                  <a:pt x="43102" y="697"/>
                </a:lnTo>
                <a:cubicBezTo>
                  <a:pt x="42752" y="232"/>
                  <a:pt x="42292" y="0"/>
                  <a:pt x="41834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62;p6">
            <a:extLst>
              <a:ext uri="{FF2B5EF4-FFF2-40B4-BE49-F238E27FC236}">
                <a16:creationId xmlns:a16="http://schemas.microsoft.com/office/drawing/2014/main" id="{A588CF91-7A7F-4668-95F4-335D2DB13604}"/>
              </a:ext>
            </a:extLst>
          </p:cNvPr>
          <p:cNvSpPr/>
          <p:nvPr/>
        </p:nvSpPr>
        <p:spPr>
          <a:xfrm rot="1281158" flipH="1">
            <a:off x="6110570" y="3509465"/>
            <a:ext cx="1058553" cy="344544"/>
          </a:xfrm>
          <a:custGeom>
            <a:avLst/>
            <a:gdLst>
              <a:gd name="connsiteX0" fmla="*/ 13469 w 21600"/>
              <a:gd name="connsiteY0" fmla="*/ 0 h 21600"/>
              <a:gd name="connsiteX1" fmla="*/ 12200 w 21600"/>
              <a:gd name="connsiteY1" fmla="*/ 697 h 21600"/>
              <a:gd name="connsiteX2" fmla="*/ 12200 w 21600"/>
              <a:gd name="connsiteY2" fmla="*/ 4065 h 21600"/>
              <a:gd name="connsiteX3" fmla="*/ 15479 w 21600"/>
              <a:gd name="connsiteY3" fmla="*/ 8419 h 21600"/>
              <a:gd name="connsiteX4" fmla="*/ 1793 w 21600"/>
              <a:gd name="connsiteY4" fmla="*/ 8419 h 21600"/>
              <a:gd name="connsiteX5" fmla="*/ 0 w 21600"/>
              <a:gd name="connsiteY5" fmla="*/ 10800 h 21600"/>
              <a:gd name="connsiteX6" fmla="*/ 1793 w 21600"/>
              <a:gd name="connsiteY6" fmla="*/ 13181 h 21600"/>
              <a:gd name="connsiteX7" fmla="*/ 15479 w 21600"/>
              <a:gd name="connsiteY7" fmla="*/ 13181 h 21600"/>
              <a:gd name="connsiteX8" fmla="*/ 12200 w 21600"/>
              <a:gd name="connsiteY8" fmla="*/ 17535 h 21600"/>
              <a:gd name="connsiteX9" fmla="*/ 12200 w 21600"/>
              <a:gd name="connsiteY9" fmla="*/ 20903 h 21600"/>
              <a:gd name="connsiteX10" fmla="*/ 13469 w 21600"/>
              <a:gd name="connsiteY10" fmla="*/ 21600 h 21600"/>
              <a:gd name="connsiteX11" fmla="*/ 14737 w 21600"/>
              <a:gd name="connsiteY11" fmla="*/ 20903 h 21600"/>
              <a:gd name="connsiteX12" fmla="*/ 21074 w 21600"/>
              <a:gd name="connsiteY12" fmla="*/ 12484 h 21600"/>
              <a:gd name="connsiteX13" fmla="*/ 21600 w 21600"/>
              <a:gd name="connsiteY13" fmla="*/ 10800 h 21600"/>
              <a:gd name="connsiteX14" fmla="*/ 21074 w 21600"/>
              <a:gd name="connsiteY14" fmla="*/ 9116 h 21600"/>
              <a:gd name="connsiteX15" fmla="*/ 14737 w 21600"/>
              <a:gd name="connsiteY15" fmla="*/ 697 h 21600"/>
              <a:gd name="connsiteX16" fmla="*/ 13469 w 21600"/>
              <a:gd name="connsiteY16" fmla="*/ 0 h 21600"/>
              <a:gd name="connsiteX0" fmla="*/ 13469 w 21600"/>
              <a:gd name="connsiteY0" fmla="*/ 0 h 21600"/>
              <a:gd name="connsiteX1" fmla="*/ 12200 w 21600"/>
              <a:gd name="connsiteY1" fmla="*/ 697 h 21600"/>
              <a:gd name="connsiteX2" fmla="*/ 12200 w 21600"/>
              <a:gd name="connsiteY2" fmla="*/ 4065 h 21600"/>
              <a:gd name="connsiteX3" fmla="*/ 15479 w 21600"/>
              <a:gd name="connsiteY3" fmla="*/ 8419 h 21600"/>
              <a:gd name="connsiteX4" fmla="*/ 1793 w 21600"/>
              <a:gd name="connsiteY4" fmla="*/ 8419 h 21600"/>
              <a:gd name="connsiteX5" fmla="*/ 0 w 21600"/>
              <a:gd name="connsiteY5" fmla="*/ 10800 h 21600"/>
              <a:gd name="connsiteX6" fmla="*/ 1793 w 21600"/>
              <a:gd name="connsiteY6" fmla="*/ 13181 h 21600"/>
              <a:gd name="connsiteX7" fmla="*/ 15479 w 21600"/>
              <a:gd name="connsiteY7" fmla="*/ 13181 h 21600"/>
              <a:gd name="connsiteX8" fmla="*/ 12200 w 21600"/>
              <a:gd name="connsiteY8" fmla="*/ 17535 h 21600"/>
              <a:gd name="connsiteX9" fmla="*/ 12200 w 21600"/>
              <a:gd name="connsiteY9" fmla="*/ 20903 h 21600"/>
              <a:gd name="connsiteX10" fmla="*/ 13469 w 21600"/>
              <a:gd name="connsiteY10" fmla="*/ 21600 h 21600"/>
              <a:gd name="connsiteX11" fmla="*/ 14737 w 21600"/>
              <a:gd name="connsiteY11" fmla="*/ 20903 h 21600"/>
              <a:gd name="connsiteX12" fmla="*/ 21074 w 21600"/>
              <a:gd name="connsiteY12" fmla="*/ 12484 h 21600"/>
              <a:gd name="connsiteX13" fmla="*/ 21600 w 21600"/>
              <a:gd name="connsiteY13" fmla="*/ 10800 h 21600"/>
              <a:gd name="connsiteX14" fmla="*/ 21074 w 21600"/>
              <a:gd name="connsiteY14" fmla="*/ 9116 h 21600"/>
              <a:gd name="connsiteX15" fmla="*/ 14737 w 21600"/>
              <a:gd name="connsiteY15" fmla="*/ 697 h 21600"/>
              <a:gd name="connsiteX16" fmla="*/ 13469 w 21600"/>
              <a:gd name="connsiteY16" fmla="*/ 0 h 21600"/>
              <a:gd name="connsiteX0" fmla="*/ 41833 w 49964"/>
              <a:gd name="connsiteY0" fmla="*/ 0 h 21600"/>
              <a:gd name="connsiteX1" fmla="*/ 40564 w 49964"/>
              <a:gd name="connsiteY1" fmla="*/ 697 h 21600"/>
              <a:gd name="connsiteX2" fmla="*/ 40564 w 49964"/>
              <a:gd name="connsiteY2" fmla="*/ 4065 h 21600"/>
              <a:gd name="connsiteX3" fmla="*/ 43843 w 49964"/>
              <a:gd name="connsiteY3" fmla="*/ 8419 h 21600"/>
              <a:gd name="connsiteX4" fmla="*/ 30157 w 49964"/>
              <a:gd name="connsiteY4" fmla="*/ 8419 h 21600"/>
              <a:gd name="connsiteX5" fmla="*/ 0 w 49964"/>
              <a:gd name="connsiteY5" fmla="*/ 10668 h 21600"/>
              <a:gd name="connsiteX6" fmla="*/ 30157 w 49964"/>
              <a:gd name="connsiteY6" fmla="*/ 13181 h 21600"/>
              <a:gd name="connsiteX7" fmla="*/ 43843 w 49964"/>
              <a:gd name="connsiteY7" fmla="*/ 13181 h 21600"/>
              <a:gd name="connsiteX8" fmla="*/ 40564 w 49964"/>
              <a:gd name="connsiteY8" fmla="*/ 17535 h 21600"/>
              <a:gd name="connsiteX9" fmla="*/ 40564 w 49964"/>
              <a:gd name="connsiteY9" fmla="*/ 20903 h 21600"/>
              <a:gd name="connsiteX10" fmla="*/ 41833 w 49964"/>
              <a:gd name="connsiteY10" fmla="*/ 21600 h 21600"/>
              <a:gd name="connsiteX11" fmla="*/ 43101 w 49964"/>
              <a:gd name="connsiteY11" fmla="*/ 20903 h 21600"/>
              <a:gd name="connsiteX12" fmla="*/ 49438 w 49964"/>
              <a:gd name="connsiteY12" fmla="*/ 12484 h 21600"/>
              <a:gd name="connsiteX13" fmla="*/ 49964 w 49964"/>
              <a:gd name="connsiteY13" fmla="*/ 10800 h 21600"/>
              <a:gd name="connsiteX14" fmla="*/ 49438 w 49964"/>
              <a:gd name="connsiteY14" fmla="*/ 9116 h 21600"/>
              <a:gd name="connsiteX15" fmla="*/ 43101 w 49964"/>
              <a:gd name="connsiteY15" fmla="*/ 697 h 21600"/>
              <a:gd name="connsiteX16" fmla="*/ 41833 w 49964"/>
              <a:gd name="connsiteY16" fmla="*/ 0 h 21600"/>
              <a:gd name="connsiteX0" fmla="*/ 43093 w 51224"/>
              <a:gd name="connsiteY0" fmla="*/ 0 h 21600"/>
              <a:gd name="connsiteX1" fmla="*/ 41824 w 51224"/>
              <a:gd name="connsiteY1" fmla="*/ 697 h 21600"/>
              <a:gd name="connsiteX2" fmla="*/ 41824 w 51224"/>
              <a:gd name="connsiteY2" fmla="*/ 4065 h 21600"/>
              <a:gd name="connsiteX3" fmla="*/ 45103 w 51224"/>
              <a:gd name="connsiteY3" fmla="*/ 8419 h 21600"/>
              <a:gd name="connsiteX4" fmla="*/ 5830 w 51224"/>
              <a:gd name="connsiteY4" fmla="*/ 8551 h 21600"/>
              <a:gd name="connsiteX5" fmla="*/ 1260 w 51224"/>
              <a:gd name="connsiteY5" fmla="*/ 10668 h 21600"/>
              <a:gd name="connsiteX6" fmla="*/ 31417 w 51224"/>
              <a:gd name="connsiteY6" fmla="*/ 13181 h 21600"/>
              <a:gd name="connsiteX7" fmla="*/ 45103 w 51224"/>
              <a:gd name="connsiteY7" fmla="*/ 13181 h 21600"/>
              <a:gd name="connsiteX8" fmla="*/ 41824 w 51224"/>
              <a:gd name="connsiteY8" fmla="*/ 17535 h 21600"/>
              <a:gd name="connsiteX9" fmla="*/ 41824 w 51224"/>
              <a:gd name="connsiteY9" fmla="*/ 20903 h 21600"/>
              <a:gd name="connsiteX10" fmla="*/ 43093 w 51224"/>
              <a:gd name="connsiteY10" fmla="*/ 21600 h 21600"/>
              <a:gd name="connsiteX11" fmla="*/ 44361 w 51224"/>
              <a:gd name="connsiteY11" fmla="*/ 20903 h 21600"/>
              <a:gd name="connsiteX12" fmla="*/ 50698 w 51224"/>
              <a:gd name="connsiteY12" fmla="*/ 12484 h 21600"/>
              <a:gd name="connsiteX13" fmla="*/ 51224 w 51224"/>
              <a:gd name="connsiteY13" fmla="*/ 10800 h 21600"/>
              <a:gd name="connsiteX14" fmla="*/ 50698 w 51224"/>
              <a:gd name="connsiteY14" fmla="*/ 9116 h 21600"/>
              <a:gd name="connsiteX15" fmla="*/ 44361 w 51224"/>
              <a:gd name="connsiteY15" fmla="*/ 697 h 21600"/>
              <a:gd name="connsiteX16" fmla="*/ 43093 w 51224"/>
              <a:gd name="connsiteY16" fmla="*/ 0 h 21600"/>
              <a:gd name="connsiteX0" fmla="*/ 43718 w 51849"/>
              <a:gd name="connsiteY0" fmla="*/ 0 h 21600"/>
              <a:gd name="connsiteX1" fmla="*/ 42449 w 51849"/>
              <a:gd name="connsiteY1" fmla="*/ 697 h 21600"/>
              <a:gd name="connsiteX2" fmla="*/ 42449 w 51849"/>
              <a:gd name="connsiteY2" fmla="*/ 4065 h 21600"/>
              <a:gd name="connsiteX3" fmla="*/ 45728 w 51849"/>
              <a:gd name="connsiteY3" fmla="*/ 8419 h 21600"/>
              <a:gd name="connsiteX4" fmla="*/ 3678 w 51849"/>
              <a:gd name="connsiteY4" fmla="*/ 8551 h 21600"/>
              <a:gd name="connsiteX5" fmla="*/ 1885 w 51849"/>
              <a:gd name="connsiteY5" fmla="*/ 10668 h 21600"/>
              <a:gd name="connsiteX6" fmla="*/ 32042 w 51849"/>
              <a:gd name="connsiteY6" fmla="*/ 13181 h 21600"/>
              <a:gd name="connsiteX7" fmla="*/ 45728 w 51849"/>
              <a:gd name="connsiteY7" fmla="*/ 13181 h 21600"/>
              <a:gd name="connsiteX8" fmla="*/ 42449 w 51849"/>
              <a:gd name="connsiteY8" fmla="*/ 17535 h 21600"/>
              <a:gd name="connsiteX9" fmla="*/ 42449 w 51849"/>
              <a:gd name="connsiteY9" fmla="*/ 20903 h 21600"/>
              <a:gd name="connsiteX10" fmla="*/ 43718 w 51849"/>
              <a:gd name="connsiteY10" fmla="*/ 21600 h 21600"/>
              <a:gd name="connsiteX11" fmla="*/ 44986 w 51849"/>
              <a:gd name="connsiteY11" fmla="*/ 20903 h 21600"/>
              <a:gd name="connsiteX12" fmla="*/ 51323 w 51849"/>
              <a:gd name="connsiteY12" fmla="*/ 12484 h 21600"/>
              <a:gd name="connsiteX13" fmla="*/ 51849 w 51849"/>
              <a:gd name="connsiteY13" fmla="*/ 10800 h 21600"/>
              <a:gd name="connsiteX14" fmla="*/ 51323 w 51849"/>
              <a:gd name="connsiteY14" fmla="*/ 9116 h 21600"/>
              <a:gd name="connsiteX15" fmla="*/ 44986 w 51849"/>
              <a:gd name="connsiteY15" fmla="*/ 697 h 21600"/>
              <a:gd name="connsiteX16" fmla="*/ 43718 w 51849"/>
              <a:gd name="connsiteY16" fmla="*/ 0 h 21600"/>
              <a:gd name="connsiteX0" fmla="*/ 41834 w 49965"/>
              <a:gd name="connsiteY0" fmla="*/ 0 h 21600"/>
              <a:gd name="connsiteX1" fmla="*/ 40565 w 49965"/>
              <a:gd name="connsiteY1" fmla="*/ 697 h 21600"/>
              <a:gd name="connsiteX2" fmla="*/ 40565 w 49965"/>
              <a:gd name="connsiteY2" fmla="*/ 4065 h 21600"/>
              <a:gd name="connsiteX3" fmla="*/ 43844 w 49965"/>
              <a:gd name="connsiteY3" fmla="*/ 8419 h 21600"/>
              <a:gd name="connsiteX4" fmla="*/ 1794 w 49965"/>
              <a:gd name="connsiteY4" fmla="*/ 8551 h 21600"/>
              <a:gd name="connsiteX5" fmla="*/ 1 w 49965"/>
              <a:gd name="connsiteY5" fmla="*/ 10668 h 21600"/>
              <a:gd name="connsiteX6" fmla="*/ 1893 w 49965"/>
              <a:gd name="connsiteY6" fmla="*/ 13049 h 21600"/>
              <a:gd name="connsiteX7" fmla="*/ 43844 w 49965"/>
              <a:gd name="connsiteY7" fmla="*/ 13181 h 21600"/>
              <a:gd name="connsiteX8" fmla="*/ 40565 w 49965"/>
              <a:gd name="connsiteY8" fmla="*/ 17535 h 21600"/>
              <a:gd name="connsiteX9" fmla="*/ 40565 w 49965"/>
              <a:gd name="connsiteY9" fmla="*/ 20903 h 21600"/>
              <a:gd name="connsiteX10" fmla="*/ 41834 w 49965"/>
              <a:gd name="connsiteY10" fmla="*/ 21600 h 21600"/>
              <a:gd name="connsiteX11" fmla="*/ 43102 w 49965"/>
              <a:gd name="connsiteY11" fmla="*/ 20903 h 21600"/>
              <a:gd name="connsiteX12" fmla="*/ 49439 w 49965"/>
              <a:gd name="connsiteY12" fmla="*/ 12484 h 21600"/>
              <a:gd name="connsiteX13" fmla="*/ 49965 w 49965"/>
              <a:gd name="connsiteY13" fmla="*/ 10800 h 21600"/>
              <a:gd name="connsiteX14" fmla="*/ 49439 w 49965"/>
              <a:gd name="connsiteY14" fmla="*/ 9116 h 21600"/>
              <a:gd name="connsiteX15" fmla="*/ 43102 w 49965"/>
              <a:gd name="connsiteY15" fmla="*/ 697 h 21600"/>
              <a:gd name="connsiteX16" fmla="*/ 41834 w 49965"/>
              <a:gd name="connsiteY16" fmla="*/ 0 h 21600"/>
              <a:gd name="connsiteX0" fmla="*/ 41834 w 49965"/>
              <a:gd name="connsiteY0" fmla="*/ 0 h 21600"/>
              <a:gd name="connsiteX1" fmla="*/ 40565 w 49965"/>
              <a:gd name="connsiteY1" fmla="*/ 697 h 21600"/>
              <a:gd name="connsiteX2" fmla="*/ 40565 w 49965"/>
              <a:gd name="connsiteY2" fmla="*/ 4065 h 21600"/>
              <a:gd name="connsiteX3" fmla="*/ 43844 w 49965"/>
              <a:gd name="connsiteY3" fmla="*/ 8419 h 21600"/>
              <a:gd name="connsiteX4" fmla="*/ 1794 w 49965"/>
              <a:gd name="connsiteY4" fmla="*/ 8551 h 21600"/>
              <a:gd name="connsiteX5" fmla="*/ 1 w 49965"/>
              <a:gd name="connsiteY5" fmla="*/ 10668 h 21600"/>
              <a:gd name="connsiteX6" fmla="*/ 1595 w 49965"/>
              <a:gd name="connsiteY6" fmla="*/ 13049 h 21600"/>
              <a:gd name="connsiteX7" fmla="*/ 43844 w 49965"/>
              <a:gd name="connsiteY7" fmla="*/ 13181 h 21600"/>
              <a:gd name="connsiteX8" fmla="*/ 40565 w 49965"/>
              <a:gd name="connsiteY8" fmla="*/ 17535 h 21600"/>
              <a:gd name="connsiteX9" fmla="*/ 40565 w 49965"/>
              <a:gd name="connsiteY9" fmla="*/ 20903 h 21600"/>
              <a:gd name="connsiteX10" fmla="*/ 41834 w 49965"/>
              <a:gd name="connsiteY10" fmla="*/ 21600 h 21600"/>
              <a:gd name="connsiteX11" fmla="*/ 43102 w 49965"/>
              <a:gd name="connsiteY11" fmla="*/ 20903 h 21600"/>
              <a:gd name="connsiteX12" fmla="*/ 49439 w 49965"/>
              <a:gd name="connsiteY12" fmla="*/ 12484 h 21600"/>
              <a:gd name="connsiteX13" fmla="*/ 49965 w 49965"/>
              <a:gd name="connsiteY13" fmla="*/ 10800 h 21600"/>
              <a:gd name="connsiteX14" fmla="*/ 49439 w 49965"/>
              <a:gd name="connsiteY14" fmla="*/ 9116 h 21600"/>
              <a:gd name="connsiteX15" fmla="*/ 43102 w 49965"/>
              <a:gd name="connsiteY15" fmla="*/ 697 h 21600"/>
              <a:gd name="connsiteX16" fmla="*/ 41834 w 49965"/>
              <a:gd name="connsiteY16" fmla="*/ 0 h 21600"/>
              <a:gd name="connsiteX0" fmla="*/ 41834 w 49965"/>
              <a:gd name="connsiteY0" fmla="*/ 0 h 21600"/>
              <a:gd name="connsiteX1" fmla="*/ 40565 w 49965"/>
              <a:gd name="connsiteY1" fmla="*/ 697 h 21600"/>
              <a:gd name="connsiteX2" fmla="*/ 40565 w 49965"/>
              <a:gd name="connsiteY2" fmla="*/ 4065 h 21600"/>
              <a:gd name="connsiteX3" fmla="*/ 43844 w 49965"/>
              <a:gd name="connsiteY3" fmla="*/ 8419 h 21600"/>
              <a:gd name="connsiteX4" fmla="*/ 1794 w 49965"/>
              <a:gd name="connsiteY4" fmla="*/ 8551 h 21600"/>
              <a:gd name="connsiteX5" fmla="*/ 1 w 49965"/>
              <a:gd name="connsiteY5" fmla="*/ 10668 h 21600"/>
              <a:gd name="connsiteX6" fmla="*/ 1694 w 49965"/>
              <a:gd name="connsiteY6" fmla="*/ 13049 h 21600"/>
              <a:gd name="connsiteX7" fmla="*/ 43844 w 49965"/>
              <a:gd name="connsiteY7" fmla="*/ 13181 h 21600"/>
              <a:gd name="connsiteX8" fmla="*/ 40565 w 49965"/>
              <a:gd name="connsiteY8" fmla="*/ 17535 h 21600"/>
              <a:gd name="connsiteX9" fmla="*/ 40565 w 49965"/>
              <a:gd name="connsiteY9" fmla="*/ 20903 h 21600"/>
              <a:gd name="connsiteX10" fmla="*/ 41834 w 49965"/>
              <a:gd name="connsiteY10" fmla="*/ 21600 h 21600"/>
              <a:gd name="connsiteX11" fmla="*/ 43102 w 49965"/>
              <a:gd name="connsiteY11" fmla="*/ 20903 h 21600"/>
              <a:gd name="connsiteX12" fmla="*/ 49439 w 49965"/>
              <a:gd name="connsiteY12" fmla="*/ 12484 h 21600"/>
              <a:gd name="connsiteX13" fmla="*/ 49965 w 49965"/>
              <a:gd name="connsiteY13" fmla="*/ 10800 h 21600"/>
              <a:gd name="connsiteX14" fmla="*/ 49439 w 49965"/>
              <a:gd name="connsiteY14" fmla="*/ 9116 h 21600"/>
              <a:gd name="connsiteX15" fmla="*/ 43102 w 49965"/>
              <a:gd name="connsiteY15" fmla="*/ 697 h 21600"/>
              <a:gd name="connsiteX16" fmla="*/ 41834 w 49965"/>
              <a:gd name="connsiteY1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9965" h="21600" extrusionOk="0">
                <a:moveTo>
                  <a:pt x="41834" y="0"/>
                </a:moveTo>
                <a:cubicBezTo>
                  <a:pt x="41375" y="0"/>
                  <a:pt x="40916" y="232"/>
                  <a:pt x="40565" y="697"/>
                </a:cubicBezTo>
                <a:cubicBezTo>
                  <a:pt x="39865" y="1626"/>
                  <a:pt x="39865" y="3135"/>
                  <a:pt x="40565" y="4065"/>
                </a:cubicBezTo>
                <a:lnTo>
                  <a:pt x="43844" y="8419"/>
                </a:lnTo>
                <a:lnTo>
                  <a:pt x="1794" y="8551"/>
                </a:lnTo>
                <a:cubicBezTo>
                  <a:pt x="803" y="8551"/>
                  <a:pt x="18" y="9918"/>
                  <a:pt x="1" y="10668"/>
                </a:cubicBezTo>
                <a:cubicBezTo>
                  <a:pt x="-16" y="11418"/>
                  <a:pt x="703" y="13049"/>
                  <a:pt x="1694" y="13049"/>
                </a:cubicBezTo>
                <a:lnTo>
                  <a:pt x="43844" y="13181"/>
                </a:lnTo>
                <a:lnTo>
                  <a:pt x="40565" y="17535"/>
                </a:lnTo>
                <a:cubicBezTo>
                  <a:pt x="39865" y="18465"/>
                  <a:pt x="39865" y="19974"/>
                  <a:pt x="40565" y="20903"/>
                </a:cubicBezTo>
                <a:cubicBezTo>
                  <a:pt x="40916" y="21368"/>
                  <a:pt x="41375" y="21600"/>
                  <a:pt x="41834" y="21600"/>
                </a:cubicBezTo>
                <a:cubicBezTo>
                  <a:pt x="42292" y="21600"/>
                  <a:pt x="42752" y="21368"/>
                  <a:pt x="43102" y="20903"/>
                </a:cubicBezTo>
                <a:lnTo>
                  <a:pt x="49439" y="12484"/>
                </a:lnTo>
                <a:cubicBezTo>
                  <a:pt x="49789" y="12019"/>
                  <a:pt x="49965" y="11409"/>
                  <a:pt x="49965" y="10800"/>
                </a:cubicBezTo>
                <a:cubicBezTo>
                  <a:pt x="49965" y="10191"/>
                  <a:pt x="49789" y="9581"/>
                  <a:pt x="49439" y="9116"/>
                </a:cubicBezTo>
                <a:lnTo>
                  <a:pt x="43102" y="697"/>
                </a:lnTo>
                <a:cubicBezTo>
                  <a:pt x="42752" y="232"/>
                  <a:pt x="42292" y="0"/>
                  <a:pt x="41834" y="0"/>
                </a:cubicBezTo>
                <a:close/>
              </a:path>
            </a:pathLst>
          </a:custGeom>
          <a:solidFill>
            <a:srgbClr val="FEC224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62;p6">
            <a:extLst>
              <a:ext uri="{FF2B5EF4-FFF2-40B4-BE49-F238E27FC236}">
                <a16:creationId xmlns:a16="http://schemas.microsoft.com/office/drawing/2014/main" id="{B201F2E8-6A54-48E0-AB41-87B7A8D0927B}"/>
              </a:ext>
            </a:extLst>
          </p:cNvPr>
          <p:cNvSpPr/>
          <p:nvPr/>
        </p:nvSpPr>
        <p:spPr>
          <a:xfrm rot="20440467" flipH="1">
            <a:off x="1751433" y="3490932"/>
            <a:ext cx="1058553" cy="344544"/>
          </a:xfrm>
          <a:custGeom>
            <a:avLst/>
            <a:gdLst>
              <a:gd name="connsiteX0" fmla="*/ 13469 w 21600"/>
              <a:gd name="connsiteY0" fmla="*/ 0 h 21600"/>
              <a:gd name="connsiteX1" fmla="*/ 12200 w 21600"/>
              <a:gd name="connsiteY1" fmla="*/ 697 h 21600"/>
              <a:gd name="connsiteX2" fmla="*/ 12200 w 21600"/>
              <a:gd name="connsiteY2" fmla="*/ 4065 h 21600"/>
              <a:gd name="connsiteX3" fmla="*/ 15479 w 21600"/>
              <a:gd name="connsiteY3" fmla="*/ 8419 h 21600"/>
              <a:gd name="connsiteX4" fmla="*/ 1793 w 21600"/>
              <a:gd name="connsiteY4" fmla="*/ 8419 h 21600"/>
              <a:gd name="connsiteX5" fmla="*/ 0 w 21600"/>
              <a:gd name="connsiteY5" fmla="*/ 10800 h 21600"/>
              <a:gd name="connsiteX6" fmla="*/ 1793 w 21600"/>
              <a:gd name="connsiteY6" fmla="*/ 13181 h 21600"/>
              <a:gd name="connsiteX7" fmla="*/ 15479 w 21600"/>
              <a:gd name="connsiteY7" fmla="*/ 13181 h 21600"/>
              <a:gd name="connsiteX8" fmla="*/ 12200 w 21600"/>
              <a:gd name="connsiteY8" fmla="*/ 17535 h 21600"/>
              <a:gd name="connsiteX9" fmla="*/ 12200 w 21600"/>
              <a:gd name="connsiteY9" fmla="*/ 20903 h 21600"/>
              <a:gd name="connsiteX10" fmla="*/ 13469 w 21600"/>
              <a:gd name="connsiteY10" fmla="*/ 21600 h 21600"/>
              <a:gd name="connsiteX11" fmla="*/ 14737 w 21600"/>
              <a:gd name="connsiteY11" fmla="*/ 20903 h 21600"/>
              <a:gd name="connsiteX12" fmla="*/ 21074 w 21600"/>
              <a:gd name="connsiteY12" fmla="*/ 12484 h 21600"/>
              <a:gd name="connsiteX13" fmla="*/ 21600 w 21600"/>
              <a:gd name="connsiteY13" fmla="*/ 10800 h 21600"/>
              <a:gd name="connsiteX14" fmla="*/ 21074 w 21600"/>
              <a:gd name="connsiteY14" fmla="*/ 9116 h 21600"/>
              <a:gd name="connsiteX15" fmla="*/ 14737 w 21600"/>
              <a:gd name="connsiteY15" fmla="*/ 697 h 21600"/>
              <a:gd name="connsiteX16" fmla="*/ 13469 w 21600"/>
              <a:gd name="connsiteY16" fmla="*/ 0 h 21600"/>
              <a:gd name="connsiteX0" fmla="*/ 13469 w 21600"/>
              <a:gd name="connsiteY0" fmla="*/ 0 h 21600"/>
              <a:gd name="connsiteX1" fmla="*/ 12200 w 21600"/>
              <a:gd name="connsiteY1" fmla="*/ 697 h 21600"/>
              <a:gd name="connsiteX2" fmla="*/ 12200 w 21600"/>
              <a:gd name="connsiteY2" fmla="*/ 4065 h 21600"/>
              <a:gd name="connsiteX3" fmla="*/ 15479 w 21600"/>
              <a:gd name="connsiteY3" fmla="*/ 8419 h 21600"/>
              <a:gd name="connsiteX4" fmla="*/ 1793 w 21600"/>
              <a:gd name="connsiteY4" fmla="*/ 8419 h 21600"/>
              <a:gd name="connsiteX5" fmla="*/ 0 w 21600"/>
              <a:gd name="connsiteY5" fmla="*/ 10800 h 21600"/>
              <a:gd name="connsiteX6" fmla="*/ 1793 w 21600"/>
              <a:gd name="connsiteY6" fmla="*/ 13181 h 21600"/>
              <a:gd name="connsiteX7" fmla="*/ 15479 w 21600"/>
              <a:gd name="connsiteY7" fmla="*/ 13181 h 21600"/>
              <a:gd name="connsiteX8" fmla="*/ 12200 w 21600"/>
              <a:gd name="connsiteY8" fmla="*/ 17535 h 21600"/>
              <a:gd name="connsiteX9" fmla="*/ 12200 w 21600"/>
              <a:gd name="connsiteY9" fmla="*/ 20903 h 21600"/>
              <a:gd name="connsiteX10" fmla="*/ 13469 w 21600"/>
              <a:gd name="connsiteY10" fmla="*/ 21600 h 21600"/>
              <a:gd name="connsiteX11" fmla="*/ 14737 w 21600"/>
              <a:gd name="connsiteY11" fmla="*/ 20903 h 21600"/>
              <a:gd name="connsiteX12" fmla="*/ 21074 w 21600"/>
              <a:gd name="connsiteY12" fmla="*/ 12484 h 21600"/>
              <a:gd name="connsiteX13" fmla="*/ 21600 w 21600"/>
              <a:gd name="connsiteY13" fmla="*/ 10800 h 21600"/>
              <a:gd name="connsiteX14" fmla="*/ 21074 w 21600"/>
              <a:gd name="connsiteY14" fmla="*/ 9116 h 21600"/>
              <a:gd name="connsiteX15" fmla="*/ 14737 w 21600"/>
              <a:gd name="connsiteY15" fmla="*/ 697 h 21600"/>
              <a:gd name="connsiteX16" fmla="*/ 13469 w 21600"/>
              <a:gd name="connsiteY16" fmla="*/ 0 h 21600"/>
              <a:gd name="connsiteX0" fmla="*/ 41833 w 49964"/>
              <a:gd name="connsiteY0" fmla="*/ 0 h 21600"/>
              <a:gd name="connsiteX1" fmla="*/ 40564 w 49964"/>
              <a:gd name="connsiteY1" fmla="*/ 697 h 21600"/>
              <a:gd name="connsiteX2" fmla="*/ 40564 w 49964"/>
              <a:gd name="connsiteY2" fmla="*/ 4065 h 21600"/>
              <a:gd name="connsiteX3" fmla="*/ 43843 w 49964"/>
              <a:gd name="connsiteY3" fmla="*/ 8419 h 21600"/>
              <a:gd name="connsiteX4" fmla="*/ 30157 w 49964"/>
              <a:gd name="connsiteY4" fmla="*/ 8419 h 21600"/>
              <a:gd name="connsiteX5" fmla="*/ 0 w 49964"/>
              <a:gd name="connsiteY5" fmla="*/ 10668 h 21600"/>
              <a:gd name="connsiteX6" fmla="*/ 30157 w 49964"/>
              <a:gd name="connsiteY6" fmla="*/ 13181 h 21600"/>
              <a:gd name="connsiteX7" fmla="*/ 43843 w 49964"/>
              <a:gd name="connsiteY7" fmla="*/ 13181 h 21600"/>
              <a:gd name="connsiteX8" fmla="*/ 40564 w 49964"/>
              <a:gd name="connsiteY8" fmla="*/ 17535 h 21600"/>
              <a:gd name="connsiteX9" fmla="*/ 40564 w 49964"/>
              <a:gd name="connsiteY9" fmla="*/ 20903 h 21600"/>
              <a:gd name="connsiteX10" fmla="*/ 41833 w 49964"/>
              <a:gd name="connsiteY10" fmla="*/ 21600 h 21600"/>
              <a:gd name="connsiteX11" fmla="*/ 43101 w 49964"/>
              <a:gd name="connsiteY11" fmla="*/ 20903 h 21600"/>
              <a:gd name="connsiteX12" fmla="*/ 49438 w 49964"/>
              <a:gd name="connsiteY12" fmla="*/ 12484 h 21600"/>
              <a:gd name="connsiteX13" fmla="*/ 49964 w 49964"/>
              <a:gd name="connsiteY13" fmla="*/ 10800 h 21600"/>
              <a:gd name="connsiteX14" fmla="*/ 49438 w 49964"/>
              <a:gd name="connsiteY14" fmla="*/ 9116 h 21600"/>
              <a:gd name="connsiteX15" fmla="*/ 43101 w 49964"/>
              <a:gd name="connsiteY15" fmla="*/ 697 h 21600"/>
              <a:gd name="connsiteX16" fmla="*/ 41833 w 49964"/>
              <a:gd name="connsiteY16" fmla="*/ 0 h 21600"/>
              <a:gd name="connsiteX0" fmla="*/ 43093 w 51224"/>
              <a:gd name="connsiteY0" fmla="*/ 0 h 21600"/>
              <a:gd name="connsiteX1" fmla="*/ 41824 w 51224"/>
              <a:gd name="connsiteY1" fmla="*/ 697 h 21600"/>
              <a:gd name="connsiteX2" fmla="*/ 41824 w 51224"/>
              <a:gd name="connsiteY2" fmla="*/ 4065 h 21600"/>
              <a:gd name="connsiteX3" fmla="*/ 45103 w 51224"/>
              <a:gd name="connsiteY3" fmla="*/ 8419 h 21600"/>
              <a:gd name="connsiteX4" fmla="*/ 5830 w 51224"/>
              <a:gd name="connsiteY4" fmla="*/ 8551 h 21600"/>
              <a:gd name="connsiteX5" fmla="*/ 1260 w 51224"/>
              <a:gd name="connsiteY5" fmla="*/ 10668 h 21600"/>
              <a:gd name="connsiteX6" fmla="*/ 31417 w 51224"/>
              <a:gd name="connsiteY6" fmla="*/ 13181 h 21600"/>
              <a:gd name="connsiteX7" fmla="*/ 45103 w 51224"/>
              <a:gd name="connsiteY7" fmla="*/ 13181 h 21600"/>
              <a:gd name="connsiteX8" fmla="*/ 41824 w 51224"/>
              <a:gd name="connsiteY8" fmla="*/ 17535 h 21600"/>
              <a:gd name="connsiteX9" fmla="*/ 41824 w 51224"/>
              <a:gd name="connsiteY9" fmla="*/ 20903 h 21600"/>
              <a:gd name="connsiteX10" fmla="*/ 43093 w 51224"/>
              <a:gd name="connsiteY10" fmla="*/ 21600 h 21600"/>
              <a:gd name="connsiteX11" fmla="*/ 44361 w 51224"/>
              <a:gd name="connsiteY11" fmla="*/ 20903 h 21600"/>
              <a:gd name="connsiteX12" fmla="*/ 50698 w 51224"/>
              <a:gd name="connsiteY12" fmla="*/ 12484 h 21600"/>
              <a:gd name="connsiteX13" fmla="*/ 51224 w 51224"/>
              <a:gd name="connsiteY13" fmla="*/ 10800 h 21600"/>
              <a:gd name="connsiteX14" fmla="*/ 50698 w 51224"/>
              <a:gd name="connsiteY14" fmla="*/ 9116 h 21600"/>
              <a:gd name="connsiteX15" fmla="*/ 44361 w 51224"/>
              <a:gd name="connsiteY15" fmla="*/ 697 h 21600"/>
              <a:gd name="connsiteX16" fmla="*/ 43093 w 51224"/>
              <a:gd name="connsiteY16" fmla="*/ 0 h 21600"/>
              <a:gd name="connsiteX0" fmla="*/ 43718 w 51849"/>
              <a:gd name="connsiteY0" fmla="*/ 0 h 21600"/>
              <a:gd name="connsiteX1" fmla="*/ 42449 w 51849"/>
              <a:gd name="connsiteY1" fmla="*/ 697 h 21600"/>
              <a:gd name="connsiteX2" fmla="*/ 42449 w 51849"/>
              <a:gd name="connsiteY2" fmla="*/ 4065 h 21600"/>
              <a:gd name="connsiteX3" fmla="*/ 45728 w 51849"/>
              <a:gd name="connsiteY3" fmla="*/ 8419 h 21600"/>
              <a:gd name="connsiteX4" fmla="*/ 3678 w 51849"/>
              <a:gd name="connsiteY4" fmla="*/ 8551 h 21600"/>
              <a:gd name="connsiteX5" fmla="*/ 1885 w 51849"/>
              <a:gd name="connsiteY5" fmla="*/ 10668 h 21600"/>
              <a:gd name="connsiteX6" fmla="*/ 32042 w 51849"/>
              <a:gd name="connsiteY6" fmla="*/ 13181 h 21600"/>
              <a:gd name="connsiteX7" fmla="*/ 45728 w 51849"/>
              <a:gd name="connsiteY7" fmla="*/ 13181 h 21600"/>
              <a:gd name="connsiteX8" fmla="*/ 42449 w 51849"/>
              <a:gd name="connsiteY8" fmla="*/ 17535 h 21600"/>
              <a:gd name="connsiteX9" fmla="*/ 42449 w 51849"/>
              <a:gd name="connsiteY9" fmla="*/ 20903 h 21600"/>
              <a:gd name="connsiteX10" fmla="*/ 43718 w 51849"/>
              <a:gd name="connsiteY10" fmla="*/ 21600 h 21600"/>
              <a:gd name="connsiteX11" fmla="*/ 44986 w 51849"/>
              <a:gd name="connsiteY11" fmla="*/ 20903 h 21600"/>
              <a:gd name="connsiteX12" fmla="*/ 51323 w 51849"/>
              <a:gd name="connsiteY12" fmla="*/ 12484 h 21600"/>
              <a:gd name="connsiteX13" fmla="*/ 51849 w 51849"/>
              <a:gd name="connsiteY13" fmla="*/ 10800 h 21600"/>
              <a:gd name="connsiteX14" fmla="*/ 51323 w 51849"/>
              <a:gd name="connsiteY14" fmla="*/ 9116 h 21600"/>
              <a:gd name="connsiteX15" fmla="*/ 44986 w 51849"/>
              <a:gd name="connsiteY15" fmla="*/ 697 h 21600"/>
              <a:gd name="connsiteX16" fmla="*/ 43718 w 51849"/>
              <a:gd name="connsiteY16" fmla="*/ 0 h 21600"/>
              <a:gd name="connsiteX0" fmla="*/ 41834 w 49965"/>
              <a:gd name="connsiteY0" fmla="*/ 0 h 21600"/>
              <a:gd name="connsiteX1" fmla="*/ 40565 w 49965"/>
              <a:gd name="connsiteY1" fmla="*/ 697 h 21600"/>
              <a:gd name="connsiteX2" fmla="*/ 40565 w 49965"/>
              <a:gd name="connsiteY2" fmla="*/ 4065 h 21600"/>
              <a:gd name="connsiteX3" fmla="*/ 43844 w 49965"/>
              <a:gd name="connsiteY3" fmla="*/ 8419 h 21600"/>
              <a:gd name="connsiteX4" fmla="*/ 1794 w 49965"/>
              <a:gd name="connsiteY4" fmla="*/ 8551 h 21600"/>
              <a:gd name="connsiteX5" fmla="*/ 1 w 49965"/>
              <a:gd name="connsiteY5" fmla="*/ 10668 h 21600"/>
              <a:gd name="connsiteX6" fmla="*/ 1893 w 49965"/>
              <a:gd name="connsiteY6" fmla="*/ 13049 h 21600"/>
              <a:gd name="connsiteX7" fmla="*/ 43844 w 49965"/>
              <a:gd name="connsiteY7" fmla="*/ 13181 h 21600"/>
              <a:gd name="connsiteX8" fmla="*/ 40565 w 49965"/>
              <a:gd name="connsiteY8" fmla="*/ 17535 h 21600"/>
              <a:gd name="connsiteX9" fmla="*/ 40565 w 49965"/>
              <a:gd name="connsiteY9" fmla="*/ 20903 h 21600"/>
              <a:gd name="connsiteX10" fmla="*/ 41834 w 49965"/>
              <a:gd name="connsiteY10" fmla="*/ 21600 h 21600"/>
              <a:gd name="connsiteX11" fmla="*/ 43102 w 49965"/>
              <a:gd name="connsiteY11" fmla="*/ 20903 h 21600"/>
              <a:gd name="connsiteX12" fmla="*/ 49439 w 49965"/>
              <a:gd name="connsiteY12" fmla="*/ 12484 h 21600"/>
              <a:gd name="connsiteX13" fmla="*/ 49965 w 49965"/>
              <a:gd name="connsiteY13" fmla="*/ 10800 h 21600"/>
              <a:gd name="connsiteX14" fmla="*/ 49439 w 49965"/>
              <a:gd name="connsiteY14" fmla="*/ 9116 h 21600"/>
              <a:gd name="connsiteX15" fmla="*/ 43102 w 49965"/>
              <a:gd name="connsiteY15" fmla="*/ 697 h 21600"/>
              <a:gd name="connsiteX16" fmla="*/ 41834 w 49965"/>
              <a:gd name="connsiteY16" fmla="*/ 0 h 21600"/>
              <a:gd name="connsiteX0" fmla="*/ 41834 w 49965"/>
              <a:gd name="connsiteY0" fmla="*/ 0 h 21600"/>
              <a:gd name="connsiteX1" fmla="*/ 40565 w 49965"/>
              <a:gd name="connsiteY1" fmla="*/ 697 h 21600"/>
              <a:gd name="connsiteX2" fmla="*/ 40565 w 49965"/>
              <a:gd name="connsiteY2" fmla="*/ 4065 h 21600"/>
              <a:gd name="connsiteX3" fmla="*/ 43844 w 49965"/>
              <a:gd name="connsiteY3" fmla="*/ 8419 h 21600"/>
              <a:gd name="connsiteX4" fmla="*/ 1794 w 49965"/>
              <a:gd name="connsiteY4" fmla="*/ 8551 h 21600"/>
              <a:gd name="connsiteX5" fmla="*/ 1 w 49965"/>
              <a:gd name="connsiteY5" fmla="*/ 10668 h 21600"/>
              <a:gd name="connsiteX6" fmla="*/ 1595 w 49965"/>
              <a:gd name="connsiteY6" fmla="*/ 13049 h 21600"/>
              <a:gd name="connsiteX7" fmla="*/ 43844 w 49965"/>
              <a:gd name="connsiteY7" fmla="*/ 13181 h 21600"/>
              <a:gd name="connsiteX8" fmla="*/ 40565 w 49965"/>
              <a:gd name="connsiteY8" fmla="*/ 17535 h 21600"/>
              <a:gd name="connsiteX9" fmla="*/ 40565 w 49965"/>
              <a:gd name="connsiteY9" fmla="*/ 20903 h 21600"/>
              <a:gd name="connsiteX10" fmla="*/ 41834 w 49965"/>
              <a:gd name="connsiteY10" fmla="*/ 21600 h 21600"/>
              <a:gd name="connsiteX11" fmla="*/ 43102 w 49965"/>
              <a:gd name="connsiteY11" fmla="*/ 20903 h 21600"/>
              <a:gd name="connsiteX12" fmla="*/ 49439 w 49965"/>
              <a:gd name="connsiteY12" fmla="*/ 12484 h 21600"/>
              <a:gd name="connsiteX13" fmla="*/ 49965 w 49965"/>
              <a:gd name="connsiteY13" fmla="*/ 10800 h 21600"/>
              <a:gd name="connsiteX14" fmla="*/ 49439 w 49965"/>
              <a:gd name="connsiteY14" fmla="*/ 9116 h 21600"/>
              <a:gd name="connsiteX15" fmla="*/ 43102 w 49965"/>
              <a:gd name="connsiteY15" fmla="*/ 697 h 21600"/>
              <a:gd name="connsiteX16" fmla="*/ 41834 w 49965"/>
              <a:gd name="connsiteY16" fmla="*/ 0 h 21600"/>
              <a:gd name="connsiteX0" fmla="*/ 41834 w 49965"/>
              <a:gd name="connsiteY0" fmla="*/ 0 h 21600"/>
              <a:gd name="connsiteX1" fmla="*/ 40565 w 49965"/>
              <a:gd name="connsiteY1" fmla="*/ 697 h 21600"/>
              <a:gd name="connsiteX2" fmla="*/ 40565 w 49965"/>
              <a:gd name="connsiteY2" fmla="*/ 4065 h 21600"/>
              <a:gd name="connsiteX3" fmla="*/ 43844 w 49965"/>
              <a:gd name="connsiteY3" fmla="*/ 8419 h 21600"/>
              <a:gd name="connsiteX4" fmla="*/ 1794 w 49965"/>
              <a:gd name="connsiteY4" fmla="*/ 8551 h 21600"/>
              <a:gd name="connsiteX5" fmla="*/ 1 w 49965"/>
              <a:gd name="connsiteY5" fmla="*/ 10668 h 21600"/>
              <a:gd name="connsiteX6" fmla="*/ 1694 w 49965"/>
              <a:gd name="connsiteY6" fmla="*/ 13049 h 21600"/>
              <a:gd name="connsiteX7" fmla="*/ 43844 w 49965"/>
              <a:gd name="connsiteY7" fmla="*/ 13181 h 21600"/>
              <a:gd name="connsiteX8" fmla="*/ 40565 w 49965"/>
              <a:gd name="connsiteY8" fmla="*/ 17535 h 21600"/>
              <a:gd name="connsiteX9" fmla="*/ 40565 w 49965"/>
              <a:gd name="connsiteY9" fmla="*/ 20903 h 21600"/>
              <a:gd name="connsiteX10" fmla="*/ 41834 w 49965"/>
              <a:gd name="connsiteY10" fmla="*/ 21600 h 21600"/>
              <a:gd name="connsiteX11" fmla="*/ 43102 w 49965"/>
              <a:gd name="connsiteY11" fmla="*/ 20903 h 21600"/>
              <a:gd name="connsiteX12" fmla="*/ 49439 w 49965"/>
              <a:gd name="connsiteY12" fmla="*/ 12484 h 21600"/>
              <a:gd name="connsiteX13" fmla="*/ 49965 w 49965"/>
              <a:gd name="connsiteY13" fmla="*/ 10800 h 21600"/>
              <a:gd name="connsiteX14" fmla="*/ 49439 w 49965"/>
              <a:gd name="connsiteY14" fmla="*/ 9116 h 21600"/>
              <a:gd name="connsiteX15" fmla="*/ 43102 w 49965"/>
              <a:gd name="connsiteY15" fmla="*/ 697 h 21600"/>
              <a:gd name="connsiteX16" fmla="*/ 41834 w 49965"/>
              <a:gd name="connsiteY1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9965" h="21600" extrusionOk="0">
                <a:moveTo>
                  <a:pt x="41834" y="0"/>
                </a:moveTo>
                <a:cubicBezTo>
                  <a:pt x="41375" y="0"/>
                  <a:pt x="40916" y="232"/>
                  <a:pt x="40565" y="697"/>
                </a:cubicBezTo>
                <a:cubicBezTo>
                  <a:pt x="39865" y="1626"/>
                  <a:pt x="39865" y="3135"/>
                  <a:pt x="40565" y="4065"/>
                </a:cubicBezTo>
                <a:lnTo>
                  <a:pt x="43844" y="8419"/>
                </a:lnTo>
                <a:lnTo>
                  <a:pt x="1794" y="8551"/>
                </a:lnTo>
                <a:cubicBezTo>
                  <a:pt x="803" y="8551"/>
                  <a:pt x="18" y="9918"/>
                  <a:pt x="1" y="10668"/>
                </a:cubicBezTo>
                <a:cubicBezTo>
                  <a:pt x="-16" y="11418"/>
                  <a:pt x="703" y="13049"/>
                  <a:pt x="1694" y="13049"/>
                </a:cubicBezTo>
                <a:lnTo>
                  <a:pt x="43844" y="13181"/>
                </a:lnTo>
                <a:lnTo>
                  <a:pt x="40565" y="17535"/>
                </a:lnTo>
                <a:cubicBezTo>
                  <a:pt x="39865" y="18465"/>
                  <a:pt x="39865" y="19974"/>
                  <a:pt x="40565" y="20903"/>
                </a:cubicBezTo>
                <a:cubicBezTo>
                  <a:pt x="40916" y="21368"/>
                  <a:pt x="41375" y="21600"/>
                  <a:pt x="41834" y="21600"/>
                </a:cubicBezTo>
                <a:cubicBezTo>
                  <a:pt x="42292" y="21600"/>
                  <a:pt x="42752" y="21368"/>
                  <a:pt x="43102" y="20903"/>
                </a:cubicBezTo>
                <a:lnTo>
                  <a:pt x="49439" y="12484"/>
                </a:lnTo>
                <a:cubicBezTo>
                  <a:pt x="49789" y="12019"/>
                  <a:pt x="49965" y="11409"/>
                  <a:pt x="49965" y="10800"/>
                </a:cubicBezTo>
                <a:cubicBezTo>
                  <a:pt x="49965" y="10191"/>
                  <a:pt x="49789" y="9581"/>
                  <a:pt x="49439" y="9116"/>
                </a:cubicBezTo>
                <a:lnTo>
                  <a:pt x="43102" y="697"/>
                </a:lnTo>
                <a:cubicBezTo>
                  <a:pt x="42752" y="232"/>
                  <a:pt x="42292" y="0"/>
                  <a:pt x="41834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Google Shape;74;p5" descr="Google Shape;60;p13">
            <a:extLst>
              <a:ext uri="{FF2B5EF4-FFF2-40B4-BE49-F238E27FC236}">
                <a16:creationId xmlns:a16="http://schemas.microsoft.com/office/drawing/2014/main" id="{EB92ACA5-0B66-4D9E-BDAF-8820C32D5FB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173668">
            <a:off x="4436028" y="299605"/>
            <a:ext cx="271944" cy="600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8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/>
              <a:t>8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13" name="Google Shape;113;p8"/>
          <p:cNvSpPr txBox="1"/>
          <p:nvPr/>
        </p:nvSpPr>
        <p:spPr>
          <a:xfrm>
            <a:off x="4264920" y="511059"/>
            <a:ext cx="4449038" cy="588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0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iw-IL" sz="2800" b="0" i="0" u="none" strike="noStrike" cap="non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השפעת המשתנים זה על זה</a:t>
            </a:r>
            <a:endParaRPr sz="2800" b="0" i="0" u="none" strike="noStrike" cap="non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2" name="Circle">
            <a:extLst>
              <a:ext uri="{FF2B5EF4-FFF2-40B4-BE49-F238E27FC236}">
                <a16:creationId xmlns:a16="http://schemas.microsoft.com/office/drawing/2014/main" id="{9B1ABB75-5093-4475-8B2D-380D64A5A499}"/>
              </a:ext>
            </a:extLst>
          </p:cNvPr>
          <p:cNvSpPr/>
          <p:nvPr/>
        </p:nvSpPr>
        <p:spPr>
          <a:xfrm>
            <a:off x="5534947" y="1516448"/>
            <a:ext cx="2209804" cy="1548362"/>
          </a:xfrm>
          <a:prstGeom prst="ellipse">
            <a:avLst/>
          </a:prstGeom>
          <a:solidFill>
            <a:srgbClr val="918D8E"/>
          </a:solidFill>
          <a:ln w="25400">
            <a:noFill/>
            <a:miter/>
          </a:ln>
        </p:spPr>
        <p:txBody>
          <a:bodyPr lIns="34289" tIns="34289" rIns="34289" bIns="34289" anchor="ctr"/>
          <a:lstStyle/>
          <a:p>
            <a:endParaRPr/>
          </a:p>
        </p:txBody>
      </p:sp>
      <p:sp>
        <p:nvSpPr>
          <p:cNvPr id="13" name="Google Shape;53;p13">
            <a:extLst>
              <a:ext uri="{FF2B5EF4-FFF2-40B4-BE49-F238E27FC236}">
                <a16:creationId xmlns:a16="http://schemas.microsoft.com/office/drawing/2014/main" id="{BCD9FDB0-819E-4EB7-8E59-BBA3FD16E12B}"/>
              </a:ext>
            </a:extLst>
          </p:cNvPr>
          <p:cNvSpPr txBox="1"/>
          <p:nvPr/>
        </p:nvSpPr>
        <p:spPr>
          <a:xfrm>
            <a:off x="5491658" y="2036373"/>
            <a:ext cx="2296382" cy="44855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8567" tIns="68567" rIns="68567" bIns="68567">
            <a:spAutoFit/>
          </a:bodyPr>
          <a:lstStyle/>
          <a:p>
            <a:pPr algn="ctr" rtl="1">
              <a:lnSpc>
                <a:spcPct val="120000"/>
              </a:lnSpc>
              <a:defRPr sz="1500" spc="14">
                <a:solidFill>
                  <a:srgbClr val="FFFFFF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pPr>
            <a:r>
              <a:rPr lang="he-IL" sz="1800" dirty="0">
                <a:latin typeface="Assistant" pitchFamily="2" charset="-79"/>
                <a:cs typeface="Assistant" pitchFamily="2" charset="-79"/>
              </a:rPr>
              <a:t>משתנה מסביר</a:t>
            </a:r>
            <a:endParaRPr sz="1800" dirty="0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14" name="Circle">
            <a:extLst>
              <a:ext uri="{FF2B5EF4-FFF2-40B4-BE49-F238E27FC236}">
                <a16:creationId xmlns:a16="http://schemas.microsoft.com/office/drawing/2014/main" id="{0D6BC9CA-0D95-471A-B4F3-2E8FA9CBB08A}"/>
              </a:ext>
            </a:extLst>
          </p:cNvPr>
          <p:cNvSpPr/>
          <p:nvPr/>
        </p:nvSpPr>
        <p:spPr>
          <a:xfrm>
            <a:off x="1267574" y="1516448"/>
            <a:ext cx="2209804" cy="1548362"/>
          </a:xfrm>
          <a:prstGeom prst="ellipse">
            <a:avLst/>
          </a:prstGeom>
          <a:solidFill>
            <a:srgbClr val="00B0F0"/>
          </a:solidFill>
          <a:ln w="25400">
            <a:noFill/>
            <a:miter/>
          </a:ln>
        </p:spPr>
        <p:txBody>
          <a:bodyPr lIns="34289" tIns="34289" rIns="34289" bIns="34289" anchor="ctr"/>
          <a:lstStyle/>
          <a:p>
            <a:endParaRPr/>
          </a:p>
        </p:txBody>
      </p:sp>
      <p:sp>
        <p:nvSpPr>
          <p:cNvPr id="15" name="Google Shape;53;p13">
            <a:extLst>
              <a:ext uri="{FF2B5EF4-FFF2-40B4-BE49-F238E27FC236}">
                <a16:creationId xmlns:a16="http://schemas.microsoft.com/office/drawing/2014/main" id="{7E5615CA-92CF-4FFB-88FC-D4E2E967AF0E}"/>
              </a:ext>
            </a:extLst>
          </p:cNvPr>
          <p:cNvSpPr txBox="1"/>
          <p:nvPr/>
        </p:nvSpPr>
        <p:spPr>
          <a:xfrm>
            <a:off x="1548399" y="2036373"/>
            <a:ext cx="1610785" cy="44855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8567" tIns="68567" rIns="68567" bIns="68567">
            <a:spAutoFit/>
          </a:bodyPr>
          <a:lstStyle/>
          <a:p>
            <a:pPr algn="ctr" rtl="1">
              <a:lnSpc>
                <a:spcPct val="120000"/>
              </a:lnSpc>
              <a:defRPr sz="1500" spc="14">
                <a:solidFill>
                  <a:srgbClr val="FFFFFF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pPr>
            <a:r>
              <a:rPr lang="he-IL" sz="1800" dirty="0">
                <a:latin typeface="Assistant" pitchFamily="2" charset="-79"/>
                <a:cs typeface="Assistant" pitchFamily="2" charset="-79"/>
              </a:rPr>
              <a:t>משתנה מוסבר</a:t>
            </a:r>
            <a:endParaRPr sz="1800" dirty="0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18" name="Google Shape;62;p6">
            <a:extLst>
              <a:ext uri="{FF2B5EF4-FFF2-40B4-BE49-F238E27FC236}">
                <a16:creationId xmlns:a16="http://schemas.microsoft.com/office/drawing/2014/main" id="{ECE98E15-EDF4-4993-90FA-6BC5720EC82E}"/>
              </a:ext>
            </a:extLst>
          </p:cNvPr>
          <p:cNvSpPr/>
          <p:nvPr/>
        </p:nvSpPr>
        <p:spPr>
          <a:xfrm flipH="1">
            <a:off x="3892409" y="2200005"/>
            <a:ext cx="1058553" cy="344544"/>
          </a:xfrm>
          <a:custGeom>
            <a:avLst/>
            <a:gdLst>
              <a:gd name="connsiteX0" fmla="*/ 13469 w 21600"/>
              <a:gd name="connsiteY0" fmla="*/ 0 h 21600"/>
              <a:gd name="connsiteX1" fmla="*/ 12200 w 21600"/>
              <a:gd name="connsiteY1" fmla="*/ 697 h 21600"/>
              <a:gd name="connsiteX2" fmla="*/ 12200 w 21600"/>
              <a:gd name="connsiteY2" fmla="*/ 4065 h 21600"/>
              <a:gd name="connsiteX3" fmla="*/ 15479 w 21600"/>
              <a:gd name="connsiteY3" fmla="*/ 8419 h 21600"/>
              <a:gd name="connsiteX4" fmla="*/ 1793 w 21600"/>
              <a:gd name="connsiteY4" fmla="*/ 8419 h 21600"/>
              <a:gd name="connsiteX5" fmla="*/ 0 w 21600"/>
              <a:gd name="connsiteY5" fmla="*/ 10800 h 21600"/>
              <a:gd name="connsiteX6" fmla="*/ 1793 w 21600"/>
              <a:gd name="connsiteY6" fmla="*/ 13181 h 21600"/>
              <a:gd name="connsiteX7" fmla="*/ 15479 w 21600"/>
              <a:gd name="connsiteY7" fmla="*/ 13181 h 21600"/>
              <a:gd name="connsiteX8" fmla="*/ 12200 w 21600"/>
              <a:gd name="connsiteY8" fmla="*/ 17535 h 21600"/>
              <a:gd name="connsiteX9" fmla="*/ 12200 w 21600"/>
              <a:gd name="connsiteY9" fmla="*/ 20903 h 21600"/>
              <a:gd name="connsiteX10" fmla="*/ 13469 w 21600"/>
              <a:gd name="connsiteY10" fmla="*/ 21600 h 21600"/>
              <a:gd name="connsiteX11" fmla="*/ 14737 w 21600"/>
              <a:gd name="connsiteY11" fmla="*/ 20903 h 21600"/>
              <a:gd name="connsiteX12" fmla="*/ 21074 w 21600"/>
              <a:gd name="connsiteY12" fmla="*/ 12484 h 21600"/>
              <a:gd name="connsiteX13" fmla="*/ 21600 w 21600"/>
              <a:gd name="connsiteY13" fmla="*/ 10800 h 21600"/>
              <a:gd name="connsiteX14" fmla="*/ 21074 w 21600"/>
              <a:gd name="connsiteY14" fmla="*/ 9116 h 21600"/>
              <a:gd name="connsiteX15" fmla="*/ 14737 w 21600"/>
              <a:gd name="connsiteY15" fmla="*/ 697 h 21600"/>
              <a:gd name="connsiteX16" fmla="*/ 13469 w 21600"/>
              <a:gd name="connsiteY16" fmla="*/ 0 h 21600"/>
              <a:gd name="connsiteX0" fmla="*/ 13469 w 21600"/>
              <a:gd name="connsiteY0" fmla="*/ 0 h 21600"/>
              <a:gd name="connsiteX1" fmla="*/ 12200 w 21600"/>
              <a:gd name="connsiteY1" fmla="*/ 697 h 21600"/>
              <a:gd name="connsiteX2" fmla="*/ 12200 w 21600"/>
              <a:gd name="connsiteY2" fmla="*/ 4065 h 21600"/>
              <a:gd name="connsiteX3" fmla="*/ 15479 w 21600"/>
              <a:gd name="connsiteY3" fmla="*/ 8419 h 21600"/>
              <a:gd name="connsiteX4" fmla="*/ 1793 w 21600"/>
              <a:gd name="connsiteY4" fmla="*/ 8419 h 21600"/>
              <a:gd name="connsiteX5" fmla="*/ 0 w 21600"/>
              <a:gd name="connsiteY5" fmla="*/ 10800 h 21600"/>
              <a:gd name="connsiteX6" fmla="*/ 1793 w 21600"/>
              <a:gd name="connsiteY6" fmla="*/ 13181 h 21600"/>
              <a:gd name="connsiteX7" fmla="*/ 15479 w 21600"/>
              <a:gd name="connsiteY7" fmla="*/ 13181 h 21600"/>
              <a:gd name="connsiteX8" fmla="*/ 12200 w 21600"/>
              <a:gd name="connsiteY8" fmla="*/ 17535 h 21600"/>
              <a:gd name="connsiteX9" fmla="*/ 12200 w 21600"/>
              <a:gd name="connsiteY9" fmla="*/ 20903 h 21600"/>
              <a:gd name="connsiteX10" fmla="*/ 13469 w 21600"/>
              <a:gd name="connsiteY10" fmla="*/ 21600 h 21600"/>
              <a:gd name="connsiteX11" fmla="*/ 14737 w 21600"/>
              <a:gd name="connsiteY11" fmla="*/ 20903 h 21600"/>
              <a:gd name="connsiteX12" fmla="*/ 21074 w 21600"/>
              <a:gd name="connsiteY12" fmla="*/ 12484 h 21600"/>
              <a:gd name="connsiteX13" fmla="*/ 21600 w 21600"/>
              <a:gd name="connsiteY13" fmla="*/ 10800 h 21600"/>
              <a:gd name="connsiteX14" fmla="*/ 21074 w 21600"/>
              <a:gd name="connsiteY14" fmla="*/ 9116 h 21600"/>
              <a:gd name="connsiteX15" fmla="*/ 14737 w 21600"/>
              <a:gd name="connsiteY15" fmla="*/ 697 h 21600"/>
              <a:gd name="connsiteX16" fmla="*/ 13469 w 21600"/>
              <a:gd name="connsiteY16" fmla="*/ 0 h 21600"/>
              <a:gd name="connsiteX0" fmla="*/ 41833 w 49964"/>
              <a:gd name="connsiteY0" fmla="*/ 0 h 21600"/>
              <a:gd name="connsiteX1" fmla="*/ 40564 w 49964"/>
              <a:gd name="connsiteY1" fmla="*/ 697 h 21600"/>
              <a:gd name="connsiteX2" fmla="*/ 40564 w 49964"/>
              <a:gd name="connsiteY2" fmla="*/ 4065 h 21600"/>
              <a:gd name="connsiteX3" fmla="*/ 43843 w 49964"/>
              <a:gd name="connsiteY3" fmla="*/ 8419 h 21600"/>
              <a:gd name="connsiteX4" fmla="*/ 30157 w 49964"/>
              <a:gd name="connsiteY4" fmla="*/ 8419 h 21600"/>
              <a:gd name="connsiteX5" fmla="*/ 0 w 49964"/>
              <a:gd name="connsiteY5" fmla="*/ 10668 h 21600"/>
              <a:gd name="connsiteX6" fmla="*/ 30157 w 49964"/>
              <a:gd name="connsiteY6" fmla="*/ 13181 h 21600"/>
              <a:gd name="connsiteX7" fmla="*/ 43843 w 49964"/>
              <a:gd name="connsiteY7" fmla="*/ 13181 h 21600"/>
              <a:gd name="connsiteX8" fmla="*/ 40564 w 49964"/>
              <a:gd name="connsiteY8" fmla="*/ 17535 h 21600"/>
              <a:gd name="connsiteX9" fmla="*/ 40564 w 49964"/>
              <a:gd name="connsiteY9" fmla="*/ 20903 h 21600"/>
              <a:gd name="connsiteX10" fmla="*/ 41833 w 49964"/>
              <a:gd name="connsiteY10" fmla="*/ 21600 h 21600"/>
              <a:gd name="connsiteX11" fmla="*/ 43101 w 49964"/>
              <a:gd name="connsiteY11" fmla="*/ 20903 h 21600"/>
              <a:gd name="connsiteX12" fmla="*/ 49438 w 49964"/>
              <a:gd name="connsiteY12" fmla="*/ 12484 h 21600"/>
              <a:gd name="connsiteX13" fmla="*/ 49964 w 49964"/>
              <a:gd name="connsiteY13" fmla="*/ 10800 h 21600"/>
              <a:gd name="connsiteX14" fmla="*/ 49438 w 49964"/>
              <a:gd name="connsiteY14" fmla="*/ 9116 h 21600"/>
              <a:gd name="connsiteX15" fmla="*/ 43101 w 49964"/>
              <a:gd name="connsiteY15" fmla="*/ 697 h 21600"/>
              <a:gd name="connsiteX16" fmla="*/ 41833 w 49964"/>
              <a:gd name="connsiteY16" fmla="*/ 0 h 21600"/>
              <a:gd name="connsiteX0" fmla="*/ 43093 w 51224"/>
              <a:gd name="connsiteY0" fmla="*/ 0 h 21600"/>
              <a:gd name="connsiteX1" fmla="*/ 41824 w 51224"/>
              <a:gd name="connsiteY1" fmla="*/ 697 h 21600"/>
              <a:gd name="connsiteX2" fmla="*/ 41824 w 51224"/>
              <a:gd name="connsiteY2" fmla="*/ 4065 h 21600"/>
              <a:gd name="connsiteX3" fmla="*/ 45103 w 51224"/>
              <a:gd name="connsiteY3" fmla="*/ 8419 h 21600"/>
              <a:gd name="connsiteX4" fmla="*/ 5830 w 51224"/>
              <a:gd name="connsiteY4" fmla="*/ 8551 h 21600"/>
              <a:gd name="connsiteX5" fmla="*/ 1260 w 51224"/>
              <a:gd name="connsiteY5" fmla="*/ 10668 h 21600"/>
              <a:gd name="connsiteX6" fmla="*/ 31417 w 51224"/>
              <a:gd name="connsiteY6" fmla="*/ 13181 h 21600"/>
              <a:gd name="connsiteX7" fmla="*/ 45103 w 51224"/>
              <a:gd name="connsiteY7" fmla="*/ 13181 h 21600"/>
              <a:gd name="connsiteX8" fmla="*/ 41824 w 51224"/>
              <a:gd name="connsiteY8" fmla="*/ 17535 h 21600"/>
              <a:gd name="connsiteX9" fmla="*/ 41824 w 51224"/>
              <a:gd name="connsiteY9" fmla="*/ 20903 h 21600"/>
              <a:gd name="connsiteX10" fmla="*/ 43093 w 51224"/>
              <a:gd name="connsiteY10" fmla="*/ 21600 h 21600"/>
              <a:gd name="connsiteX11" fmla="*/ 44361 w 51224"/>
              <a:gd name="connsiteY11" fmla="*/ 20903 h 21600"/>
              <a:gd name="connsiteX12" fmla="*/ 50698 w 51224"/>
              <a:gd name="connsiteY12" fmla="*/ 12484 h 21600"/>
              <a:gd name="connsiteX13" fmla="*/ 51224 w 51224"/>
              <a:gd name="connsiteY13" fmla="*/ 10800 h 21600"/>
              <a:gd name="connsiteX14" fmla="*/ 50698 w 51224"/>
              <a:gd name="connsiteY14" fmla="*/ 9116 h 21600"/>
              <a:gd name="connsiteX15" fmla="*/ 44361 w 51224"/>
              <a:gd name="connsiteY15" fmla="*/ 697 h 21600"/>
              <a:gd name="connsiteX16" fmla="*/ 43093 w 51224"/>
              <a:gd name="connsiteY16" fmla="*/ 0 h 21600"/>
              <a:gd name="connsiteX0" fmla="*/ 43718 w 51849"/>
              <a:gd name="connsiteY0" fmla="*/ 0 h 21600"/>
              <a:gd name="connsiteX1" fmla="*/ 42449 w 51849"/>
              <a:gd name="connsiteY1" fmla="*/ 697 h 21600"/>
              <a:gd name="connsiteX2" fmla="*/ 42449 w 51849"/>
              <a:gd name="connsiteY2" fmla="*/ 4065 h 21600"/>
              <a:gd name="connsiteX3" fmla="*/ 45728 w 51849"/>
              <a:gd name="connsiteY3" fmla="*/ 8419 h 21600"/>
              <a:gd name="connsiteX4" fmla="*/ 3678 w 51849"/>
              <a:gd name="connsiteY4" fmla="*/ 8551 h 21600"/>
              <a:gd name="connsiteX5" fmla="*/ 1885 w 51849"/>
              <a:gd name="connsiteY5" fmla="*/ 10668 h 21600"/>
              <a:gd name="connsiteX6" fmla="*/ 32042 w 51849"/>
              <a:gd name="connsiteY6" fmla="*/ 13181 h 21600"/>
              <a:gd name="connsiteX7" fmla="*/ 45728 w 51849"/>
              <a:gd name="connsiteY7" fmla="*/ 13181 h 21600"/>
              <a:gd name="connsiteX8" fmla="*/ 42449 w 51849"/>
              <a:gd name="connsiteY8" fmla="*/ 17535 h 21600"/>
              <a:gd name="connsiteX9" fmla="*/ 42449 w 51849"/>
              <a:gd name="connsiteY9" fmla="*/ 20903 h 21600"/>
              <a:gd name="connsiteX10" fmla="*/ 43718 w 51849"/>
              <a:gd name="connsiteY10" fmla="*/ 21600 h 21600"/>
              <a:gd name="connsiteX11" fmla="*/ 44986 w 51849"/>
              <a:gd name="connsiteY11" fmla="*/ 20903 h 21600"/>
              <a:gd name="connsiteX12" fmla="*/ 51323 w 51849"/>
              <a:gd name="connsiteY12" fmla="*/ 12484 h 21600"/>
              <a:gd name="connsiteX13" fmla="*/ 51849 w 51849"/>
              <a:gd name="connsiteY13" fmla="*/ 10800 h 21600"/>
              <a:gd name="connsiteX14" fmla="*/ 51323 w 51849"/>
              <a:gd name="connsiteY14" fmla="*/ 9116 h 21600"/>
              <a:gd name="connsiteX15" fmla="*/ 44986 w 51849"/>
              <a:gd name="connsiteY15" fmla="*/ 697 h 21600"/>
              <a:gd name="connsiteX16" fmla="*/ 43718 w 51849"/>
              <a:gd name="connsiteY16" fmla="*/ 0 h 21600"/>
              <a:gd name="connsiteX0" fmla="*/ 41834 w 49965"/>
              <a:gd name="connsiteY0" fmla="*/ 0 h 21600"/>
              <a:gd name="connsiteX1" fmla="*/ 40565 w 49965"/>
              <a:gd name="connsiteY1" fmla="*/ 697 h 21600"/>
              <a:gd name="connsiteX2" fmla="*/ 40565 w 49965"/>
              <a:gd name="connsiteY2" fmla="*/ 4065 h 21600"/>
              <a:gd name="connsiteX3" fmla="*/ 43844 w 49965"/>
              <a:gd name="connsiteY3" fmla="*/ 8419 h 21600"/>
              <a:gd name="connsiteX4" fmla="*/ 1794 w 49965"/>
              <a:gd name="connsiteY4" fmla="*/ 8551 h 21600"/>
              <a:gd name="connsiteX5" fmla="*/ 1 w 49965"/>
              <a:gd name="connsiteY5" fmla="*/ 10668 h 21600"/>
              <a:gd name="connsiteX6" fmla="*/ 1893 w 49965"/>
              <a:gd name="connsiteY6" fmla="*/ 13049 h 21600"/>
              <a:gd name="connsiteX7" fmla="*/ 43844 w 49965"/>
              <a:gd name="connsiteY7" fmla="*/ 13181 h 21600"/>
              <a:gd name="connsiteX8" fmla="*/ 40565 w 49965"/>
              <a:gd name="connsiteY8" fmla="*/ 17535 h 21600"/>
              <a:gd name="connsiteX9" fmla="*/ 40565 w 49965"/>
              <a:gd name="connsiteY9" fmla="*/ 20903 h 21600"/>
              <a:gd name="connsiteX10" fmla="*/ 41834 w 49965"/>
              <a:gd name="connsiteY10" fmla="*/ 21600 h 21600"/>
              <a:gd name="connsiteX11" fmla="*/ 43102 w 49965"/>
              <a:gd name="connsiteY11" fmla="*/ 20903 h 21600"/>
              <a:gd name="connsiteX12" fmla="*/ 49439 w 49965"/>
              <a:gd name="connsiteY12" fmla="*/ 12484 h 21600"/>
              <a:gd name="connsiteX13" fmla="*/ 49965 w 49965"/>
              <a:gd name="connsiteY13" fmla="*/ 10800 h 21600"/>
              <a:gd name="connsiteX14" fmla="*/ 49439 w 49965"/>
              <a:gd name="connsiteY14" fmla="*/ 9116 h 21600"/>
              <a:gd name="connsiteX15" fmla="*/ 43102 w 49965"/>
              <a:gd name="connsiteY15" fmla="*/ 697 h 21600"/>
              <a:gd name="connsiteX16" fmla="*/ 41834 w 49965"/>
              <a:gd name="connsiteY16" fmla="*/ 0 h 21600"/>
              <a:gd name="connsiteX0" fmla="*/ 41834 w 49965"/>
              <a:gd name="connsiteY0" fmla="*/ 0 h 21600"/>
              <a:gd name="connsiteX1" fmla="*/ 40565 w 49965"/>
              <a:gd name="connsiteY1" fmla="*/ 697 h 21600"/>
              <a:gd name="connsiteX2" fmla="*/ 40565 w 49965"/>
              <a:gd name="connsiteY2" fmla="*/ 4065 h 21600"/>
              <a:gd name="connsiteX3" fmla="*/ 43844 w 49965"/>
              <a:gd name="connsiteY3" fmla="*/ 8419 h 21600"/>
              <a:gd name="connsiteX4" fmla="*/ 1794 w 49965"/>
              <a:gd name="connsiteY4" fmla="*/ 8551 h 21600"/>
              <a:gd name="connsiteX5" fmla="*/ 1 w 49965"/>
              <a:gd name="connsiteY5" fmla="*/ 10668 h 21600"/>
              <a:gd name="connsiteX6" fmla="*/ 1595 w 49965"/>
              <a:gd name="connsiteY6" fmla="*/ 13049 h 21600"/>
              <a:gd name="connsiteX7" fmla="*/ 43844 w 49965"/>
              <a:gd name="connsiteY7" fmla="*/ 13181 h 21600"/>
              <a:gd name="connsiteX8" fmla="*/ 40565 w 49965"/>
              <a:gd name="connsiteY8" fmla="*/ 17535 h 21600"/>
              <a:gd name="connsiteX9" fmla="*/ 40565 w 49965"/>
              <a:gd name="connsiteY9" fmla="*/ 20903 h 21600"/>
              <a:gd name="connsiteX10" fmla="*/ 41834 w 49965"/>
              <a:gd name="connsiteY10" fmla="*/ 21600 h 21600"/>
              <a:gd name="connsiteX11" fmla="*/ 43102 w 49965"/>
              <a:gd name="connsiteY11" fmla="*/ 20903 h 21600"/>
              <a:gd name="connsiteX12" fmla="*/ 49439 w 49965"/>
              <a:gd name="connsiteY12" fmla="*/ 12484 h 21600"/>
              <a:gd name="connsiteX13" fmla="*/ 49965 w 49965"/>
              <a:gd name="connsiteY13" fmla="*/ 10800 h 21600"/>
              <a:gd name="connsiteX14" fmla="*/ 49439 w 49965"/>
              <a:gd name="connsiteY14" fmla="*/ 9116 h 21600"/>
              <a:gd name="connsiteX15" fmla="*/ 43102 w 49965"/>
              <a:gd name="connsiteY15" fmla="*/ 697 h 21600"/>
              <a:gd name="connsiteX16" fmla="*/ 41834 w 49965"/>
              <a:gd name="connsiteY16" fmla="*/ 0 h 21600"/>
              <a:gd name="connsiteX0" fmla="*/ 41834 w 49965"/>
              <a:gd name="connsiteY0" fmla="*/ 0 h 21600"/>
              <a:gd name="connsiteX1" fmla="*/ 40565 w 49965"/>
              <a:gd name="connsiteY1" fmla="*/ 697 h 21600"/>
              <a:gd name="connsiteX2" fmla="*/ 40565 w 49965"/>
              <a:gd name="connsiteY2" fmla="*/ 4065 h 21600"/>
              <a:gd name="connsiteX3" fmla="*/ 43844 w 49965"/>
              <a:gd name="connsiteY3" fmla="*/ 8419 h 21600"/>
              <a:gd name="connsiteX4" fmla="*/ 1794 w 49965"/>
              <a:gd name="connsiteY4" fmla="*/ 8551 h 21600"/>
              <a:gd name="connsiteX5" fmla="*/ 1 w 49965"/>
              <a:gd name="connsiteY5" fmla="*/ 10668 h 21600"/>
              <a:gd name="connsiteX6" fmla="*/ 1694 w 49965"/>
              <a:gd name="connsiteY6" fmla="*/ 13049 h 21600"/>
              <a:gd name="connsiteX7" fmla="*/ 43844 w 49965"/>
              <a:gd name="connsiteY7" fmla="*/ 13181 h 21600"/>
              <a:gd name="connsiteX8" fmla="*/ 40565 w 49965"/>
              <a:gd name="connsiteY8" fmla="*/ 17535 h 21600"/>
              <a:gd name="connsiteX9" fmla="*/ 40565 w 49965"/>
              <a:gd name="connsiteY9" fmla="*/ 20903 h 21600"/>
              <a:gd name="connsiteX10" fmla="*/ 41834 w 49965"/>
              <a:gd name="connsiteY10" fmla="*/ 21600 h 21600"/>
              <a:gd name="connsiteX11" fmla="*/ 43102 w 49965"/>
              <a:gd name="connsiteY11" fmla="*/ 20903 h 21600"/>
              <a:gd name="connsiteX12" fmla="*/ 49439 w 49965"/>
              <a:gd name="connsiteY12" fmla="*/ 12484 h 21600"/>
              <a:gd name="connsiteX13" fmla="*/ 49965 w 49965"/>
              <a:gd name="connsiteY13" fmla="*/ 10800 h 21600"/>
              <a:gd name="connsiteX14" fmla="*/ 49439 w 49965"/>
              <a:gd name="connsiteY14" fmla="*/ 9116 h 21600"/>
              <a:gd name="connsiteX15" fmla="*/ 43102 w 49965"/>
              <a:gd name="connsiteY15" fmla="*/ 697 h 21600"/>
              <a:gd name="connsiteX16" fmla="*/ 41834 w 49965"/>
              <a:gd name="connsiteY1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9965" h="21600" extrusionOk="0">
                <a:moveTo>
                  <a:pt x="41834" y="0"/>
                </a:moveTo>
                <a:cubicBezTo>
                  <a:pt x="41375" y="0"/>
                  <a:pt x="40916" y="232"/>
                  <a:pt x="40565" y="697"/>
                </a:cubicBezTo>
                <a:cubicBezTo>
                  <a:pt x="39865" y="1626"/>
                  <a:pt x="39865" y="3135"/>
                  <a:pt x="40565" y="4065"/>
                </a:cubicBezTo>
                <a:lnTo>
                  <a:pt x="43844" y="8419"/>
                </a:lnTo>
                <a:lnTo>
                  <a:pt x="1794" y="8551"/>
                </a:lnTo>
                <a:cubicBezTo>
                  <a:pt x="803" y="8551"/>
                  <a:pt x="18" y="9918"/>
                  <a:pt x="1" y="10668"/>
                </a:cubicBezTo>
                <a:cubicBezTo>
                  <a:pt x="-16" y="11418"/>
                  <a:pt x="703" y="13049"/>
                  <a:pt x="1694" y="13049"/>
                </a:cubicBezTo>
                <a:lnTo>
                  <a:pt x="43844" y="13181"/>
                </a:lnTo>
                <a:lnTo>
                  <a:pt x="40565" y="17535"/>
                </a:lnTo>
                <a:cubicBezTo>
                  <a:pt x="39865" y="18465"/>
                  <a:pt x="39865" y="19974"/>
                  <a:pt x="40565" y="20903"/>
                </a:cubicBezTo>
                <a:cubicBezTo>
                  <a:pt x="40916" y="21368"/>
                  <a:pt x="41375" y="21600"/>
                  <a:pt x="41834" y="21600"/>
                </a:cubicBezTo>
                <a:cubicBezTo>
                  <a:pt x="42292" y="21600"/>
                  <a:pt x="42752" y="21368"/>
                  <a:pt x="43102" y="20903"/>
                </a:cubicBezTo>
                <a:lnTo>
                  <a:pt x="49439" y="12484"/>
                </a:lnTo>
                <a:cubicBezTo>
                  <a:pt x="49789" y="12019"/>
                  <a:pt x="49965" y="11409"/>
                  <a:pt x="49965" y="10800"/>
                </a:cubicBezTo>
                <a:cubicBezTo>
                  <a:pt x="49965" y="10191"/>
                  <a:pt x="49789" y="9581"/>
                  <a:pt x="49439" y="9116"/>
                </a:cubicBezTo>
                <a:lnTo>
                  <a:pt x="43102" y="697"/>
                </a:lnTo>
                <a:cubicBezTo>
                  <a:pt x="42752" y="232"/>
                  <a:pt x="42292" y="0"/>
                  <a:pt x="41834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62;p6">
            <a:extLst>
              <a:ext uri="{FF2B5EF4-FFF2-40B4-BE49-F238E27FC236}">
                <a16:creationId xmlns:a16="http://schemas.microsoft.com/office/drawing/2014/main" id="{C16BCBFC-B377-4AE8-A50D-B698395CDB55}"/>
              </a:ext>
            </a:extLst>
          </p:cNvPr>
          <p:cNvSpPr/>
          <p:nvPr/>
        </p:nvSpPr>
        <p:spPr>
          <a:xfrm rot="1281158" flipH="1">
            <a:off x="6110570" y="3509465"/>
            <a:ext cx="1058553" cy="344544"/>
          </a:xfrm>
          <a:custGeom>
            <a:avLst/>
            <a:gdLst>
              <a:gd name="connsiteX0" fmla="*/ 13469 w 21600"/>
              <a:gd name="connsiteY0" fmla="*/ 0 h 21600"/>
              <a:gd name="connsiteX1" fmla="*/ 12200 w 21600"/>
              <a:gd name="connsiteY1" fmla="*/ 697 h 21600"/>
              <a:gd name="connsiteX2" fmla="*/ 12200 w 21600"/>
              <a:gd name="connsiteY2" fmla="*/ 4065 h 21600"/>
              <a:gd name="connsiteX3" fmla="*/ 15479 w 21600"/>
              <a:gd name="connsiteY3" fmla="*/ 8419 h 21600"/>
              <a:gd name="connsiteX4" fmla="*/ 1793 w 21600"/>
              <a:gd name="connsiteY4" fmla="*/ 8419 h 21600"/>
              <a:gd name="connsiteX5" fmla="*/ 0 w 21600"/>
              <a:gd name="connsiteY5" fmla="*/ 10800 h 21600"/>
              <a:gd name="connsiteX6" fmla="*/ 1793 w 21600"/>
              <a:gd name="connsiteY6" fmla="*/ 13181 h 21600"/>
              <a:gd name="connsiteX7" fmla="*/ 15479 w 21600"/>
              <a:gd name="connsiteY7" fmla="*/ 13181 h 21600"/>
              <a:gd name="connsiteX8" fmla="*/ 12200 w 21600"/>
              <a:gd name="connsiteY8" fmla="*/ 17535 h 21600"/>
              <a:gd name="connsiteX9" fmla="*/ 12200 w 21600"/>
              <a:gd name="connsiteY9" fmla="*/ 20903 h 21600"/>
              <a:gd name="connsiteX10" fmla="*/ 13469 w 21600"/>
              <a:gd name="connsiteY10" fmla="*/ 21600 h 21600"/>
              <a:gd name="connsiteX11" fmla="*/ 14737 w 21600"/>
              <a:gd name="connsiteY11" fmla="*/ 20903 h 21600"/>
              <a:gd name="connsiteX12" fmla="*/ 21074 w 21600"/>
              <a:gd name="connsiteY12" fmla="*/ 12484 h 21600"/>
              <a:gd name="connsiteX13" fmla="*/ 21600 w 21600"/>
              <a:gd name="connsiteY13" fmla="*/ 10800 h 21600"/>
              <a:gd name="connsiteX14" fmla="*/ 21074 w 21600"/>
              <a:gd name="connsiteY14" fmla="*/ 9116 h 21600"/>
              <a:gd name="connsiteX15" fmla="*/ 14737 w 21600"/>
              <a:gd name="connsiteY15" fmla="*/ 697 h 21600"/>
              <a:gd name="connsiteX16" fmla="*/ 13469 w 21600"/>
              <a:gd name="connsiteY16" fmla="*/ 0 h 21600"/>
              <a:gd name="connsiteX0" fmla="*/ 13469 w 21600"/>
              <a:gd name="connsiteY0" fmla="*/ 0 h 21600"/>
              <a:gd name="connsiteX1" fmla="*/ 12200 w 21600"/>
              <a:gd name="connsiteY1" fmla="*/ 697 h 21600"/>
              <a:gd name="connsiteX2" fmla="*/ 12200 w 21600"/>
              <a:gd name="connsiteY2" fmla="*/ 4065 h 21600"/>
              <a:gd name="connsiteX3" fmla="*/ 15479 w 21600"/>
              <a:gd name="connsiteY3" fmla="*/ 8419 h 21600"/>
              <a:gd name="connsiteX4" fmla="*/ 1793 w 21600"/>
              <a:gd name="connsiteY4" fmla="*/ 8419 h 21600"/>
              <a:gd name="connsiteX5" fmla="*/ 0 w 21600"/>
              <a:gd name="connsiteY5" fmla="*/ 10800 h 21600"/>
              <a:gd name="connsiteX6" fmla="*/ 1793 w 21600"/>
              <a:gd name="connsiteY6" fmla="*/ 13181 h 21600"/>
              <a:gd name="connsiteX7" fmla="*/ 15479 w 21600"/>
              <a:gd name="connsiteY7" fmla="*/ 13181 h 21600"/>
              <a:gd name="connsiteX8" fmla="*/ 12200 w 21600"/>
              <a:gd name="connsiteY8" fmla="*/ 17535 h 21600"/>
              <a:gd name="connsiteX9" fmla="*/ 12200 w 21600"/>
              <a:gd name="connsiteY9" fmla="*/ 20903 h 21600"/>
              <a:gd name="connsiteX10" fmla="*/ 13469 w 21600"/>
              <a:gd name="connsiteY10" fmla="*/ 21600 h 21600"/>
              <a:gd name="connsiteX11" fmla="*/ 14737 w 21600"/>
              <a:gd name="connsiteY11" fmla="*/ 20903 h 21600"/>
              <a:gd name="connsiteX12" fmla="*/ 21074 w 21600"/>
              <a:gd name="connsiteY12" fmla="*/ 12484 h 21600"/>
              <a:gd name="connsiteX13" fmla="*/ 21600 w 21600"/>
              <a:gd name="connsiteY13" fmla="*/ 10800 h 21600"/>
              <a:gd name="connsiteX14" fmla="*/ 21074 w 21600"/>
              <a:gd name="connsiteY14" fmla="*/ 9116 h 21600"/>
              <a:gd name="connsiteX15" fmla="*/ 14737 w 21600"/>
              <a:gd name="connsiteY15" fmla="*/ 697 h 21600"/>
              <a:gd name="connsiteX16" fmla="*/ 13469 w 21600"/>
              <a:gd name="connsiteY16" fmla="*/ 0 h 21600"/>
              <a:gd name="connsiteX0" fmla="*/ 41833 w 49964"/>
              <a:gd name="connsiteY0" fmla="*/ 0 h 21600"/>
              <a:gd name="connsiteX1" fmla="*/ 40564 w 49964"/>
              <a:gd name="connsiteY1" fmla="*/ 697 h 21600"/>
              <a:gd name="connsiteX2" fmla="*/ 40564 w 49964"/>
              <a:gd name="connsiteY2" fmla="*/ 4065 h 21600"/>
              <a:gd name="connsiteX3" fmla="*/ 43843 w 49964"/>
              <a:gd name="connsiteY3" fmla="*/ 8419 h 21600"/>
              <a:gd name="connsiteX4" fmla="*/ 30157 w 49964"/>
              <a:gd name="connsiteY4" fmla="*/ 8419 h 21600"/>
              <a:gd name="connsiteX5" fmla="*/ 0 w 49964"/>
              <a:gd name="connsiteY5" fmla="*/ 10668 h 21600"/>
              <a:gd name="connsiteX6" fmla="*/ 30157 w 49964"/>
              <a:gd name="connsiteY6" fmla="*/ 13181 h 21600"/>
              <a:gd name="connsiteX7" fmla="*/ 43843 w 49964"/>
              <a:gd name="connsiteY7" fmla="*/ 13181 h 21600"/>
              <a:gd name="connsiteX8" fmla="*/ 40564 w 49964"/>
              <a:gd name="connsiteY8" fmla="*/ 17535 h 21600"/>
              <a:gd name="connsiteX9" fmla="*/ 40564 w 49964"/>
              <a:gd name="connsiteY9" fmla="*/ 20903 h 21600"/>
              <a:gd name="connsiteX10" fmla="*/ 41833 w 49964"/>
              <a:gd name="connsiteY10" fmla="*/ 21600 h 21600"/>
              <a:gd name="connsiteX11" fmla="*/ 43101 w 49964"/>
              <a:gd name="connsiteY11" fmla="*/ 20903 h 21600"/>
              <a:gd name="connsiteX12" fmla="*/ 49438 w 49964"/>
              <a:gd name="connsiteY12" fmla="*/ 12484 h 21600"/>
              <a:gd name="connsiteX13" fmla="*/ 49964 w 49964"/>
              <a:gd name="connsiteY13" fmla="*/ 10800 h 21600"/>
              <a:gd name="connsiteX14" fmla="*/ 49438 w 49964"/>
              <a:gd name="connsiteY14" fmla="*/ 9116 h 21600"/>
              <a:gd name="connsiteX15" fmla="*/ 43101 w 49964"/>
              <a:gd name="connsiteY15" fmla="*/ 697 h 21600"/>
              <a:gd name="connsiteX16" fmla="*/ 41833 w 49964"/>
              <a:gd name="connsiteY16" fmla="*/ 0 h 21600"/>
              <a:gd name="connsiteX0" fmla="*/ 43093 w 51224"/>
              <a:gd name="connsiteY0" fmla="*/ 0 h 21600"/>
              <a:gd name="connsiteX1" fmla="*/ 41824 w 51224"/>
              <a:gd name="connsiteY1" fmla="*/ 697 h 21600"/>
              <a:gd name="connsiteX2" fmla="*/ 41824 w 51224"/>
              <a:gd name="connsiteY2" fmla="*/ 4065 h 21600"/>
              <a:gd name="connsiteX3" fmla="*/ 45103 w 51224"/>
              <a:gd name="connsiteY3" fmla="*/ 8419 h 21600"/>
              <a:gd name="connsiteX4" fmla="*/ 5830 w 51224"/>
              <a:gd name="connsiteY4" fmla="*/ 8551 h 21600"/>
              <a:gd name="connsiteX5" fmla="*/ 1260 w 51224"/>
              <a:gd name="connsiteY5" fmla="*/ 10668 h 21600"/>
              <a:gd name="connsiteX6" fmla="*/ 31417 w 51224"/>
              <a:gd name="connsiteY6" fmla="*/ 13181 h 21600"/>
              <a:gd name="connsiteX7" fmla="*/ 45103 w 51224"/>
              <a:gd name="connsiteY7" fmla="*/ 13181 h 21600"/>
              <a:gd name="connsiteX8" fmla="*/ 41824 w 51224"/>
              <a:gd name="connsiteY8" fmla="*/ 17535 h 21600"/>
              <a:gd name="connsiteX9" fmla="*/ 41824 w 51224"/>
              <a:gd name="connsiteY9" fmla="*/ 20903 h 21600"/>
              <a:gd name="connsiteX10" fmla="*/ 43093 w 51224"/>
              <a:gd name="connsiteY10" fmla="*/ 21600 h 21600"/>
              <a:gd name="connsiteX11" fmla="*/ 44361 w 51224"/>
              <a:gd name="connsiteY11" fmla="*/ 20903 h 21600"/>
              <a:gd name="connsiteX12" fmla="*/ 50698 w 51224"/>
              <a:gd name="connsiteY12" fmla="*/ 12484 h 21600"/>
              <a:gd name="connsiteX13" fmla="*/ 51224 w 51224"/>
              <a:gd name="connsiteY13" fmla="*/ 10800 h 21600"/>
              <a:gd name="connsiteX14" fmla="*/ 50698 w 51224"/>
              <a:gd name="connsiteY14" fmla="*/ 9116 h 21600"/>
              <a:gd name="connsiteX15" fmla="*/ 44361 w 51224"/>
              <a:gd name="connsiteY15" fmla="*/ 697 h 21600"/>
              <a:gd name="connsiteX16" fmla="*/ 43093 w 51224"/>
              <a:gd name="connsiteY16" fmla="*/ 0 h 21600"/>
              <a:gd name="connsiteX0" fmla="*/ 43718 w 51849"/>
              <a:gd name="connsiteY0" fmla="*/ 0 h 21600"/>
              <a:gd name="connsiteX1" fmla="*/ 42449 w 51849"/>
              <a:gd name="connsiteY1" fmla="*/ 697 h 21600"/>
              <a:gd name="connsiteX2" fmla="*/ 42449 w 51849"/>
              <a:gd name="connsiteY2" fmla="*/ 4065 h 21600"/>
              <a:gd name="connsiteX3" fmla="*/ 45728 w 51849"/>
              <a:gd name="connsiteY3" fmla="*/ 8419 h 21600"/>
              <a:gd name="connsiteX4" fmla="*/ 3678 w 51849"/>
              <a:gd name="connsiteY4" fmla="*/ 8551 h 21600"/>
              <a:gd name="connsiteX5" fmla="*/ 1885 w 51849"/>
              <a:gd name="connsiteY5" fmla="*/ 10668 h 21600"/>
              <a:gd name="connsiteX6" fmla="*/ 32042 w 51849"/>
              <a:gd name="connsiteY6" fmla="*/ 13181 h 21600"/>
              <a:gd name="connsiteX7" fmla="*/ 45728 w 51849"/>
              <a:gd name="connsiteY7" fmla="*/ 13181 h 21600"/>
              <a:gd name="connsiteX8" fmla="*/ 42449 w 51849"/>
              <a:gd name="connsiteY8" fmla="*/ 17535 h 21600"/>
              <a:gd name="connsiteX9" fmla="*/ 42449 w 51849"/>
              <a:gd name="connsiteY9" fmla="*/ 20903 h 21600"/>
              <a:gd name="connsiteX10" fmla="*/ 43718 w 51849"/>
              <a:gd name="connsiteY10" fmla="*/ 21600 h 21600"/>
              <a:gd name="connsiteX11" fmla="*/ 44986 w 51849"/>
              <a:gd name="connsiteY11" fmla="*/ 20903 h 21600"/>
              <a:gd name="connsiteX12" fmla="*/ 51323 w 51849"/>
              <a:gd name="connsiteY12" fmla="*/ 12484 h 21600"/>
              <a:gd name="connsiteX13" fmla="*/ 51849 w 51849"/>
              <a:gd name="connsiteY13" fmla="*/ 10800 h 21600"/>
              <a:gd name="connsiteX14" fmla="*/ 51323 w 51849"/>
              <a:gd name="connsiteY14" fmla="*/ 9116 h 21600"/>
              <a:gd name="connsiteX15" fmla="*/ 44986 w 51849"/>
              <a:gd name="connsiteY15" fmla="*/ 697 h 21600"/>
              <a:gd name="connsiteX16" fmla="*/ 43718 w 51849"/>
              <a:gd name="connsiteY16" fmla="*/ 0 h 21600"/>
              <a:gd name="connsiteX0" fmla="*/ 41834 w 49965"/>
              <a:gd name="connsiteY0" fmla="*/ 0 h 21600"/>
              <a:gd name="connsiteX1" fmla="*/ 40565 w 49965"/>
              <a:gd name="connsiteY1" fmla="*/ 697 h 21600"/>
              <a:gd name="connsiteX2" fmla="*/ 40565 w 49965"/>
              <a:gd name="connsiteY2" fmla="*/ 4065 h 21600"/>
              <a:gd name="connsiteX3" fmla="*/ 43844 w 49965"/>
              <a:gd name="connsiteY3" fmla="*/ 8419 h 21600"/>
              <a:gd name="connsiteX4" fmla="*/ 1794 w 49965"/>
              <a:gd name="connsiteY4" fmla="*/ 8551 h 21600"/>
              <a:gd name="connsiteX5" fmla="*/ 1 w 49965"/>
              <a:gd name="connsiteY5" fmla="*/ 10668 h 21600"/>
              <a:gd name="connsiteX6" fmla="*/ 1893 w 49965"/>
              <a:gd name="connsiteY6" fmla="*/ 13049 h 21600"/>
              <a:gd name="connsiteX7" fmla="*/ 43844 w 49965"/>
              <a:gd name="connsiteY7" fmla="*/ 13181 h 21600"/>
              <a:gd name="connsiteX8" fmla="*/ 40565 w 49965"/>
              <a:gd name="connsiteY8" fmla="*/ 17535 h 21600"/>
              <a:gd name="connsiteX9" fmla="*/ 40565 w 49965"/>
              <a:gd name="connsiteY9" fmla="*/ 20903 h 21600"/>
              <a:gd name="connsiteX10" fmla="*/ 41834 w 49965"/>
              <a:gd name="connsiteY10" fmla="*/ 21600 h 21600"/>
              <a:gd name="connsiteX11" fmla="*/ 43102 w 49965"/>
              <a:gd name="connsiteY11" fmla="*/ 20903 h 21600"/>
              <a:gd name="connsiteX12" fmla="*/ 49439 w 49965"/>
              <a:gd name="connsiteY12" fmla="*/ 12484 h 21600"/>
              <a:gd name="connsiteX13" fmla="*/ 49965 w 49965"/>
              <a:gd name="connsiteY13" fmla="*/ 10800 h 21600"/>
              <a:gd name="connsiteX14" fmla="*/ 49439 w 49965"/>
              <a:gd name="connsiteY14" fmla="*/ 9116 h 21600"/>
              <a:gd name="connsiteX15" fmla="*/ 43102 w 49965"/>
              <a:gd name="connsiteY15" fmla="*/ 697 h 21600"/>
              <a:gd name="connsiteX16" fmla="*/ 41834 w 49965"/>
              <a:gd name="connsiteY16" fmla="*/ 0 h 21600"/>
              <a:gd name="connsiteX0" fmla="*/ 41834 w 49965"/>
              <a:gd name="connsiteY0" fmla="*/ 0 h 21600"/>
              <a:gd name="connsiteX1" fmla="*/ 40565 w 49965"/>
              <a:gd name="connsiteY1" fmla="*/ 697 h 21600"/>
              <a:gd name="connsiteX2" fmla="*/ 40565 w 49965"/>
              <a:gd name="connsiteY2" fmla="*/ 4065 h 21600"/>
              <a:gd name="connsiteX3" fmla="*/ 43844 w 49965"/>
              <a:gd name="connsiteY3" fmla="*/ 8419 h 21600"/>
              <a:gd name="connsiteX4" fmla="*/ 1794 w 49965"/>
              <a:gd name="connsiteY4" fmla="*/ 8551 h 21600"/>
              <a:gd name="connsiteX5" fmla="*/ 1 w 49965"/>
              <a:gd name="connsiteY5" fmla="*/ 10668 h 21600"/>
              <a:gd name="connsiteX6" fmla="*/ 1595 w 49965"/>
              <a:gd name="connsiteY6" fmla="*/ 13049 h 21600"/>
              <a:gd name="connsiteX7" fmla="*/ 43844 w 49965"/>
              <a:gd name="connsiteY7" fmla="*/ 13181 h 21600"/>
              <a:gd name="connsiteX8" fmla="*/ 40565 w 49965"/>
              <a:gd name="connsiteY8" fmla="*/ 17535 h 21600"/>
              <a:gd name="connsiteX9" fmla="*/ 40565 w 49965"/>
              <a:gd name="connsiteY9" fmla="*/ 20903 h 21600"/>
              <a:gd name="connsiteX10" fmla="*/ 41834 w 49965"/>
              <a:gd name="connsiteY10" fmla="*/ 21600 h 21600"/>
              <a:gd name="connsiteX11" fmla="*/ 43102 w 49965"/>
              <a:gd name="connsiteY11" fmla="*/ 20903 h 21600"/>
              <a:gd name="connsiteX12" fmla="*/ 49439 w 49965"/>
              <a:gd name="connsiteY12" fmla="*/ 12484 h 21600"/>
              <a:gd name="connsiteX13" fmla="*/ 49965 w 49965"/>
              <a:gd name="connsiteY13" fmla="*/ 10800 h 21600"/>
              <a:gd name="connsiteX14" fmla="*/ 49439 w 49965"/>
              <a:gd name="connsiteY14" fmla="*/ 9116 h 21600"/>
              <a:gd name="connsiteX15" fmla="*/ 43102 w 49965"/>
              <a:gd name="connsiteY15" fmla="*/ 697 h 21600"/>
              <a:gd name="connsiteX16" fmla="*/ 41834 w 49965"/>
              <a:gd name="connsiteY16" fmla="*/ 0 h 21600"/>
              <a:gd name="connsiteX0" fmla="*/ 41834 w 49965"/>
              <a:gd name="connsiteY0" fmla="*/ 0 h 21600"/>
              <a:gd name="connsiteX1" fmla="*/ 40565 w 49965"/>
              <a:gd name="connsiteY1" fmla="*/ 697 h 21600"/>
              <a:gd name="connsiteX2" fmla="*/ 40565 w 49965"/>
              <a:gd name="connsiteY2" fmla="*/ 4065 h 21600"/>
              <a:gd name="connsiteX3" fmla="*/ 43844 w 49965"/>
              <a:gd name="connsiteY3" fmla="*/ 8419 h 21600"/>
              <a:gd name="connsiteX4" fmla="*/ 1794 w 49965"/>
              <a:gd name="connsiteY4" fmla="*/ 8551 h 21600"/>
              <a:gd name="connsiteX5" fmla="*/ 1 w 49965"/>
              <a:gd name="connsiteY5" fmla="*/ 10668 h 21600"/>
              <a:gd name="connsiteX6" fmla="*/ 1694 w 49965"/>
              <a:gd name="connsiteY6" fmla="*/ 13049 h 21600"/>
              <a:gd name="connsiteX7" fmla="*/ 43844 w 49965"/>
              <a:gd name="connsiteY7" fmla="*/ 13181 h 21600"/>
              <a:gd name="connsiteX8" fmla="*/ 40565 w 49965"/>
              <a:gd name="connsiteY8" fmla="*/ 17535 h 21600"/>
              <a:gd name="connsiteX9" fmla="*/ 40565 w 49965"/>
              <a:gd name="connsiteY9" fmla="*/ 20903 h 21600"/>
              <a:gd name="connsiteX10" fmla="*/ 41834 w 49965"/>
              <a:gd name="connsiteY10" fmla="*/ 21600 h 21600"/>
              <a:gd name="connsiteX11" fmla="*/ 43102 w 49965"/>
              <a:gd name="connsiteY11" fmla="*/ 20903 h 21600"/>
              <a:gd name="connsiteX12" fmla="*/ 49439 w 49965"/>
              <a:gd name="connsiteY12" fmla="*/ 12484 h 21600"/>
              <a:gd name="connsiteX13" fmla="*/ 49965 w 49965"/>
              <a:gd name="connsiteY13" fmla="*/ 10800 h 21600"/>
              <a:gd name="connsiteX14" fmla="*/ 49439 w 49965"/>
              <a:gd name="connsiteY14" fmla="*/ 9116 h 21600"/>
              <a:gd name="connsiteX15" fmla="*/ 43102 w 49965"/>
              <a:gd name="connsiteY15" fmla="*/ 697 h 21600"/>
              <a:gd name="connsiteX16" fmla="*/ 41834 w 49965"/>
              <a:gd name="connsiteY1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9965" h="21600" extrusionOk="0">
                <a:moveTo>
                  <a:pt x="41834" y="0"/>
                </a:moveTo>
                <a:cubicBezTo>
                  <a:pt x="41375" y="0"/>
                  <a:pt x="40916" y="232"/>
                  <a:pt x="40565" y="697"/>
                </a:cubicBezTo>
                <a:cubicBezTo>
                  <a:pt x="39865" y="1626"/>
                  <a:pt x="39865" y="3135"/>
                  <a:pt x="40565" y="4065"/>
                </a:cubicBezTo>
                <a:lnTo>
                  <a:pt x="43844" y="8419"/>
                </a:lnTo>
                <a:lnTo>
                  <a:pt x="1794" y="8551"/>
                </a:lnTo>
                <a:cubicBezTo>
                  <a:pt x="803" y="8551"/>
                  <a:pt x="18" y="9918"/>
                  <a:pt x="1" y="10668"/>
                </a:cubicBezTo>
                <a:cubicBezTo>
                  <a:pt x="-16" y="11418"/>
                  <a:pt x="703" y="13049"/>
                  <a:pt x="1694" y="13049"/>
                </a:cubicBezTo>
                <a:lnTo>
                  <a:pt x="43844" y="13181"/>
                </a:lnTo>
                <a:lnTo>
                  <a:pt x="40565" y="17535"/>
                </a:lnTo>
                <a:cubicBezTo>
                  <a:pt x="39865" y="18465"/>
                  <a:pt x="39865" y="19974"/>
                  <a:pt x="40565" y="20903"/>
                </a:cubicBezTo>
                <a:cubicBezTo>
                  <a:pt x="40916" y="21368"/>
                  <a:pt x="41375" y="21600"/>
                  <a:pt x="41834" y="21600"/>
                </a:cubicBezTo>
                <a:cubicBezTo>
                  <a:pt x="42292" y="21600"/>
                  <a:pt x="42752" y="21368"/>
                  <a:pt x="43102" y="20903"/>
                </a:cubicBezTo>
                <a:lnTo>
                  <a:pt x="49439" y="12484"/>
                </a:lnTo>
                <a:cubicBezTo>
                  <a:pt x="49789" y="12019"/>
                  <a:pt x="49965" y="11409"/>
                  <a:pt x="49965" y="10800"/>
                </a:cubicBezTo>
                <a:cubicBezTo>
                  <a:pt x="49965" y="10191"/>
                  <a:pt x="49789" y="9581"/>
                  <a:pt x="49439" y="9116"/>
                </a:cubicBezTo>
                <a:lnTo>
                  <a:pt x="43102" y="697"/>
                </a:lnTo>
                <a:cubicBezTo>
                  <a:pt x="42752" y="232"/>
                  <a:pt x="42292" y="0"/>
                  <a:pt x="41834" y="0"/>
                </a:cubicBezTo>
                <a:close/>
              </a:path>
            </a:pathLst>
          </a:custGeom>
          <a:solidFill>
            <a:srgbClr val="FEC224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62;p6">
            <a:extLst>
              <a:ext uri="{FF2B5EF4-FFF2-40B4-BE49-F238E27FC236}">
                <a16:creationId xmlns:a16="http://schemas.microsoft.com/office/drawing/2014/main" id="{FB7F581D-70D7-422D-9747-1A77912D62E0}"/>
              </a:ext>
            </a:extLst>
          </p:cNvPr>
          <p:cNvSpPr/>
          <p:nvPr/>
        </p:nvSpPr>
        <p:spPr>
          <a:xfrm rot="20440467" flipH="1">
            <a:off x="1751433" y="3490932"/>
            <a:ext cx="1058553" cy="344544"/>
          </a:xfrm>
          <a:custGeom>
            <a:avLst/>
            <a:gdLst>
              <a:gd name="connsiteX0" fmla="*/ 13469 w 21600"/>
              <a:gd name="connsiteY0" fmla="*/ 0 h 21600"/>
              <a:gd name="connsiteX1" fmla="*/ 12200 w 21600"/>
              <a:gd name="connsiteY1" fmla="*/ 697 h 21600"/>
              <a:gd name="connsiteX2" fmla="*/ 12200 w 21600"/>
              <a:gd name="connsiteY2" fmla="*/ 4065 h 21600"/>
              <a:gd name="connsiteX3" fmla="*/ 15479 w 21600"/>
              <a:gd name="connsiteY3" fmla="*/ 8419 h 21600"/>
              <a:gd name="connsiteX4" fmla="*/ 1793 w 21600"/>
              <a:gd name="connsiteY4" fmla="*/ 8419 h 21600"/>
              <a:gd name="connsiteX5" fmla="*/ 0 w 21600"/>
              <a:gd name="connsiteY5" fmla="*/ 10800 h 21600"/>
              <a:gd name="connsiteX6" fmla="*/ 1793 w 21600"/>
              <a:gd name="connsiteY6" fmla="*/ 13181 h 21600"/>
              <a:gd name="connsiteX7" fmla="*/ 15479 w 21600"/>
              <a:gd name="connsiteY7" fmla="*/ 13181 h 21600"/>
              <a:gd name="connsiteX8" fmla="*/ 12200 w 21600"/>
              <a:gd name="connsiteY8" fmla="*/ 17535 h 21600"/>
              <a:gd name="connsiteX9" fmla="*/ 12200 w 21600"/>
              <a:gd name="connsiteY9" fmla="*/ 20903 h 21600"/>
              <a:gd name="connsiteX10" fmla="*/ 13469 w 21600"/>
              <a:gd name="connsiteY10" fmla="*/ 21600 h 21600"/>
              <a:gd name="connsiteX11" fmla="*/ 14737 w 21600"/>
              <a:gd name="connsiteY11" fmla="*/ 20903 h 21600"/>
              <a:gd name="connsiteX12" fmla="*/ 21074 w 21600"/>
              <a:gd name="connsiteY12" fmla="*/ 12484 h 21600"/>
              <a:gd name="connsiteX13" fmla="*/ 21600 w 21600"/>
              <a:gd name="connsiteY13" fmla="*/ 10800 h 21600"/>
              <a:gd name="connsiteX14" fmla="*/ 21074 w 21600"/>
              <a:gd name="connsiteY14" fmla="*/ 9116 h 21600"/>
              <a:gd name="connsiteX15" fmla="*/ 14737 w 21600"/>
              <a:gd name="connsiteY15" fmla="*/ 697 h 21600"/>
              <a:gd name="connsiteX16" fmla="*/ 13469 w 21600"/>
              <a:gd name="connsiteY16" fmla="*/ 0 h 21600"/>
              <a:gd name="connsiteX0" fmla="*/ 13469 w 21600"/>
              <a:gd name="connsiteY0" fmla="*/ 0 h 21600"/>
              <a:gd name="connsiteX1" fmla="*/ 12200 w 21600"/>
              <a:gd name="connsiteY1" fmla="*/ 697 h 21600"/>
              <a:gd name="connsiteX2" fmla="*/ 12200 w 21600"/>
              <a:gd name="connsiteY2" fmla="*/ 4065 h 21600"/>
              <a:gd name="connsiteX3" fmla="*/ 15479 w 21600"/>
              <a:gd name="connsiteY3" fmla="*/ 8419 h 21600"/>
              <a:gd name="connsiteX4" fmla="*/ 1793 w 21600"/>
              <a:gd name="connsiteY4" fmla="*/ 8419 h 21600"/>
              <a:gd name="connsiteX5" fmla="*/ 0 w 21600"/>
              <a:gd name="connsiteY5" fmla="*/ 10800 h 21600"/>
              <a:gd name="connsiteX6" fmla="*/ 1793 w 21600"/>
              <a:gd name="connsiteY6" fmla="*/ 13181 h 21600"/>
              <a:gd name="connsiteX7" fmla="*/ 15479 w 21600"/>
              <a:gd name="connsiteY7" fmla="*/ 13181 h 21600"/>
              <a:gd name="connsiteX8" fmla="*/ 12200 w 21600"/>
              <a:gd name="connsiteY8" fmla="*/ 17535 h 21600"/>
              <a:gd name="connsiteX9" fmla="*/ 12200 w 21600"/>
              <a:gd name="connsiteY9" fmla="*/ 20903 h 21600"/>
              <a:gd name="connsiteX10" fmla="*/ 13469 w 21600"/>
              <a:gd name="connsiteY10" fmla="*/ 21600 h 21600"/>
              <a:gd name="connsiteX11" fmla="*/ 14737 w 21600"/>
              <a:gd name="connsiteY11" fmla="*/ 20903 h 21600"/>
              <a:gd name="connsiteX12" fmla="*/ 21074 w 21600"/>
              <a:gd name="connsiteY12" fmla="*/ 12484 h 21600"/>
              <a:gd name="connsiteX13" fmla="*/ 21600 w 21600"/>
              <a:gd name="connsiteY13" fmla="*/ 10800 h 21600"/>
              <a:gd name="connsiteX14" fmla="*/ 21074 w 21600"/>
              <a:gd name="connsiteY14" fmla="*/ 9116 h 21600"/>
              <a:gd name="connsiteX15" fmla="*/ 14737 w 21600"/>
              <a:gd name="connsiteY15" fmla="*/ 697 h 21600"/>
              <a:gd name="connsiteX16" fmla="*/ 13469 w 21600"/>
              <a:gd name="connsiteY16" fmla="*/ 0 h 21600"/>
              <a:gd name="connsiteX0" fmla="*/ 41833 w 49964"/>
              <a:gd name="connsiteY0" fmla="*/ 0 h 21600"/>
              <a:gd name="connsiteX1" fmla="*/ 40564 w 49964"/>
              <a:gd name="connsiteY1" fmla="*/ 697 h 21600"/>
              <a:gd name="connsiteX2" fmla="*/ 40564 w 49964"/>
              <a:gd name="connsiteY2" fmla="*/ 4065 h 21600"/>
              <a:gd name="connsiteX3" fmla="*/ 43843 w 49964"/>
              <a:gd name="connsiteY3" fmla="*/ 8419 h 21600"/>
              <a:gd name="connsiteX4" fmla="*/ 30157 w 49964"/>
              <a:gd name="connsiteY4" fmla="*/ 8419 h 21600"/>
              <a:gd name="connsiteX5" fmla="*/ 0 w 49964"/>
              <a:gd name="connsiteY5" fmla="*/ 10668 h 21600"/>
              <a:gd name="connsiteX6" fmla="*/ 30157 w 49964"/>
              <a:gd name="connsiteY6" fmla="*/ 13181 h 21600"/>
              <a:gd name="connsiteX7" fmla="*/ 43843 w 49964"/>
              <a:gd name="connsiteY7" fmla="*/ 13181 h 21600"/>
              <a:gd name="connsiteX8" fmla="*/ 40564 w 49964"/>
              <a:gd name="connsiteY8" fmla="*/ 17535 h 21600"/>
              <a:gd name="connsiteX9" fmla="*/ 40564 w 49964"/>
              <a:gd name="connsiteY9" fmla="*/ 20903 h 21600"/>
              <a:gd name="connsiteX10" fmla="*/ 41833 w 49964"/>
              <a:gd name="connsiteY10" fmla="*/ 21600 h 21600"/>
              <a:gd name="connsiteX11" fmla="*/ 43101 w 49964"/>
              <a:gd name="connsiteY11" fmla="*/ 20903 h 21600"/>
              <a:gd name="connsiteX12" fmla="*/ 49438 w 49964"/>
              <a:gd name="connsiteY12" fmla="*/ 12484 h 21600"/>
              <a:gd name="connsiteX13" fmla="*/ 49964 w 49964"/>
              <a:gd name="connsiteY13" fmla="*/ 10800 h 21600"/>
              <a:gd name="connsiteX14" fmla="*/ 49438 w 49964"/>
              <a:gd name="connsiteY14" fmla="*/ 9116 h 21600"/>
              <a:gd name="connsiteX15" fmla="*/ 43101 w 49964"/>
              <a:gd name="connsiteY15" fmla="*/ 697 h 21600"/>
              <a:gd name="connsiteX16" fmla="*/ 41833 w 49964"/>
              <a:gd name="connsiteY16" fmla="*/ 0 h 21600"/>
              <a:gd name="connsiteX0" fmla="*/ 43093 w 51224"/>
              <a:gd name="connsiteY0" fmla="*/ 0 h 21600"/>
              <a:gd name="connsiteX1" fmla="*/ 41824 w 51224"/>
              <a:gd name="connsiteY1" fmla="*/ 697 h 21600"/>
              <a:gd name="connsiteX2" fmla="*/ 41824 w 51224"/>
              <a:gd name="connsiteY2" fmla="*/ 4065 h 21600"/>
              <a:gd name="connsiteX3" fmla="*/ 45103 w 51224"/>
              <a:gd name="connsiteY3" fmla="*/ 8419 h 21600"/>
              <a:gd name="connsiteX4" fmla="*/ 5830 w 51224"/>
              <a:gd name="connsiteY4" fmla="*/ 8551 h 21600"/>
              <a:gd name="connsiteX5" fmla="*/ 1260 w 51224"/>
              <a:gd name="connsiteY5" fmla="*/ 10668 h 21600"/>
              <a:gd name="connsiteX6" fmla="*/ 31417 w 51224"/>
              <a:gd name="connsiteY6" fmla="*/ 13181 h 21600"/>
              <a:gd name="connsiteX7" fmla="*/ 45103 w 51224"/>
              <a:gd name="connsiteY7" fmla="*/ 13181 h 21600"/>
              <a:gd name="connsiteX8" fmla="*/ 41824 w 51224"/>
              <a:gd name="connsiteY8" fmla="*/ 17535 h 21600"/>
              <a:gd name="connsiteX9" fmla="*/ 41824 w 51224"/>
              <a:gd name="connsiteY9" fmla="*/ 20903 h 21600"/>
              <a:gd name="connsiteX10" fmla="*/ 43093 w 51224"/>
              <a:gd name="connsiteY10" fmla="*/ 21600 h 21600"/>
              <a:gd name="connsiteX11" fmla="*/ 44361 w 51224"/>
              <a:gd name="connsiteY11" fmla="*/ 20903 h 21600"/>
              <a:gd name="connsiteX12" fmla="*/ 50698 w 51224"/>
              <a:gd name="connsiteY12" fmla="*/ 12484 h 21600"/>
              <a:gd name="connsiteX13" fmla="*/ 51224 w 51224"/>
              <a:gd name="connsiteY13" fmla="*/ 10800 h 21600"/>
              <a:gd name="connsiteX14" fmla="*/ 50698 w 51224"/>
              <a:gd name="connsiteY14" fmla="*/ 9116 h 21600"/>
              <a:gd name="connsiteX15" fmla="*/ 44361 w 51224"/>
              <a:gd name="connsiteY15" fmla="*/ 697 h 21600"/>
              <a:gd name="connsiteX16" fmla="*/ 43093 w 51224"/>
              <a:gd name="connsiteY16" fmla="*/ 0 h 21600"/>
              <a:gd name="connsiteX0" fmla="*/ 43718 w 51849"/>
              <a:gd name="connsiteY0" fmla="*/ 0 h 21600"/>
              <a:gd name="connsiteX1" fmla="*/ 42449 w 51849"/>
              <a:gd name="connsiteY1" fmla="*/ 697 h 21600"/>
              <a:gd name="connsiteX2" fmla="*/ 42449 w 51849"/>
              <a:gd name="connsiteY2" fmla="*/ 4065 h 21600"/>
              <a:gd name="connsiteX3" fmla="*/ 45728 w 51849"/>
              <a:gd name="connsiteY3" fmla="*/ 8419 h 21600"/>
              <a:gd name="connsiteX4" fmla="*/ 3678 w 51849"/>
              <a:gd name="connsiteY4" fmla="*/ 8551 h 21600"/>
              <a:gd name="connsiteX5" fmla="*/ 1885 w 51849"/>
              <a:gd name="connsiteY5" fmla="*/ 10668 h 21600"/>
              <a:gd name="connsiteX6" fmla="*/ 32042 w 51849"/>
              <a:gd name="connsiteY6" fmla="*/ 13181 h 21600"/>
              <a:gd name="connsiteX7" fmla="*/ 45728 w 51849"/>
              <a:gd name="connsiteY7" fmla="*/ 13181 h 21600"/>
              <a:gd name="connsiteX8" fmla="*/ 42449 w 51849"/>
              <a:gd name="connsiteY8" fmla="*/ 17535 h 21600"/>
              <a:gd name="connsiteX9" fmla="*/ 42449 w 51849"/>
              <a:gd name="connsiteY9" fmla="*/ 20903 h 21600"/>
              <a:gd name="connsiteX10" fmla="*/ 43718 w 51849"/>
              <a:gd name="connsiteY10" fmla="*/ 21600 h 21600"/>
              <a:gd name="connsiteX11" fmla="*/ 44986 w 51849"/>
              <a:gd name="connsiteY11" fmla="*/ 20903 h 21600"/>
              <a:gd name="connsiteX12" fmla="*/ 51323 w 51849"/>
              <a:gd name="connsiteY12" fmla="*/ 12484 h 21600"/>
              <a:gd name="connsiteX13" fmla="*/ 51849 w 51849"/>
              <a:gd name="connsiteY13" fmla="*/ 10800 h 21600"/>
              <a:gd name="connsiteX14" fmla="*/ 51323 w 51849"/>
              <a:gd name="connsiteY14" fmla="*/ 9116 h 21600"/>
              <a:gd name="connsiteX15" fmla="*/ 44986 w 51849"/>
              <a:gd name="connsiteY15" fmla="*/ 697 h 21600"/>
              <a:gd name="connsiteX16" fmla="*/ 43718 w 51849"/>
              <a:gd name="connsiteY16" fmla="*/ 0 h 21600"/>
              <a:gd name="connsiteX0" fmla="*/ 41834 w 49965"/>
              <a:gd name="connsiteY0" fmla="*/ 0 h 21600"/>
              <a:gd name="connsiteX1" fmla="*/ 40565 w 49965"/>
              <a:gd name="connsiteY1" fmla="*/ 697 h 21600"/>
              <a:gd name="connsiteX2" fmla="*/ 40565 w 49965"/>
              <a:gd name="connsiteY2" fmla="*/ 4065 h 21600"/>
              <a:gd name="connsiteX3" fmla="*/ 43844 w 49965"/>
              <a:gd name="connsiteY3" fmla="*/ 8419 h 21600"/>
              <a:gd name="connsiteX4" fmla="*/ 1794 w 49965"/>
              <a:gd name="connsiteY4" fmla="*/ 8551 h 21600"/>
              <a:gd name="connsiteX5" fmla="*/ 1 w 49965"/>
              <a:gd name="connsiteY5" fmla="*/ 10668 h 21600"/>
              <a:gd name="connsiteX6" fmla="*/ 1893 w 49965"/>
              <a:gd name="connsiteY6" fmla="*/ 13049 h 21600"/>
              <a:gd name="connsiteX7" fmla="*/ 43844 w 49965"/>
              <a:gd name="connsiteY7" fmla="*/ 13181 h 21600"/>
              <a:gd name="connsiteX8" fmla="*/ 40565 w 49965"/>
              <a:gd name="connsiteY8" fmla="*/ 17535 h 21600"/>
              <a:gd name="connsiteX9" fmla="*/ 40565 w 49965"/>
              <a:gd name="connsiteY9" fmla="*/ 20903 h 21600"/>
              <a:gd name="connsiteX10" fmla="*/ 41834 w 49965"/>
              <a:gd name="connsiteY10" fmla="*/ 21600 h 21600"/>
              <a:gd name="connsiteX11" fmla="*/ 43102 w 49965"/>
              <a:gd name="connsiteY11" fmla="*/ 20903 h 21600"/>
              <a:gd name="connsiteX12" fmla="*/ 49439 w 49965"/>
              <a:gd name="connsiteY12" fmla="*/ 12484 h 21600"/>
              <a:gd name="connsiteX13" fmla="*/ 49965 w 49965"/>
              <a:gd name="connsiteY13" fmla="*/ 10800 h 21600"/>
              <a:gd name="connsiteX14" fmla="*/ 49439 w 49965"/>
              <a:gd name="connsiteY14" fmla="*/ 9116 h 21600"/>
              <a:gd name="connsiteX15" fmla="*/ 43102 w 49965"/>
              <a:gd name="connsiteY15" fmla="*/ 697 h 21600"/>
              <a:gd name="connsiteX16" fmla="*/ 41834 w 49965"/>
              <a:gd name="connsiteY16" fmla="*/ 0 h 21600"/>
              <a:gd name="connsiteX0" fmla="*/ 41834 w 49965"/>
              <a:gd name="connsiteY0" fmla="*/ 0 h 21600"/>
              <a:gd name="connsiteX1" fmla="*/ 40565 w 49965"/>
              <a:gd name="connsiteY1" fmla="*/ 697 h 21600"/>
              <a:gd name="connsiteX2" fmla="*/ 40565 w 49965"/>
              <a:gd name="connsiteY2" fmla="*/ 4065 h 21600"/>
              <a:gd name="connsiteX3" fmla="*/ 43844 w 49965"/>
              <a:gd name="connsiteY3" fmla="*/ 8419 h 21600"/>
              <a:gd name="connsiteX4" fmla="*/ 1794 w 49965"/>
              <a:gd name="connsiteY4" fmla="*/ 8551 h 21600"/>
              <a:gd name="connsiteX5" fmla="*/ 1 w 49965"/>
              <a:gd name="connsiteY5" fmla="*/ 10668 h 21600"/>
              <a:gd name="connsiteX6" fmla="*/ 1595 w 49965"/>
              <a:gd name="connsiteY6" fmla="*/ 13049 h 21600"/>
              <a:gd name="connsiteX7" fmla="*/ 43844 w 49965"/>
              <a:gd name="connsiteY7" fmla="*/ 13181 h 21600"/>
              <a:gd name="connsiteX8" fmla="*/ 40565 w 49965"/>
              <a:gd name="connsiteY8" fmla="*/ 17535 h 21600"/>
              <a:gd name="connsiteX9" fmla="*/ 40565 w 49965"/>
              <a:gd name="connsiteY9" fmla="*/ 20903 h 21600"/>
              <a:gd name="connsiteX10" fmla="*/ 41834 w 49965"/>
              <a:gd name="connsiteY10" fmla="*/ 21600 h 21600"/>
              <a:gd name="connsiteX11" fmla="*/ 43102 w 49965"/>
              <a:gd name="connsiteY11" fmla="*/ 20903 h 21600"/>
              <a:gd name="connsiteX12" fmla="*/ 49439 w 49965"/>
              <a:gd name="connsiteY12" fmla="*/ 12484 h 21600"/>
              <a:gd name="connsiteX13" fmla="*/ 49965 w 49965"/>
              <a:gd name="connsiteY13" fmla="*/ 10800 h 21600"/>
              <a:gd name="connsiteX14" fmla="*/ 49439 w 49965"/>
              <a:gd name="connsiteY14" fmla="*/ 9116 h 21600"/>
              <a:gd name="connsiteX15" fmla="*/ 43102 w 49965"/>
              <a:gd name="connsiteY15" fmla="*/ 697 h 21600"/>
              <a:gd name="connsiteX16" fmla="*/ 41834 w 49965"/>
              <a:gd name="connsiteY16" fmla="*/ 0 h 21600"/>
              <a:gd name="connsiteX0" fmla="*/ 41834 w 49965"/>
              <a:gd name="connsiteY0" fmla="*/ 0 h 21600"/>
              <a:gd name="connsiteX1" fmla="*/ 40565 w 49965"/>
              <a:gd name="connsiteY1" fmla="*/ 697 h 21600"/>
              <a:gd name="connsiteX2" fmla="*/ 40565 w 49965"/>
              <a:gd name="connsiteY2" fmla="*/ 4065 h 21600"/>
              <a:gd name="connsiteX3" fmla="*/ 43844 w 49965"/>
              <a:gd name="connsiteY3" fmla="*/ 8419 h 21600"/>
              <a:gd name="connsiteX4" fmla="*/ 1794 w 49965"/>
              <a:gd name="connsiteY4" fmla="*/ 8551 h 21600"/>
              <a:gd name="connsiteX5" fmla="*/ 1 w 49965"/>
              <a:gd name="connsiteY5" fmla="*/ 10668 h 21600"/>
              <a:gd name="connsiteX6" fmla="*/ 1694 w 49965"/>
              <a:gd name="connsiteY6" fmla="*/ 13049 h 21600"/>
              <a:gd name="connsiteX7" fmla="*/ 43844 w 49965"/>
              <a:gd name="connsiteY7" fmla="*/ 13181 h 21600"/>
              <a:gd name="connsiteX8" fmla="*/ 40565 w 49965"/>
              <a:gd name="connsiteY8" fmla="*/ 17535 h 21600"/>
              <a:gd name="connsiteX9" fmla="*/ 40565 w 49965"/>
              <a:gd name="connsiteY9" fmla="*/ 20903 h 21600"/>
              <a:gd name="connsiteX10" fmla="*/ 41834 w 49965"/>
              <a:gd name="connsiteY10" fmla="*/ 21600 h 21600"/>
              <a:gd name="connsiteX11" fmla="*/ 43102 w 49965"/>
              <a:gd name="connsiteY11" fmla="*/ 20903 h 21600"/>
              <a:gd name="connsiteX12" fmla="*/ 49439 w 49965"/>
              <a:gd name="connsiteY12" fmla="*/ 12484 h 21600"/>
              <a:gd name="connsiteX13" fmla="*/ 49965 w 49965"/>
              <a:gd name="connsiteY13" fmla="*/ 10800 h 21600"/>
              <a:gd name="connsiteX14" fmla="*/ 49439 w 49965"/>
              <a:gd name="connsiteY14" fmla="*/ 9116 h 21600"/>
              <a:gd name="connsiteX15" fmla="*/ 43102 w 49965"/>
              <a:gd name="connsiteY15" fmla="*/ 697 h 21600"/>
              <a:gd name="connsiteX16" fmla="*/ 41834 w 49965"/>
              <a:gd name="connsiteY1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9965" h="21600" extrusionOk="0">
                <a:moveTo>
                  <a:pt x="41834" y="0"/>
                </a:moveTo>
                <a:cubicBezTo>
                  <a:pt x="41375" y="0"/>
                  <a:pt x="40916" y="232"/>
                  <a:pt x="40565" y="697"/>
                </a:cubicBezTo>
                <a:cubicBezTo>
                  <a:pt x="39865" y="1626"/>
                  <a:pt x="39865" y="3135"/>
                  <a:pt x="40565" y="4065"/>
                </a:cubicBezTo>
                <a:lnTo>
                  <a:pt x="43844" y="8419"/>
                </a:lnTo>
                <a:lnTo>
                  <a:pt x="1794" y="8551"/>
                </a:lnTo>
                <a:cubicBezTo>
                  <a:pt x="803" y="8551"/>
                  <a:pt x="18" y="9918"/>
                  <a:pt x="1" y="10668"/>
                </a:cubicBezTo>
                <a:cubicBezTo>
                  <a:pt x="-16" y="11418"/>
                  <a:pt x="703" y="13049"/>
                  <a:pt x="1694" y="13049"/>
                </a:cubicBezTo>
                <a:lnTo>
                  <a:pt x="43844" y="13181"/>
                </a:lnTo>
                <a:lnTo>
                  <a:pt x="40565" y="17535"/>
                </a:lnTo>
                <a:cubicBezTo>
                  <a:pt x="39865" y="18465"/>
                  <a:pt x="39865" y="19974"/>
                  <a:pt x="40565" y="20903"/>
                </a:cubicBezTo>
                <a:cubicBezTo>
                  <a:pt x="40916" y="21368"/>
                  <a:pt x="41375" y="21600"/>
                  <a:pt x="41834" y="21600"/>
                </a:cubicBezTo>
                <a:cubicBezTo>
                  <a:pt x="42292" y="21600"/>
                  <a:pt x="42752" y="21368"/>
                  <a:pt x="43102" y="20903"/>
                </a:cubicBezTo>
                <a:lnTo>
                  <a:pt x="49439" y="12484"/>
                </a:lnTo>
                <a:cubicBezTo>
                  <a:pt x="49789" y="12019"/>
                  <a:pt x="49965" y="11409"/>
                  <a:pt x="49965" y="10800"/>
                </a:cubicBezTo>
                <a:cubicBezTo>
                  <a:pt x="49965" y="10191"/>
                  <a:pt x="49789" y="9581"/>
                  <a:pt x="49439" y="9116"/>
                </a:cubicBezTo>
                <a:lnTo>
                  <a:pt x="43102" y="697"/>
                </a:lnTo>
                <a:cubicBezTo>
                  <a:pt x="42752" y="232"/>
                  <a:pt x="42292" y="0"/>
                  <a:pt x="41834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74;p5" descr="Google Shape;60;p13">
            <a:extLst>
              <a:ext uri="{FF2B5EF4-FFF2-40B4-BE49-F238E27FC236}">
                <a16:creationId xmlns:a16="http://schemas.microsoft.com/office/drawing/2014/main" id="{0EA640CF-C0AF-4102-911E-8CBB115634D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173668">
            <a:off x="4436028" y="299605"/>
            <a:ext cx="271944" cy="600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9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/>
              <a:t>9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27" name="Google Shape;127;p9"/>
          <p:cNvSpPr txBox="1"/>
          <p:nvPr/>
        </p:nvSpPr>
        <p:spPr>
          <a:xfrm>
            <a:off x="4264920" y="511059"/>
            <a:ext cx="4449038" cy="588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0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iw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השפעת המשתנים זה על זה</a:t>
            </a:r>
            <a:endParaRPr sz="2800" b="0" i="0" u="none" strike="noStrike" cap="none" dirty="0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29" name="Google Shape;129;p9"/>
          <p:cNvSpPr/>
          <p:nvPr/>
        </p:nvSpPr>
        <p:spPr>
          <a:xfrm>
            <a:off x="6384280" y="1251664"/>
            <a:ext cx="2209804" cy="1600509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</a:pPr>
            <a:endParaRPr sz="1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9"/>
          <p:cNvSpPr/>
          <p:nvPr/>
        </p:nvSpPr>
        <p:spPr>
          <a:xfrm>
            <a:off x="715016" y="3449255"/>
            <a:ext cx="2209804" cy="1600509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</a:pPr>
            <a:endParaRPr sz="1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74;p5" descr="Google Shape;60;p13">
            <a:extLst>
              <a:ext uri="{FF2B5EF4-FFF2-40B4-BE49-F238E27FC236}">
                <a16:creationId xmlns:a16="http://schemas.microsoft.com/office/drawing/2014/main" id="{9C328036-0CBA-4CBF-952E-EAEC2E1B58B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173668">
            <a:off x="4436028" y="299605"/>
            <a:ext cx="271944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13;p4">
            <a:extLst>
              <a:ext uri="{FF2B5EF4-FFF2-40B4-BE49-F238E27FC236}">
                <a16:creationId xmlns:a16="http://schemas.microsoft.com/office/drawing/2014/main" id="{DF0BDCA2-258F-4DEE-BAE1-7C79A2081468}"/>
              </a:ext>
            </a:extLst>
          </p:cNvPr>
          <p:cNvSpPr/>
          <p:nvPr/>
        </p:nvSpPr>
        <p:spPr>
          <a:xfrm>
            <a:off x="6384280" y="1251664"/>
            <a:ext cx="2209804" cy="1600509"/>
          </a:xfrm>
          <a:prstGeom prst="ellipse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15" name="Google Shape;114;p4">
            <a:extLst>
              <a:ext uri="{FF2B5EF4-FFF2-40B4-BE49-F238E27FC236}">
                <a16:creationId xmlns:a16="http://schemas.microsoft.com/office/drawing/2014/main" id="{40CD4F1D-2067-400A-AE8F-D28213B111B6}"/>
              </a:ext>
            </a:extLst>
          </p:cNvPr>
          <p:cNvSpPr/>
          <p:nvPr/>
        </p:nvSpPr>
        <p:spPr>
          <a:xfrm>
            <a:off x="1267574" y="1550116"/>
            <a:ext cx="2209804" cy="1600509"/>
          </a:xfrm>
          <a:prstGeom prst="ellipse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16" name="Google Shape;113;p4">
            <a:extLst>
              <a:ext uri="{FF2B5EF4-FFF2-40B4-BE49-F238E27FC236}">
                <a16:creationId xmlns:a16="http://schemas.microsoft.com/office/drawing/2014/main" id="{EA621F98-E1E5-4916-AC94-1FF8ADA8897E}"/>
              </a:ext>
            </a:extLst>
          </p:cNvPr>
          <p:cNvSpPr/>
          <p:nvPr/>
        </p:nvSpPr>
        <p:spPr>
          <a:xfrm>
            <a:off x="5543739" y="2773973"/>
            <a:ext cx="2209804" cy="1600509"/>
          </a:xfrm>
          <a:prstGeom prst="ellipse">
            <a:avLst/>
          </a:prstGeom>
          <a:solidFill>
            <a:srgbClr val="918D8E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000" dirty="0">
                <a:solidFill>
                  <a:schemeClr val="bg1"/>
                </a:solidFill>
                <a:latin typeface="Assistant"/>
                <a:cs typeface="Assistant"/>
              </a:rPr>
              <a:t>משתנה מסביר</a:t>
            </a:r>
            <a:endParaRPr sz="2000" dirty="0">
              <a:solidFill>
                <a:schemeClr val="bg1"/>
              </a:solidFill>
              <a:latin typeface="Assistant"/>
              <a:cs typeface="Assistant"/>
            </a:endParaRPr>
          </a:p>
        </p:txBody>
      </p:sp>
      <p:sp>
        <p:nvSpPr>
          <p:cNvPr id="17" name="Google Shape;114;p4">
            <a:extLst>
              <a:ext uri="{FF2B5EF4-FFF2-40B4-BE49-F238E27FC236}">
                <a16:creationId xmlns:a16="http://schemas.microsoft.com/office/drawing/2014/main" id="{DD3035BE-CA35-47AE-B4B1-6047A2CF3E1B}"/>
              </a:ext>
            </a:extLst>
          </p:cNvPr>
          <p:cNvSpPr/>
          <p:nvPr/>
        </p:nvSpPr>
        <p:spPr>
          <a:xfrm>
            <a:off x="1267574" y="971241"/>
            <a:ext cx="2209804" cy="1600509"/>
          </a:xfrm>
          <a:prstGeom prst="ellipse">
            <a:avLst/>
          </a:prstGeom>
          <a:solidFill>
            <a:srgbClr val="00B0F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000" dirty="0">
                <a:solidFill>
                  <a:schemeClr val="bg1"/>
                </a:solidFill>
                <a:latin typeface="Assistant"/>
                <a:cs typeface="Assistant"/>
                <a:sym typeface="Quattrocento Sans"/>
              </a:rPr>
              <a:t>משתנה מוסבר</a:t>
            </a:r>
            <a:endParaRPr sz="2000" dirty="0">
              <a:solidFill>
                <a:schemeClr val="bg1"/>
              </a:solidFill>
              <a:latin typeface="Assistant"/>
              <a:cs typeface="Assistan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4444E-6 L -0.00104 -0.31112 " pathEditMode="relative" rAng="0" ptsTypes="AA">
                                      <p:cBhvr>
                                        <p:cTn id="6" dur="3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55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1.66667E-6 0.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20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31112 L -4.44444E-6 4.44444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1555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25 L 0.00035 0.12716 " pathEditMode="relative" rAng="0" ptsTypes="AA">
                                      <p:cBhvr>
                                        <p:cTn id="13" dur="2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6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450"/>
                            </p:stCondLst>
                            <p:childTnLst>
                              <p:par>
                                <p:cTn id="15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12716 L -3.68629E-18 -4.44444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635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4444E-6 L -0.00104 -0.31112 " pathEditMode="relative" rAng="0" ptsTypes="AA">
                                      <p:cBhvr>
                                        <p:cTn id="18" dur="2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250"/>
                            </p:stCondLst>
                            <p:childTnLst>
                              <p:par>
                                <p:cTn id="20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1.66667E-6 0.2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7" grpId="3" animBg="1"/>
    </p:bldLst>
  </p:timing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ערכת נושא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668</Words>
  <Application>Microsoft Office PowerPoint</Application>
  <PresentationFormat>‫הצגה על המסך (16:9)</PresentationFormat>
  <Paragraphs>88</Paragraphs>
  <Slides>11</Slides>
  <Notes>11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11</vt:i4>
      </vt:variant>
    </vt:vector>
  </HeadingPairs>
  <TitlesOfParts>
    <vt:vector size="18" baseType="lpstr">
      <vt:lpstr>Calibri</vt:lpstr>
      <vt:lpstr>Arial</vt:lpstr>
      <vt:lpstr>Assistant ExtraBold</vt:lpstr>
      <vt:lpstr>Assistant SemiBold</vt:lpstr>
      <vt:lpstr>Quattrocento Sans</vt:lpstr>
      <vt:lpstr>Assistant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Shiran Waldman</dc:creator>
  <cp:lastModifiedBy>ציפי לנקין</cp:lastModifiedBy>
  <cp:revision>18</cp:revision>
  <dcterms:modified xsi:type="dcterms:W3CDTF">2023-05-29T12:25:00Z</dcterms:modified>
</cp:coreProperties>
</file>