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y="6858000" cx="12192000"/>
  <p:notesSz cx="6858000" cy="9144000"/>
  <p:embeddedFontLst>
    <p:embeddedFont>
      <p:font typeface="Varela Round"/>
      <p:regular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1">
          <p15:clr>
            <a:srgbClr val="A4A3A4"/>
          </p15:clr>
        </p15:guide>
      </p15:sldGuideLst>
    </p:ext>
    <p:ext uri="GoogleSlidesCustomDataVersion2">
      <go:slidesCustomData xmlns:go="http://customooxmlschemas.google.com/" r:id="rId22" roundtripDataSignature="AMtx7mg4W1RccnOXGC8PcDrEmvo1v3A66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1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22" Type="http://customschemas.google.com/relationships/presentationmetadata" Target="metadata"/><Relationship Id="rId10" Type="http://schemas.openxmlformats.org/officeDocument/2006/relationships/slide" Target="slides/slide5.xml"/><Relationship Id="rId21" Type="http://schemas.openxmlformats.org/officeDocument/2006/relationships/font" Target="fonts/VarelaRound-regular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1588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iw-IL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6" name="Google Shape;10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0" name="Google Shape;180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1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8" name="Google Shape;188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1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6" name="Google Shape;196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1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5" name="Google Shape;205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22" name="Google Shape;222;p1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31" name="Google Shape;231;p1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4" name="Google Shape;11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1" name="Google Shape;12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0" name="Google Shape;130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6" name="Google Shape;136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4" name="Google Shape;144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3" name="Google Shape;153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3" name="Google Shape;163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2" name="Google Shape;172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שער">
  <p:cSld name="שער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8"/>
          <p:cNvSpPr txBox="1"/>
          <p:nvPr>
            <p:ph type="ctrTitle"/>
          </p:nvPr>
        </p:nvSpPr>
        <p:spPr>
          <a:xfrm>
            <a:off x="1" y="2693989"/>
            <a:ext cx="121920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6601"/>
              <a:buFont typeface="Varela Round"/>
              <a:buNone/>
              <a:defRPr b="1" i="0" sz="6601" u="none" cap="none" strike="noStrike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8"/>
          <p:cNvSpPr/>
          <p:nvPr/>
        </p:nvSpPr>
        <p:spPr>
          <a:xfrm>
            <a:off x="-670069" y="6569428"/>
            <a:ext cx="2623961" cy="459108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Google Shape;18;p18"/>
          <p:cNvSpPr/>
          <p:nvPr/>
        </p:nvSpPr>
        <p:spPr>
          <a:xfrm>
            <a:off x="-1488810" y="6304086"/>
            <a:ext cx="3246400" cy="192925"/>
          </a:xfrm>
          <a:prstGeom prst="roundRect">
            <a:avLst>
              <a:gd fmla="val 49359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18"/>
          <p:cNvSpPr/>
          <p:nvPr/>
        </p:nvSpPr>
        <p:spPr>
          <a:xfrm>
            <a:off x="9986482" y="-439221"/>
            <a:ext cx="4205647" cy="631862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" name="Google Shape;20;p18"/>
          <p:cNvSpPr/>
          <p:nvPr/>
        </p:nvSpPr>
        <p:spPr>
          <a:xfrm>
            <a:off x="8259471" y="6565100"/>
            <a:ext cx="4434214" cy="796532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1" name="Google Shape;21;p18"/>
          <p:cNvPicPr preferRelativeResize="0"/>
          <p:nvPr/>
        </p:nvPicPr>
        <p:blipFill rotWithShape="1">
          <a:blip r:embed="rId2">
            <a:alphaModFix/>
          </a:blip>
          <a:srcRect b="26248" l="33058" r="33511" t="0"/>
          <a:stretch/>
        </p:blipFill>
        <p:spPr>
          <a:xfrm>
            <a:off x="5445286" y="369916"/>
            <a:ext cx="1301430" cy="159743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כותרת ושתי תמונות">
  <p:cSld name="1_כותרת ושתי תמונות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7"/>
          <p:cNvSpPr/>
          <p:nvPr>
            <p:ph idx="2" type="pic"/>
          </p:nvPr>
        </p:nvSpPr>
        <p:spPr>
          <a:xfrm>
            <a:off x="6444696" y="978201"/>
            <a:ext cx="5395321" cy="3638921"/>
          </a:xfrm>
          <a:prstGeom prst="rect">
            <a:avLst/>
          </a:prstGeom>
          <a:noFill/>
          <a:ln>
            <a:noFill/>
          </a:ln>
        </p:spPr>
      </p:sp>
      <p:sp>
        <p:nvSpPr>
          <p:cNvPr id="79" name="Google Shape;79;p27"/>
          <p:cNvSpPr txBox="1"/>
          <p:nvPr>
            <p:ph type="ctrTitle"/>
          </p:nvPr>
        </p:nvSpPr>
        <p:spPr>
          <a:xfrm>
            <a:off x="1733910" y="186258"/>
            <a:ext cx="10221024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  <a:defRPr sz="4000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7"/>
          <p:cNvSpPr/>
          <p:nvPr/>
        </p:nvSpPr>
        <p:spPr>
          <a:xfrm>
            <a:off x="11186073" y="5980332"/>
            <a:ext cx="1591052" cy="155686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" name="Google Shape;81;p27"/>
          <p:cNvSpPr/>
          <p:nvPr/>
        </p:nvSpPr>
        <p:spPr>
          <a:xfrm>
            <a:off x="-413012" y="764744"/>
            <a:ext cx="1159099" cy="426915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27"/>
          <p:cNvSpPr/>
          <p:nvPr/>
        </p:nvSpPr>
        <p:spPr>
          <a:xfrm>
            <a:off x="-484994" y="320177"/>
            <a:ext cx="2095644" cy="369516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" name="Google Shape;83;p27"/>
          <p:cNvSpPr/>
          <p:nvPr/>
        </p:nvSpPr>
        <p:spPr>
          <a:xfrm>
            <a:off x="10586241" y="6268720"/>
            <a:ext cx="2190883" cy="417182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" name="Google Shape;84;p27"/>
          <p:cNvSpPr/>
          <p:nvPr>
            <p:ph idx="3" type="pic"/>
          </p:nvPr>
        </p:nvSpPr>
        <p:spPr>
          <a:xfrm>
            <a:off x="843274" y="978201"/>
            <a:ext cx="5395321" cy="3638921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ושלוש תמונות">
  <p:cSld name="כותרת ושלוש תמונות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8"/>
          <p:cNvSpPr/>
          <p:nvPr>
            <p:ph idx="2" type="pic"/>
          </p:nvPr>
        </p:nvSpPr>
        <p:spPr>
          <a:xfrm>
            <a:off x="5513040" y="1030562"/>
            <a:ext cx="5395321" cy="3638921"/>
          </a:xfrm>
          <a:prstGeom prst="rect">
            <a:avLst/>
          </a:prstGeom>
          <a:noFill/>
          <a:ln>
            <a:noFill/>
          </a:ln>
        </p:spPr>
      </p:sp>
      <p:sp>
        <p:nvSpPr>
          <p:cNvPr id="87" name="Google Shape;87;p28"/>
          <p:cNvSpPr txBox="1"/>
          <p:nvPr>
            <p:ph type="ctrTitle"/>
          </p:nvPr>
        </p:nvSpPr>
        <p:spPr>
          <a:xfrm>
            <a:off x="1733909" y="186258"/>
            <a:ext cx="10247689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  <a:defRPr sz="4000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28"/>
          <p:cNvSpPr/>
          <p:nvPr/>
        </p:nvSpPr>
        <p:spPr>
          <a:xfrm>
            <a:off x="11186073" y="5980332"/>
            <a:ext cx="1591052" cy="155686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28"/>
          <p:cNvSpPr/>
          <p:nvPr/>
        </p:nvSpPr>
        <p:spPr>
          <a:xfrm>
            <a:off x="-413012" y="764744"/>
            <a:ext cx="1159099" cy="426915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28"/>
          <p:cNvSpPr/>
          <p:nvPr/>
        </p:nvSpPr>
        <p:spPr>
          <a:xfrm>
            <a:off x="-484994" y="320177"/>
            <a:ext cx="2095644" cy="369516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28"/>
          <p:cNvSpPr/>
          <p:nvPr/>
        </p:nvSpPr>
        <p:spPr>
          <a:xfrm>
            <a:off x="10586241" y="6268720"/>
            <a:ext cx="2190883" cy="417182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28"/>
          <p:cNvSpPr/>
          <p:nvPr>
            <p:ph idx="3" type="pic"/>
          </p:nvPr>
        </p:nvSpPr>
        <p:spPr>
          <a:xfrm>
            <a:off x="1241442" y="1030562"/>
            <a:ext cx="4114650" cy="2743100"/>
          </a:xfrm>
          <a:prstGeom prst="rect">
            <a:avLst/>
          </a:prstGeom>
          <a:noFill/>
          <a:ln>
            <a:noFill/>
          </a:ln>
        </p:spPr>
      </p:sp>
      <p:sp>
        <p:nvSpPr>
          <p:cNvPr id="93" name="Google Shape;93;p28"/>
          <p:cNvSpPr/>
          <p:nvPr>
            <p:ph idx="4" type="pic"/>
          </p:nvPr>
        </p:nvSpPr>
        <p:spPr>
          <a:xfrm>
            <a:off x="1241442" y="3932962"/>
            <a:ext cx="4114650" cy="27431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וארבע תמונות">
  <p:cSld name="כותרת וארבע תמונות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9"/>
          <p:cNvSpPr txBox="1"/>
          <p:nvPr>
            <p:ph type="ctrTitle"/>
          </p:nvPr>
        </p:nvSpPr>
        <p:spPr>
          <a:xfrm>
            <a:off x="1733909" y="186258"/>
            <a:ext cx="10247689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  <a:defRPr sz="4000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29"/>
          <p:cNvSpPr/>
          <p:nvPr/>
        </p:nvSpPr>
        <p:spPr>
          <a:xfrm>
            <a:off x="11186073" y="5980332"/>
            <a:ext cx="1591052" cy="155686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29"/>
          <p:cNvSpPr/>
          <p:nvPr/>
        </p:nvSpPr>
        <p:spPr>
          <a:xfrm>
            <a:off x="10171544" y="938558"/>
            <a:ext cx="2190882" cy="426915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29"/>
          <p:cNvSpPr/>
          <p:nvPr/>
        </p:nvSpPr>
        <p:spPr>
          <a:xfrm>
            <a:off x="-484994" y="320177"/>
            <a:ext cx="2095644" cy="369516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29"/>
          <p:cNvSpPr/>
          <p:nvPr/>
        </p:nvSpPr>
        <p:spPr>
          <a:xfrm>
            <a:off x="10586241" y="6268720"/>
            <a:ext cx="2190883" cy="417182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29"/>
          <p:cNvSpPr/>
          <p:nvPr>
            <p:ph idx="2" type="pic"/>
          </p:nvPr>
        </p:nvSpPr>
        <p:spPr>
          <a:xfrm>
            <a:off x="154519" y="1073695"/>
            <a:ext cx="4114650" cy="2743100"/>
          </a:xfrm>
          <a:prstGeom prst="rect">
            <a:avLst/>
          </a:prstGeom>
          <a:noFill/>
          <a:ln>
            <a:noFill/>
          </a:ln>
        </p:spPr>
      </p:sp>
      <p:sp>
        <p:nvSpPr>
          <p:cNvPr id="101" name="Google Shape;101;p29"/>
          <p:cNvSpPr/>
          <p:nvPr>
            <p:ph idx="3" type="pic"/>
          </p:nvPr>
        </p:nvSpPr>
        <p:spPr>
          <a:xfrm>
            <a:off x="154519" y="3976095"/>
            <a:ext cx="4114650" cy="2743100"/>
          </a:xfrm>
          <a:prstGeom prst="rect">
            <a:avLst/>
          </a:prstGeom>
          <a:noFill/>
          <a:ln>
            <a:noFill/>
          </a:ln>
        </p:spPr>
      </p:sp>
      <p:sp>
        <p:nvSpPr>
          <p:cNvPr id="102" name="Google Shape;102;p29"/>
          <p:cNvSpPr/>
          <p:nvPr>
            <p:ph idx="4" type="pic"/>
          </p:nvPr>
        </p:nvSpPr>
        <p:spPr>
          <a:xfrm>
            <a:off x="4414862" y="1073695"/>
            <a:ext cx="4114650" cy="2743100"/>
          </a:xfrm>
          <a:prstGeom prst="rect">
            <a:avLst/>
          </a:prstGeom>
          <a:noFill/>
          <a:ln>
            <a:noFill/>
          </a:ln>
        </p:spPr>
      </p:sp>
      <p:sp>
        <p:nvSpPr>
          <p:cNvPr id="103" name="Google Shape;103;p29"/>
          <p:cNvSpPr/>
          <p:nvPr>
            <p:ph idx="5" type="pic"/>
          </p:nvPr>
        </p:nvSpPr>
        <p:spPr>
          <a:xfrm>
            <a:off x="4414862" y="3976095"/>
            <a:ext cx="4114650" cy="27431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השיעור שכבה ושם המורה">
  <p:cSld name="השיעור שכבה ושם המורה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9"/>
          <p:cNvSpPr/>
          <p:nvPr/>
        </p:nvSpPr>
        <p:spPr>
          <a:xfrm>
            <a:off x="212943" y="1396870"/>
            <a:ext cx="13177381" cy="2978963"/>
          </a:xfrm>
          <a:prstGeom prst="roundRect">
            <a:avLst>
              <a:gd fmla="val 50000" name="adj"/>
            </a:avLst>
          </a:prstGeom>
          <a:solidFill>
            <a:srgbClr val="D8D8D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19"/>
          <p:cNvSpPr txBox="1"/>
          <p:nvPr>
            <p:ph type="ctrTitle"/>
          </p:nvPr>
        </p:nvSpPr>
        <p:spPr>
          <a:xfrm>
            <a:off x="1" y="1640910"/>
            <a:ext cx="12192000" cy="126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6601"/>
              <a:buFont typeface="Varela Round"/>
              <a:buNone/>
              <a:defRPr b="1" sz="6601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9"/>
          <p:cNvSpPr/>
          <p:nvPr/>
        </p:nvSpPr>
        <p:spPr>
          <a:xfrm>
            <a:off x="7329949" y="6155858"/>
            <a:ext cx="5333866" cy="557618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" name="Google Shape;26;p19"/>
          <p:cNvSpPr/>
          <p:nvPr/>
        </p:nvSpPr>
        <p:spPr>
          <a:xfrm>
            <a:off x="9501144" y="5870968"/>
            <a:ext cx="3049656" cy="205899"/>
          </a:xfrm>
          <a:prstGeom prst="roundRect">
            <a:avLst>
              <a:gd fmla="val 50000" name="adj"/>
            </a:avLst>
          </a:prstGeom>
          <a:solidFill>
            <a:srgbClr val="BDE68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" name="Google Shape;27;p19"/>
          <p:cNvSpPr/>
          <p:nvPr/>
        </p:nvSpPr>
        <p:spPr>
          <a:xfrm>
            <a:off x="-501113" y="163632"/>
            <a:ext cx="1428110" cy="322428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" name="Google Shape;28;p19"/>
          <p:cNvSpPr txBox="1"/>
          <p:nvPr>
            <p:ph idx="1" type="subTitle"/>
          </p:nvPr>
        </p:nvSpPr>
        <p:spPr>
          <a:xfrm>
            <a:off x="1" y="2918492"/>
            <a:ext cx="12192000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sp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None/>
              <a:defRPr b="1" sz="36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rt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2pPr>
            <a:lvl3pPr lvl="2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3pPr>
            <a:lvl4pPr lvl="3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4pPr>
            <a:lvl5pPr lvl="4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5pPr>
            <a:lvl6pPr lvl="5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6pPr>
            <a:lvl7pPr lvl="6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7pPr>
            <a:lvl8pPr lvl="7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8pPr>
            <a:lvl9pPr lvl="8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9pPr>
          </a:lstStyle>
          <a:p/>
        </p:txBody>
      </p:sp>
      <p:sp>
        <p:nvSpPr>
          <p:cNvPr id="29" name="Google Shape;29;p19"/>
          <p:cNvSpPr txBox="1"/>
          <p:nvPr>
            <p:ph idx="2" type="body"/>
          </p:nvPr>
        </p:nvSpPr>
        <p:spPr>
          <a:xfrm>
            <a:off x="0" y="3734824"/>
            <a:ext cx="12191999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  <a:defRPr b="1" sz="28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228600" lvl="1" marL="914400" rt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  <a:defRPr b="1" sz="32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-381000" lvl="2" marL="1371600" rtl="1" algn="r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indent="-355600" lvl="3" marL="1828800" rtl="1" algn="r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–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indent="-355600" lvl="4" marL="2286000" rtl="1" algn="r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»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indent="-342900" lvl="5" marL="27432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" name="Google Shape;30;p19"/>
          <p:cNvSpPr/>
          <p:nvPr/>
        </p:nvSpPr>
        <p:spPr>
          <a:xfrm>
            <a:off x="10059465" y="87232"/>
            <a:ext cx="2768857" cy="451249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כותרות ותוכן">
  <p:cSld name="2 כותרות ותוכן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20"/>
          <p:cNvSpPr txBox="1"/>
          <p:nvPr>
            <p:ph type="title"/>
          </p:nvPr>
        </p:nvSpPr>
        <p:spPr>
          <a:xfrm>
            <a:off x="2549769" y="213094"/>
            <a:ext cx="9642231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  <a:defRPr b="1" i="0" sz="4400" u="none" cap="none" strike="noStrik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20"/>
          <p:cNvSpPr txBox="1"/>
          <p:nvPr>
            <p:ph idx="1" type="body"/>
          </p:nvPr>
        </p:nvSpPr>
        <p:spPr>
          <a:xfrm>
            <a:off x="515275" y="1185681"/>
            <a:ext cx="8306992" cy="54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rtl="1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12B4BC"/>
              </a:buClr>
              <a:buSzPts val="2800"/>
              <a:buNone/>
              <a:defRPr b="1" sz="2800">
                <a:solidFill>
                  <a:srgbClr val="12B4BC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228600" lvl="1" marL="91440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4" name="Google Shape;34;p20"/>
          <p:cNvSpPr txBox="1"/>
          <p:nvPr>
            <p:ph idx="2" type="body"/>
          </p:nvPr>
        </p:nvSpPr>
        <p:spPr>
          <a:xfrm>
            <a:off x="515273" y="1725682"/>
            <a:ext cx="8031963" cy="41525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381000" lvl="1" marL="914400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–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-342900" lvl="2" marL="1371600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35" name="Google Shape;35;p20"/>
          <p:cNvSpPr/>
          <p:nvPr/>
        </p:nvSpPr>
        <p:spPr>
          <a:xfrm>
            <a:off x="9664804" y="5699022"/>
            <a:ext cx="4766811" cy="357667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" name="Google Shape;36;p20"/>
          <p:cNvSpPr/>
          <p:nvPr/>
        </p:nvSpPr>
        <p:spPr>
          <a:xfrm>
            <a:off x="-260562" y="181684"/>
            <a:ext cx="2598822" cy="216817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" name="Google Shape;37;p20"/>
          <p:cNvSpPr/>
          <p:nvPr/>
        </p:nvSpPr>
        <p:spPr>
          <a:xfrm>
            <a:off x="-488825" y="468418"/>
            <a:ext cx="2969302" cy="369516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" name="Google Shape;38;p20"/>
          <p:cNvSpPr/>
          <p:nvPr/>
        </p:nvSpPr>
        <p:spPr>
          <a:xfrm>
            <a:off x="9010091" y="6104087"/>
            <a:ext cx="3755593" cy="674541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פרק חדש">
  <p:cSld name="פרק חדש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21"/>
          <p:cNvSpPr/>
          <p:nvPr/>
        </p:nvSpPr>
        <p:spPr>
          <a:xfrm>
            <a:off x="212943" y="1396870"/>
            <a:ext cx="13177381" cy="2978963"/>
          </a:xfrm>
          <a:prstGeom prst="roundRect">
            <a:avLst>
              <a:gd fmla="val 50000" name="adj"/>
            </a:avLst>
          </a:prstGeom>
          <a:solidFill>
            <a:srgbClr val="D8D8D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rgbClr val="192A72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41;p21"/>
          <p:cNvSpPr txBox="1"/>
          <p:nvPr>
            <p:ph type="ctrTitle"/>
          </p:nvPr>
        </p:nvSpPr>
        <p:spPr>
          <a:xfrm>
            <a:off x="1" y="1666940"/>
            <a:ext cx="12192000" cy="126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6601"/>
              <a:buFont typeface="Varela Round"/>
              <a:buNone/>
              <a:defRPr b="1" sz="6601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21"/>
          <p:cNvSpPr txBox="1"/>
          <p:nvPr>
            <p:ph idx="1" type="subTitle"/>
          </p:nvPr>
        </p:nvSpPr>
        <p:spPr>
          <a:xfrm>
            <a:off x="1" y="2918493"/>
            <a:ext cx="12192000" cy="642090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sp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2800"/>
              <a:buNone/>
              <a:defRPr b="1" sz="3200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rt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2pPr>
            <a:lvl3pPr lvl="2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3pPr>
            <a:lvl4pPr lvl="3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4pPr>
            <a:lvl5pPr lvl="4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5pPr>
            <a:lvl6pPr lvl="5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6pPr>
            <a:lvl7pPr lvl="6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7pPr>
            <a:lvl8pPr lvl="7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8pPr>
            <a:lvl9pPr lvl="8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9pPr>
          </a:lstStyle>
          <a:p/>
        </p:txBody>
      </p:sp>
      <p:sp>
        <p:nvSpPr>
          <p:cNvPr id="43" name="Google Shape;43;p21"/>
          <p:cNvSpPr/>
          <p:nvPr/>
        </p:nvSpPr>
        <p:spPr>
          <a:xfrm>
            <a:off x="9664804" y="5699022"/>
            <a:ext cx="4766811" cy="357667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" name="Google Shape;44;p21"/>
          <p:cNvSpPr/>
          <p:nvPr/>
        </p:nvSpPr>
        <p:spPr>
          <a:xfrm>
            <a:off x="-260562" y="181684"/>
            <a:ext cx="2598822" cy="216817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" name="Google Shape;45;p21"/>
          <p:cNvSpPr/>
          <p:nvPr/>
        </p:nvSpPr>
        <p:spPr>
          <a:xfrm>
            <a:off x="-488825" y="468418"/>
            <a:ext cx="2969302" cy="369516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Google Shape;46;p21"/>
          <p:cNvSpPr/>
          <p:nvPr/>
        </p:nvSpPr>
        <p:spPr>
          <a:xfrm>
            <a:off x="9010091" y="6104087"/>
            <a:ext cx="3755593" cy="674541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בלבד">
  <p:cSld name="כותרת בלבד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22"/>
          <p:cNvSpPr txBox="1"/>
          <p:nvPr>
            <p:ph type="title"/>
          </p:nvPr>
        </p:nvSpPr>
        <p:spPr>
          <a:xfrm>
            <a:off x="1" y="213094"/>
            <a:ext cx="12191999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800"/>
              <a:buFont typeface="Varela Round"/>
              <a:buNone/>
              <a:defRPr b="1" i="0" sz="4800" u="none" cap="none" strike="noStrik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22"/>
          <p:cNvSpPr/>
          <p:nvPr/>
        </p:nvSpPr>
        <p:spPr>
          <a:xfrm>
            <a:off x="1" y="5878199"/>
            <a:ext cx="4766191" cy="357667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0" name="Google Shape;50;p22"/>
          <p:cNvSpPr/>
          <p:nvPr/>
        </p:nvSpPr>
        <p:spPr>
          <a:xfrm>
            <a:off x="8667715" y="-110812"/>
            <a:ext cx="5300119" cy="221623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1" name="Google Shape;51;p22"/>
          <p:cNvSpPr/>
          <p:nvPr/>
        </p:nvSpPr>
        <p:spPr>
          <a:xfrm>
            <a:off x="0" y="6306749"/>
            <a:ext cx="7724431" cy="674541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ותוכן" type="obj">
  <p:cSld name="OBJECT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23"/>
          <p:cNvSpPr txBox="1"/>
          <p:nvPr>
            <p:ph type="title"/>
          </p:nvPr>
        </p:nvSpPr>
        <p:spPr>
          <a:xfrm>
            <a:off x="1" y="213094"/>
            <a:ext cx="12191999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36000" spcFirstLastPara="1" rIns="36000" wrap="square" tIns="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800"/>
              <a:buFont typeface="Varela Round"/>
              <a:buNone/>
              <a:defRPr b="1" sz="48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23"/>
          <p:cNvSpPr txBox="1"/>
          <p:nvPr>
            <p:ph idx="1" type="body"/>
          </p:nvPr>
        </p:nvSpPr>
        <p:spPr>
          <a:xfrm>
            <a:off x="515274" y="1195757"/>
            <a:ext cx="8031962" cy="468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381000" lvl="1" marL="914400" rtl="1" algn="r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–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-381000" lvl="2" marL="1371600" rtl="1" algn="r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indent="-355600" lvl="3" marL="1828800" rtl="1" algn="r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–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indent="-355600" lvl="4" marL="2286000" rtl="1" algn="r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»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indent="-342900" lvl="5" marL="27432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p23"/>
          <p:cNvSpPr/>
          <p:nvPr/>
        </p:nvSpPr>
        <p:spPr>
          <a:xfrm>
            <a:off x="1" y="5878199"/>
            <a:ext cx="4766191" cy="357667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6" name="Google Shape;56;p23"/>
          <p:cNvSpPr/>
          <p:nvPr/>
        </p:nvSpPr>
        <p:spPr>
          <a:xfrm>
            <a:off x="8667715" y="-110812"/>
            <a:ext cx="5300119" cy="221623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7" name="Google Shape;57;p23"/>
          <p:cNvSpPr/>
          <p:nvPr/>
        </p:nvSpPr>
        <p:spPr>
          <a:xfrm>
            <a:off x="0" y="6306749"/>
            <a:ext cx="7724431" cy="674541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5_טקסט גדול-X2">
  <p:cSld name="5_טקסט גדול-X2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4"/>
          <p:cNvSpPr txBox="1"/>
          <p:nvPr>
            <p:ph type="ctrTitle"/>
          </p:nvPr>
        </p:nvSpPr>
        <p:spPr>
          <a:xfrm>
            <a:off x="234416" y="1312990"/>
            <a:ext cx="7910518" cy="52244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3200"/>
              <a:buFont typeface="Varela Round"/>
              <a:buNone/>
              <a:defRPr sz="3200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4"/>
          <p:cNvSpPr/>
          <p:nvPr/>
        </p:nvSpPr>
        <p:spPr>
          <a:xfrm>
            <a:off x="-910416" y="6189198"/>
            <a:ext cx="3068595" cy="118918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" name="Google Shape;61;p24"/>
          <p:cNvSpPr/>
          <p:nvPr/>
        </p:nvSpPr>
        <p:spPr>
          <a:xfrm>
            <a:off x="10082352" y="81722"/>
            <a:ext cx="5300119" cy="221623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" name="Google Shape;62;p24"/>
          <p:cNvSpPr/>
          <p:nvPr/>
        </p:nvSpPr>
        <p:spPr>
          <a:xfrm>
            <a:off x="-2155687" y="6347804"/>
            <a:ext cx="5559136" cy="470511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" name="Google Shape;63;p24"/>
          <p:cNvSpPr txBox="1"/>
          <p:nvPr>
            <p:ph idx="1" type="body"/>
          </p:nvPr>
        </p:nvSpPr>
        <p:spPr>
          <a:xfrm>
            <a:off x="0" y="192531"/>
            <a:ext cx="12192000" cy="10096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rtl="1" algn="ctr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rgbClr val="192A72"/>
              </a:buClr>
              <a:buSzPts val="4800"/>
              <a:buNone/>
              <a:defRPr sz="4800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342900" lvl="1" marL="914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וידאו על מסך מלא">
  <p:cSld name="וידאו על מסך מלא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25"/>
          <p:cNvSpPr/>
          <p:nvPr/>
        </p:nvSpPr>
        <p:spPr>
          <a:xfrm>
            <a:off x="1" y="5878199"/>
            <a:ext cx="4766191" cy="357667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6" name="Google Shape;66;p25"/>
          <p:cNvSpPr/>
          <p:nvPr/>
        </p:nvSpPr>
        <p:spPr>
          <a:xfrm>
            <a:off x="8667715" y="66849"/>
            <a:ext cx="5300119" cy="221623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7" name="Google Shape;67;p25"/>
          <p:cNvSpPr/>
          <p:nvPr/>
        </p:nvSpPr>
        <p:spPr>
          <a:xfrm>
            <a:off x="0" y="6306749"/>
            <a:ext cx="7724431" cy="674541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8" name="Google Shape;68;p25"/>
          <p:cNvSpPr/>
          <p:nvPr>
            <p:ph idx="2" type="media"/>
          </p:nvPr>
        </p:nvSpPr>
        <p:spPr>
          <a:xfrm>
            <a:off x="363416" y="639717"/>
            <a:ext cx="11465168" cy="61229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1" algn="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192A72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marR="0" rtl="1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9" name="Google Shape;69;p25"/>
          <p:cNvSpPr txBox="1"/>
          <p:nvPr>
            <p:ph idx="1" type="body"/>
          </p:nvPr>
        </p:nvSpPr>
        <p:spPr>
          <a:xfrm>
            <a:off x="363416" y="95349"/>
            <a:ext cx="8074879" cy="4000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rtl="1" algn="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192A72"/>
              </a:buClr>
              <a:buSzPts val="2400"/>
              <a:buFont typeface="Varela Round"/>
              <a:buNone/>
              <a:defRPr sz="2400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342900" lvl="1" marL="914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ותמונה">
  <p:cSld name="כותרת ותמונה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26"/>
          <p:cNvSpPr/>
          <p:nvPr>
            <p:ph idx="2" type="pic"/>
          </p:nvPr>
        </p:nvSpPr>
        <p:spPr>
          <a:xfrm>
            <a:off x="161147" y="964351"/>
            <a:ext cx="8483175" cy="5721551"/>
          </a:xfrm>
          <a:prstGeom prst="rect">
            <a:avLst/>
          </a:prstGeom>
          <a:noFill/>
          <a:ln>
            <a:noFill/>
          </a:ln>
        </p:spPr>
      </p:sp>
      <p:sp>
        <p:nvSpPr>
          <p:cNvPr id="72" name="Google Shape;72;p26"/>
          <p:cNvSpPr txBox="1"/>
          <p:nvPr>
            <p:ph type="ctrTitle"/>
          </p:nvPr>
        </p:nvSpPr>
        <p:spPr>
          <a:xfrm>
            <a:off x="1733909" y="186258"/>
            <a:ext cx="10247689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  <a:defRPr sz="4000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6"/>
          <p:cNvSpPr/>
          <p:nvPr/>
        </p:nvSpPr>
        <p:spPr>
          <a:xfrm>
            <a:off x="11186073" y="5980332"/>
            <a:ext cx="1591052" cy="155686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" name="Google Shape;74;p26"/>
          <p:cNvSpPr/>
          <p:nvPr/>
        </p:nvSpPr>
        <p:spPr>
          <a:xfrm>
            <a:off x="11032901" y="950191"/>
            <a:ext cx="1159099" cy="347376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26"/>
          <p:cNvSpPr/>
          <p:nvPr/>
        </p:nvSpPr>
        <p:spPr>
          <a:xfrm>
            <a:off x="-484994" y="320177"/>
            <a:ext cx="2095644" cy="369516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" name="Google Shape;76;p26"/>
          <p:cNvSpPr/>
          <p:nvPr/>
        </p:nvSpPr>
        <p:spPr>
          <a:xfrm>
            <a:off x="10586241" y="6268720"/>
            <a:ext cx="2190883" cy="417182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7"/>
          <p:cNvSpPr txBox="1"/>
          <p:nvPr>
            <p:ph type="title"/>
          </p:nvPr>
        </p:nvSpPr>
        <p:spPr>
          <a:xfrm>
            <a:off x="609601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7"/>
          <p:cNvSpPr txBox="1"/>
          <p:nvPr>
            <p:ph idx="1" type="body"/>
          </p:nvPr>
        </p:nvSpPr>
        <p:spPr>
          <a:xfrm>
            <a:off x="609601" y="1600202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1" algn="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1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1" algn="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7"/>
          <p:cNvSpPr txBox="1"/>
          <p:nvPr>
            <p:ph idx="10" type="dt"/>
          </p:nvPr>
        </p:nvSpPr>
        <p:spPr>
          <a:xfrm>
            <a:off x="8737601" y="6356352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7"/>
          <p:cNvSpPr txBox="1"/>
          <p:nvPr>
            <p:ph idx="11" type="ftr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7"/>
          <p:cNvSpPr txBox="1"/>
          <p:nvPr>
            <p:ph idx="12" type="sldNum"/>
          </p:nvPr>
        </p:nvSpPr>
        <p:spPr>
          <a:xfrm>
            <a:off x="609601" y="6356352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3.jpg"/><Relationship Id="rId4" Type="http://schemas.openxmlformats.org/officeDocument/2006/relationships/image" Target="../media/image10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5.jpg"/><Relationship Id="rId4" Type="http://schemas.openxmlformats.org/officeDocument/2006/relationships/image" Target="../media/image17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4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6.jpg"/><Relationship Id="rId4" Type="http://schemas.openxmlformats.org/officeDocument/2006/relationships/image" Target="../media/image18.jp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21.png"/><Relationship Id="rId4" Type="http://schemas.openxmlformats.org/officeDocument/2006/relationships/image" Target="../media/image19.png"/><Relationship Id="rId5" Type="http://schemas.openxmlformats.org/officeDocument/2006/relationships/image" Target="../media/image20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2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jpg"/><Relationship Id="rId4" Type="http://schemas.openxmlformats.org/officeDocument/2006/relationships/image" Target="../media/image7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2.jpg"/><Relationship Id="rId4" Type="http://schemas.openxmlformats.org/officeDocument/2006/relationships/image" Target="../media/image11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8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"/>
          <p:cNvSpPr txBox="1"/>
          <p:nvPr/>
        </p:nvSpPr>
        <p:spPr>
          <a:xfrm>
            <a:off x="1629534" y="2695671"/>
            <a:ext cx="9208400" cy="1924651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60960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2"/>
          <p:cNvSpPr txBox="1"/>
          <p:nvPr>
            <p:ph type="ctrTitle"/>
          </p:nvPr>
        </p:nvSpPr>
        <p:spPr>
          <a:xfrm>
            <a:off x="1" y="1640677"/>
            <a:ext cx="12192000" cy="12601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6600"/>
              <a:buFont typeface="Varela Round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טכניקות מסירה: נ"ס קתימב"ה</a:t>
            </a:r>
            <a:endParaRPr>
              <a:solidFill>
                <a:srgbClr val="192A7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2"/>
          <p:cNvSpPr txBox="1"/>
          <p:nvPr>
            <p:ph idx="1" type="subTitle"/>
          </p:nvPr>
        </p:nvSpPr>
        <p:spPr>
          <a:xfrm>
            <a:off x="1" y="2826050"/>
            <a:ext cx="12192000" cy="720094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spAutoFit/>
          </a:bodyPr>
          <a:lstStyle/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2060"/>
              </a:buClr>
              <a:buSzPts val="2800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גילוי ואיתור מידע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2"/>
          <p:cNvSpPr txBox="1"/>
          <p:nvPr>
            <p:ph idx="2" type="body"/>
          </p:nvPr>
        </p:nvSpPr>
        <p:spPr>
          <a:xfrm>
            <a:off x="1" y="3655861"/>
            <a:ext cx="12192000" cy="72009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שם המורה: ד"ר אושר שקורי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עריכה: רונית נחמיה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1"/>
          <p:cNvSpPr txBox="1"/>
          <p:nvPr>
            <p:ph type="title"/>
          </p:nvPr>
        </p:nvSpPr>
        <p:spPr>
          <a:xfrm>
            <a:off x="2" y="212675"/>
            <a:ext cx="12191999" cy="72009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מבט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" name="Google Shape;183;p11"/>
          <p:cNvSpPr/>
          <p:nvPr/>
        </p:nvSpPr>
        <p:spPr>
          <a:xfrm>
            <a:off x="4477843" y="1333004"/>
            <a:ext cx="2429163" cy="1357746"/>
          </a:xfrm>
          <a:prstGeom prst="flowChartAlternateProcess">
            <a:avLst/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1" i="0" lang="iw-IL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קשר עין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84" name="Google Shape;184;p11"/>
          <p:cNvPicPr preferRelativeResize="0"/>
          <p:nvPr/>
        </p:nvPicPr>
        <p:blipFill rotWithShape="1">
          <a:blip r:embed="rId3">
            <a:alphaModFix/>
          </a:blip>
          <a:srcRect b="9193" l="0" r="0" t="0"/>
          <a:stretch/>
        </p:blipFill>
        <p:spPr>
          <a:xfrm>
            <a:off x="921849" y="3429000"/>
            <a:ext cx="3705225" cy="242179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man standing on stage" id="185" name="Google Shape;185;p11"/>
          <p:cNvPicPr preferRelativeResize="0"/>
          <p:nvPr/>
        </p:nvPicPr>
        <p:blipFill rotWithShape="1">
          <a:blip r:embed="rId4">
            <a:alphaModFix/>
          </a:blip>
          <a:srcRect b="0" l="18944" r="0" t="0"/>
          <a:stretch/>
        </p:blipFill>
        <p:spPr>
          <a:xfrm>
            <a:off x="5361352" y="3220609"/>
            <a:ext cx="3449515" cy="28385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2"/>
          <p:cNvSpPr txBox="1"/>
          <p:nvPr>
            <p:ph type="title"/>
          </p:nvPr>
        </p:nvSpPr>
        <p:spPr>
          <a:xfrm>
            <a:off x="2" y="212675"/>
            <a:ext cx="12191999" cy="72009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ביטחון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91" name="Google Shape;191;p12"/>
          <p:cNvPicPr preferRelativeResize="0"/>
          <p:nvPr/>
        </p:nvPicPr>
        <p:blipFill rotWithShape="1">
          <a:blip r:embed="rId3">
            <a:alphaModFix/>
          </a:blip>
          <a:srcRect b="7728" l="0" r="0" t="0"/>
          <a:stretch/>
        </p:blipFill>
        <p:spPr>
          <a:xfrm>
            <a:off x="5418748" y="2078893"/>
            <a:ext cx="5425392" cy="3594099"/>
          </a:xfrm>
          <a:prstGeom prst="rect">
            <a:avLst/>
          </a:prstGeom>
          <a:noFill/>
          <a:ln>
            <a:noFill/>
          </a:ln>
        </p:spPr>
      </p:pic>
      <p:sp>
        <p:nvSpPr>
          <p:cNvPr id="192" name="Google Shape;192;p12"/>
          <p:cNvSpPr/>
          <p:nvPr/>
        </p:nvSpPr>
        <p:spPr>
          <a:xfrm>
            <a:off x="2525453" y="1728354"/>
            <a:ext cx="2429163" cy="1357746"/>
          </a:xfrm>
          <a:prstGeom prst="flowChartAlternateProcess">
            <a:avLst/>
          </a:prstGeom>
          <a:solidFill>
            <a:srgbClr val="12B4B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iw-IL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בטחון עצמי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iw-IL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בקיאות במידע</a:t>
            </a:r>
            <a:endParaRPr b="0" i="0" sz="2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School, Conclusion, Task, Trust" id="193" name="Google Shape;193;p12"/>
          <p:cNvPicPr preferRelativeResize="0"/>
          <p:nvPr/>
        </p:nvPicPr>
        <p:blipFill rotWithShape="1">
          <a:blip r:embed="rId4">
            <a:alphaModFix/>
          </a:blip>
          <a:srcRect b="0" l="0" r="59813" t="0"/>
          <a:stretch/>
        </p:blipFill>
        <p:spPr>
          <a:xfrm>
            <a:off x="1697648" y="3505688"/>
            <a:ext cx="1952137" cy="3238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3"/>
          <p:cNvSpPr txBox="1"/>
          <p:nvPr>
            <p:ph type="title"/>
          </p:nvPr>
        </p:nvSpPr>
        <p:spPr>
          <a:xfrm>
            <a:off x="2" y="212675"/>
            <a:ext cx="12191999" cy="72009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התלהבות והופעה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" name="Google Shape;199;p13"/>
          <p:cNvSpPr/>
          <p:nvPr/>
        </p:nvSpPr>
        <p:spPr>
          <a:xfrm>
            <a:off x="8970126" y="2071254"/>
            <a:ext cx="2429163" cy="1357746"/>
          </a:xfrm>
          <a:prstGeom prst="flowChartAlternateProcess">
            <a:avLst/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0" i="0" lang="iw-IL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אנרגיה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iw-IL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של הדובר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" name="Google Shape;200;p13"/>
          <p:cNvSpPr/>
          <p:nvPr/>
        </p:nvSpPr>
        <p:spPr>
          <a:xfrm>
            <a:off x="1299325" y="2071254"/>
            <a:ext cx="2429163" cy="1357746"/>
          </a:xfrm>
          <a:prstGeom prst="flowChartAlternateProcess">
            <a:avLst/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0" i="0" lang="iw-IL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מעניין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iw-IL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ומרתק את הקהל</a:t>
            </a:r>
            <a:endParaRPr b="0" i="0" sz="1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13"/>
          <p:cNvSpPr/>
          <p:nvPr/>
        </p:nvSpPr>
        <p:spPr>
          <a:xfrm>
            <a:off x="5242187" y="2071254"/>
            <a:ext cx="2429163" cy="1357746"/>
          </a:xfrm>
          <a:prstGeom prst="flowChartAlternateProcess">
            <a:avLst/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0" i="0" lang="iw-IL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משלהב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iw-IL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את הקהל</a:t>
            </a:r>
            <a:endParaRPr b="0" i="0" sz="1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Artist, Audience, Band, Concert, Crowd" id="202" name="Google Shape;202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80787" y="3596890"/>
            <a:ext cx="4857750" cy="3238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14"/>
          <p:cNvSpPr txBox="1"/>
          <p:nvPr>
            <p:ph type="title"/>
          </p:nvPr>
        </p:nvSpPr>
        <p:spPr>
          <a:xfrm>
            <a:off x="2549769" y="213094"/>
            <a:ext cx="9642231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D050"/>
              </a:buClr>
              <a:buSzPts val="4400"/>
              <a:buFont typeface="Varela Round"/>
              <a:buNone/>
            </a:pPr>
            <a:r>
              <a:rPr lang="iw-IL">
                <a:solidFill>
                  <a:srgbClr val="92D050"/>
                </a:solidFill>
                <a:latin typeface="Arial"/>
                <a:ea typeface="Arial"/>
                <a:cs typeface="Arial"/>
                <a:sym typeface="Arial"/>
              </a:rPr>
              <a:t>מה למדנו היום 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" name="Google Shape;208;p14"/>
          <p:cNvSpPr txBox="1"/>
          <p:nvPr/>
        </p:nvSpPr>
        <p:spPr>
          <a:xfrm>
            <a:off x="1844040" y="1393250"/>
            <a:ext cx="9311640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Arial"/>
              <a:buNone/>
            </a:pPr>
            <a:r>
              <a:rPr b="0" i="0" lang="iw-IL" sz="7200" u="none" cap="none" strike="noStrike">
                <a:solidFill>
                  <a:srgbClr val="12B4BC"/>
                </a:solidFill>
                <a:latin typeface="Arial"/>
                <a:ea typeface="Arial"/>
                <a:cs typeface="Arial"/>
                <a:sym typeface="Arial"/>
              </a:rPr>
              <a:t>נ</a:t>
            </a:r>
            <a:r>
              <a:rPr b="0" i="0" lang="iw-IL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iw-IL" sz="7200" u="none" cap="none" strike="noStrike">
                <a:solidFill>
                  <a:srgbClr val="12B4BC"/>
                </a:solidFill>
                <a:latin typeface="Arial"/>
                <a:ea typeface="Arial"/>
                <a:cs typeface="Arial"/>
                <a:sym typeface="Arial"/>
              </a:rPr>
              <a:t>"ס   ק ת י מ ב " ה</a:t>
            </a:r>
            <a:endParaRPr b="0" i="0" sz="7200" u="none" cap="none" strike="noStrike">
              <a:solidFill>
                <a:srgbClr val="12B4B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09" name="Google Shape;209;p14"/>
          <p:cNvGrpSpPr/>
          <p:nvPr/>
        </p:nvGrpSpPr>
        <p:grpSpPr>
          <a:xfrm>
            <a:off x="1880244" y="2549001"/>
            <a:ext cx="9449215" cy="638217"/>
            <a:chOff x="2078364" y="1875678"/>
            <a:chExt cx="9449215" cy="638217"/>
          </a:xfrm>
        </p:grpSpPr>
        <p:sp>
          <p:nvSpPr>
            <p:cNvPr id="210" name="Google Shape;210;p14"/>
            <p:cNvSpPr/>
            <p:nvPr/>
          </p:nvSpPr>
          <p:spPr>
            <a:xfrm>
              <a:off x="10672858" y="1875678"/>
              <a:ext cx="854721" cy="59554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1" algn="r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b="1" i="0" lang="iw-IL" sz="2400" u="none" cap="none" strike="noStrike">
                  <a:solidFill>
                    <a:srgbClr val="192A72"/>
                  </a:solidFill>
                  <a:latin typeface="Arial"/>
                  <a:ea typeface="Arial"/>
                  <a:cs typeface="Arial"/>
                  <a:sym typeface="Arial"/>
                </a:rPr>
                <a:t>ניסוח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1" name="Google Shape;211;p14"/>
            <p:cNvSpPr/>
            <p:nvPr/>
          </p:nvSpPr>
          <p:spPr>
            <a:xfrm>
              <a:off x="9567532" y="2012415"/>
              <a:ext cx="1037465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1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b="1" i="0" lang="iw-IL" sz="2400" u="none" cap="none" strike="noStrike">
                  <a:solidFill>
                    <a:srgbClr val="192A72"/>
                  </a:solidFill>
                  <a:latin typeface="Arial"/>
                  <a:ea typeface="Arial"/>
                  <a:cs typeface="Arial"/>
                  <a:sym typeface="Arial"/>
                </a:rPr>
                <a:t>סביבה</a:t>
              </a:r>
              <a:endParaRPr b="1" i="0" sz="2400" u="none" cap="none" strike="noStrike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2" name="Google Shape;212;p14"/>
            <p:cNvSpPr/>
            <p:nvPr/>
          </p:nvSpPr>
          <p:spPr>
            <a:xfrm>
              <a:off x="8745702" y="1888442"/>
              <a:ext cx="620683" cy="59554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1" algn="r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b="1" i="0" lang="iw-IL" sz="2400" u="none" cap="none" strike="noStrike">
                  <a:solidFill>
                    <a:srgbClr val="192A72"/>
                  </a:solidFill>
                  <a:latin typeface="Arial"/>
                  <a:ea typeface="Arial"/>
                  <a:cs typeface="Arial"/>
                  <a:sym typeface="Arial"/>
                </a:rPr>
                <a:t>קול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" name="Google Shape;213;p14"/>
            <p:cNvSpPr/>
            <p:nvPr/>
          </p:nvSpPr>
          <p:spPr>
            <a:xfrm>
              <a:off x="7614778" y="1882725"/>
              <a:ext cx="954107" cy="59554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1" algn="r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b="1" i="0" lang="iw-IL" sz="2400" u="none" cap="none" strike="noStrike">
                  <a:solidFill>
                    <a:srgbClr val="192A72"/>
                  </a:solidFill>
                  <a:latin typeface="Arial"/>
                  <a:ea typeface="Arial"/>
                  <a:cs typeface="Arial"/>
                  <a:sym typeface="Arial"/>
                </a:rPr>
                <a:t>תנועה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4" name="Google Shape;214;p14"/>
            <p:cNvSpPr/>
            <p:nvPr/>
          </p:nvSpPr>
          <p:spPr>
            <a:xfrm>
              <a:off x="6781698" y="1905016"/>
              <a:ext cx="805029" cy="59554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1" algn="r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b="1" i="0" lang="iw-IL" sz="2400" u="none" cap="none" strike="noStrike">
                  <a:solidFill>
                    <a:srgbClr val="192A72"/>
                  </a:solidFill>
                  <a:latin typeface="Arial"/>
                  <a:ea typeface="Arial"/>
                  <a:cs typeface="Arial"/>
                  <a:sym typeface="Arial"/>
                </a:rPr>
                <a:t>ידיים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5" name="Google Shape;215;p14"/>
            <p:cNvSpPr/>
            <p:nvPr/>
          </p:nvSpPr>
          <p:spPr>
            <a:xfrm>
              <a:off x="5966280" y="1897967"/>
              <a:ext cx="798617" cy="59554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1" algn="r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b="1" i="0" lang="iw-IL" sz="2400" u="none" cap="none" strike="noStrike">
                  <a:solidFill>
                    <a:srgbClr val="192A72"/>
                  </a:solidFill>
                  <a:latin typeface="Arial"/>
                  <a:ea typeface="Arial"/>
                  <a:cs typeface="Arial"/>
                  <a:sym typeface="Arial"/>
                </a:rPr>
                <a:t>מבט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6" name="Google Shape;216;p14"/>
            <p:cNvSpPr/>
            <p:nvPr/>
          </p:nvSpPr>
          <p:spPr>
            <a:xfrm>
              <a:off x="4887938" y="1903107"/>
              <a:ext cx="1034259" cy="59554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1" algn="r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b="1" i="0" lang="iw-IL" sz="2400" u="none" cap="none" strike="noStrike">
                  <a:solidFill>
                    <a:srgbClr val="192A72"/>
                  </a:solidFill>
                  <a:latin typeface="Arial"/>
                  <a:ea typeface="Arial"/>
                  <a:cs typeface="Arial"/>
                  <a:sym typeface="Arial"/>
                </a:rPr>
                <a:t>ביטחון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7" name="Google Shape;217;p14"/>
            <p:cNvSpPr/>
            <p:nvPr/>
          </p:nvSpPr>
          <p:spPr>
            <a:xfrm>
              <a:off x="2078364" y="1918347"/>
              <a:ext cx="2435283" cy="59554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1" algn="r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b="1" i="0" lang="iw-IL" sz="2400" u="none" cap="none" strike="noStrike">
                  <a:solidFill>
                    <a:srgbClr val="192A72"/>
                  </a:solidFill>
                  <a:latin typeface="Arial"/>
                  <a:ea typeface="Arial"/>
                  <a:cs typeface="Arial"/>
                  <a:sym typeface="Arial"/>
                </a:rPr>
                <a:t>התלהבות והופעה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218" name="Google Shape;218;p14"/>
          <p:cNvPicPr preferRelativeResize="0"/>
          <p:nvPr/>
        </p:nvPicPr>
        <p:blipFill rotWithShape="1">
          <a:blip r:embed="rId3">
            <a:alphaModFix/>
          </a:blip>
          <a:srcRect b="7829" l="0" r="0" t="0"/>
          <a:stretch/>
        </p:blipFill>
        <p:spPr>
          <a:xfrm>
            <a:off x="2112840" y="3661258"/>
            <a:ext cx="3714750" cy="245818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9" name="Google Shape;219;p14"/>
          <p:cNvPicPr preferRelativeResize="0"/>
          <p:nvPr/>
        </p:nvPicPr>
        <p:blipFill rotWithShape="1">
          <a:blip r:embed="rId4">
            <a:alphaModFix/>
          </a:blip>
          <a:srcRect b="11830" l="0" r="0" t="0"/>
          <a:stretch/>
        </p:blipFill>
        <p:spPr>
          <a:xfrm>
            <a:off x="6096000" y="3706405"/>
            <a:ext cx="3714750" cy="235145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15"/>
          <p:cNvSpPr txBox="1"/>
          <p:nvPr>
            <p:ph type="title"/>
          </p:nvPr>
        </p:nvSpPr>
        <p:spPr>
          <a:xfrm>
            <a:off x="1" y="213094"/>
            <a:ext cx="12191999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800"/>
              <a:buFont typeface="Varela Round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תרגול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225;p15"/>
          <p:cNvSpPr txBox="1"/>
          <p:nvPr/>
        </p:nvSpPr>
        <p:spPr>
          <a:xfrm>
            <a:off x="106681" y="1073392"/>
            <a:ext cx="10881750" cy="41530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14350" lvl="0" marL="51435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b="0" i="0" lang="iw-IL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צפו ב- 2 מן הסרטונים הבאים.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iw-IL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 באילו טכניקות מסירה השתמשו הנואמים להעברה /לחידוד המסרים?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26" name="Google Shape;226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635648" y="3421975"/>
            <a:ext cx="1871554" cy="1871554"/>
          </a:xfrm>
          <a:prstGeom prst="rect">
            <a:avLst/>
          </a:prstGeom>
          <a:noFill/>
          <a:ln>
            <a:noFill/>
          </a:ln>
        </p:spPr>
      </p:pic>
      <p:pic>
        <p:nvPicPr>
          <p:cNvPr id="227" name="Google Shape;227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611779" y="3421975"/>
            <a:ext cx="1871554" cy="1871554"/>
          </a:xfrm>
          <a:prstGeom prst="rect">
            <a:avLst/>
          </a:prstGeom>
          <a:noFill/>
          <a:ln>
            <a:noFill/>
          </a:ln>
        </p:spPr>
      </p:pic>
      <p:pic>
        <p:nvPicPr>
          <p:cNvPr id="228" name="Google Shape;228;p1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645191" y="3483381"/>
            <a:ext cx="1871554" cy="187155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3" name="Google Shape;233;p16"/>
          <p:cNvPicPr preferRelativeResize="0"/>
          <p:nvPr/>
        </p:nvPicPr>
        <p:blipFill rotWithShape="1">
          <a:blip r:embed="rId3">
            <a:alphaModFix/>
          </a:blip>
          <a:srcRect b="66411" l="39172" r="34232" t="0"/>
          <a:stretch/>
        </p:blipFill>
        <p:spPr>
          <a:xfrm>
            <a:off x="4775994" y="0"/>
            <a:ext cx="3241964" cy="1838476"/>
          </a:xfrm>
          <a:prstGeom prst="rect">
            <a:avLst/>
          </a:prstGeom>
          <a:noFill/>
          <a:ln>
            <a:noFill/>
          </a:ln>
        </p:spPr>
      </p:pic>
      <p:sp>
        <p:nvSpPr>
          <p:cNvPr id="234" name="Google Shape;234;p16"/>
          <p:cNvSpPr txBox="1"/>
          <p:nvPr/>
        </p:nvSpPr>
        <p:spPr>
          <a:xfrm>
            <a:off x="647340" y="3016112"/>
            <a:ext cx="11174412" cy="2618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89535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iw-IL" sz="2800" u="none" cap="none" strike="noStrike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  <a:t>השימוש ביצירות במהלך שידור זה נעשה לפי סעיף 27א לחוק זכות יוצרים, תשס"ח-2007. אם הינך בעל הזכויות באחת היצירות, באפשרותך לבקש מאיתנו לחדול מהשימוש ביצירה, זאת באמצעות פנייה לדוא"ל rights@education.gov.il</a:t>
            </a:r>
            <a:endParaRPr b="0" i="0" sz="2800" u="none" cap="none" strike="noStrike">
              <a:solidFill>
                <a:srgbClr val="192A7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" name="Google Shape;235;p16"/>
          <p:cNvSpPr/>
          <p:nvPr/>
        </p:nvSpPr>
        <p:spPr>
          <a:xfrm>
            <a:off x="795" y="1838476"/>
            <a:ext cx="12190413" cy="7632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iw-IL" sz="3200" u="none" cap="none" strike="noStrike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  <a:t>נוהל שימוש ביצירות מוגנות בזכויות יוצרים ואיתור בעלי זכויות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3"/>
          <p:cNvSpPr txBox="1"/>
          <p:nvPr>
            <p:ph type="title"/>
          </p:nvPr>
        </p:nvSpPr>
        <p:spPr>
          <a:xfrm>
            <a:off x="2" y="212675"/>
            <a:ext cx="12191999" cy="72009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טכניקות מסירה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3"/>
          <p:cNvSpPr txBox="1"/>
          <p:nvPr>
            <p:ph idx="2" type="body"/>
          </p:nvPr>
        </p:nvSpPr>
        <p:spPr>
          <a:xfrm>
            <a:off x="461933" y="1618780"/>
            <a:ext cx="7761461" cy="41530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96848" rtl="1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מושג מעולם ההדרכה, המכיל מספר מיומנויות, שמטרתן להעביר ידע או מידע כלשהו באופן ברור ומעניין יותר. 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Politicians Participating In P..." id="118" name="Google Shape;118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03298" y="3305907"/>
            <a:ext cx="3563902" cy="149035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4"/>
          <p:cNvSpPr txBox="1"/>
          <p:nvPr>
            <p:ph type="title"/>
          </p:nvPr>
        </p:nvSpPr>
        <p:spPr>
          <a:xfrm>
            <a:off x="7475220" y="79211"/>
            <a:ext cx="4511886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B4BC"/>
              </a:buClr>
              <a:buSzPts val="4400"/>
              <a:buFont typeface="Varela Round"/>
              <a:buNone/>
            </a:pPr>
            <a:r>
              <a:rPr lang="iw-IL">
                <a:solidFill>
                  <a:srgbClr val="12B4BC"/>
                </a:solidFill>
                <a:latin typeface="Arial"/>
                <a:ea typeface="Arial"/>
                <a:cs typeface="Arial"/>
                <a:sym typeface="Arial"/>
              </a:rPr>
              <a:t>מה נלמד היום 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Royalty-Free Debating Stock Images, Photos &amp; Vectors | Shutterstock" id="124" name="Google Shape;124;p4"/>
          <p:cNvPicPr preferRelativeResize="0"/>
          <p:nvPr/>
        </p:nvPicPr>
        <p:blipFill rotWithShape="1">
          <a:blip r:embed="rId3">
            <a:alphaModFix/>
          </a:blip>
          <a:srcRect b="9471" l="0" r="0" t="0"/>
          <a:stretch/>
        </p:blipFill>
        <p:spPr>
          <a:xfrm>
            <a:off x="869548" y="3289533"/>
            <a:ext cx="4021646" cy="2348865"/>
          </a:xfrm>
          <a:prstGeom prst="rect">
            <a:avLst/>
          </a:prstGeom>
          <a:noFill/>
          <a:ln>
            <a:noFill/>
          </a:ln>
        </p:spPr>
      </p:pic>
      <p:sp>
        <p:nvSpPr>
          <p:cNvPr id="125" name="Google Shape;125;p4"/>
          <p:cNvSpPr txBox="1"/>
          <p:nvPr/>
        </p:nvSpPr>
        <p:spPr>
          <a:xfrm>
            <a:off x="2560320" y="1584875"/>
            <a:ext cx="63780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Arial"/>
              <a:buNone/>
            </a:pPr>
            <a:r>
              <a:rPr b="0" i="0" lang="iw-IL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נ"ס  קתימב"ה</a:t>
            </a:r>
            <a:endParaRPr b="0" i="0" sz="7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126;p4"/>
          <p:cNvSpPr txBox="1"/>
          <p:nvPr/>
        </p:nvSpPr>
        <p:spPr>
          <a:xfrm>
            <a:off x="3248025" y="-80621"/>
            <a:ext cx="3792009" cy="67403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b="0" i="0" lang="iw-IL" sz="5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נ	</a:t>
            </a:r>
            <a:r>
              <a:rPr b="0" i="0" lang="iw-IL" sz="2800" u="none" cap="none" strike="noStrike">
                <a:solidFill>
                  <a:srgbClr val="12B4BC"/>
                </a:solidFill>
                <a:latin typeface="Arial"/>
                <a:ea typeface="Arial"/>
                <a:cs typeface="Arial"/>
                <a:sym typeface="Arial"/>
              </a:rPr>
              <a:t>ניסוח</a:t>
            </a:r>
            <a:endParaRPr b="0" i="0" sz="1800" u="none" cap="none" strike="noStrike">
              <a:solidFill>
                <a:srgbClr val="12B4B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b="0" i="0" lang="iw-IL" sz="5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ס 	</a:t>
            </a:r>
            <a:r>
              <a:rPr b="0" i="0" lang="iw-IL" sz="2800" u="none" cap="none" strike="noStrike">
                <a:solidFill>
                  <a:srgbClr val="12B4BC"/>
                </a:solidFill>
                <a:latin typeface="Arial"/>
                <a:ea typeface="Arial"/>
                <a:cs typeface="Arial"/>
                <a:sym typeface="Arial"/>
              </a:rPr>
              <a:t>סביבה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b="0" i="0" lang="iw-IL" sz="5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ק 	</a:t>
            </a:r>
            <a:r>
              <a:rPr b="0" i="0" lang="iw-IL" sz="2800" u="none" cap="none" strike="noStrike">
                <a:solidFill>
                  <a:srgbClr val="12B4BC"/>
                </a:solidFill>
                <a:latin typeface="Arial"/>
                <a:ea typeface="Arial"/>
                <a:cs typeface="Arial"/>
                <a:sym typeface="Arial"/>
              </a:rPr>
              <a:t>קול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b="0" i="0" lang="iw-IL" sz="5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ת 	</a:t>
            </a:r>
            <a:r>
              <a:rPr b="0" i="0" lang="iw-IL" sz="2800" u="none" cap="none" strike="noStrike">
                <a:solidFill>
                  <a:srgbClr val="12B4BC"/>
                </a:solidFill>
                <a:latin typeface="Arial"/>
                <a:ea typeface="Arial"/>
                <a:cs typeface="Arial"/>
                <a:sym typeface="Arial"/>
              </a:rPr>
              <a:t>תנועה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b="0" i="0" lang="iw-IL" sz="5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י 	</a:t>
            </a:r>
            <a:r>
              <a:rPr b="0" i="0" lang="iw-IL" sz="2800" u="none" cap="none" strike="noStrike">
                <a:solidFill>
                  <a:srgbClr val="12B4BC"/>
                </a:solidFill>
                <a:latin typeface="Arial"/>
                <a:ea typeface="Arial"/>
                <a:cs typeface="Arial"/>
                <a:sym typeface="Arial"/>
              </a:rPr>
              <a:t>ידיים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b="0" i="0" lang="iw-IL" sz="5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מ	</a:t>
            </a:r>
            <a:r>
              <a:rPr b="0" i="0" lang="iw-IL" sz="2800" u="none" cap="none" strike="noStrike">
                <a:solidFill>
                  <a:srgbClr val="12B4BC"/>
                </a:solidFill>
                <a:latin typeface="Arial"/>
                <a:ea typeface="Arial"/>
                <a:cs typeface="Arial"/>
                <a:sym typeface="Arial"/>
              </a:rPr>
              <a:t>מבט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b="0" i="0" lang="iw-IL" sz="5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ב</a:t>
            </a:r>
            <a:r>
              <a:rPr b="0" i="0" lang="iw-IL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b="0" i="0" lang="iw-IL" sz="2800" u="none" cap="none" strike="noStrike">
                <a:solidFill>
                  <a:srgbClr val="12B4BC"/>
                </a:solidFill>
                <a:latin typeface="Arial"/>
                <a:ea typeface="Arial"/>
                <a:cs typeface="Arial"/>
                <a:sym typeface="Arial"/>
              </a:rPr>
              <a:t>ביטחון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b="0" i="0" lang="iw-IL" sz="5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ה</a:t>
            </a:r>
            <a:r>
              <a:rPr b="0" i="0" lang="iw-IL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b="0" i="0" lang="iw-IL" sz="2800" u="none" cap="none" strike="noStrike">
                <a:solidFill>
                  <a:srgbClr val="12B4BC"/>
                </a:solidFill>
                <a:latin typeface="Arial"/>
                <a:ea typeface="Arial"/>
                <a:cs typeface="Arial"/>
                <a:sym typeface="Arial"/>
              </a:rPr>
              <a:t>הופעה והתלהבות</a:t>
            </a:r>
            <a:endParaRPr b="0" i="0" sz="2800" u="none" cap="none" strike="noStrike">
              <a:solidFill>
                <a:srgbClr val="12B4B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p4"/>
          <p:cNvSpPr txBox="1"/>
          <p:nvPr/>
        </p:nvSpPr>
        <p:spPr>
          <a:xfrm>
            <a:off x="7574280" y="845026"/>
            <a:ext cx="4512000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400"/>
              <a:buFont typeface="Varela Round"/>
              <a:buNone/>
            </a:pPr>
            <a:r>
              <a:rPr b="1" i="0" lang="iw-IL" sz="4400" u="none" cap="none" strike="noStrike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  <a:t>נ"ס קתימב"ה</a:t>
            </a:r>
            <a:endParaRPr b="1" i="0" sz="4400" u="none" cap="none" strike="noStrike">
              <a:solidFill>
                <a:srgbClr val="192A7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5"/>
          <p:cNvSpPr txBox="1"/>
          <p:nvPr>
            <p:ph type="ctrTitle"/>
          </p:nvPr>
        </p:nvSpPr>
        <p:spPr>
          <a:xfrm>
            <a:off x="1" y="1640677"/>
            <a:ext cx="12192000" cy="12601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6600"/>
              <a:buFont typeface="Varela Round"/>
              <a:buNone/>
            </a:pPr>
            <a:r>
              <a:rPr lang="iw-IL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  <a:t>טכניקות מסירה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5"/>
          <p:cNvSpPr txBox="1"/>
          <p:nvPr>
            <p:ph idx="1" type="subTitle"/>
          </p:nvPr>
        </p:nvSpPr>
        <p:spPr>
          <a:xfrm>
            <a:off x="1" y="2918426"/>
            <a:ext cx="12192000" cy="642174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spAutoFit/>
          </a:bodyPr>
          <a:lstStyle/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192A72"/>
              </a:buClr>
              <a:buSzPts val="2800"/>
              <a:buNone/>
            </a:pPr>
            <a:r>
              <a:rPr lang="iw-IL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  <a:t>נ"ס קתימב"ה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6"/>
          <p:cNvSpPr txBox="1"/>
          <p:nvPr>
            <p:ph type="title"/>
          </p:nvPr>
        </p:nvSpPr>
        <p:spPr>
          <a:xfrm>
            <a:off x="2" y="212675"/>
            <a:ext cx="12191999" cy="72009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ניסוח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6"/>
          <p:cNvSpPr/>
          <p:nvPr/>
        </p:nvSpPr>
        <p:spPr>
          <a:xfrm>
            <a:off x="7255859" y="1848888"/>
            <a:ext cx="2429163" cy="1357746"/>
          </a:xfrm>
          <a:prstGeom prst="flowChartAlternateProcess">
            <a:avLst/>
          </a:prstGeom>
          <a:solidFill>
            <a:srgbClr val="12B4B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iw-IL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סגנון</a:t>
            </a:r>
            <a:r>
              <a:rPr b="0" i="0" lang="iw-IL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iw-IL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ניסוח הטקסט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iw-IL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(בע"פ או בכתב)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p6"/>
          <p:cNvSpPr/>
          <p:nvPr/>
        </p:nvSpPr>
        <p:spPr>
          <a:xfrm>
            <a:off x="1898997" y="1880754"/>
            <a:ext cx="2429163" cy="1357746"/>
          </a:xfrm>
          <a:prstGeom prst="flowChartAlternateProcess">
            <a:avLst/>
          </a:prstGeom>
          <a:solidFill>
            <a:srgbClr val="12B4B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iw-IL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אופן העברה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iw-IL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התאמה לקהל היעד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Silhouettes, Person, Human, Man, Woman" id="141" name="Google Shape;141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427220" y="3449320"/>
            <a:ext cx="3535680" cy="25044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7"/>
          <p:cNvSpPr txBox="1"/>
          <p:nvPr>
            <p:ph type="title"/>
          </p:nvPr>
        </p:nvSpPr>
        <p:spPr>
          <a:xfrm>
            <a:off x="2" y="212675"/>
            <a:ext cx="12191999" cy="72009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סביבה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7"/>
          <p:cNvSpPr/>
          <p:nvPr/>
        </p:nvSpPr>
        <p:spPr>
          <a:xfrm>
            <a:off x="792712" y="2195610"/>
            <a:ext cx="2429163" cy="1357746"/>
          </a:xfrm>
          <a:prstGeom prst="flowChartAlternateProcess">
            <a:avLst/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0" i="0" lang="iw-IL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מיקום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iw-IL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בו מועבר התוכן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Google Shape;148;p7"/>
          <p:cNvSpPr/>
          <p:nvPr/>
        </p:nvSpPr>
        <p:spPr>
          <a:xfrm>
            <a:off x="8970125" y="2211473"/>
            <a:ext cx="2429163" cy="1357746"/>
          </a:xfrm>
          <a:prstGeom prst="flowChartAlternateProcess">
            <a:avLst/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0" i="0" lang="iw-IL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התאמה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iw-IL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לקהל היעד</a:t>
            </a:r>
            <a:endParaRPr b="0" i="0" sz="105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7"/>
          <p:cNvSpPr/>
          <p:nvPr/>
        </p:nvSpPr>
        <p:spPr>
          <a:xfrm>
            <a:off x="4881418" y="2200470"/>
            <a:ext cx="2429163" cy="1357746"/>
          </a:xfrm>
          <a:prstGeom prst="flowChartAlternateProcess">
            <a:avLst/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0" i="0" lang="iw-IL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סביבת עבודה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Students debating in a high school debate team competition Stock ..." id="150" name="Google Shape;150;p7"/>
          <p:cNvPicPr preferRelativeResize="0"/>
          <p:nvPr/>
        </p:nvPicPr>
        <p:blipFill rotWithShape="1">
          <a:blip r:embed="rId3">
            <a:alphaModFix/>
          </a:blip>
          <a:srcRect b="9140" l="0" r="0" t="0"/>
          <a:stretch/>
        </p:blipFill>
        <p:spPr>
          <a:xfrm>
            <a:off x="2561706" y="3767419"/>
            <a:ext cx="4526279" cy="28226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8"/>
          <p:cNvSpPr txBox="1"/>
          <p:nvPr>
            <p:ph type="title"/>
          </p:nvPr>
        </p:nvSpPr>
        <p:spPr>
          <a:xfrm>
            <a:off x="2" y="212675"/>
            <a:ext cx="12191999" cy="72009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קול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8"/>
          <p:cNvSpPr/>
          <p:nvPr/>
        </p:nvSpPr>
        <p:spPr>
          <a:xfrm>
            <a:off x="4647463" y="2444243"/>
            <a:ext cx="2429163" cy="1357746"/>
          </a:xfrm>
          <a:prstGeom prst="flowChartAlternateProcess">
            <a:avLst/>
          </a:prstGeom>
          <a:solidFill>
            <a:srgbClr val="92D050"/>
          </a:solidFill>
          <a:ln cap="flat" cmpd="sng" w="25400">
            <a:solidFill>
              <a:srgbClr val="92D05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1" i="0" lang="iw-IL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טון דיבור</a:t>
            </a:r>
            <a:endParaRPr b="1" i="0" sz="2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8"/>
          <p:cNvSpPr/>
          <p:nvPr/>
        </p:nvSpPr>
        <p:spPr>
          <a:xfrm>
            <a:off x="7994766" y="2444243"/>
            <a:ext cx="2429163" cy="1357746"/>
          </a:xfrm>
          <a:prstGeom prst="flowChartAlternateProcess">
            <a:avLst/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1" i="0" lang="iw-IL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עוצמה</a:t>
            </a:r>
            <a:endParaRPr b="1" i="0" sz="2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8"/>
          <p:cNvSpPr/>
          <p:nvPr/>
        </p:nvSpPr>
        <p:spPr>
          <a:xfrm>
            <a:off x="1440626" y="2424882"/>
            <a:ext cx="2429163" cy="1357746"/>
          </a:xfrm>
          <a:prstGeom prst="flowChartAlternateProcess">
            <a:avLst/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1" i="0" lang="iw-IL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שטף דיבור</a:t>
            </a:r>
            <a:endParaRPr b="1" i="0" sz="2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9" name="Google Shape;159;p8"/>
          <p:cNvPicPr preferRelativeResize="0"/>
          <p:nvPr/>
        </p:nvPicPr>
        <p:blipFill rotWithShape="1">
          <a:blip r:embed="rId3">
            <a:alphaModFix/>
          </a:blip>
          <a:srcRect b="10367" l="0" r="0" t="0"/>
          <a:stretch/>
        </p:blipFill>
        <p:spPr>
          <a:xfrm>
            <a:off x="3971476" y="4254794"/>
            <a:ext cx="3600450" cy="239053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debate-cartoon - Bill Tatro.com" id="160" name="Google Shape;160;p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054116" y="572722"/>
            <a:ext cx="1834720" cy="15769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9"/>
          <p:cNvSpPr txBox="1"/>
          <p:nvPr>
            <p:ph type="title"/>
          </p:nvPr>
        </p:nvSpPr>
        <p:spPr>
          <a:xfrm>
            <a:off x="2" y="212675"/>
            <a:ext cx="12191999" cy="72009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תנועה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9"/>
          <p:cNvSpPr/>
          <p:nvPr/>
        </p:nvSpPr>
        <p:spPr>
          <a:xfrm>
            <a:off x="7630886" y="1257300"/>
            <a:ext cx="2166963" cy="1828800"/>
          </a:xfrm>
          <a:prstGeom prst="flowChartAlternateProcess">
            <a:avLst/>
          </a:prstGeom>
          <a:solidFill>
            <a:srgbClr val="12B4B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iw-IL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שימוש במרחב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iw-IL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מרחק מהקהל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iw-IL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מיקום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Woman Playing Violin" id="167" name="Google Shape;167;p9"/>
          <p:cNvPicPr preferRelativeResize="0"/>
          <p:nvPr/>
        </p:nvPicPr>
        <p:blipFill rotWithShape="1">
          <a:blip r:embed="rId3">
            <a:alphaModFix/>
          </a:blip>
          <a:srcRect b="10056" l="0" r="0" t="4188"/>
          <a:stretch/>
        </p:blipFill>
        <p:spPr>
          <a:xfrm>
            <a:off x="6769747" y="3289580"/>
            <a:ext cx="1894813" cy="288868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ama, Barack Obama, President, Man" id="168" name="Google Shape;168;p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141219" y="3604260"/>
            <a:ext cx="3388995" cy="2259330"/>
          </a:xfrm>
          <a:prstGeom prst="rect">
            <a:avLst/>
          </a:prstGeom>
          <a:noFill/>
          <a:ln>
            <a:noFill/>
          </a:ln>
        </p:spPr>
      </p:pic>
      <p:sp>
        <p:nvSpPr>
          <p:cNvPr id="169" name="Google Shape;169;p9"/>
          <p:cNvSpPr/>
          <p:nvPr/>
        </p:nvSpPr>
        <p:spPr>
          <a:xfrm>
            <a:off x="2965215" y="1354114"/>
            <a:ext cx="2147369" cy="1828800"/>
          </a:xfrm>
          <a:prstGeom prst="flowChartAlternateProcess">
            <a:avLst/>
          </a:prstGeom>
          <a:solidFill>
            <a:srgbClr val="12B4B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iw-IL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דינמי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iw-IL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תזוזה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iw-IL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לא סטטי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0"/>
          <p:cNvSpPr txBox="1"/>
          <p:nvPr>
            <p:ph type="title"/>
          </p:nvPr>
        </p:nvSpPr>
        <p:spPr>
          <a:xfrm>
            <a:off x="2" y="212675"/>
            <a:ext cx="12191999" cy="72009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ידיים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Conversation, Talk, Talking, People, Two" id="175" name="Google Shape;175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303102" y="3764280"/>
            <a:ext cx="4628814" cy="2800350"/>
          </a:xfrm>
          <a:prstGeom prst="rect">
            <a:avLst/>
          </a:prstGeom>
          <a:noFill/>
          <a:ln>
            <a:noFill/>
          </a:ln>
        </p:spPr>
      </p:pic>
      <p:sp>
        <p:nvSpPr>
          <p:cNvPr id="176" name="Google Shape;176;p10"/>
          <p:cNvSpPr/>
          <p:nvPr/>
        </p:nvSpPr>
        <p:spPr>
          <a:xfrm>
            <a:off x="4881418" y="1997490"/>
            <a:ext cx="2429163" cy="1357746"/>
          </a:xfrm>
          <a:prstGeom prst="flowChartAlternateProcess">
            <a:avLst/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0" i="0" lang="iw-IL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המחשה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iw-IL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באמצעות הידיים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Angry, Debate, Emotion, Fist, Hand, Male" id="177" name="Google Shape;177;p1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949421" y="1207770"/>
            <a:ext cx="1962497" cy="20916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ערכת נושא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ערכת נושא Office">
  <a:themeElements>
    <a:clrScheme name="מערכת שידורים">
      <a:dk1>
        <a:srgbClr val="002060"/>
      </a:dk1>
      <a:lt1>
        <a:srgbClr val="FFFFFF"/>
      </a:lt1>
      <a:dk2>
        <a:srgbClr val="44546A"/>
      </a:dk2>
      <a:lt2>
        <a:srgbClr val="E7E6E6"/>
      </a:lt2>
      <a:accent1>
        <a:srgbClr val="92D050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7030A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2020-03-15T19:13:03Z</dcterms:created>
  <dc:creator>user</dc:creator>
</cp:coreProperties>
</file>