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rela Round" panose="020B0604020202020204" charset="-79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jS7R2MxnZt/8CwJvdl7crG4dQ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112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32" name="Google Shape;32;p15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15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5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5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6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1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17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7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17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1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18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19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19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19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21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21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1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22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2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22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6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6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23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23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1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youtu.be/Nan3NqupCUM" TargetMode="External"/><Relationship Id="rId4" Type="http://schemas.openxmlformats.org/officeDocument/2006/relationships/hyperlink" Target="https://youtu.be/vQvplI6u0O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iw-IL"/>
              <a:t>קבלת החלטות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34" lvl="0" indent="-342934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מידע ונתונים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שם המורה: דוד אברהם</a:t>
            </a:r>
            <a:endParaRPr/>
          </a:p>
          <a:p>
            <a:pPr marL="342900" lvl="0" indent="-3429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עורכת: רונית נחמיה</a:t>
            </a: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60" name="Google Shape;1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  <p:sp>
        <p:nvSpPr>
          <p:cNvPr id="242" name="Google Shape;242;p11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-15239" y="5634318"/>
            <a:ext cx="8834706" cy="12371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/>
              <a:t>בנק צורות ותיבות טקסט</a:t>
            </a: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2909454" y="1168399"/>
            <a:ext cx="2632363" cy="1246909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טקסט לדוגמה</a:t>
            </a:r>
            <a:endParaRPr/>
          </a:p>
        </p:txBody>
      </p:sp>
      <p:sp>
        <p:nvSpPr>
          <p:cNvPr id="250" name="Google Shape;250;p12"/>
          <p:cNvSpPr/>
          <p:nvPr/>
        </p:nvSpPr>
        <p:spPr>
          <a:xfrm>
            <a:off x="1076036" y="4401127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1630218" y="4401126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2992582" y="4433456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3546764" y="4433455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4100946" y="4433454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4909128" y="446578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5463310" y="4465784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6017492" y="4465783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258" name="Google Shape;258;p12"/>
          <p:cNvCxnSpPr/>
          <p:nvPr/>
        </p:nvCxnSpPr>
        <p:spPr>
          <a:xfrm>
            <a:off x="6096000" y="1293091"/>
            <a:ext cx="0" cy="955963"/>
          </a:xfrm>
          <a:prstGeom prst="straightConnector1">
            <a:avLst/>
          </a:prstGeom>
          <a:noFill/>
          <a:ln w="76200" cap="flat" cmpd="sng">
            <a:solidFill>
              <a:srgbClr val="8ECE4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9" name="Google Shape;259;p12"/>
          <p:cNvCxnSpPr/>
          <p:nvPr/>
        </p:nvCxnSpPr>
        <p:spPr>
          <a:xfrm>
            <a:off x="6248400" y="1293091"/>
            <a:ext cx="0" cy="1108363"/>
          </a:xfrm>
          <a:prstGeom prst="straightConnector1">
            <a:avLst/>
          </a:prstGeom>
          <a:noFill/>
          <a:ln w="76200" cap="flat" cmpd="sng">
            <a:solidFill>
              <a:srgbClr val="8ECE4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" name="Google Shape;260;p12"/>
          <p:cNvCxnSpPr/>
          <p:nvPr/>
        </p:nvCxnSpPr>
        <p:spPr>
          <a:xfrm>
            <a:off x="6428509" y="1293091"/>
            <a:ext cx="0" cy="1297708"/>
          </a:xfrm>
          <a:prstGeom prst="straightConnector1">
            <a:avLst/>
          </a:prstGeom>
          <a:noFill/>
          <a:ln w="76200" cap="flat" cmpd="sng">
            <a:solidFill>
              <a:srgbClr val="8ECE4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6811818" y="1293091"/>
            <a:ext cx="0" cy="955963"/>
          </a:xfrm>
          <a:prstGeom prst="straightConnector1">
            <a:avLst/>
          </a:prstGeom>
          <a:noFill/>
          <a:ln w="76200" cap="flat" cmpd="sng">
            <a:solidFill>
              <a:srgbClr val="12B4B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2" name="Google Shape;262;p12"/>
          <p:cNvCxnSpPr/>
          <p:nvPr/>
        </p:nvCxnSpPr>
        <p:spPr>
          <a:xfrm>
            <a:off x="6964218" y="1293091"/>
            <a:ext cx="0" cy="1108363"/>
          </a:xfrm>
          <a:prstGeom prst="straightConnector1">
            <a:avLst/>
          </a:prstGeom>
          <a:noFill/>
          <a:ln w="76200" cap="flat" cmpd="sng">
            <a:solidFill>
              <a:srgbClr val="12B4B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12"/>
          <p:cNvCxnSpPr/>
          <p:nvPr/>
        </p:nvCxnSpPr>
        <p:spPr>
          <a:xfrm>
            <a:off x="7144327" y="1293091"/>
            <a:ext cx="0" cy="1297708"/>
          </a:xfrm>
          <a:prstGeom prst="straightConnector1">
            <a:avLst/>
          </a:prstGeom>
          <a:noFill/>
          <a:ln w="76200" cap="flat" cmpd="sng">
            <a:solidFill>
              <a:srgbClr val="12B4B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12"/>
          <p:cNvCxnSpPr/>
          <p:nvPr/>
        </p:nvCxnSpPr>
        <p:spPr>
          <a:xfrm>
            <a:off x="7527636" y="1293091"/>
            <a:ext cx="0" cy="955963"/>
          </a:xfrm>
          <a:prstGeom prst="straightConnector1">
            <a:avLst/>
          </a:prstGeom>
          <a:noFill/>
          <a:ln w="76200" cap="flat" cmpd="sng">
            <a:solidFill>
              <a:srgbClr val="192A7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5" name="Google Shape;265;p12"/>
          <p:cNvCxnSpPr/>
          <p:nvPr/>
        </p:nvCxnSpPr>
        <p:spPr>
          <a:xfrm>
            <a:off x="7680036" y="1293091"/>
            <a:ext cx="0" cy="1108363"/>
          </a:xfrm>
          <a:prstGeom prst="straightConnector1">
            <a:avLst/>
          </a:prstGeom>
          <a:noFill/>
          <a:ln w="76200" cap="flat" cmpd="sng">
            <a:solidFill>
              <a:srgbClr val="192A7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6" name="Google Shape;266;p12"/>
          <p:cNvCxnSpPr/>
          <p:nvPr/>
        </p:nvCxnSpPr>
        <p:spPr>
          <a:xfrm>
            <a:off x="7860145" y="1293091"/>
            <a:ext cx="0" cy="1297708"/>
          </a:xfrm>
          <a:prstGeom prst="straightConnector1">
            <a:avLst/>
          </a:prstGeom>
          <a:noFill/>
          <a:ln w="76200" cap="flat" cmpd="sng">
            <a:solidFill>
              <a:srgbClr val="192A7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7" name="Google Shape;267;p12"/>
          <p:cNvSpPr/>
          <p:nvPr/>
        </p:nvSpPr>
        <p:spPr>
          <a:xfrm>
            <a:off x="8372764" y="136236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טקסט לדוגמה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8372763" y="269470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טקסט לדוגמה</a:t>
            </a:r>
            <a:endParaRPr/>
          </a:p>
        </p:txBody>
      </p:sp>
      <p:sp>
        <p:nvSpPr>
          <p:cNvPr id="269" name="Google Shape;269;p12"/>
          <p:cNvSpPr/>
          <p:nvPr/>
        </p:nvSpPr>
        <p:spPr>
          <a:xfrm>
            <a:off x="8372762" y="402705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טקסט לדוגמה</a:t>
            </a:r>
            <a:endParaRPr sz="2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12279398" y="198579"/>
            <a:ext cx="2277745" cy="25307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תוכלו להעתיק מכאן צורות, להדביק אותן בשקופית הרצויה ולמלא אותן בטקסט המתאים.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מה נלמד היום </a:t>
            </a:r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מהי החלטה?</a:t>
            </a:r>
            <a:endParaRPr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מרכיבי ההחלטה</a:t>
            </a:r>
            <a:endParaRPr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סוגי החלטות</a:t>
            </a:r>
            <a:endParaRPr/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פרטו בשקופית זו את נושאי הלימוד של השיעור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ctrTitle"/>
          </p:nvPr>
        </p:nvSpPr>
        <p:spPr>
          <a:xfrm>
            <a:off x="696000" y="1919904"/>
            <a:ext cx="108000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4301"/>
              <a:t>קבלת החלטות</a:t>
            </a:r>
            <a:endParaRPr sz="4301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w-IL" sz="3200">
                <a:solidFill>
                  <a:schemeClr val="dk1"/>
                </a:solidFill>
              </a:rPr>
              <a:t>אינטואיציה או שכל?</a:t>
            </a:r>
            <a:endParaRPr sz="4501"/>
          </a:p>
        </p:txBody>
      </p:sp>
      <p:sp>
        <p:nvSpPr>
          <p:cNvPr id="173" name="Google Shape;173;p4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הפרק" , "כותרת משנה",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לעקוף משאית בכביש דו נתיבי- כדאי או לא?</a:t>
            </a: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1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82" name="Google Shape;182;p5" descr="תמונה שמכילה כביש, חוץ, סצינה, משאית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73" y="2021304"/>
            <a:ext cx="7105097" cy="483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מה מרכיב החלטה?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2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91" name="Google Shape;191;p6" descr="תמונה שמכילה טקסט, אוסף תמונות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2510970"/>
            <a:ext cx="3578154" cy="21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 descr="תמונה שמכילה טקסט, אלקטרוניקה, מסגרת תמונה&#10;&#10;התיאור נוצר באופן אוטומט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620" y="2510970"/>
            <a:ext cx="3327924" cy="213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 descr="תמונה שמכילה קומה, אדם, ספורט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9145" y="2510970"/>
            <a:ext cx="2940527" cy="21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/>
          <p:nvPr/>
        </p:nvSpPr>
        <p:spPr>
          <a:xfrm>
            <a:off x="7987708" y="1563450"/>
            <a:ext cx="2277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אימון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4039122" y="1563450"/>
            <a:ext cx="2277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משוב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667657" y="1563450"/>
            <a:ext cx="2277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הפקת לקחים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-1411474" y="1711436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“I’m living the same day over and over..”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3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44" y="2694142"/>
            <a:ext cx="5249111" cy="3359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6618514" y="719417"/>
            <a:ext cx="4717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"לקום אתמול בבוקר.."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שני סוגי החלטות</a:t>
            </a: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 השקופית הזו תוכלו לשכפל, על מנת ליצור שקופיות נוספות הזהות לה – אליהן תוכלו להכניס את התכנים.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לשכפל אותה, לחצו עליה 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קליק ימיני 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בתפריט השקופיות בצד ובחרו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שכפל שקופית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או "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Duplicate Slide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(מחקו ריבוע זה לאחר הקריאה)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פריסה 4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(הפריסות שונות זו מזו במיקום תיבות הטקסט וגרפיקת הרקע, 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ותוכלו לגוון ביניהן)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391617" y="2071254"/>
            <a:ext cx="309022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מעט על הפרק.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אימונים תכופים ומשוב מידי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1710162" y="3429000"/>
            <a:ext cx="309022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הרבה על הפרק.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איכות החלטה פחות טובה?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/>
          <p:nvPr/>
        </p:nvSpPr>
        <p:spPr>
          <a:xfrm>
            <a:off x="12279398" y="30480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סרטוני יוטיוב במצגות שלכם, תוכלו לעשות זאת בקלות.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b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https://youtu.be/vQvplI6u0O0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2279398" y="2440073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סרטון יוטיוב </a:t>
            </a: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החל מרגע מדויק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תוכלו לעשות זאת בקלות.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b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https://youtu.be/Nan3NqupCUM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12279398" y="4849666"/>
            <a:ext cx="2884402" cy="199309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 לב </a:t>
            </a: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חל איסור להוריד סרטונים מ-Youtube או אתרי וידאו אחרים, ניתן להציגם רק באמצעות הטמעה.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3654301" y="778823"/>
            <a:ext cx="4883397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מה עושים במצבים בהם ההחלטות שלנו הן בעלות משקל?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7598228" y="2563087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178796" y="2563087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6559137" y="4599304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אימון</a:t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3139705" y="4599304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שיעורי בית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דילמה 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במצגות  קישור לפעילות או לדפי מידע, תוכלו לעשות זאת בקלות.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https://youtu.be/xODFEFLQ8PQ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אתר מומלץ ליצירת QR: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https://www.the-qrcode-generator.com/</a:t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החליפו את הקוד בשקופית לקוד החדש שקיבלתם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1"/>
          </p:nvPr>
        </p:nvSpPr>
        <p:spPr>
          <a:xfrm>
            <a:off x="832207" y="1212161"/>
            <a:ext cx="10004483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/>
              <a:t>חבר טוב מבקש מכם לתת לו להעתיק מהמבחן שלכם. </a:t>
            </a:r>
            <a:endParaRPr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/>
              <a:t>אתם יודעים שזה עלול לסכן את הציון שלכם.</a:t>
            </a:r>
            <a:endParaRPr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/>
              <a:t>איזו החלטה תעדיפו לקבל: לפי הרגש ( לתת לחבר  להעתיק) או לפי השכל ( תוך ידיעה, שאתם יכולים להיכשל)?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מסך רחב</PresentationFormat>
  <Paragraphs>84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Varela Round</vt:lpstr>
      <vt:lpstr>ערכת נושא Office</vt:lpstr>
      <vt:lpstr>קבלת החלטות</vt:lpstr>
      <vt:lpstr>מה נלמד היום </vt:lpstr>
      <vt:lpstr>קבלת החלטות אינטואיציה או שכל?</vt:lpstr>
      <vt:lpstr>מצגת של PowerPoint‏</vt:lpstr>
      <vt:lpstr>מה מרכיב החלטה?</vt:lpstr>
      <vt:lpstr>מצגת של PowerPoint‏</vt:lpstr>
      <vt:lpstr>שני סוגי החלטות</vt:lpstr>
      <vt:lpstr>מצגת של PowerPoint‏</vt:lpstr>
      <vt:lpstr>דילמה </vt:lpstr>
      <vt:lpstr>מצגת של PowerPoint‏</vt:lpstr>
      <vt:lpstr>בנק צורות ותיבות טקסט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קבלת החלטות</dc:title>
  <dc:creator>user</dc:creator>
  <cp:lastModifiedBy>Avi Marzuk</cp:lastModifiedBy>
  <cp:revision>1</cp:revision>
  <dcterms:created xsi:type="dcterms:W3CDTF">2020-03-15T19:13:03Z</dcterms:created>
  <dcterms:modified xsi:type="dcterms:W3CDTF">2023-08-02T14:56:17Z</dcterms:modified>
</cp:coreProperties>
</file>