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arela Round" panose="020B0604020202020204" charset="-79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jS7R2MxnZt/8CwJvdl7crG4dQ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6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טי השיעור, מקצוע ומורה">
  <p:cSld name="פרטי השיעור, מקצוע ומורה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32" name="Google Shape;32;p15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" name="Google Shape;33;p15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15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15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5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5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5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" name="Google Shape;39;p15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" name="Google Shape;40;p15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3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16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1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16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16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1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16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17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17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17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1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17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17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17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1461052" y="3409122"/>
            <a:ext cx="9203635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2">
  <p:cSld name="כותרת ותוכן פריסה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 rtl="1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18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18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1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18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18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18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1">
  <p:cSld name="כותרת ותוכן פריסה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19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6" name="Google Shape;86;p19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19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19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0" name="Google Shape;90;p19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19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5">
  <p:cSld name="כותרת ותוכן פריסה 5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2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7" name="Google Shape;97;p20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0" name="Google Shape;100;p2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0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 פריסה 4">
  <p:cSld name="כותרת בלבד פריסה 4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8" name="Google Shape;108;p21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9" name="Google Shape;109;p21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1" name="Google Shape;111;p21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3" name="Google Shape;113;p21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1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9" name="Google Shape;119;p22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3" name="Google Shape;123;p22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22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6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6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 ושתי תמונות">
  <p:cSld name="כותרת ראשית ושתי תמונות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>
            <a:spLocks noGrp="1"/>
          </p:cNvSpPr>
          <p:nvPr>
            <p:ph type="pic" idx="2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7" name="Google Shape;137;p23"/>
          <p:cNvSpPr>
            <a:spLocks noGrp="1"/>
          </p:cNvSpPr>
          <p:nvPr>
            <p:ph type="pic" idx="3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0" name="Google Shape;140;p23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Google Shape;17;p13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3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youtu.be/Nan3NqupCUM" TargetMode="External"/><Relationship Id="rId4" Type="http://schemas.openxmlformats.org/officeDocument/2006/relationships/hyperlink" Target="https://youtu.be/vQvplI6u0O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he-qrcode-generator.com/" TargetMode="External"/><Relationship Id="rId4" Type="http://schemas.openxmlformats.org/officeDocument/2006/relationships/hyperlink" Target="https://youtu.be/xODFEFLQ8P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اتخاذ قرارات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Google Shape;156;p2"/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342934" lvl="0" indent="-342934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/>
              <a:t>מידע ונתונים</a:t>
            </a: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/>
              <a:t>שם המורה: דוד אברהם</a:t>
            </a:r>
            <a:endParaRPr/>
          </a:p>
          <a:p>
            <a:pPr marL="342900" lvl="0" indent="-3429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/>
              <a:t>עורכת: רונית נחמיה</a:t>
            </a: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מלאו את פרטי השיעור, המקצוע והמורה 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(אין צורך להשאיר את הכיתובים "שם השיעור" , "המקצוע",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60" name="Google Shape;1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/>
          <p:nvPr/>
        </p:nvSpPr>
        <p:spPr>
          <a:xfrm>
            <a:off x="-15239" y="5634318"/>
            <a:ext cx="8834706" cy="12371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8" name="Google Shape;248;p12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نماذج البنك ومربعات النص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2909454" y="1168399"/>
            <a:ext cx="2632363" cy="1246909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lt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نص للمثال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1076036" y="4401127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1630218" y="4401126"/>
            <a:ext cx="554182" cy="135774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2992582" y="4433456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3546764" y="4433455"/>
            <a:ext cx="554182" cy="135774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4100946" y="4433454"/>
            <a:ext cx="554182" cy="183803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4909128" y="4465785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5463310" y="4465784"/>
            <a:ext cx="554182" cy="135774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7" name="Google Shape;257;p12"/>
          <p:cNvSpPr/>
          <p:nvPr/>
        </p:nvSpPr>
        <p:spPr>
          <a:xfrm>
            <a:off x="6017492" y="4465783"/>
            <a:ext cx="554182" cy="183803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258" name="Google Shape;258;p12"/>
          <p:cNvCxnSpPr/>
          <p:nvPr/>
        </p:nvCxnSpPr>
        <p:spPr>
          <a:xfrm>
            <a:off x="6096000" y="1293091"/>
            <a:ext cx="0" cy="955963"/>
          </a:xfrm>
          <a:prstGeom prst="straightConnector1">
            <a:avLst/>
          </a:prstGeom>
          <a:noFill/>
          <a:ln w="76200" cap="flat" cmpd="sng">
            <a:solidFill>
              <a:srgbClr val="8ECE4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9" name="Google Shape;259;p12"/>
          <p:cNvCxnSpPr/>
          <p:nvPr/>
        </p:nvCxnSpPr>
        <p:spPr>
          <a:xfrm>
            <a:off x="6248400" y="1293091"/>
            <a:ext cx="0" cy="1108363"/>
          </a:xfrm>
          <a:prstGeom prst="straightConnector1">
            <a:avLst/>
          </a:prstGeom>
          <a:noFill/>
          <a:ln w="76200" cap="flat" cmpd="sng">
            <a:solidFill>
              <a:srgbClr val="8ECE4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0" name="Google Shape;260;p12"/>
          <p:cNvCxnSpPr/>
          <p:nvPr/>
        </p:nvCxnSpPr>
        <p:spPr>
          <a:xfrm>
            <a:off x="6428509" y="1293091"/>
            <a:ext cx="0" cy="1297708"/>
          </a:xfrm>
          <a:prstGeom prst="straightConnector1">
            <a:avLst/>
          </a:prstGeom>
          <a:noFill/>
          <a:ln w="76200" cap="flat" cmpd="sng">
            <a:solidFill>
              <a:srgbClr val="8ECE4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1" name="Google Shape;261;p12"/>
          <p:cNvCxnSpPr/>
          <p:nvPr/>
        </p:nvCxnSpPr>
        <p:spPr>
          <a:xfrm>
            <a:off x="6811818" y="1293091"/>
            <a:ext cx="0" cy="955963"/>
          </a:xfrm>
          <a:prstGeom prst="straightConnector1">
            <a:avLst/>
          </a:prstGeom>
          <a:noFill/>
          <a:ln w="76200" cap="flat" cmpd="sng">
            <a:solidFill>
              <a:srgbClr val="12B4BC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2" name="Google Shape;262;p12"/>
          <p:cNvCxnSpPr/>
          <p:nvPr/>
        </p:nvCxnSpPr>
        <p:spPr>
          <a:xfrm>
            <a:off x="6964218" y="1293091"/>
            <a:ext cx="0" cy="1108363"/>
          </a:xfrm>
          <a:prstGeom prst="straightConnector1">
            <a:avLst/>
          </a:prstGeom>
          <a:noFill/>
          <a:ln w="76200" cap="flat" cmpd="sng">
            <a:solidFill>
              <a:srgbClr val="12B4BC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3" name="Google Shape;263;p12"/>
          <p:cNvCxnSpPr/>
          <p:nvPr/>
        </p:nvCxnSpPr>
        <p:spPr>
          <a:xfrm>
            <a:off x="7144327" y="1293091"/>
            <a:ext cx="0" cy="1297708"/>
          </a:xfrm>
          <a:prstGeom prst="straightConnector1">
            <a:avLst/>
          </a:prstGeom>
          <a:noFill/>
          <a:ln w="76200" cap="flat" cmpd="sng">
            <a:solidFill>
              <a:srgbClr val="12B4BC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4" name="Google Shape;264;p12"/>
          <p:cNvCxnSpPr/>
          <p:nvPr/>
        </p:nvCxnSpPr>
        <p:spPr>
          <a:xfrm>
            <a:off x="7527636" y="1293091"/>
            <a:ext cx="0" cy="955963"/>
          </a:xfrm>
          <a:prstGeom prst="straightConnector1">
            <a:avLst/>
          </a:prstGeom>
          <a:noFill/>
          <a:ln w="76200" cap="flat" cmpd="sng">
            <a:solidFill>
              <a:srgbClr val="192A7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5" name="Google Shape;265;p12"/>
          <p:cNvCxnSpPr/>
          <p:nvPr/>
        </p:nvCxnSpPr>
        <p:spPr>
          <a:xfrm>
            <a:off x="7680036" y="1293091"/>
            <a:ext cx="0" cy="1108363"/>
          </a:xfrm>
          <a:prstGeom prst="straightConnector1">
            <a:avLst/>
          </a:prstGeom>
          <a:noFill/>
          <a:ln w="76200" cap="flat" cmpd="sng">
            <a:solidFill>
              <a:srgbClr val="192A7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6" name="Google Shape;266;p12"/>
          <p:cNvCxnSpPr/>
          <p:nvPr/>
        </p:nvCxnSpPr>
        <p:spPr>
          <a:xfrm>
            <a:off x="7860145" y="1293091"/>
            <a:ext cx="0" cy="1297708"/>
          </a:xfrm>
          <a:prstGeom prst="straightConnector1">
            <a:avLst/>
          </a:prstGeom>
          <a:noFill/>
          <a:ln w="76200" cap="flat" cmpd="sng">
            <a:solidFill>
              <a:srgbClr val="192A7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7" name="Google Shape;267;p12"/>
          <p:cNvSpPr/>
          <p:nvPr/>
        </p:nvSpPr>
        <p:spPr>
          <a:xfrm>
            <a:off x="8417121" y="1311494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lt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نص للمثال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8372763" y="2694708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lt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نص للمثال</a:t>
            </a:r>
          </a:p>
        </p:txBody>
      </p:sp>
      <p:sp>
        <p:nvSpPr>
          <p:cNvPr id="269" name="Google Shape;269;p12"/>
          <p:cNvSpPr/>
          <p:nvPr/>
        </p:nvSpPr>
        <p:spPr>
          <a:xfrm>
            <a:off x="8372762" y="402705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lt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نص بسيط</a:t>
            </a:r>
            <a:endParaRPr sz="2000" dirty="0">
              <a:solidFill>
                <a:schemeClr val="lt1"/>
              </a:solidFill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12279398" y="198579"/>
            <a:ext cx="2277745" cy="253076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תוכלו להעתיק מכאן צורות, להדביק אותן בשקופית הרצויה ולמלא אותן בטקסט המתאים.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(אם אין לכם צורך בשקופית זו, מחקו אותה)</a:t>
            </a:r>
            <a:endParaRPr sz="16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ماذا سوف نتعلم اليوم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ما هو القرار؟</a:t>
            </a:r>
          </a:p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مكونات القرار</a:t>
            </a:r>
          </a:p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أنواع القرارات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פרטו בשקופית זו את נושאי הלימוד של השיעור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ctrTitle"/>
          </p:nvPr>
        </p:nvSpPr>
        <p:spPr>
          <a:xfrm>
            <a:off x="696000" y="1919904"/>
            <a:ext cx="108000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اتخاذ قرارات</a:t>
            </a:r>
            <a:b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بديهي أم سبب؟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(אין צורך להשאיר את הכיתובים "שם הפרק" , "כותרת משנה",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>
            <a:spLocks noGrp="1"/>
          </p:cNvSpPr>
          <p:nvPr>
            <p:ph type="body" idx="1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تجاوز شاحنة على طريق ذي مسارين - هل يستحق ذلك أم لا؟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את השקופית הזו תוכלו לשכפל, על מנת ליצור שקופיות נוספות הזהות לה – אליהן תוכלו להכניס את התכנים.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פריסה 1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82" name="Google Shape;182;p5" descr="תמונה שמכילה כביש, חוץ, סצינה, משאית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273" y="2021304"/>
            <a:ext cx="7105097" cy="483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ما الذي يصنع القرار؟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את השקופית הזו תוכלו לשכפל, על מנת ליצור שקופיות נוספות הזהות לה – אליהן תוכלו להכניס את התכנים.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פריסה 2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91" name="Google Shape;191;p6" descr="תמונה שמכילה טקסט, אוסף תמונות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0" y="2510970"/>
            <a:ext cx="3578154" cy="212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 descr="תמונה שמכילה טקסט, אלקטרוניקה, מסגרת תמונה&#10;&#10;התיאור נוצר באופן אוטומטי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620" y="2510970"/>
            <a:ext cx="3327924" cy="213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 descr="תמונה שמכילה קומה, אדם, ספורט&#10;&#10;התיאור נוצר באופן אוטומטי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9145" y="2510970"/>
            <a:ext cx="2940527" cy="211341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"/>
          <p:cNvSpPr txBox="1"/>
          <p:nvPr/>
        </p:nvSpPr>
        <p:spPr>
          <a:xfrm>
            <a:off x="7987708" y="1563450"/>
            <a:ext cx="22774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تدريب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4039122" y="1563450"/>
            <a:ext cx="22774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chemeClr val="dk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تقييم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667657" y="1563450"/>
            <a:ext cx="22774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chemeClr val="dk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استخلاص العبر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>
            <a:spLocks noGrp="1"/>
          </p:cNvSpPr>
          <p:nvPr>
            <p:ph type="body" idx="1"/>
          </p:nvPr>
        </p:nvSpPr>
        <p:spPr>
          <a:xfrm>
            <a:off x="-1411474" y="1711436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“I’m living the same day over and over..”</a:t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את השקופית הזו תוכלו לשכפל, על מנת ליצור שקופיות נוספות הזהות לה – אליהן תוכלו להכניס את התכנים.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כדי לשכפל אותה, לחצו עליה </a:t>
            </a: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קליק ימיני 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בתפריט השקופיות בצד ובחרו </a:t>
            </a: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</a:t>
            </a: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שכפל שקופית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או "</a:t>
            </a: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Duplicate Slide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(מחקו ריבוע זה לאחר הקריאה)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פריסה 3</a:t>
            </a: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(הפריסות שונות זו מזו במיקום תיבות הטקסט וגרפיקת הרקע, </a:t>
            </a: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ותוכלו לגוון ביניהן)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644" y="2694142"/>
            <a:ext cx="5249111" cy="335918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 txBox="1"/>
          <p:nvPr/>
        </p:nvSpPr>
        <p:spPr>
          <a:xfrm>
            <a:off x="6618514" y="719417"/>
            <a:ext cx="47171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dk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"استيقظ صباح أمس .."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نوعان من القرارات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את השקופית הזו תוכלו לשכפל, על מנת ליצור שקופיות נוספות הזהות לה – אליהן תוכלו להכניס את התכנים.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כדי לשכפל אותה, לחצו עליה </a:t>
            </a: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קליק ימיני 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בתפריט השקופיות בצד ובחרו </a:t>
            </a: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</a:t>
            </a: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שכפל שקופית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או "</a:t>
            </a: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Duplicate Slide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(מחקו ריבוע זה לאחר הקריאה)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פריסה 4</a:t>
            </a: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(הפריסות שונות זו מזו במיקום תיבות הטקסט וגרפיקת הרקע, </a:t>
            </a: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ותוכלו לגוון ביניהן)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7391617" y="2071254"/>
            <a:ext cx="3090223" cy="1357746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lt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قليلا على جدول الأعمال.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lt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تدريب متكرر وردود فعل فورية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1710162" y="3429000"/>
            <a:ext cx="3090223" cy="1357746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lt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الكثير على جدول الأعمال.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lt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جودة قرار أقل جودة؟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/>
          <p:nvPr/>
        </p:nvSpPr>
        <p:spPr>
          <a:xfrm>
            <a:off x="12279398" y="30480"/>
            <a:ext cx="2884402" cy="230886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אם ברצונכם לשלב סרטוני יוטיוב במצגות שלכם, תוכלו לעשות זאת בקלות. 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צפו בסרטון הבא: </a:t>
            </a:r>
            <a:br>
              <a:rPr lang="iw-IL" sz="1800" u="sng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iw-IL" sz="1800" u="sng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https://youtu.be/vQvplI6u0O0</a:t>
            </a:r>
            <a:endParaRPr sz="18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12279398" y="2440073"/>
            <a:ext cx="2884402" cy="230886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אם ברצונכם לשלב סרטון יוטיוב </a:t>
            </a:r>
            <a:r>
              <a:rPr lang="iw-IL" sz="1800" b="1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החל מרגע מדויק</a:t>
            </a:r>
            <a:r>
              <a:rPr lang="iw-IL" sz="1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תוכלו לעשות זאת בקלות. 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צפו בסרטון הבא: </a:t>
            </a:r>
            <a:br>
              <a:rPr lang="iw-IL" sz="1800" u="sng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iw-IL" sz="1800" u="sng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https://youtu.be/Nan3NqupCUM</a:t>
            </a:r>
            <a:endParaRPr sz="18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12279398" y="4849666"/>
            <a:ext cx="2884402" cy="199309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 לב 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חל איסור להוריד סרטונים מ-Youtube או אתרי וידאו אחרים, ניתן להציגם רק באמצעות הטמעה.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(אם אין לכם צורך בשקופית זו, מחקו אותה)</a:t>
            </a:r>
            <a:endParaRPr sz="16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3654301" y="778823"/>
            <a:ext cx="4883397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lt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ماذا نفعل في المواقف التي تكون فيها قراراتنا ثقيلة؟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7598228" y="2563087"/>
            <a:ext cx="554182" cy="183803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4178796" y="2563087"/>
            <a:ext cx="554182" cy="183803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6559137" y="4599304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lt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تدريب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3139705" y="4599304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lt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وظائف بيتية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حيرة في القرار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אם ברצונכם לשלב במצגות  קישור לפעילות או לדפי מידע, תוכלו לעשות זאת בקלות.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צפו בסרטון הבא: 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br>
              <a:rPr lang="iw-IL" sz="1800" u="sng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iw-IL" sz="1800" u="sng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https://youtu.be/xODFEFLQ8PQ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אתר מומלץ ליצירת QR: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https://www.the-qrcode-generator.com/</a:t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החליפו את הקוד בשקופית לקוד החדש שקיבלתם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(אם אין לכם צורך בשקופית זו, מחקו אותה)</a:t>
            </a:r>
            <a:endParaRPr sz="16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4" name="Google Shape;234;p10"/>
          <p:cNvSpPr txBox="1">
            <a:spLocks noGrp="1"/>
          </p:cNvSpPr>
          <p:nvPr>
            <p:ph type="body" idx="1"/>
          </p:nvPr>
        </p:nvSpPr>
        <p:spPr>
          <a:xfrm>
            <a:off x="832207" y="1212161"/>
            <a:ext cx="10004483" cy="40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يطلب منك صديق جيد السماح له بالنسخ من الاختبار.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أنت تعلم أنه يمكن أن يعرض درجاتك للخطر.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ما هو القرار الذي تفضل اتخاذه: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عن طريق العاطفة (السماح لصديق بنسخه) أم عن طريق السبب (مع العلم أنه يمكنك الفشل)؟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672</Words>
  <Application>Microsoft Office PowerPoint</Application>
  <PresentationFormat>מסך רחב</PresentationFormat>
  <Paragraphs>80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Calibri</vt:lpstr>
      <vt:lpstr>Arial</vt:lpstr>
      <vt:lpstr>Varela Round</vt:lpstr>
      <vt:lpstr>ערכת נושא Office</vt:lpstr>
      <vt:lpstr>اتخاذ قرارات</vt:lpstr>
      <vt:lpstr>ماذا سوف نتعلم اليوم</vt:lpstr>
      <vt:lpstr>اتخاذ قرارات بديهي أم سبب؟</vt:lpstr>
      <vt:lpstr>מצגת של PowerPoint‏</vt:lpstr>
      <vt:lpstr>ما الذي يصنع القرار؟</vt:lpstr>
      <vt:lpstr>מצגת של PowerPoint‏</vt:lpstr>
      <vt:lpstr>نوعان من القرارات</vt:lpstr>
      <vt:lpstr>מצגת של PowerPoint‏</vt:lpstr>
      <vt:lpstr>حيرة في القرار</vt:lpstr>
      <vt:lpstr>نماذج البنك ومربعات النص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اتخاذ قرارات</dc:title>
  <dc:creator>user</dc:creator>
  <cp:lastModifiedBy>דאהש  חביבאללה</cp:lastModifiedBy>
  <cp:revision>2</cp:revision>
  <dcterms:created xsi:type="dcterms:W3CDTF">2020-03-15T19:13:03Z</dcterms:created>
  <dcterms:modified xsi:type="dcterms:W3CDTF">2021-04-26T22:59:09Z</dcterms:modified>
</cp:coreProperties>
</file>