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6858000" cx="12192000"/>
  <p:notesSz cx="6858000" cy="9144000"/>
  <p:embeddedFontLst>
    <p:embeddedFont>
      <p:font typeface="Varela Round"/>
      <p:regular r:id="rId33"/>
    </p:embeddedFont>
    <p:embeddedFont>
      <p:font typeface="Helvetica Neue"/>
      <p:regular r:id="rId34"/>
      <p:bold r:id="rId35"/>
      <p:italic r:id="rId36"/>
      <p:boldItalic r:id="rId37"/>
    </p:embeddedFont>
    <p:embeddedFont>
      <p:font typeface="Helvetica Neue Light"/>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1">
          <p15:clr>
            <a:srgbClr val="A4A3A4"/>
          </p15:clr>
        </p15:guide>
      </p15:sldGuideLst>
    </p:ext>
    <p:ext uri="GoogleSlidesCustomDataVersion2">
      <go:slidesCustomData xmlns:go="http://customooxmlschemas.google.com/" r:id="rId42" roundtripDataSignature="AMtx7mjCy6Lt1HvOpH79R1DWWpmjI46LO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1"/>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elveticaNeueLight-italic.fntdata"/><Relationship Id="rId20" Type="http://schemas.openxmlformats.org/officeDocument/2006/relationships/slide" Target="slides/slide15.xml"/><Relationship Id="rId42" Type="http://customschemas.google.com/relationships/presentationmetadata" Target="metadata"/><Relationship Id="rId41" Type="http://schemas.openxmlformats.org/officeDocument/2006/relationships/font" Target="fonts/HelveticaNeueLight-bold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VarelaRound-regular.fntdata"/><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HelveticaNeue-bold.fntdata"/><Relationship Id="rId12" Type="http://schemas.openxmlformats.org/officeDocument/2006/relationships/slide" Target="slides/slide7.xml"/><Relationship Id="rId34" Type="http://schemas.openxmlformats.org/officeDocument/2006/relationships/font" Target="fonts/HelveticaNeue-regular.fntdata"/><Relationship Id="rId15" Type="http://schemas.openxmlformats.org/officeDocument/2006/relationships/slide" Target="slides/slide10.xml"/><Relationship Id="rId37" Type="http://schemas.openxmlformats.org/officeDocument/2006/relationships/font" Target="fonts/HelveticaNeue-boldItalic.fntdata"/><Relationship Id="rId14" Type="http://schemas.openxmlformats.org/officeDocument/2006/relationships/slide" Target="slides/slide9.xml"/><Relationship Id="rId36" Type="http://schemas.openxmlformats.org/officeDocument/2006/relationships/font" Target="fonts/HelveticaNeue-italic.fntdata"/><Relationship Id="rId17" Type="http://schemas.openxmlformats.org/officeDocument/2006/relationships/slide" Target="slides/slide12.xml"/><Relationship Id="rId39" Type="http://schemas.openxmlformats.org/officeDocument/2006/relationships/font" Target="fonts/HelveticaNeueLight-bold.fntdata"/><Relationship Id="rId16" Type="http://schemas.openxmlformats.org/officeDocument/2006/relationships/slide" Target="slides/slide11.xml"/><Relationship Id="rId38" Type="http://schemas.openxmlformats.org/officeDocument/2006/relationships/font" Target="fonts/HelveticaNeueLight-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3886200" y="0"/>
            <a:ext cx="2971800" cy="457200"/>
          </a:xfrm>
          <a:prstGeom prst="rect">
            <a:avLst/>
          </a:prstGeom>
          <a:noFill/>
          <a:ln>
            <a:noFill/>
          </a:ln>
        </p:spPr>
        <p:txBody>
          <a:bodyPr anchorCtr="0" anchor="t" bIns="45700" lIns="91425" spcFirstLastPara="1" rIns="91425" wrap="square" tIns="45700">
            <a:noAutofit/>
          </a:bodyPr>
          <a:lstStyle>
            <a:lvl1pPr lvl="0" marR="0" rtl="1"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1588" y="0"/>
            <a:ext cx="2971800" cy="457200"/>
          </a:xfrm>
          <a:prstGeom prst="rect">
            <a:avLst/>
          </a:prstGeom>
          <a:noFill/>
          <a:ln>
            <a:noFill/>
          </a:ln>
        </p:spPr>
        <p:txBody>
          <a:bodyPr anchorCtr="0" anchor="t" bIns="45700" lIns="91425" spcFirstLastPara="1" rIns="91425" wrap="square" tIns="45700">
            <a:noAutofit/>
          </a:bodyPr>
          <a:lstStyle>
            <a:lvl1pPr lvl="0" marR="0" rtl="1"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lvl1pPr indent="-228600" lvl="0" marL="457200" marR="0" rtl="1"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1"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1"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1"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1"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1"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1"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1"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1"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3886200" y="8685213"/>
            <a:ext cx="2971800" cy="457200"/>
          </a:xfrm>
          <a:prstGeom prst="rect">
            <a:avLst/>
          </a:prstGeom>
          <a:noFill/>
          <a:ln>
            <a:noFill/>
          </a:ln>
        </p:spPr>
        <p:txBody>
          <a:bodyPr anchorCtr="0" anchor="b" bIns="45700" lIns="91425" spcFirstLastPara="1" rIns="91425" wrap="square" tIns="45700">
            <a:noAutofit/>
          </a:bodyPr>
          <a:lstStyle>
            <a:lvl1pPr lvl="0" marR="0" rtl="1"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1588" y="8685213"/>
            <a:ext cx="2971800" cy="457200"/>
          </a:xfrm>
          <a:prstGeom prst="rect">
            <a:avLst/>
          </a:prstGeom>
          <a:noFill/>
          <a:ln>
            <a:noFill/>
          </a:ln>
        </p:spPr>
        <p:txBody>
          <a:bodyPr anchorCtr="0" anchor="b" bIns="45700" lIns="91425" spcFirstLastPara="1" rIns="91425" wrap="square" tIns="45700">
            <a:noAutofit/>
          </a:bodyPr>
          <a:lstStyle/>
          <a:p>
            <a:pPr indent="0" lvl="0" marL="0" marR="0" rtl="1" algn="l">
              <a:lnSpc>
                <a:spcPct val="100000"/>
              </a:lnSpc>
              <a:spcBef>
                <a:spcPts val="0"/>
              </a:spcBef>
              <a:spcAft>
                <a:spcPts val="0"/>
              </a:spcAft>
              <a:buClr>
                <a:srgbClr val="000000"/>
              </a:buClr>
              <a:buSzPts val="1200"/>
              <a:buFont typeface="Arial"/>
              <a:buNone/>
            </a:pPr>
            <a:fld id="{00000000-1234-1234-1234-123412341234}" type="slidenum">
              <a:rPr b="0" i="0" lang="iw-IL"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4" name="Google Shape;244;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9" name="Google Shape;249;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5" name="Google Shape;255;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0" name="Google Shape;260;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5" name="Google Shape;265;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1" algn="l">
              <a:lnSpc>
                <a:spcPct val="117999"/>
              </a:lnSpc>
              <a:spcBef>
                <a:spcPts val="0"/>
              </a:spcBef>
              <a:spcAft>
                <a:spcPts val="0"/>
              </a:spcAft>
              <a:buSzPts val="1400"/>
              <a:buNone/>
            </a:pPr>
            <a:r>
              <a:rPr lang="iw-IL" sz="2200">
                <a:latin typeface="Helvetica Neue"/>
                <a:ea typeface="Helvetica Neue"/>
                <a:cs typeface="Helvetica Neue"/>
                <a:sym typeface="Helvetica Neue"/>
              </a:rPr>
              <a:t>Planetary movements shown as cyclic inclinations over time, by an unknown astronomer, appearing in a 10th century appendix to commentaries by A. T. Macrobius on Cicero’s In Somnium Scripionus. Source: Funkhouser (1936, p. 261).</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1" algn="l">
              <a:lnSpc>
                <a:spcPct val="117999"/>
              </a:lnSpc>
              <a:spcBef>
                <a:spcPts val="0"/>
              </a:spcBef>
              <a:spcAft>
                <a:spcPts val="0"/>
              </a:spcAft>
              <a:buSzPts val="1400"/>
              <a:buNone/>
            </a:pPr>
            <a:r>
              <a:rPr lang="iw-IL" sz="2200">
                <a:latin typeface="Helvetica Neue"/>
                <a:ea typeface="Helvetica Neue"/>
                <a:cs typeface="Helvetica Neue"/>
                <a:sym typeface="Helvetica Neue"/>
              </a:rPr>
              <a:t>Scheiner’s 1626 representation of the changes in sunspots over time.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2" name="Google Shape;282;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9" name="Google Shape;289;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7" name="Google Shape;297;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0" name="Google Shape;170;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1" algn="l">
              <a:lnSpc>
                <a:spcPct val="117999"/>
              </a:lnSpc>
              <a:spcBef>
                <a:spcPts val="0"/>
              </a:spcBef>
              <a:spcAft>
                <a:spcPts val="0"/>
              </a:spcAft>
              <a:buSzPts val="1400"/>
              <a:buNone/>
            </a:pPr>
            <a:r>
              <a:rPr lang="iw-IL" sz="2200">
                <a:latin typeface="Helvetica Neue"/>
                <a:ea typeface="Helvetica Neue"/>
                <a:cs typeface="Helvetica Neue"/>
                <a:sym typeface="Helvetica Neue"/>
              </a:rPr>
              <a:t>In this 2011 research, the scientists studied different ways to visualize a certain heart condition. One of the variations that they tested was different color visualization scheme.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1" algn="l">
              <a:lnSpc>
                <a:spcPct val="117999"/>
              </a:lnSpc>
              <a:spcBef>
                <a:spcPts val="0"/>
              </a:spcBef>
              <a:spcAft>
                <a:spcPts val="0"/>
              </a:spcAft>
              <a:buSzPts val="1400"/>
              <a:buNone/>
            </a:pPr>
            <a:r>
              <a:rPr lang="iw-IL" sz="2200">
                <a:latin typeface="Helvetica Neue"/>
                <a:ea typeface="Helvetica Neue"/>
                <a:cs typeface="Helvetica Neue"/>
                <a:sym typeface="Helvetica Neue"/>
              </a:rPr>
              <a:t>When using the right color scheme, the physicians were able to detect 91% of problematic coronary artery regions, compared to 62% with the default, rainbow, color scheme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3" name="Google Shape;323;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8" name="Google Shape;328;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1" algn="l">
              <a:lnSpc>
                <a:spcPct val="97999"/>
              </a:lnSpc>
              <a:spcBef>
                <a:spcPts val="0"/>
              </a:spcBef>
              <a:spcAft>
                <a:spcPts val="0"/>
              </a:spcAft>
              <a:buSzPts val="1400"/>
              <a:buNone/>
            </a:pPr>
            <a:r>
              <a:rPr lang="iw-IL" sz="2325">
                <a:latin typeface="Helvetica Neue"/>
                <a:ea typeface="Helvetica Neue"/>
                <a:cs typeface="Helvetica Neue"/>
                <a:sym typeface="Helvetica Neue"/>
              </a:rPr>
              <a:t>This is another example that demonstrates how small changes in a graph manipulate the audience. Despite being based on the same data, these two graphs lead to opposite conclusions about the pay gender gap in the US. You will learn about the reasons behind this difference when we will deal with the Gestalt principles in one of the following lectures.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1" algn="l">
              <a:lnSpc>
                <a:spcPct val="117999"/>
              </a:lnSpc>
              <a:spcBef>
                <a:spcPts val="0"/>
              </a:spcBef>
              <a:spcAft>
                <a:spcPts val="0"/>
              </a:spcAft>
              <a:buSzPts val="1400"/>
              <a:buNone/>
            </a:pPr>
            <a:r>
              <a:rPr lang="iw-IL" sz="2200">
                <a:latin typeface="Helvetica Neue"/>
                <a:ea typeface="Helvetica Neue"/>
                <a:cs typeface="Helvetica Neue"/>
                <a:sym typeface="Helvetica Neue"/>
              </a:rPr>
              <a:t>This is not the only example of a data visualization research. Every year, dozens of papers are published that explore the field of data visualization using empirical methods.</a:t>
            </a:r>
            <a:endParaRPr/>
          </a:p>
          <a:p>
            <a:pPr indent="0" lvl="0" marL="0" rtl="1" algn="l">
              <a:lnSpc>
                <a:spcPct val="117999"/>
              </a:lnSpc>
              <a:spcBef>
                <a:spcPts val="0"/>
              </a:spcBef>
              <a:spcAft>
                <a:spcPts val="0"/>
              </a:spcAft>
              <a:buSzPts val="14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5" name="Google Shape;365;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2" name="Google Shape;372;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379" name="Google Shape;379;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6" name="Google Shape;17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3" name="Google Shape;183;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9" name="Google Shape;189;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5" name="Google Shape;195;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3" name="Google Shape;203;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3" name="Google Shape;213;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9" name="Google Shape;239;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שער - מערכת שידורים לאומית">
  <p:cSld name="שער - מערכת שידורים לאומית">
    <p:spTree>
      <p:nvGrpSpPr>
        <p:cNvPr id="19" name="Shape 19"/>
        <p:cNvGrpSpPr/>
        <p:nvPr/>
      </p:nvGrpSpPr>
      <p:grpSpPr>
        <a:xfrm>
          <a:off x="0" y="0"/>
          <a:ext cx="0" cy="0"/>
          <a:chOff x="0" y="0"/>
          <a:chExt cx="0" cy="0"/>
        </a:xfrm>
      </p:grpSpPr>
      <p:sp>
        <p:nvSpPr>
          <p:cNvPr id="20" name="Google Shape;20;p30"/>
          <p:cNvSpPr txBox="1"/>
          <p:nvPr>
            <p:ph type="ctrTitle"/>
          </p:nvPr>
        </p:nvSpPr>
        <p:spPr>
          <a:xfrm>
            <a:off x="516000" y="2693989"/>
            <a:ext cx="11160000" cy="1470025"/>
          </a:xfrm>
          <a:prstGeom prst="rect">
            <a:avLst/>
          </a:prstGeom>
          <a:noFill/>
          <a:ln>
            <a:noFill/>
          </a:ln>
        </p:spPr>
        <p:txBody>
          <a:bodyPr anchorCtr="0" anchor="ctr" bIns="45700" lIns="91425" spcFirstLastPara="1" rIns="91425" wrap="square" tIns="45700">
            <a:normAutofit/>
          </a:bodyPr>
          <a:lstStyle>
            <a:lvl1pPr lvl="0" rtl="1" algn="ctr">
              <a:lnSpc>
                <a:spcPct val="100000"/>
              </a:lnSpc>
              <a:spcBef>
                <a:spcPts val="0"/>
              </a:spcBef>
              <a:spcAft>
                <a:spcPts val="0"/>
              </a:spcAft>
              <a:buClr>
                <a:srgbClr val="192A72"/>
              </a:buClr>
              <a:buSzPts val="6601"/>
              <a:buFont typeface="Varela Round"/>
              <a:buNone/>
              <a:defRPr b="1" i="0" sz="6601" u="none" cap="none" strike="noStrike">
                <a:solidFill>
                  <a:srgbClr val="192A72"/>
                </a:solidFill>
                <a:latin typeface="Varela Round"/>
                <a:ea typeface="Varela Round"/>
                <a:cs typeface="Varela Round"/>
                <a:sym typeface="Varela Rou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30"/>
          <p:cNvSpPr/>
          <p:nvPr/>
        </p:nvSpPr>
        <p:spPr>
          <a:xfrm>
            <a:off x="-670069" y="6569428"/>
            <a:ext cx="2623961" cy="459108"/>
          </a:xfrm>
          <a:prstGeom prst="roundRect">
            <a:avLst>
              <a:gd fmla="val 50000" name="adj"/>
            </a:avLst>
          </a:prstGeom>
          <a:solidFill>
            <a:srgbClr val="6CF0FF"/>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22" name="Google Shape;22;p30"/>
          <p:cNvSpPr/>
          <p:nvPr/>
        </p:nvSpPr>
        <p:spPr>
          <a:xfrm>
            <a:off x="-1488810" y="6304086"/>
            <a:ext cx="3246400" cy="192925"/>
          </a:xfrm>
          <a:prstGeom prst="roundRect">
            <a:avLst>
              <a:gd fmla="val 49359" name="adj"/>
            </a:avLst>
          </a:prstGeom>
          <a:solidFill>
            <a:srgbClr val="92D050"/>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23" name="Google Shape;23;p30"/>
          <p:cNvSpPr/>
          <p:nvPr/>
        </p:nvSpPr>
        <p:spPr>
          <a:xfrm>
            <a:off x="9986482" y="-439221"/>
            <a:ext cx="4205647" cy="631862"/>
          </a:xfrm>
          <a:prstGeom prst="roundRect">
            <a:avLst>
              <a:gd fmla="val 50000" name="adj"/>
            </a:avLst>
          </a:prstGeom>
          <a:solidFill>
            <a:srgbClr val="192A72"/>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24" name="Google Shape;24;p30"/>
          <p:cNvSpPr/>
          <p:nvPr/>
        </p:nvSpPr>
        <p:spPr>
          <a:xfrm>
            <a:off x="8259471" y="6565100"/>
            <a:ext cx="4434214" cy="796532"/>
          </a:xfrm>
          <a:prstGeom prst="roundRect">
            <a:avLst>
              <a:gd fmla="val 50000" name="adj"/>
            </a:avLst>
          </a:prstGeom>
          <a:solidFill>
            <a:srgbClr val="192A72"/>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pic>
        <p:nvPicPr>
          <p:cNvPr id="25" name="Google Shape;25;p30"/>
          <p:cNvPicPr preferRelativeResize="0"/>
          <p:nvPr/>
        </p:nvPicPr>
        <p:blipFill rotWithShape="1">
          <a:blip r:embed="rId2">
            <a:alphaModFix/>
          </a:blip>
          <a:srcRect b="0" l="0" r="0" t="0"/>
          <a:stretch/>
        </p:blipFill>
        <p:spPr>
          <a:xfrm>
            <a:off x="5445286" y="369916"/>
            <a:ext cx="1301430" cy="1597430"/>
          </a:xfrm>
          <a:prstGeom prst="rect">
            <a:avLst/>
          </a:prstGeom>
          <a:noFill/>
          <a:ln>
            <a:noFill/>
          </a:ln>
        </p:spPr>
      </p:pic>
      <p:sp>
        <p:nvSpPr>
          <p:cNvPr id="26" name="Google Shape;26;p30"/>
          <p:cNvSpPr/>
          <p:nvPr/>
        </p:nvSpPr>
        <p:spPr>
          <a:xfrm>
            <a:off x="-1" y="-960120"/>
            <a:ext cx="14676782" cy="928270"/>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27" name="Google Shape;27;p30"/>
          <p:cNvSpPr/>
          <p:nvPr/>
        </p:nvSpPr>
        <p:spPr>
          <a:xfrm>
            <a:off x="-1356361" y="6875979"/>
            <a:ext cx="14676782" cy="928270"/>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28" name="Google Shape;28;p30"/>
          <p:cNvSpPr/>
          <p:nvPr/>
        </p:nvSpPr>
        <p:spPr>
          <a:xfrm rot="5400000">
            <a:off x="10129568" y="1977381"/>
            <a:ext cx="6987520" cy="2819401"/>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29" name="Google Shape;29;p30"/>
          <p:cNvSpPr/>
          <p:nvPr/>
        </p:nvSpPr>
        <p:spPr>
          <a:xfrm>
            <a:off x="-3261642" y="347118"/>
            <a:ext cx="3246401" cy="7304731"/>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כותרת ותוכן פריסה 5">
  <p:cSld name="כותרת ותוכן פריסה 5">
    <p:spTree>
      <p:nvGrpSpPr>
        <p:cNvPr id="119" name="Shape 119"/>
        <p:cNvGrpSpPr/>
        <p:nvPr/>
      </p:nvGrpSpPr>
      <p:grpSpPr>
        <a:xfrm>
          <a:off x="0" y="0"/>
          <a:ext cx="0" cy="0"/>
          <a:chOff x="0" y="0"/>
          <a:chExt cx="0" cy="0"/>
        </a:xfrm>
      </p:grpSpPr>
      <p:sp>
        <p:nvSpPr>
          <p:cNvPr id="120" name="Google Shape;120;p39"/>
          <p:cNvSpPr/>
          <p:nvPr/>
        </p:nvSpPr>
        <p:spPr>
          <a:xfrm>
            <a:off x="-2429707" y="195047"/>
            <a:ext cx="2969302" cy="247597"/>
          </a:xfrm>
          <a:prstGeom prst="roundRect">
            <a:avLst>
              <a:gd fmla="val 50000" name="adj"/>
            </a:avLst>
          </a:prstGeom>
          <a:solidFill>
            <a:srgbClr val="192A72"/>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121" name="Google Shape;121;p39"/>
          <p:cNvSpPr txBox="1"/>
          <p:nvPr>
            <p:ph type="title"/>
          </p:nvPr>
        </p:nvSpPr>
        <p:spPr>
          <a:xfrm>
            <a:off x="1026926" y="155448"/>
            <a:ext cx="9802368" cy="720000"/>
          </a:xfrm>
          <a:prstGeom prst="rect">
            <a:avLst/>
          </a:prstGeom>
          <a:noFill/>
          <a:ln>
            <a:noFill/>
          </a:ln>
        </p:spPr>
        <p:txBody>
          <a:bodyPr anchorCtr="0" anchor="ctr" bIns="45700" lIns="91425" spcFirstLastPara="1" rIns="91425" wrap="square" tIns="45700">
            <a:noAutofit/>
          </a:bodyPr>
          <a:lstStyle>
            <a:lvl1pPr lvl="0" marR="0" rtl="1" algn="ctr">
              <a:lnSpc>
                <a:spcPct val="100000"/>
              </a:lnSpc>
              <a:spcBef>
                <a:spcPts val="0"/>
              </a:spcBef>
              <a:spcAft>
                <a:spcPts val="0"/>
              </a:spcAft>
              <a:buClr>
                <a:srgbClr val="002060"/>
              </a:buClr>
              <a:buSzPts val="4400"/>
              <a:buFont typeface="Varela Round"/>
              <a:buNone/>
              <a:defRPr b="1" i="0" sz="4400" u="none" cap="none" strike="noStrike">
                <a:solidFill>
                  <a:srgbClr val="002060"/>
                </a:solidFill>
                <a:latin typeface="Varela Round"/>
                <a:ea typeface="Varela Round"/>
                <a:cs typeface="Varela Round"/>
                <a:sym typeface="Varela Rou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39"/>
          <p:cNvSpPr txBox="1"/>
          <p:nvPr>
            <p:ph idx="1" type="body"/>
          </p:nvPr>
        </p:nvSpPr>
        <p:spPr>
          <a:xfrm>
            <a:off x="1026926" y="1025601"/>
            <a:ext cx="9802368" cy="431447"/>
          </a:xfrm>
          <a:prstGeom prst="rect">
            <a:avLst/>
          </a:prstGeom>
          <a:noFill/>
          <a:ln>
            <a:noFill/>
          </a:ln>
        </p:spPr>
        <p:txBody>
          <a:bodyPr anchorCtr="0" anchor="ctr" bIns="45700" lIns="91425" spcFirstLastPara="1" rIns="91425" wrap="square" tIns="45700">
            <a:noAutofit/>
          </a:bodyPr>
          <a:lstStyle>
            <a:lvl1pPr indent="-228600" lvl="0" marL="457200" rtl="1" algn="r">
              <a:lnSpc>
                <a:spcPct val="100000"/>
              </a:lnSpc>
              <a:spcBef>
                <a:spcPts val="600"/>
              </a:spcBef>
              <a:spcAft>
                <a:spcPts val="0"/>
              </a:spcAft>
              <a:buClr>
                <a:srgbClr val="12B4BC"/>
              </a:buClr>
              <a:buSzPts val="3000"/>
              <a:buNone/>
              <a:defRPr b="1" sz="3000">
                <a:solidFill>
                  <a:srgbClr val="12B4BC"/>
                </a:solidFill>
                <a:latin typeface="Varela Round"/>
                <a:ea typeface="Varela Round"/>
                <a:cs typeface="Varela Round"/>
                <a:sym typeface="Varela Round"/>
              </a:defRPr>
            </a:lvl1pPr>
            <a:lvl2pPr indent="-228600" lvl="1" marL="914400" rtl="1" algn="r">
              <a:lnSpc>
                <a:spcPct val="100000"/>
              </a:lnSpc>
              <a:spcBef>
                <a:spcPts val="400"/>
              </a:spcBef>
              <a:spcAft>
                <a:spcPts val="0"/>
              </a:spcAft>
              <a:buClr>
                <a:schemeClr val="dk1"/>
              </a:buClr>
              <a:buSzPts val="2000"/>
              <a:buNone/>
              <a:defRPr b="1" sz="2000"/>
            </a:lvl2pPr>
            <a:lvl3pPr indent="-228600" lvl="2" marL="1371600" rtl="1" algn="r">
              <a:lnSpc>
                <a:spcPct val="100000"/>
              </a:lnSpc>
              <a:spcBef>
                <a:spcPts val="360"/>
              </a:spcBef>
              <a:spcAft>
                <a:spcPts val="0"/>
              </a:spcAft>
              <a:buClr>
                <a:schemeClr val="dk1"/>
              </a:buClr>
              <a:buSzPts val="1800"/>
              <a:buNone/>
              <a:defRPr b="1" sz="1800"/>
            </a:lvl3pPr>
            <a:lvl4pPr indent="-228600" lvl="3" marL="1828800" rtl="1" algn="r">
              <a:lnSpc>
                <a:spcPct val="100000"/>
              </a:lnSpc>
              <a:spcBef>
                <a:spcPts val="320"/>
              </a:spcBef>
              <a:spcAft>
                <a:spcPts val="0"/>
              </a:spcAft>
              <a:buClr>
                <a:schemeClr val="dk1"/>
              </a:buClr>
              <a:buSzPts val="1600"/>
              <a:buNone/>
              <a:defRPr b="1" sz="1600"/>
            </a:lvl4pPr>
            <a:lvl5pPr indent="-228600" lvl="4" marL="2286000" rtl="1" algn="r">
              <a:lnSpc>
                <a:spcPct val="100000"/>
              </a:lnSpc>
              <a:spcBef>
                <a:spcPts val="320"/>
              </a:spcBef>
              <a:spcAft>
                <a:spcPts val="0"/>
              </a:spcAft>
              <a:buClr>
                <a:schemeClr val="dk1"/>
              </a:buClr>
              <a:buSzPts val="1600"/>
              <a:buNone/>
              <a:defRPr b="1" sz="1600"/>
            </a:lvl5pPr>
            <a:lvl6pPr indent="-228600" lvl="5" marL="2743200" rtl="1" algn="r">
              <a:lnSpc>
                <a:spcPct val="100000"/>
              </a:lnSpc>
              <a:spcBef>
                <a:spcPts val="320"/>
              </a:spcBef>
              <a:spcAft>
                <a:spcPts val="0"/>
              </a:spcAft>
              <a:buClr>
                <a:schemeClr val="dk1"/>
              </a:buClr>
              <a:buSzPts val="1600"/>
              <a:buNone/>
              <a:defRPr b="1" sz="1600"/>
            </a:lvl6pPr>
            <a:lvl7pPr indent="-228600" lvl="6" marL="3200400" rtl="1" algn="r">
              <a:lnSpc>
                <a:spcPct val="100000"/>
              </a:lnSpc>
              <a:spcBef>
                <a:spcPts val="320"/>
              </a:spcBef>
              <a:spcAft>
                <a:spcPts val="0"/>
              </a:spcAft>
              <a:buClr>
                <a:schemeClr val="dk1"/>
              </a:buClr>
              <a:buSzPts val="1600"/>
              <a:buNone/>
              <a:defRPr b="1" sz="1600"/>
            </a:lvl7pPr>
            <a:lvl8pPr indent="-228600" lvl="7" marL="3657600" rtl="1" algn="r">
              <a:lnSpc>
                <a:spcPct val="100000"/>
              </a:lnSpc>
              <a:spcBef>
                <a:spcPts val="320"/>
              </a:spcBef>
              <a:spcAft>
                <a:spcPts val="0"/>
              </a:spcAft>
              <a:buClr>
                <a:schemeClr val="dk1"/>
              </a:buClr>
              <a:buSzPts val="1600"/>
              <a:buNone/>
              <a:defRPr b="1" sz="1600"/>
            </a:lvl8pPr>
            <a:lvl9pPr indent="-228600" lvl="8" marL="4114800" rtl="1" algn="r">
              <a:lnSpc>
                <a:spcPct val="100000"/>
              </a:lnSpc>
              <a:spcBef>
                <a:spcPts val="320"/>
              </a:spcBef>
              <a:spcAft>
                <a:spcPts val="0"/>
              </a:spcAft>
              <a:buClr>
                <a:schemeClr val="dk1"/>
              </a:buClr>
              <a:buSzPts val="1600"/>
              <a:buNone/>
              <a:defRPr b="1" sz="1600"/>
            </a:lvl9pPr>
          </a:lstStyle>
          <a:p/>
        </p:txBody>
      </p:sp>
      <p:sp>
        <p:nvSpPr>
          <p:cNvPr id="123" name="Google Shape;123;p39"/>
          <p:cNvSpPr txBox="1"/>
          <p:nvPr>
            <p:ph idx="2" type="body"/>
          </p:nvPr>
        </p:nvSpPr>
        <p:spPr>
          <a:xfrm>
            <a:off x="1026927" y="1710442"/>
            <a:ext cx="8212766" cy="4152517"/>
          </a:xfrm>
          <a:prstGeom prst="rect">
            <a:avLst/>
          </a:prstGeom>
          <a:noFill/>
          <a:ln>
            <a:noFill/>
          </a:ln>
        </p:spPr>
        <p:txBody>
          <a:bodyPr anchorCtr="0" anchor="t" bIns="45700" lIns="91425" spcFirstLastPara="1" rIns="91425" wrap="square" tIns="45700">
            <a:normAutofit/>
          </a:bodyPr>
          <a:lstStyle>
            <a:lvl1pPr indent="-381000" lvl="0" marL="457200" rtl="1" algn="r">
              <a:lnSpc>
                <a:spcPct val="100000"/>
              </a:lnSpc>
              <a:spcBef>
                <a:spcPts val="0"/>
              </a:spcBef>
              <a:spcAft>
                <a:spcPts val="0"/>
              </a:spcAft>
              <a:buClr>
                <a:srgbClr val="002060"/>
              </a:buClr>
              <a:buSzPts val="2400"/>
              <a:buChar char="•"/>
              <a:defRPr sz="2400">
                <a:solidFill>
                  <a:srgbClr val="002060"/>
                </a:solidFill>
                <a:latin typeface="Varela Round"/>
                <a:ea typeface="Varela Round"/>
                <a:cs typeface="Varela Round"/>
                <a:sym typeface="Varela Round"/>
              </a:defRPr>
            </a:lvl1pPr>
            <a:lvl2pPr indent="-381000" lvl="1" marL="914400" rtl="1" algn="r">
              <a:lnSpc>
                <a:spcPct val="100000"/>
              </a:lnSpc>
              <a:spcBef>
                <a:spcPts val="600"/>
              </a:spcBef>
              <a:spcAft>
                <a:spcPts val="0"/>
              </a:spcAft>
              <a:buClr>
                <a:srgbClr val="002060"/>
              </a:buClr>
              <a:buSzPts val="2400"/>
              <a:buChar char="–"/>
              <a:defRPr sz="2400">
                <a:solidFill>
                  <a:srgbClr val="002060"/>
                </a:solidFill>
                <a:latin typeface="Varela Round"/>
                <a:ea typeface="Varela Round"/>
                <a:cs typeface="Varela Round"/>
                <a:sym typeface="Varela Round"/>
              </a:defRPr>
            </a:lvl2pPr>
            <a:lvl3pPr indent="-342900" lvl="2" marL="1371600" rtl="1" algn="r">
              <a:lnSpc>
                <a:spcPct val="100000"/>
              </a:lnSpc>
              <a:spcBef>
                <a:spcPts val="600"/>
              </a:spcBef>
              <a:spcAft>
                <a:spcPts val="0"/>
              </a:spcAft>
              <a:buClr>
                <a:schemeClr val="dk1"/>
              </a:buClr>
              <a:buSzPts val="1800"/>
              <a:buChar char="•"/>
              <a:defRPr sz="1800"/>
            </a:lvl3pPr>
            <a:lvl4pPr indent="-330200" lvl="3" marL="1828800" rtl="1" algn="r">
              <a:lnSpc>
                <a:spcPct val="100000"/>
              </a:lnSpc>
              <a:spcBef>
                <a:spcPts val="320"/>
              </a:spcBef>
              <a:spcAft>
                <a:spcPts val="0"/>
              </a:spcAft>
              <a:buClr>
                <a:schemeClr val="dk1"/>
              </a:buClr>
              <a:buSzPts val="1600"/>
              <a:buChar char="–"/>
              <a:defRPr sz="1600"/>
            </a:lvl4pPr>
            <a:lvl5pPr indent="-330200" lvl="4" marL="2286000" rtl="1" algn="r">
              <a:lnSpc>
                <a:spcPct val="100000"/>
              </a:lnSpc>
              <a:spcBef>
                <a:spcPts val="320"/>
              </a:spcBef>
              <a:spcAft>
                <a:spcPts val="0"/>
              </a:spcAft>
              <a:buClr>
                <a:schemeClr val="dk1"/>
              </a:buClr>
              <a:buSzPts val="1600"/>
              <a:buChar char="»"/>
              <a:defRPr sz="1600"/>
            </a:lvl5pPr>
            <a:lvl6pPr indent="-330200" lvl="5" marL="2743200" rtl="1" algn="r">
              <a:lnSpc>
                <a:spcPct val="100000"/>
              </a:lnSpc>
              <a:spcBef>
                <a:spcPts val="320"/>
              </a:spcBef>
              <a:spcAft>
                <a:spcPts val="0"/>
              </a:spcAft>
              <a:buClr>
                <a:schemeClr val="dk1"/>
              </a:buClr>
              <a:buSzPts val="1600"/>
              <a:buChar char="•"/>
              <a:defRPr sz="1600"/>
            </a:lvl6pPr>
            <a:lvl7pPr indent="-330200" lvl="6" marL="3200400" rtl="1" algn="r">
              <a:lnSpc>
                <a:spcPct val="100000"/>
              </a:lnSpc>
              <a:spcBef>
                <a:spcPts val="320"/>
              </a:spcBef>
              <a:spcAft>
                <a:spcPts val="0"/>
              </a:spcAft>
              <a:buClr>
                <a:schemeClr val="dk1"/>
              </a:buClr>
              <a:buSzPts val="1600"/>
              <a:buChar char="•"/>
              <a:defRPr sz="1600"/>
            </a:lvl7pPr>
            <a:lvl8pPr indent="-330200" lvl="7" marL="3657600" rtl="1" algn="r">
              <a:lnSpc>
                <a:spcPct val="100000"/>
              </a:lnSpc>
              <a:spcBef>
                <a:spcPts val="320"/>
              </a:spcBef>
              <a:spcAft>
                <a:spcPts val="0"/>
              </a:spcAft>
              <a:buClr>
                <a:schemeClr val="dk1"/>
              </a:buClr>
              <a:buSzPts val="1600"/>
              <a:buChar char="•"/>
              <a:defRPr sz="1600"/>
            </a:lvl8pPr>
            <a:lvl9pPr indent="-330200" lvl="8" marL="4114800" rtl="1" algn="r">
              <a:lnSpc>
                <a:spcPct val="100000"/>
              </a:lnSpc>
              <a:spcBef>
                <a:spcPts val="320"/>
              </a:spcBef>
              <a:spcAft>
                <a:spcPts val="0"/>
              </a:spcAft>
              <a:buClr>
                <a:schemeClr val="dk1"/>
              </a:buClr>
              <a:buSzPts val="1600"/>
              <a:buChar char="•"/>
              <a:defRPr sz="1600"/>
            </a:lvl9pPr>
          </a:lstStyle>
          <a:p/>
        </p:txBody>
      </p:sp>
      <p:sp>
        <p:nvSpPr>
          <p:cNvPr id="124" name="Google Shape;124;p39"/>
          <p:cNvSpPr/>
          <p:nvPr/>
        </p:nvSpPr>
        <p:spPr>
          <a:xfrm>
            <a:off x="9974795" y="5878199"/>
            <a:ext cx="4766811" cy="357667"/>
          </a:xfrm>
          <a:prstGeom prst="roundRect">
            <a:avLst>
              <a:gd fmla="val 50000" name="adj"/>
            </a:avLst>
          </a:prstGeom>
          <a:solidFill>
            <a:srgbClr val="92D050"/>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125" name="Google Shape;125;p39"/>
          <p:cNvSpPr/>
          <p:nvPr/>
        </p:nvSpPr>
        <p:spPr>
          <a:xfrm>
            <a:off x="-2017472" y="518276"/>
            <a:ext cx="2969302" cy="369516"/>
          </a:xfrm>
          <a:prstGeom prst="roundRect">
            <a:avLst>
              <a:gd fmla="val 50000" name="adj"/>
            </a:avLst>
          </a:prstGeom>
          <a:solidFill>
            <a:srgbClr val="6CF0FF"/>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126" name="Google Shape;126;p39"/>
          <p:cNvSpPr/>
          <p:nvPr/>
        </p:nvSpPr>
        <p:spPr>
          <a:xfrm>
            <a:off x="8144699" y="6307826"/>
            <a:ext cx="5175721" cy="720000"/>
          </a:xfrm>
          <a:prstGeom prst="roundRect">
            <a:avLst>
              <a:gd fmla="val 50000" name="adj"/>
            </a:avLst>
          </a:prstGeom>
          <a:solidFill>
            <a:srgbClr val="192A72"/>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127" name="Google Shape;127;p39"/>
          <p:cNvSpPr/>
          <p:nvPr/>
        </p:nvSpPr>
        <p:spPr>
          <a:xfrm>
            <a:off x="-1" y="-960120"/>
            <a:ext cx="14676782" cy="928270"/>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128" name="Google Shape;128;p39"/>
          <p:cNvSpPr/>
          <p:nvPr/>
        </p:nvSpPr>
        <p:spPr>
          <a:xfrm>
            <a:off x="-1356361" y="6889426"/>
            <a:ext cx="14676782" cy="928270"/>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129" name="Google Shape;129;p39"/>
          <p:cNvSpPr/>
          <p:nvPr/>
        </p:nvSpPr>
        <p:spPr>
          <a:xfrm rot="5400000">
            <a:off x="10121386" y="1972518"/>
            <a:ext cx="6987520" cy="2819401"/>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130" name="Google Shape;130;p39"/>
          <p:cNvSpPr/>
          <p:nvPr/>
        </p:nvSpPr>
        <p:spPr>
          <a:xfrm>
            <a:off x="-3273296" y="-31850"/>
            <a:ext cx="3246401" cy="7683699"/>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131" name="Google Shape;131;p39"/>
          <p:cNvSpPr txBox="1"/>
          <p:nvPr/>
        </p:nvSpPr>
        <p:spPr>
          <a:xfrm>
            <a:off x="-162210" y="6389199"/>
            <a:ext cx="812800" cy="52120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fld id="{00000000-1234-1234-1234-123412341234}" type="slidenum">
              <a:rPr b="0" i="0" lang="iw-IL" sz="1800" u="none" cap="none" strike="noStrike">
                <a:solidFill>
                  <a:srgbClr val="A5A5A5"/>
                </a:solidFill>
                <a:latin typeface="Varela Round"/>
                <a:ea typeface="Varela Round"/>
                <a:cs typeface="Varela Round"/>
                <a:sym typeface="Varela Round"/>
              </a:rPr>
              <a:t>‹#›</a:t>
            </a:fld>
            <a:endParaRPr b="0" i="0" sz="1800" u="none" cap="none" strike="noStrike">
              <a:solidFill>
                <a:srgbClr val="A5A5A5"/>
              </a:solidFill>
              <a:latin typeface="Varela Round"/>
              <a:ea typeface="Varela Round"/>
              <a:cs typeface="Varela Round"/>
              <a:sym typeface="Varela Roun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וידאו על מסך מלא">
  <p:cSld name="וידאו על מסך מלא">
    <p:spTree>
      <p:nvGrpSpPr>
        <p:cNvPr id="132" name="Shape 132"/>
        <p:cNvGrpSpPr/>
        <p:nvPr/>
      </p:nvGrpSpPr>
      <p:grpSpPr>
        <a:xfrm>
          <a:off x="0" y="0"/>
          <a:ext cx="0" cy="0"/>
          <a:chOff x="0" y="0"/>
          <a:chExt cx="0" cy="0"/>
        </a:xfrm>
      </p:grpSpPr>
      <p:sp>
        <p:nvSpPr>
          <p:cNvPr id="133" name="Google Shape;133;p40"/>
          <p:cNvSpPr/>
          <p:nvPr/>
        </p:nvSpPr>
        <p:spPr>
          <a:xfrm>
            <a:off x="8667715" y="-161750"/>
            <a:ext cx="5300119" cy="382355"/>
          </a:xfrm>
          <a:prstGeom prst="roundRect">
            <a:avLst>
              <a:gd fmla="val 50000" name="adj"/>
            </a:avLst>
          </a:prstGeom>
          <a:solidFill>
            <a:srgbClr val="92D050"/>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134" name="Google Shape;134;p40"/>
          <p:cNvSpPr/>
          <p:nvPr>
            <p:ph idx="2" type="media"/>
          </p:nvPr>
        </p:nvSpPr>
        <p:spPr>
          <a:xfrm>
            <a:off x="363416" y="639717"/>
            <a:ext cx="11465168" cy="6122933"/>
          </a:xfrm>
          <a:prstGeom prst="rect">
            <a:avLst/>
          </a:prstGeom>
          <a:noFill/>
          <a:ln>
            <a:noFill/>
          </a:ln>
        </p:spPr>
        <p:txBody>
          <a:bodyPr anchorCtr="0" anchor="t" bIns="45700" lIns="91425" spcFirstLastPara="1" rIns="91425" wrap="square" tIns="45700">
            <a:normAutofit/>
          </a:bodyPr>
          <a:lstStyle>
            <a:lvl1pPr lvl="0" marR="0" rtl="1" algn="r">
              <a:lnSpc>
                <a:spcPct val="100000"/>
              </a:lnSpc>
              <a:spcBef>
                <a:spcPts val="640"/>
              </a:spcBef>
              <a:spcAft>
                <a:spcPts val="0"/>
              </a:spcAft>
              <a:buClr>
                <a:srgbClr val="192A72"/>
              </a:buClr>
              <a:buSzPts val="3200"/>
              <a:buFont typeface="Arial"/>
              <a:buNone/>
              <a:defRPr b="0" i="0" sz="3200" u="none" cap="none" strike="noStrike">
                <a:solidFill>
                  <a:srgbClr val="192A72"/>
                </a:solidFill>
                <a:latin typeface="Varela Round"/>
                <a:ea typeface="Varela Round"/>
                <a:cs typeface="Varela Round"/>
                <a:sym typeface="Varela Round"/>
              </a:defRPr>
            </a:lvl1pPr>
            <a:lvl2pPr lvl="1" marR="0" rtl="1" algn="r">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Varela Round"/>
                <a:ea typeface="Varela Round"/>
                <a:cs typeface="Varela Round"/>
                <a:sym typeface="Varela Round"/>
              </a:defRPr>
            </a:lvl2pPr>
            <a:lvl3pPr lvl="2" marR="0" rtl="1" algn="r">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Varela Round"/>
                <a:ea typeface="Varela Round"/>
                <a:cs typeface="Varela Round"/>
                <a:sym typeface="Varela Round"/>
              </a:defRPr>
            </a:lvl3pPr>
            <a:lvl4pPr lvl="3" marR="0" rtl="1" algn="r">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arela Round"/>
                <a:ea typeface="Varela Round"/>
                <a:cs typeface="Varela Round"/>
                <a:sym typeface="Varela Round"/>
              </a:defRPr>
            </a:lvl4pPr>
            <a:lvl5pPr lvl="4" marR="0" rtl="1" algn="r">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arela Round"/>
                <a:ea typeface="Varela Round"/>
                <a:cs typeface="Varela Round"/>
                <a:sym typeface="Varela Round"/>
              </a:defRPr>
            </a:lvl5pPr>
            <a:lvl6pPr lvl="5" marR="0" rtl="1" algn="r">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arela Round"/>
                <a:ea typeface="Varela Round"/>
                <a:cs typeface="Varela Round"/>
                <a:sym typeface="Varela Round"/>
              </a:defRPr>
            </a:lvl6pPr>
            <a:lvl7pPr lvl="6" marR="0" rtl="1" algn="r">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arela Round"/>
                <a:ea typeface="Varela Round"/>
                <a:cs typeface="Varela Round"/>
                <a:sym typeface="Varela Round"/>
              </a:defRPr>
            </a:lvl7pPr>
            <a:lvl8pPr lvl="7" marR="0" rtl="1" algn="r">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arela Round"/>
                <a:ea typeface="Varela Round"/>
                <a:cs typeface="Varela Round"/>
                <a:sym typeface="Varela Round"/>
              </a:defRPr>
            </a:lvl8pPr>
            <a:lvl9pPr lvl="8" marR="0" rtl="1" algn="r">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arela Round"/>
                <a:ea typeface="Varela Round"/>
                <a:cs typeface="Varela Round"/>
                <a:sym typeface="Varela Round"/>
              </a:defRPr>
            </a:lvl9pPr>
          </a:lstStyle>
          <a:p/>
        </p:txBody>
      </p:sp>
      <p:sp>
        <p:nvSpPr>
          <p:cNvPr id="135" name="Google Shape;135;p40"/>
          <p:cNvSpPr txBox="1"/>
          <p:nvPr>
            <p:ph idx="1" type="body"/>
          </p:nvPr>
        </p:nvSpPr>
        <p:spPr>
          <a:xfrm>
            <a:off x="363416" y="95349"/>
            <a:ext cx="8074879" cy="400050"/>
          </a:xfrm>
          <a:prstGeom prst="rect">
            <a:avLst/>
          </a:prstGeom>
          <a:noFill/>
          <a:ln>
            <a:noFill/>
          </a:ln>
        </p:spPr>
        <p:txBody>
          <a:bodyPr anchorCtr="0" anchor="ctr" bIns="45700" lIns="91425" spcFirstLastPara="1" rIns="91425" wrap="square" tIns="45700">
            <a:noAutofit/>
          </a:bodyPr>
          <a:lstStyle>
            <a:lvl1pPr indent="-228600" lvl="0" marL="457200" rtl="1" algn="r">
              <a:lnSpc>
                <a:spcPct val="100000"/>
              </a:lnSpc>
              <a:spcBef>
                <a:spcPts val="480"/>
              </a:spcBef>
              <a:spcAft>
                <a:spcPts val="0"/>
              </a:spcAft>
              <a:buClr>
                <a:srgbClr val="192A72"/>
              </a:buClr>
              <a:buSzPts val="2400"/>
              <a:buFont typeface="Varela Round"/>
              <a:buNone/>
              <a:defRPr sz="2400">
                <a:solidFill>
                  <a:srgbClr val="192A72"/>
                </a:solidFill>
                <a:latin typeface="Varela Round"/>
                <a:ea typeface="Varela Round"/>
                <a:cs typeface="Varela Round"/>
                <a:sym typeface="Varela Round"/>
              </a:defRPr>
            </a:lvl1pPr>
            <a:lvl2pPr indent="-342900" lvl="1" marL="914400" rtl="1" algn="r">
              <a:lnSpc>
                <a:spcPct val="100000"/>
              </a:lnSpc>
              <a:spcBef>
                <a:spcPts val="360"/>
              </a:spcBef>
              <a:spcAft>
                <a:spcPts val="0"/>
              </a:spcAft>
              <a:buClr>
                <a:schemeClr val="dk1"/>
              </a:buClr>
              <a:buSzPts val="1800"/>
              <a:buChar char="–"/>
              <a:defRPr/>
            </a:lvl2pPr>
            <a:lvl3pPr indent="-342900" lvl="2" marL="1371600" rtl="1" algn="r">
              <a:lnSpc>
                <a:spcPct val="100000"/>
              </a:lnSpc>
              <a:spcBef>
                <a:spcPts val="360"/>
              </a:spcBef>
              <a:spcAft>
                <a:spcPts val="0"/>
              </a:spcAft>
              <a:buClr>
                <a:schemeClr val="dk1"/>
              </a:buClr>
              <a:buSzPts val="1800"/>
              <a:buChar char="•"/>
              <a:defRPr/>
            </a:lvl3pPr>
            <a:lvl4pPr indent="-342900" lvl="3" marL="1828800" rtl="1" algn="r">
              <a:lnSpc>
                <a:spcPct val="100000"/>
              </a:lnSpc>
              <a:spcBef>
                <a:spcPts val="360"/>
              </a:spcBef>
              <a:spcAft>
                <a:spcPts val="0"/>
              </a:spcAft>
              <a:buClr>
                <a:schemeClr val="dk1"/>
              </a:buClr>
              <a:buSzPts val="1800"/>
              <a:buChar char="–"/>
              <a:defRPr/>
            </a:lvl4pPr>
            <a:lvl5pPr indent="-342900" lvl="4" marL="2286000" rtl="1" algn="r">
              <a:lnSpc>
                <a:spcPct val="100000"/>
              </a:lnSpc>
              <a:spcBef>
                <a:spcPts val="360"/>
              </a:spcBef>
              <a:spcAft>
                <a:spcPts val="0"/>
              </a:spcAft>
              <a:buClr>
                <a:schemeClr val="dk1"/>
              </a:buClr>
              <a:buSzPts val="1800"/>
              <a:buChar char="»"/>
              <a:defRPr/>
            </a:lvl5pPr>
            <a:lvl6pPr indent="-342900" lvl="5" marL="2743200" rtl="1" algn="r">
              <a:lnSpc>
                <a:spcPct val="100000"/>
              </a:lnSpc>
              <a:spcBef>
                <a:spcPts val="360"/>
              </a:spcBef>
              <a:spcAft>
                <a:spcPts val="0"/>
              </a:spcAft>
              <a:buClr>
                <a:schemeClr val="dk1"/>
              </a:buClr>
              <a:buSzPts val="1800"/>
              <a:buChar char="•"/>
              <a:defRPr/>
            </a:lvl6pPr>
            <a:lvl7pPr indent="-342900" lvl="6" marL="3200400" rtl="1" algn="r">
              <a:lnSpc>
                <a:spcPct val="100000"/>
              </a:lnSpc>
              <a:spcBef>
                <a:spcPts val="360"/>
              </a:spcBef>
              <a:spcAft>
                <a:spcPts val="0"/>
              </a:spcAft>
              <a:buClr>
                <a:schemeClr val="dk1"/>
              </a:buClr>
              <a:buSzPts val="1800"/>
              <a:buChar char="•"/>
              <a:defRPr/>
            </a:lvl7pPr>
            <a:lvl8pPr indent="-342900" lvl="7" marL="3657600" rtl="1" algn="r">
              <a:lnSpc>
                <a:spcPct val="100000"/>
              </a:lnSpc>
              <a:spcBef>
                <a:spcPts val="360"/>
              </a:spcBef>
              <a:spcAft>
                <a:spcPts val="0"/>
              </a:spcAft>
              <a:buClr>
                <a:schemeClr val="dk1"/>
              </a:buClr>
              <a:buSzPts val="1800"/>
              <a:buChar char="•"/>
              <a:defRPr/>
            </a:lvl8pPr>
            <a:lvl9pPr indent="-342900" lvl="8" marL="4114800" rtl="1" algn="r">
              <a:lnSpc>
                <a:spcPct val="100000"/>
              </a:lnSpc>
              <a:spcBef>
                <a:spcPts val="360"/>
              </a:spcBef>
              <a:spcAft>
                <a:spcPts val="0"/>
              </a:spcAft>
              <a:buClr>
                <a:schemeClr val="dk1"/>
              </a:buClr>
              <a:buSzPts val="1800"/>
              <a:buChar char="•"/>
              <a:defRPr/>
            </a:lvl9pPr>
          </a:lstStyle>
          <a:p/>
        </p:txBody>
      </p:sp>
      <p:sp>
        <p:nvSpPr>
          <p:cNvPr id="136" name="Google Shape;136;p40"/>
          <p:cNvSpPr/>
          <p:nvPr/>
        </p:nvSpPr>
        <p:spPr>
          <a:xfrm>
            <a:off x="-1" y="-960120"/>
            <a:ext cx="14676782" cy="928270"/>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137" name="Google Shape;137;p40"/>
          <p:cNvSpPr/>
          <p:nvPr/>
        </p:nvSpPr>
        <p:spPr>
          <a:xfrm>
            <a:off x="-1356361" y="6875979"/>
            <a:ext cx="14676782" cy="928270"/>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138" name="Google Shape;138;p40"/>
          <p:cNvSpPr/>
          <p:nvPr/>
        </p:nvSpPr>
        <p:spPr>
          <a:xfrm rot="5400000">
            <a:off x="10129568" y="1977381"/>
            <a:ext cx="6987520" cy="2819401"/>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139" name="Google Shape;139;p40"/>
          <p:cNvSpPr/>
          <p:nvPr/>
        </p:nvSpPr>
        <p:spPr>
          <a:xfrm>
            <a:off x="-3948180" y="347118"/>
            <a:ext cx="3246401" cy="7304731"/>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140" name="Google Shape;140;p40"/>
          <p:cNvSpPr/>
          <p:nvPr/>
        </p:nvSpPr>
        <p:spPr>
          <a:xfrm>
            <a:off x="-1" y="-960120"/>
            <a:ext cx="14676782" cy="928270"/>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141" name="Google Shape;141;p40"/>
          <p:cNvSpPr/>
          <p:nvPr/>
        </p:nvSpPr>
        <p:spPr>
          <a:xfrm>
            <a:off x="-1356361" y="6889426"/>
            <a:ext cx="14676782" cy="928270"/>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142" name="Google Shape;142;p40"/>
          <p:cNvSpPr/>
          <p:nvPr/>
        </p:nvSpPr>
        <p:spPr>
          <a:xfrm rot="5400000">
            <a:off x="10121386" y="1972518"/>
            <a:ext cx="6987520" cy="2819401"/>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143" name="Google Shape;143;p40"/>
          <p:cNvSpPr/>
          <p:nvPr/>
        </p:nvSpPr>
        <p:spPr>
          <a:xfrm>
            <a:off x="-3273296" y="-31850"/>
            <a:ext cx="3246401" cy="7683699"/>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144" name="Google Shape;144;p40"/>
          <p:cNvSpPr txBox="1"/>
          <p:nvPr/>
        </p:nvSpPr>
        <p:spPr>
          <a:xfrm>
            <a:off x="-231414" y="6409126"/>
            <a:ext cx="812800" cy="52120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fld id="{00000000-1234-1234-1234-123412341234}" type="slidenum">
              <a:rPr b="0" i="0" lang="iw-IL" sz="1600" u="none" cap="none" strike="noStrike">
                <a:solidFill>
                  <a:srgbClr val="A5A5A5"/>
                </a:solidFill>
                <a:latin typeface="Varela Round"/>
                <a:ea typeface="Varela Round"/>
                <a:cs typeface="Varela Round"/>
                <a:sym typeface="Varela Round"/>
              </a:rPr>
              <a:t>‹#›</a:t>
            </a:fld>
            <a:endParaRPr b="0" i="0" sz="1600" u="none" cap="none" strike="noStrike">
              <a:solidFill>
                <a:srgbClr val="A5A5A5"/>
              </a:solidFill>
              <a:latin typeface="Varela Round"/>
              <a:ea typeface="Varela Round"/>
              <a:cs typeface="Varela Round"/>
              <a:sym typeface="Varela Roun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כותרת ראשית ושתי תמונות">
  <p:cSld name="כותרת ראשית ושתי תמונות">
    <p:spTree>
      <p:nvGrpSpPr>
        <p:cNvPr id="145" name="Shape 145"/>
        <p:cNvGrpSpPr/>
        <p:nvPr/>
      </p:nvGrpSpPr>
      <p:grpSpPr>
        <a:xfrm>
          <a:off x="0" y="0"/>
          <a:ext cx="0" cy="0"/>
          <a:chOff x="0" y="0"/>
          <a:chExt cx="0" cy="0"/>
        </a:xfrm>
      </p:grpSpPr>
      <p:sp>
        <p:nvSpPr>
          <p:cNvPr id="146" name="Google Shape;146;p41"/>
          <p:cNvSpPr/>
          <p:nvPr>
            <p:ph idx="2" type="pic"/>
          </p:nvPr>
        </p:nvSpPr>
        <p:spPr>
          <a:xfrm>
            <a:off x="594360" y="1310640"/>
            <a:ext cx="4511040" cy="4267200"/>
          </a:xfrm>
          <a:prstGeom prst="rect">
            <a:avLst/>
          </a:prstGeom>
          <a:noFill/>
          <a:ln>
            <a:noFill/>
          </a:ln>
        </p:spPr>
      </p:sp>
      <p:sp>
        <p:nvSpPr>
          <p:cNvPr id="147" name="Google Shape;147;p41"/>
          <p:cNvSpPr txBox="1"/>
          <p:nvPr>
            <p:ph type="title"/>
          </p:nvPr>
        </p:nvSpPr>
        <p:spPr>
          <a:xfrm>
            <a:off x="1026926" y="155448"/>
            <a:ext cx="9802368" cy="720000"/>
          </a:xfrm>
          <a:prstGeom prst="rect">
            <a:avLst/>
          </a:prstGeom>
          <a:noFill/>
          <a:ln>
            <a:noFill/>
          </a:ln>
        </p:spPr>
        <p:txBody>
          <a:bodyPr anchorCtr="0" anchor="ctr" bIns="45700" lIns="91425" spcFirstLastPara="1" rIns="91425" wrap="square" tIns="45700">
            <a:noAutofit/>
          </a:bodyPr>
          <a:lstStyle>
            <a:lvl1pPr lvl="0" marR="0" rtl="1" algn="ctr">
              <a:lnSpc>
                <a:spcPct val="100000"/>
              </a:lnSpc>
              <a:spcBef>
                <a:spcPts val="0"/>
              </a:spcBef>
              <a:spcAft>
                <a:spcPts val="0"/>
              </a:spcAft>
              <a:buClr>
                <a:srgbClr val="002060"/>
              </a:buClr>
              <a:buSzPts val="4400"/>
              <a:buFont typeface="Varela Round"/>
              <a:buNone/>
              <a:defRPr b="1" i="0" sz="4400" u="none" cap="none" strike="noStrike">
                <a:solidFill>
                  <a:srgbClr val="002060"/>
                </a:solidFill>
                <a:latin typeface="Varela Round"/>
                <a:ea typeface="Varela Round"/>
                <a:cs typeface="Varela Round"/>
                <a:sym typeface="Varela Rou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8" name="Google Shape;148;p41"/>
          <p:cNvSpPr/>
          <p:nvPr/>
        </p:nvSpPr>
        <p:spPr>
          <a:xfrm>
            <a:off x="-2429707" y="195047"/>
            <a:ext cx="2969302" cy="247597"/>
          </a:xfrm>
          <a:prstGeom prst="roundRect">
            <a:avLst>
              <a:gd fmla="val 50000" name="adj"/>
            </a:avLst>
          </a:prstGeom>
          <a:solidFill>
            <a:srgbClr val="192A72"/>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149" name="Google Shape;149;p41"/>
          <p:cNvSpPr/>
          <p:nvPr/>
        </p:nvSpPr>
        <p:spPr>
          <a:xfrm>
            <a:off x="9974795" y="5878199"/>
            <a:ext cx="4766811" cy="357667"/>
          </a:xfrm>
          <a:prstGeom prst="roundRect">
            <a:avLst>
              <a:gd fmla="val 50000" name="adj"/>
            </a:avLst>
          </a:prstGeom>
          <a:solidFill>
            <a:srgbClr val="92D050"/>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150" name="Google Shape;150;p41"/>
          <p:cNvSpPr/>
          <p:nvPr/>
        </p:nvSpPr>
        <p:spPr>
          <a:xfrm>
            <a:off x="-2017472" y="518276"/>
            <a:ext cx="2969302" cy="369516"/>
          </a:xfrm>
          <a:prstGeom prst="roundRect">
            <a:avLst>
              <a:gd fmla="val 50000" name="adj"/>
            </a:avLst>
          </a:prstGeom>
          <a:solidFill>
            <a:srgbClr val="6CF0FF"/>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151" name="Google Shape;151;p41"/>
          <p:cNvSpPr/>
          <p:nvPr/>
        </p:nvSpPr>
        <p:spPr>
          <a:xfrm>
            <a:off x="8144699" y="6307826"/>
            <a:ext cx="5175721" cy="720000"/>
          </a:xfrm>
          <a:prstGeom prst="roundRect">
            <a:avLst>
              <a:gd fmla="val 50000" name="adj"/>
            </a:avLst>
          </a:prstGeom>
          <a:solidFill>
            <a:srgbClr val="192A72"/>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152" name="Google Shape;152;p41"/>
          <p:cNvSpPr/>
          <p:nvPr>
            <p:ph idx="3" type="pic"/>
          </p:nvPr>
        </p:nvSpPr>
        <p:spPr>
          <a:xfrm>
            <a:off x="5372315" y="1310640"/>
            <a:ext cx="4511040" cy="4267200"/>
          </a:xfrm>
          <a:prstGeom prst="rect">
            <a:avLst/>
          </a:prstGeom>
          <a:noFill/>
          <a:ln>
            <a:noFill/>
          </a:ln>
        </p:spPr>
      </p:sp>
      <p:sp>
        <p:nvSpPr>
          <p:cNvPr id="153" name="Google Shape;153;p41"/>
          <p:cNvSpPr/>
          <p:nvPr/>
        </p:nvSpPr>
        <p:spPr>
          <a:xfrm>
            <a:off x="-1" y="-960120"/>
            <a:ext cx="14676782" cy="928270"/>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154" name="Google Shape;154;p41"/>
          <p:cNvSpPr/>
          <p:nvPr/>
        </p:nvSpPr>
        <p:spPr>
          <a:xfrm>
            <a:off x="-1356361" y="6889426"/>
            <a:ext cx="14676782" cy="928270"/>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155" name="Google Shape;155;p41"/>
          <p:cNvSpPr/>
          <p:nvPr/>
        </p:nvSpPr>
        <p:spPr>
          <a:xfrm rot="5400000">
            <a:off x="10092700" y="2084060"/>
            <a:ext cx="6987520" cy="2819401"/>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156" name="Google Shape;156;p41"/>
          <p:cNvSpPr/>
          <p:nvPr/>
        </p:nvSpPr>
        <p:spPr>
          <a:xfrm>
            <a:off x="-3273296" y="-31850"/>
            <a:ext cx="3246401" cy="7683699"/>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op" showMasterSp="0" type="tx">
  <p:cSld name="TITLE_AND_BODY">
    <p:spTree>
      <p:nvGrpSpPr>
        <p:cNvPr id="157" name="Shape 157"/>
        <p:cNvGrpSpPr/>
        <p:nvPr/>
      </p:nvGrpSpPr>
      <p:grpSpPr>
        <a:xfrm>
          <a:off x="0" y="0"/>
          <a:ext cx="0" cy="0"/>
          <a:chOff x="0" y="0"/>
          <a:chExt cx="0" cy="0"/>
        </a:xfrm>
      </p:grpSpPr>
      <p:sp>
        <p:nvSpPr>
          <p:cNvPr id="158" name="Google Shape;158;p42"/>
          <p:cNvSpPr txBox="1"/>
          <p:nvPr>
            <p:ph type="title"/>
          </p:nvPr>
        </p:nvSpPr>
        <p:spPr>
          <a:xfrm>
            <a:off x="2193726" y="312539"/>
            <a:ext cx="7804548" cy="1518047"/>
          </a:xfrm>
          <a:prstGeom prst="rect">
            <a:avLst/>
          </a:prstGeom>
          <a:noFill/>
          <a:ln>
            <a:noFill/>
          </a:ln>
        </p:spPr>
        <p:txBody>
          <a:bodyPr anchorCtr="0" anchor="t" bIns="35700" lIns="35700" spcFirstLastPara="1" rIns="35700" wrap="square" tIns="35700">
            <a:normAutofit/>
          </a:bodyPr>
          <a:lstStyle>
            <a:lvl1pPr lvl="0" rtl="1" algn="l">
              <a:lnSpc>
                <a:spcPct val="100000"/>
              </a:lnSpc>
              <a:spcBef>
                <a:spcPts val="0"/>
              </a:spcBef>
              <a:spcAft>
                <a:spcPts val="0"/>
              </a:spcAft>
              <a:buClr>
                <a:srgbClr val="000000"/>
              </a:buClr>
              <a:buSzPts val="4200"/>
              <a:buFont typeface="Varela Round"/>
              <a:buNone/>
              <a:defRPr b="1" sz="4200">
                <a:solidFill>
                  <a:srgbClr val="000000"/>
                </a:solidFill>
                <a:latin typeface="Varela Round"/>
                <a:ea typeface="Varela Round"/>
                <a:cs typeface="Varela Round"/>
                <a:sym typeface="Varela Rou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9" name="Google Shape;159;p42"/>
          <p:cNvSpPr txBox="1"/>
          <p:nvPr>
            <p:ph idx="12" type="sldNum"/>
          </p:nvPr>
        </p:nvSpPr>
        <p:spPr>
          <a:xfrm>
            <a:off x="5964732" y="6505277"/>
            <a:ext cx="253607" cy="249238"/>
          </a:xfrm>
          <a:prstGeom prst="rect">
            <a:avLst/>
          </a:prstGeom>
          <a:noFill/>
          <a:ln>
            <a:noFill/>
          </a:ln>
        </p:spPr>
        <p:txBody>
          <a:bodyPr anchorCtr="0" anchor="t" bIns="35700" lIns="35700" spcFirstLastPara="1" rIns="35700" wrap="square" tIns="35700">
            <a:noAutofit/>
          </a:bodyPr>
          <a:lstStyle>
            <a:lvl1pPr indent="0" lvl="0" marL="0" marR="0" rtl="1" algn="l">
              <a:lnSpc>
                <a:spcPct val="100000"/>
              </a:lnSpc>
              <a:spcBef>
                <a:spcPts val="0"/>
              </a:spcBef>
              <a:spcAft>
                <a:spcPts val="0"/>
              </a:spcAft>
              <a:buClr>
                <a:srgbClr val="000000"/>
              </a:buClr>
              <a:buSzPts val="1200"/>
              <a:buFont typeface="Arial"/>
              <a:buNone/>
              <a:defRPr b="0" i="0" sz="1200" u="none" cap="none" strike="noStrike">
                <a:solidFill>
                  <a:srgbClr val="888A9C"/>
                </a:solidFill>
                <a:latin typeface="Helvetica Neue Light"/>
                <a:ea typeface="Helvetica Neue Light"/>
                <a:cs typeface="Helvetica Neue Light"/>
                <a:sym typeface="Helvetica Neue Light"/>
              </a:defRPr>
            </a:lvl1pPr>
            <a:lvl2pPr indent="0" lvl="1" marL="0" marR="0" rtl="1" algn="l">
              <a:lnSpc>
                <a:spcPct val="100000"/>
              </a:lnSpc>
              <a:spcBef>
                <a:spcPts val="0"/>
              </a:spcBef>
              <a:spcAft>
                <a:spcPts val="0"/>
              </a:spcAft>
              <a:buClr>
                <a:srgbClr val="000000"/>
              </a:buClr>
              <a:buSzPts val="1200"/>
              <a:buFont typeface="Arial"/>
              <a:buNone/>
              <a:defRPr b="0" i="0" sz="1200" u="none" cap="none" strike="noStrike">
                <a:solidFill>
                  <a:srgbClr val="888A9C"/>
                </a:solidFill>
                <a:latin typeface="Helvetica Neue Light"/>
                <a:ea typeface="Helvetica Neue Light"/>
                <a:cs typeface="Helvetica Neue Light"/>
                <a:sym typeface="Helvetica Neue Light"/>
              </a:defRPr>
            </a:lvl2pPr>
            <a:lvl3pPr indent="0" lvl="2" marL="0" marR="0" rtl="1" algn="l">
              <a:lnSpc>
                <a:spcPct val="100000"/>
              </a:lnSpc>
              <a:spcBef>
                <a:spcPts val="0"/>
              </a:spcBef>
              <a:spcAft>
                <a:spcPts val="0"/>
              </a:spcAft>
              <a:buClr>
                <a:srgbClr val="000000"/>
              </a:buClr>
              <a:buSzPts val="1200"/>
              <a:buFont typeface="Arial"/>
              <a:buNone/>
              <a:defRPr b="0" i="0" sz="1200" u="none" cap="none" strike="noStrike">
                <a:solidFill>
                  <a:srgbClr val="888A9C"/>
                </a:solidFill>
                <a:latin typeface="Helvetica Neue Light"/>
                <a:ea typeface="Helvetica Neue Light"/>
                <a:cs typeface="Helvetica Neue Light"/>
                <a:sym typeface="Helvetica Neue Light"/>
              </a:defRPr>
            </a:lvl3pPr>
            <a:lvl4pPr indent="0" lvl="3" marL="0" marR="0" rtl="1" algn="l">
              <a:lnSpc>
                <a:spcPct val="100000"/>
              </a:lnSpc>
              <a:spcBef>
                <a:spcPts val="0"/>
              </a:spcBef>
              <a:spcAft>
                <a:spcPts val="0"/>
              </a:spcAft>
              <a:buClr>
                <a:srgbClr val="000000"/>
              </a:buClr>
              <a:buSzPts val="1200"/>
              <a:buFont typeface="Arial"/>
              <a:buNone/>
              <a:defRPr b="0" i="0" sz="1200" u="none" cap="none" strike="noStrike">
                <a:solidFill>
                  <a:srgbClr val="888A9C"/>
                </a:solidFill>
                <a:latin typeface="Helvetica Neue Light"/>
                <a:ea typeface="Helvetica Neue Light"/>
                <a:cs typeface="Helvetica Neue Light"/>
                <a:sym typeface="Helvetica Neue Light"/>
              </a:defRPr>
            </a:lvl4pPr>
            <a:lvl5pPr indent="0" lvl="4" marL="0" marR="0" rtl="1" algn="l">
              <a:lnSpc>
                <a:spcPct val="100000"/>
              </a:lnSpc>
              <a:spcBef>
                <a:spcPts val="0"/>
              </a:spcBef>
              <a:spcAft>
                <a:spcPts val="0"/>
              </a:spcAft>
              <a:buClr>
                <a:srgbClr val="000000"/>
              </a:buClr>
              <a:buSzPts val="1200"/>
              <a:buFont typeface="Arial"/>
              <a:buNone/>
              <a:defRPr b="0" i="0" sz="1200" u="none" cap="none" strike="noStrike">
                <a:solidFill>
                  <a:srgbClr val="888A9C"/>
                </a:solidFill>
                <a:latin typeface="Helvetica Neue Light"/>
                <a:ea typeface="Helvetica Neue Light"/>
                <a:cs typeface="Helvetica Neue Light"/>
                <a:sym typeface="Helvetica Neue Light"/>
              </a:defRPr>
            </a:lvl5pPr>
            <a:lvl6pPr indent="0" lvl="5" marL="0" marR="0" rtl="1" algn="l">
              <a:lnSpc>
                <a:spcPct val="100000"/>
              </a:lnSpc>
              <a:spcBef>
                <a:spcPts val="0"/>
              </a:spcBef>
              <a:spcAft>
                <a:spcPts val="0"/>
              </a:spcAft>
              <a:buClr>
                <a:srgbClr val="000000"/>
              </a:buClr>
              <a:buSzPts val="1200"/>
              <a:buFont typeface="Arial"/>
              <a:buNone/>
              <a:defRPr b="0" i="0" sz="1200" u="none" cap="none" strike="noStrike">
                <a:solidFill>
                  <a:srgbClr val="888A9C"/>
                </a:solidFill>
                <a:latin typeface="Helvetica Neue Light"/>
                <a:ea typeface="Helvetica Neue Light"/>
                <a:cs typeface="Helvetica Neue Light"/>
                <a:sym typeface="Helvetica Neue Light"/>
              </a:defRPr>
            </a:lvl6pPr>
            <a:lvl7pPr indent="0" lvl="6" marL="0" marR="0" rtl="1" algn="l">
              <a:lnSpc>
                <a:spcPct val="100000"/>
              </a:lnSpc>
              <a:spcBef>
                <a:spcPts val="0"/>
              </a:spcBef>
              <a:spcAft>
                <a:spcPts val="0"/>
              </a:spcAft>
              <a:buClr>
                <a:srgbClr val="000000"/>
              </a:buClr>
              <a:buSzPts val="1200"/>
              <a:buFont typeface="Arial"/>
              <a:buNone/>
              <a:defRPr b="0" i="0" sz="1200" u="none" cap="none" strike="noStrike">
                <a:solidFill>
                  <a:srgbClr val="888A9C"/>
                </a:solidFill>
                <a:latin typeface="Helvetica Neue Light"/>
                <a:ea typeface="Helvetica Neue Light"/>
                <a:cs typeface="Helvetica Neue Light"/>
                <a:sym typeface="Helvetica Neue Light"/>
              </a:defRPr>
            </a:lvl7pPr>
            <a:lvl8pPr indent="0" lvl="7" marL="0" marR="0" rtl="1" algn="l">
              <a:lnSpc>
                <a:spcPct val="100000"/>
              </a:lnSpc>
              <a:spcBef>
                <a:spcPts val="0"/>
              </a:spcBef>
              <a:spcAft>
                <a:spcPts val="0"/>
              </a:spcAft>
              <a:buClr>
                <a:srgbClr val="000000"/>
              </a:buClr>
              <a:buSzPts val="1200"/>
              <a:buFont typeface="Arial"/>
              <a:buNone/>
              <a:defRPr b="0" i="0" sz="1200" u="none" cap="none" strike="noStrike">
                <a:solidFill>
                  <a:srgbClr val="888A9C"/>
                </a:solidFill>
                <a:latin typeface="Helvetica Neue Light"/>
                <a:ea typeface="Helvetica Neue Light"/>
                <a:cs typeface="Helvetica Neue Light"/>
                <a:sym typeface="Helvetica Neue Light"/>
              </a:defRPr>
            </a:lvl8pPr>
            <a:lvl9pPr indent="0" lvl="8" marL="0" marR="0" rtl="1" algn="l">
              <a:lnSpc>
                <a:spcPct val="100000"/>
              </a:lnSpc>
              <a:spcBef>
                <a:spcPts val="0"/>
              </a:spcBef>
              <a:spcAft>
                <a:spcPts val="0"/>
              </a:spcAft>
              <a:buClr>
                <a:srgbClr val="000000"/>
              </a:buClr>
              <a:buSzPts val="1200"/>
              <a:buFont typeface="Arial"/>
              <a:buNone/>
              <a:defRPr b="0" i="0" sz="1200" u="none" cap="none" strike="noStrike">
                <a:solidFill>
                  <a:srgbClr val="888A9C"/>
                </a:solidFill>
                <a:latin typeface="Helvetica Neue Light"/>
                <a:ea typeface="Helvetica Neue Light"/>
                <a:cs typeface="Helvetica Neue Light"/>
                <a:sym typeface="Helvetica Neue Light"/>
              </a:defRPr>
            </a:lvl9pPr>
          </a:lstStyle>
          <a:p>
            <a:pPr indent="0" lvl="0" marL="0" rtl="1" algn="l">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פרטי השיעור, מקצוע ומורה">
  <p:cSld name="פרטי השיעור, מקצוע ומורה">
    <p:spTree>
      <p:nvGrpSpPr>
        <p:cNvPr id="30" name="Shape 30"/>
        <p:cNvGrpSpPr/>
        <p:nvPr/>
      </p:nvGrpSpPr>
      <p:grpSpPr>
        <a:xfrm>
          <a:off x="0" y="0"/>
          <a:ext cx="0" cy="0"/>
          <a:chOff x="0" y="0"/>
          <a:chExt cx="0" cy="0"/>
        </a:xfrm>
      </p:grpSpPr>
      <p:sp>
        <p:nvSpPr>
          <p:cNvPr id="31" name="Google Shape;31;p31"/>
          <p:cNvSpPr/>
          <p:nvPr/>
        </p:nvSpPr>
        <p:spPr>
          <a:xfrm>
            <a:off x="212943" y="1396870"/>
            <a:ext cx="14000014" cy="2978963"/>
          </a:xfrm>
          <a:prstGeom prst="roundRect">
            <a:avLst>
              <a:gd fmla="val 50000" name="adj"/>
            </a:avLst>
          </a:prstGeom>
          <a:solidFill>
            <a:srgbClr val="E0E0E0"/>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rPr b="0" i="0" lang="iw-IL" sz="1800" u="none" cap="none" strike="noStrike">
                <a:solidFill>
                  <a:schemeClr val="lt1"/>
                </a:solidFill>
                <a:latin typeface="Varela Round"/>
                <a:ea typeface="Varela Round"/>
                <a:cs typeface="Varela Round"/>
                <a:sym typeface="Varela Round"/>
              </a:rPr>
              <a:t>  </a:t>
            </a:r>
            <a:endParaRPr b="0" i="0" sz="1400" u="none" cap="none" strike="noStrike">
              <a:solidFill>
                <a:srgbClr val="000000"/>
              </a:solidFill>
              <a:latin typeface="Arial"/>
              <a:ea typeface="Arial"/>
              <a:cs typeface="Arial"/>
              <a:sym typeface="Arial"/>
            </a:endParaRPr>
          </a:p>
        </p:txBody>
      </p:sp>
      <p:sp>
        <p:nvSpPr>
          <p:cNvPr id="32" name="Google Shape;32;p31"/>
          <p:cNvSpPr/>
          <p:nvPr/>
        </p:nvSpPr>
        <p:spPr>
          <a:xfrm>
            <a:off x="7329949" y="6240593"/>
            <a:ext cx="5333866" cy="557618"/>
          </a:xfrm>
          <a:prstGeom prst="roundRect">
            <a:avLst>
              <a:gd fmla="val 50000" name="adj"/>
            </a:avLst>
          </a:prstGeom>
          <a:solidFill>
            <a:srgbClr val="6CF0FF"/>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33" name="Google Shape;33;p31"/>
          <p:cNvSpPr/>
          <p:nvPr/>
        </p:nvSpPr>
        <p:spPr>
          <a:xfrm>
            <a:off x="-501113" y="87232"/>
            <a:ext cx="1428110" cy="322428"/>
          </a:xfrm>
          <a:prstGeom prst="roundRect">
            <a:avLst>
              <a:gd fmla="val 50000" name="adj"/>
            </a:avLst>
          </a:prstGeom>
          <a:solidFill>
            <a:srgbClr val="192A72"/>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34" name="Google Shape;34;p31"/>
          <p:cNvSpPr/>
          <p:nvPr/>
        </p:nvSpPr>
        <p:spPr>
          <a:xfrm>
            <a:off x="10059465" y="87232"/>
            <a:ext cx="2768857" cy="451249"/>
          </a:xfrm>
          <a:prstGeom prst="roundRect">
            <a:avLst>
              <a:gd fmla="val 50000" name="adj"/>
            </a:avLst>
          </a:prstGeom>
          <a:solidFill>
            <a:srgbClr val="192A72"/>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35" name="Google Shape;35;p31"/>
          <p:cNvSpPr/>
          <p:nvPr/>
        </p:nvSpPr>
        <p:spPr>
          <a:xfrm>
            <a:off x="9066088" y="5930032"/>
            <a:ext cx="5299429" cy="221623"/>
          </a:xfrm>
          <a:prstGeom prst="roundRect">
            <a:avLst>
              <a:gd fmla="val 50000" name="adj"/>
            </a:avLst>
          </a:prstGeom>
          <a:solidFill>
            <a:srgbClr val="92D050"/>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36" name="Google Shape;36;p31"/>
          <p:cNvSpPr/>
          <p:nvPr/>
        </p:nvSpPr>
        <p:spPr>
          <a:xfrm>
            <a:off x="-1" y="-960120"/>
            <a:ext cx="14676782" cy="928270"/>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37" name="Google Shape;37;p31"/>
          <p:cNvSpPr/>
          <p:nvPr/>
        </p:nvSpPr>
        <p:spPr>
          <a:xfrm>
            <a:off x="-1356361" y="6875979"/>
            <a:ext cx="14676782" cy="928270"/>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38" name="Google Shape;38;p31"/>
          <p:cNvSpPr/>
          <p:nvPr/>
        </p:nvSpPr>
        <p:spPr>
          <a:xfrm rot="5400000">
            <a:off x="10107940" y="1972518"/>
            <a:ext cx="6987520" cy="2819401"/>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39" name="Google Shape;39;p31"/>
          <p:cNvSpPr/>
          <p:nvPr/>
        </p:nvSpPr>
        <p:spPr>
          <a:xfrm>
            <a:off x="-3246402" y="-426720"/>
            <a:ext cx="3246401" cy="8078569"/>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40" name="Google Shape;40;p31"/>
          <p:cNvSpPr txBox="1"/>
          <p:nvPr>
            <p:ph type="ctrTitle"/>
          </p:nvPr>
        </p:nvSpPr>
        <p:spPr>
          <a:xfrm>
            <a:off x="696000" y="1400768"/>
            <a:ext cx="10800000" cy="1260000"/>
          </a:xfrm>
          <a:prstGeom prst="rect">
            <a:avLst/>
          </a:prstGeom>
          <a:noFill/>
          <a:ln>
            <a:noFill/>
          </a:ln>
        </p:spPr>
        <p:txBody>
          <a:bodyPr anchorCtr="0" anchor="ctr" bIns="45700" lIns="91425" spcFirstLastPara="1" rIns="91425" wrap="square" tIns="45700">
            <a:noAutofit/>
          </a:bodyPr>
          <a:lstStyle>
            <a:lvl1pPr lvl="0" rtl="1" algn="ctr">
              <a:lnSpc>
                <a:spcPct val="100000"/>
              </a:lnSpc>
              <a:spcBef>
                <a:spcPts val="0"/>
              </a:spcBef>
              <a:spcAft>
                <a:spcPts val="0"/>
              </a:spcAft>
              <a:buClr>
                <a:schemeClr val="dk1"/>
              </a:buClr>
              <a:buSzPts val="6600"/>
              <a:buFont typeface="Varela Round"/>
              <a:buNone/>
              <a:defRPr b="1" sz="6600">
                <a:latin typeface="Varela Round"/>
                <a:ea typeface="Varela Round"/>
                <a:cs typeface="Varela Round"/>
                <a:sym typeface="Varela Rou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31"/>
          <p:cNvSpPr txBox="1"/>
          <p:nvPr>
            <p:ph idx="1" type="subTitle"/>
          </p:nvPr>
        </p:nvSpPr>
        <p:spPr>
          <a:xfrm>
            <a:off x="696000" y="2798300"/>
            <a:ext cx="10800000" cy="720000"/>
          </a:xfrm>
          <a:prstGeom prst="rect">
            <a:avLst/>
          </a:prstGeom>
          <a:noFill/>
          <a:ln>
            <a:noFill/>
          </a:ln>
        </p:spPr>
        <p:txBody>
          <a:bodyPr anchorCtr="0" anchor="ctr" bIns="36000" lIns="36000" spcFirstLastPara="1" rIns="36000" wrap="square" tIns="36000">
            <a:spAutoFit/>
          </a:bodyPr>
          <a:lstStyle>
            <a:lvl1pPr lvl="0" rtl="1" algn="ctr">
              <a:lnSpc>
                <a:spcPct val="100000"/>
              </a:lnSpc>
              <a:spcBef>
                <a:spcPts val="0"/>
              </a:spcBef>
              <a:spcAft>
                <a:spcPts val="0"/>
              </a:spcAft>
              <a:buClr>
                <a:srgbClr val="002060"/>
              </a:buClr>
              <a:buSzPts val="2800"/>
              <a:buNone/>
              <a:defRPr b="1" sz="3600">
                <a:solidFill>
                  <a:srgbClr val="002060"/>
                </a:solidFill>
                <a:latin typeface="Varela Round"/>
                <a:ea typeface="Varela Round"/>
                <a:cs typeface="Varela Round"/>
                <a:sym typeface="Varela Round"/>
              </a:defRPr>
            </a:lvl1pPr>
            <a:lvl2pPr lvl="1" rtl="1" algn="ctr">
              <a:lnSpc>
                <a:spcPct val="100000"/>
              </a:lnSpc>
              <a:spcBef>
                <a:spcPts val="600"/>
              </a:spcBef>
              <a:spcAft>
                <a:spcPts val="0"/>
              </a:spcAft>
              <a:buClr>
                <a:schemeClr val="dk1"/>
              </a:buClr>
              <a:buSzPts val="2800"/>
              <a:buNone/>
              <a:defRPr sz="3700"/>
            </a:lvl2pPr>
            <a:lvl3pPr lvl="2" rtl="1" algn="ctr">
              <a:lnSpc>
                <a:spcPct val="100000"/>
              </a:lnSpc>
              <a:spcBef>
                <a:spcPts val="0"/>
              </a:spcBef>
              <a:spcAft>
                <a:spcPts val="0"/>
              </a:spcAft>
              <a:buClr>
                <a:schemeClr val="dk1"/>
              </a:buClr>
              <a:buSzPts val="2800"/>
              <a:buNone/>
              <a:defRPr sz="3700"/>
            </a:lvl3pPr>
            <a:lvl4pPr lvl="3" rtl="1" algn="ctr">
              <a:lnSpc>
                <a:spcPct val="100000"/>
              </a:lnSpc>
              <a:spcBef>
                <a:spcPts val="0"/>
              </a:spcBef>
              <a:spcAft>
                <a:spcPts val="0"/>
              </a:spcAft>
              <a:buClr>
                <a:schemeClr val="dk1"/>
              </a:buClr>
              <a:buSzPts val="2800"/>
              <a:buNone/>
              <a:defRPr sz="3700"/>
            </a:lvl4pPr>
            <a:lvl5pPr lvl="4" rtl="1" algn="ctr">
              <a:lnSpc>
                <a:spcPct val="100000"/>
              </a:lnSpc>
              <a:spcBef>
                <a:spcPts val="0"/>
              </a:spcBef>
              <a:spcAft>
                <a:spcPts val="0"/>
              </a:spcAft>
              <a:buClr>
                <a:schemeClr val="dk1"/>
              </a:buClr>
              <a:buSzPts val="2800"/>
              <a:buNone/>
              <a:defRPr sz="3700"/>
            </a:lvl5pPr>
            <a:lvl6pPr lvl="5" rtl="1" algn="ctr">
              <a:lnSpc>
                <a:spcPct val="100000"/>
              </a:lnSpc>
              <a:spcBef>
                <a:spcPts val="0"/>
              </a:spcBef>
              <a:spcAft>
                <a:spcPts val="0"/>
              </a:spcAft>
              <a:buClr>
                <a:schemeClr val="dk1"/>
              </a:buClr>
              <a:buSzPts val="2800"/>
              <a:buNone/>
              <a:defRPr sz="3700"/>
            </a:lvl6pPr>
            <a:lvl7pPr lvl="6" rtl="1" algn="ctr">
              <a:lnSpc>
                <a:spcPct val="100000"/>
              </a:lnSpc>
              <a:spcBef>
                <a:spcPts val="0"/>
              </a:spcBef>
              <a:spcAft>
                <a:spcPts val="0"/>
              </a:spcAft>
              <a:buClr>
                <a:schemeClr val="dk1"/>
              </a:buClr>
              <a:buSzPts val="2800"/>
              <a:buNone/>
              <a:defRPr sz="3700"/>
            </a:lvl7pPr>
            <a:lvl8pPr lvl="7" rtl="1" algn="ctr">
              <a:lnSpc>
                <a:spcPct val="100000"/>
              </a:lnSpc>
              <a:spcBef>
                <a:spcPts val="0"/>
              </a:spcBef>
              <a:spcAft>
                <a:spcPts val="0"/>
              </a:spcAft>
              <a:buClr>
                <a:schemeClr val="dk1"/>
              </a:buClr>
              <a:buSzPts val="2800"/>
              <a:buNone/>
              <a:defRPr sz="3700"/>
            </a:lvl8pPr>
            <a:lvl9pPr lvl="8" rtl="1" algn="ctr">
              <a:lnSpc>
                <a:spcPct val="100000"/>
              </a:lnSpc>
              <a:spcBef>
                <a:spcPts val="0"/>
              </a:spcBef>
              <a:spcAft>
                <a:spcPts val="0"/>
              </a:spcAft>
              <a:buClr>
                <a:schemeClr val="dk1"/>
              </a:buClr>
              <a:buSzPts val="2800"/>
              <a:buNone/>
              <a:defRPr sz="3700"/>
            </a:lvl9pPr>
          </a:lstStyle>
          <a:p/>
        </p:txBody>
      </p:sp>
      <p:sp>
        <p:nvSpPr>
          <p:cNvPr id="42" name="Google Shape;42;p31"/>
          <p:cNvSpPr txBox="1"/>
          <p:nvPr>
            <p:ph idx="2" type="body"/>
          </p:nvPr>
        </p:nvSpPr>
        <p:spPr>
          <a:xfrm>
            <a:off x="696000" y="3655832"/>
            <a:ext cx="10800000" cy="720000"/>
          </a:xfrm>
          <a:prstGeom prst="rect">
            <a:avLst/>
          </a:prstGeom>
          <a:noFill/>
          <a:ln>
            <a:noFill/>
          </a:ln>
        </p:spPr>
        <p:txBody>
          <a:bodyPr anchorCtr="0" anchor="ctr" bIns="45700" lIns="91425" spcFirstLastPara="1" rIns="91425" wrap="square" tIns="45700">
            <a:noAutofit/>
          </a:bodyPr>
          <a:lstStyle>
            <a:lvl1pPr indent="-228600" lvl="0" marL="457200" rtl="1" algn="ctr">
              <a:lnSpc>
                <a:spcPct val="100000"/>
              </a:lnSpc>
              <a:spcBef>
                <a:spcPts val="0"/>
              </a:spcBef>
              <a:spcAft>
                <a:spcPts val="0"/>
              </a:spcAft>
              <a:buClr>
                <a:srgbClr val="002060"/>
              </a:buClr>
              <a:buSzPts val="2800"/>
              <a:buFont typeface="Arial"/>
              <a:buNone/>
              <a:defRPr b="1" sz="2800">
                <a:solidFill>
                  <a:srgbClr val="002060"/>
                </a:solidFill>
                <a:latin typeface="Varela Round"/>
                <a:ea typeface="Varela Round"/>
                <a:cs typeface="Varela Round"/>
                <a:sym typeface="Varela Round"/>
              </a:defRPr>
            </a:lvl1pPr>
            <a:lvl2pPr indent="-228600" lvl="1" marL="914400" rtl="1" algn="ctr">
              <a:lnSpc>
                <a:spcPct val="100000"/>
              </a:lnSpc>
              <a:spcBef>
                <a:spcPts val="600"/>
              </a:spcBef>
              <a:spcAft>
                <a:spcPts val="0"/>
              </a:spcAft>
              <a:buClr>
                <a:srgbClr val="002060"/>
              </a:buClr>
              <a:buSzPts val="2800"/>
              <a:buFont typeface="Arial"/>
              <a:buNone/>
              <a:defRPr b="1" sz="3200">
                <a:solidFill>
                  <a:srgbClr val="002060"/>
                </a:solidFill>
                <a:latin typeface="Varela Round"/>
                <a:ea typeface="Varela Round"/>
                <a:cs typeface="Varela Round"/>
                <a:sym typeface="Varela Round"/>
              </a:defRPr>
            </a:lvl2pPr>
            <a:lvl3pPr indent="-381000" lvl="2" marL="1371600" rtl="1" algn="r">
              <a:lnSpc>
                <a:spcPct val="150000"/>
              </a:lnSpc>
              <a:spcBef>
                <a:spcPts val="600"/>
              </a:spcBef>
              <a:spcAft>
                <a:spcPts val="0"/>
              </a:spcAft>
              <a:buClr>
                <a:srgbClr val="002060"/>
              </a:buClr>
              <a:buSzPts val="2400"/>
              <a:buChar char="•"/>
              <a:defRPr>
                <a:solidFill>
                  <a:srgbClr val="002060"/>
                </a:solidFill>
                <a:latin typeface="Varela Round"/>
                <a:ea typeface="Varela Round"/>
                <a:cs typeface="Varela Round"/>
                <a:sym typeface="Varela Round"/>
              </a:defRPr>
            </a:lvl3pPr>
            <a:lvl4pPr indent="-355600" lvl="3" marL="1828800" rtl="1" algn="r">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4pPr>
            <a:lvl5pPr indent="-355600" lvl="4" marL="2286000" rtl="1" algn="r">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5pPr>
            <a:lvl6pPr indent="-342900" lvl="5" marL="2743200" rtl="1" algn="r">
              <a:lnSpc>
                <a:spcPct val="100000"/>
              </a:lnSpc>
              <a:spcBef>
                <a:spcPts val="360"/>
              </a:spcBef>
              <a:spcAft>
                <a:spcPts val="0"/>
              </a:spcAft>
              <a:buClr>
                <a:schemeClr val="dk1"/>
              </a:buClr>
              <a:buSzPts val="1800"/>
              <a:buChar char="•"/>
              <a:defRPr/>
            </a:lvl6pPr>
            <a:lvl7pPr indent="-342900" lvl="6" marL="3200400" rtl="1" algn="r">
              <a:lnSpc>
                <a:spcPct val="100000"/>
              </a:lnSpc>
              <a:spcBef>
                <a:spcPts val="360"/>
              </a:spcBef>
              <a:spcAft>
                <a:spcPts val="0"/>
              </a:spcAft>
              <a:buClr>
                <a:schemeClr val="dk1"/>
              </a:buClr>
              <a:buSzPts val="1800"/>
              <a:buChar char="•"/>
              <a:defRPr/>
            </a:lvl7pPr>
            <a:lvl8pPr indent="-342900" lvl="7" marL="3657600" rtl="1" algn="r">
              <a:lnSpc>
                <a:spcPct val="100000"/>
              </a:lnSpc>
              <a:spcBef>
                <a:spcPts val="360"/>
              </a:spcBef>
              <a:spcAft>
                <a:spcPts val="0"/>
              </a:spcAft>
              <a:buClr>
                <a:schemeClr val="dk1"/>
              </a:buClr>
              <a:buSzPts val="1800"/>
              <a:buChar char="•"/>
              <a:defRPr/>
            </a:lvl8pPr>
            <a:lvl9pPr indent="-342900" lvl="8" marL="4114800" rtl="1" algn="r">
              <a:lnSpc>
                <a:spcPct val="100000"/>
              </a:lnSpc>
              <a:spcBef>
                <a:spcPts val="360"/>
              </a:spcBef>
              <a:spcAft>
                <a:spcPts val="0"/>
              </a:spcAft>
              <a:buClr>
                <a:schemeClr val="dk1"/>
              </a:buClr>
              <a:buSzPts val="1800"/>
              <a:buChar char="•"/>
              <a:defRPr/>
            </a:lvl9pPr>
          </a:lstStyle>
          <a:p/>
        </p:txBody>
      </p:sp>
      <p:sp>
        <p:nvSpPr>
          <p:cNvPr id="43" name="Google Shape;43;p31"/>
          <p:cNvSpPr txBox="1"/>
          <p:nvPr/>
        </p:nvSpPr>
        <p:spPr>
          <a:xfrm>
            <a:off x="-162210" y="6389199"/>
            <a:ext cx="812800" cy="52120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fld id="{00000000-1234-1234-1234-123412341234}" type="slidenum">
              <a:rPr b="0" i="0" lang="iw-IL" sz="1800" u="none" cap="none" strike="noStrike">
                <a:solidFill>
                  <a:srgbClr val="A5A5A5"/>
                </a:solidFill>
                <a:latin typeface="Varela Round"/>
                <a:ea typeface="Varela Round"/>
                <a:cs typeface="Varela Round"/>
                <a:sym typeface="Varela Round"/>
              </a:rPr>
              <a:t>‹#›</a:t>
            </a:fld>
            <a:endParaRPr b="0" i="0" sz="1800" u="none" cap="none" strike="noStrike">
              <a:solidFill>
                <a:srgbClr val="A5A5A5"/>
              </a:solidFill>
              <a:latin typeface="Varela Round"/>
              <a:ea typeface="Varela Round"/>
              <a:cs typeface="Varela Round"/>
              <a:sym typeface="Varela Roun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פרק חדש">
  <p:cSld name="פרק חדש">
    <p:spTree>
      <p:nvGrpSpPr>
        <p:cNvPr id="44" name="Shape 44"/>
        <p:cNvGrpSpPr/>
        <p:nvPr/>
      </p:nvGrpSpPr>
      <p:grpSpPr>
        <a:xfrm>
          <a:off x="0" y="0"/>
          <a:ext cx="0" cy="0"/>
          <a:chOff x="0" y="0"/>
          <a:chExt cx="0" cy="0"/>
        </a:xfrm>
      </p:grpSpPr>
      <p:sp>
        <p:nvSpPr>
          <p:cNvPr id="45" name="Google Shape;45;p32"/>
          <p:cNvSpPr/>
          <p:nvPr/>
        </p:nvSpPr>
        <p:spPr>
          <a:xfrm>
            <a:off x="212943" y="1396870"/>
            <a:ext cx="14129222" cy="2978963"/>
          </a:xfrm>
          <a:prstGeom prst="roundRect">
            <a:avLst>
              <a:gd fmla="val 50000" name="adj"/>
            </a:avLst>
          </a:prstGeom>
          <a:solidFill>
            <a:srgbClr val="E0E0E0"/>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rPr b="0" i="0" lang="iw-IL" sz="1800" u="none" cap="none" strike="noStrike">
                <a:solidFill>
                  <a:srgbClr val="192A72"/>
                </a:solidFill>
                <a:latin typeface="Varela Round"/>
                <a:ea typeface="Varela Round"/>
                <a:cs typeface="Varela Round"/>
                <a:sym typeface="Varela Round"/>
              </a:rPr>
              <a:t>  </a:t>
            </a:r>
            <a:endParaRPr b="0" i="0" sz="1400" u="none" cap="none" strike="noStrike">
              <a:solidFill>
                <a:srgbClr val="000000"/>
              </a:solidFill>
              <a:latin typeface="Arial"/>
              <a:ea typeface="Arial"/>
              <a:cs typeface="Arial"/>
              <a:sym typeface="Arial"/>
            </a:endParaRPr>
          </a:p>
        </p:txBody>
      </p:sp>
      <p:sp>
        <p:nvSpPr>
          <p:cNvPr id="46" name="Google Shape;46;p32"/>
          <p:cNvSpPr txBox="1"/>
          <p:nvPr>
            <p:ph type="ctrTitle"/>
          </p:nvPr>
        </p:nvSpPr>
        <p:spPr>
          <a:xfrm>
            <a:off x="696000" y="1919888"/>
            <a:ext cx="10800000" cy="1260000"/>
          </a:xfrm>
          <a:prstGeom prst="rect">
            <a:avLst/>
          </a:prstGeom>
          <a:noFill/>
          <a:ln>
            <a:noFill/>
          </a:ln>
        </p:spPr>
        <p:txBody>
          <a:bodyPr anchorCtr="0" anchor="ctr" bIns="45700" lIns="91425" spcFirstLastPara="1" rIns="91425" wrap="square" tIns="45700">
            <a:noAutofit/>
          </a:bodyPr>
          <a:lstStyle>
            <a:lvl1pPr lvl="0" rtl="1" algn="ctr">
              <a:lnSpc>
                <a:spcPct val="100000"/>
              </a:lnSpc>
              <a:spcBef>
                <a:spcPts val="0"/>
              </a:spcBef>
              <a:spcAft>
                <a:spcPts val="0"/>
              </a:spcAft>
              <a:buClr>
                <a:srgbClr val="192A72"/>
              </a:buClr>
              <a:buSzPts val="6601"/>
              <a:buFont typeface="Varela Round"/>
              <a:buNone/>
              <a:defRPr b="1" sz="6601">
                <a:solidFill>
                  <a:srgbClr val="192A72"/>
                </a:solidFill>
                <a:latin typeface="Varela Round"/>
                <a:ea typeface="Varela Round"/>
                <a:cs typeface="Varela Round"/>
                <a:sym typeface="Varela Rou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32"/>
          <p:cNvSpPr/>
          <p:nvPr/>
        </p:nvSpPr>
        <p:spPr>
          <a:xfrm>
            <a:off x="9664804" y="5699022"/>
            <a:ext cx="4766811" cy="357667"/>
          </a:xfrm>
          <a:prstGeom prst="roundRect">
            <a:avLst>
              <a:gd fmla="val 50000" name="adj"/>
            </a:avLst>
          </a:prstGeom>
          <a:solidFill>
            <a:srgbClr val="6CF0FF"/>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48" name="Google Shape;48;p32"/>
          <p:cNvSpPr/>
          <p:nvPr/>
        </p:nvSpPr>
        <p:spPr>
          <a:xfrm>
            <a:off x="-260562" y="181684"/>
            <a:ext cx="2598822" cy="216817"/>
          </a:xfrm>
          <a:prstGeom prst="roundRect">
            <a:avLst>
              <a:gd fmla="val 50000" name="adj"/>
            </a:avLst>
          </a:prstGeom>
          <a:solidFill>
            <a:srgbClr val="92D050"/>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49" name="Google Shape;49;p32"/>
          <p:cNvSpPr/>
          <p:nvPr/>
        </p:nvSpPr>
        <p:spPr>
          <a:xfrm>
            <a:off x="-488825" y="468418"/>
            <a:ext cx="2969302" cy="369516"/>
          </a:xfrm>
          <a:prstGeom prst="roundRect">
            <a:avLst>
              <a:gd fmla="val 50000" name="adj"/>
            </a:avLst>
          </a:prstGeom>
          <a:solidFill>
            <a:srgbClr val="192A72"/>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50" name="Google Shape;50;p32"/>
          <p:cNvSpPr/>
          <p:nvPr/>
        </p:nvSpPr>
        <p:spPr>
          <a:xfrm>
            <a:off x="9010091" y="6104087"/>
            <a:ext cx="3755593" cy="674541"/>
          </a:xfrm>
          <a:prstGeom prst="roundRect">
            <a:avLst>
              <a:gd fmla="val 50000" name="adj"/>
            </a:avLst>
          </a:prstGeom>
          <a:solidFill>
            <a:srgbClr val="192A72"/>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51" name="Google Shape;51;p32"/>
          <p:cNvSpPr/>
          <p:nvPr/>
        </p:nvSpPr>
        <p:spPr>
          <a:xfrm>
            <a:off x="-1" y="-960120"/>
            <a:ext cx="14676782" cy="928270"/>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52" name="Google Shape;52;p32"/>
          <p:cNvSpPr/>
          <p:nvPr/>
        </p:nvSpPr>
        <p:spPr>
          <a:xfrm>
            <a:off x="-1356361" y="6889426"/>
            <a:ext cx="14676782" cy="928270"/>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53" name="Google Shape;53;p32"/>
          <p:cNvSpPr/>
          <p:nvPr/>
        </p:nvSpPr>
        <p:spPr>
          <a:xfrm rot="5400000">
            <a:off x="10121386" y="1972518"/>
            <a:ext cx="6987520" cy="2819401"/>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54" name="Google Shape;54;p32"/>
          <p:cNvSpPr/>
          <p:nvPr/>
        </p:nvSpPr>
        <p:spPr>
          <a:xfrm>
            <a:off x="-3273296" y="-31850"/>
            <a:ext cx="3246401" cy="7683699"/>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55" name="Google Shape;55;p32"/>
          <p:cNvSpPr txBox="1"/>
          <p:nvPr/>
        </p:nvSpPr>
        <p:spPr>
          <a:xfrm>
            <a:off x="-162210" y="6389199"/>
            <a:ext cx="812800" cy="52120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fld id="{00000000-1234-1234-1234-123412341234}" type="slidenum">
              <a:rPr b="0" i="0" lang="iw-IL" sz="1800" u="none" cap="none" strike="noStrike">
                <a:solidFill>
                  <a:srgbClr val="A5A5A5"/>
                </a:solidFill>
                <a:latin typeface="Varela Round"/>
                <a:ea typeface="Varela Round"/>
                <a:cs typeface="Varela Round"/>
                <a:sym typeface="Varela Round"/>
              </a:rPr>
              <a:t>‹#›</a:t>
            </a:fld>
            <a:endParaRPr b="0" i="0" sz="1800" u="none" cap="none" strike="noStrike">
              <a:solidFill>
                <a:srgbClr val="A5A5A5"/>
              </a:solidFill>
              <a:latin typeface="Varela Round"/>
              <a:ea typeface="Varela Round"/>
              <a:cs typeface="Varela Round"/>
              <a:sym typeface="Varela Round"/>
            </a:endParaRPr>
          </a:p>
        </p:txBody>
      </p:sp>
      <p:sp>
        <p:nvSpPr>
          <p:cNvPr id="56" name="Google Shape;56;p32"/>
          <p:cNvSpPr txBox="1"/>
          <p:nvPr>
            <p:ph idx="1" type="body"/>
          </p:nvPr>
        </p:nvSpPr>
        <p:spPr>
          <a:xfrm>
            <a:off x="1461052" y="3409122"/>
            <a:ext cx="9203635" cy="804863"/>
          </a:xfrm>
          <a:prstGeom prst="rect">
            <a:avLst/>
          </a:prstGeom>
          <a:noFill/>
          <a:ln>
            <a:noFill/>
          </a:ln>
        </p:spPr>
        <p:txBody>
          <a:bodyPr anchorCtr="0" anchor="t" bIns="45700" lIns="91425" spcFirstLastPara="1" rIns="91425" wrap="square" tIns="45700">
            <a:normAutofit/>
          </a:bodyPr>
          <a:lstStyle>
            <a:lvl1pPr indent="-228600" lvl="0" marL="457200" rtl="1" algn="ctr">
              <a:lnSpc>
                <a:spcPct val="100000"/>
              </a:lnSpc>
              <a:spcBef>
                <a:spcPts val="640"/>
              </a:spcBef>
              <a:spcAft>
                <a:spcPts val="0"/>
              </a:spcAft>
              <a:buClr>
                <a:schemeClr val="dk1"/>
              </a:buClr>
              <a:buSzPts val="3200"/>
              <a:buNone/>
              <a:defRPr/>
            </a:lvl1pPr>
            <a:lvl2pPr indent="-342900" lvl="1" marL="914400" rtl="1" algn="r">
              <a:lnSpc>
                <a:spcPct val="100000"/>
              </a:lnSpc>
              <a:spcBef>
                <a:spcPts val="360"/>
              </a:spcBef>
              <a:spcAft>
                <a:spcPts val="0"/>
              </a:spcAft>
              <a:buClr>
                <a:schemeClr val="dk1"/>
              </a:buClr>
              <a:buSzPts val="1800"/>
              <a:buChar char="–"/>
              <a:defRPr/>
            </a:lvl2pPr>
            <a:lvl3pPr indent="-342900" lvl="2" marL="1371600" rtl="1" algn="r">
              <a:lnSpc>
                <a:spcPct val="100000"/>
              </a:lnSpc>
              <a:spcBef>
                <a:spcPts val="360"/>
              </a:spcBef>
              <a:spcAft>
                <a:spcPts val="0"/>
              </a:spcAft>
              <a:buClr>
                <a:schemeClr val="dk1"/>
              </a:buClr>
              <a:buSzPts val="1800"/>
              <a:buChar char="•"/>
              <a:defRPr/>
            </a:lvl3pPr>
            <a:lvl4pPr indent="-342900" lvl="3" marL="1828800" rtl="1" algn="r">
              <a:lnSpc>
                <a:spcPct val="100000"/>
              </a:lnSpc>
              <a:spcBef>
                <a:spcPts val="360"/>
              </a:spcBef>
              <a:spcAft>
                <a:spcPts val="0"/>
              </a:spcAft>
              <a:buClr>
                <a:schemeClr val="dk1"/>
              </a:buClr>
              <a:buSzPts val="1800"/>
              <a:buChar char="–"/>
              <a:defRPr/>
            </a:lvl4pPr>
            <a:lvl5pPr indent="-342900" lvl="4" marL="2286000" rtl="1" algn="r">
              <a:lnSpc>
                <a:spcPct val="100000"/>
              </a:lnSpc>
              <a:spcBef>
                <a:spcPts val="360"/>
              </a:spcBef>
              <a:spcAft>
                <a:spcPts val="0"/>
              </a:spcAft>
              <a:buClr>
                <a:schemeClr val="dk1"/>
              </a:buClr>
              <a:buSzPts val="1800"/>
              <a:buChar char="»"/>
              <a:defRPr/>
            </a:lvl5pPr>
            <a:lvl6pPr indent="-342900" lvl="5" marL="2743200" rtl="1" algn="r">
              <a:lnSpc>
                <a:spcPct val="100000"/>
              </a:lnSpc>
              <a:spcBef>
                <a:spcPts val="360"/>
              </a:spcBef>
              <a:spcAft>
                <a:spcPts val="0"/>
              </a:spcAft>
              <a:buClr>
                <a:schemeClr val="dk1"/>
              </a:buClr>
              <a:buSzPts val="1800"/>
              <a:buChar char="•"/>
              <a:defRPr/>
            </a:lvl6pPr>
            <a:lvl7pPr indent="-342900" lvl="6" marL="3200400" rtl="1" algn="r">
              <a:lnSpc>
                <a:spcPct val="100000"/>
              </a:lnSpc>
              <a:spcBef>
                <a:spcPts val="360"/>
              </a:spcBef>
              <a:spcAft>
                <a:spcPts val="0"/>
              </a:spcAft>
              <a:buClr>
                <a:schemeClr val="dk1"/>
              </a:buClr>
              <a:buSzPts val="1800"/>
              <a:buChar char="•"/>
              <a:defRPr/>
            </a:lvl7pPr>
            <a:lvl8pPr indent="-342900" lvl="7" marL="3657600" rtl="1" algn="r">
              <a:lnSpc>
                <a:spcPct val="100000"/>
              </a:lnSpc>
              <a:spcBef>
                <a:spcPts val="360"/>
              </a:spcBef>
              <a:spcAft>
                <a:spcPts val="0"/>
              </a:spcAft>
              <a:buClr>
                <a:schemeClr val="dk1"/>
              </a:buClr>
              <a:buSzPts val="1800"/>
              <a:buChar char="•"/>
              <a:defRPr/>
            </a:lvl8pPr>
            <a:lvl9pPr indent="-342900" lvl="8" marL="4114800" rtl="1" algn="r">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כותרת ותוכן פריסה 3" type="obj">
  <p:cSld name="OBJECT">
    <p:spTree>
      <p:nvGrpSpPr>
        <p:cNvPr id="57" name="Shape 57"/>
        <p:cNvGrpSpPr/>
        <p:nvPr/>
      </p:nvGrpSpPr>
      <p:grpSpPr>
        <a:xfrm>
          <a:off x="0" y="0"/>
          <a:ext cx="0" cy="0"/>
          <a:chOff x="0" y="0"/>
          <a:chExt cx="0" cy="0"/>
        </a:xfrm>
      </p:grpSpPr>
      <p:sp>
        <p:nvSpPr>
          <p:cNvPr id="58" name="Google Shape;58;p33"/>
          <p:cNvSpPr txBox="1"/>
          <p:nvPr>
            <p:ph type="title"/>
          </p:nvPr>
        </p:nvSpPr>
        <p:spPr>
          <a:xfrm>
            <a:off x="1024128" y="152134"/>
            <a:ext cx="9802368" cy="720000"/>
          </a:xfrm>
          <a:prstGeom prst="rect">
            <a:avLst/>
          </a:prstGeom>
          <a:noFill/>
          <a:ln>
            <a:noFill/>
          </a:ln>
        </p:spPr>
        <p:txBody>
          <a:bodyPr anchorCtr="0" anchor="ctr" bIns="0" lIns="36000" spcFirstLastPara="1" rIns="36000" wrap="square" tIns="0">
            <a:noAutofit/>
          </a:bodyPr>
          <a:lstStyle>
            <a:lvl1pPr lvl="0" rtl="1" algn="ctr">
              <a:lnSpc>
                <a:spcPct val="100000"/>
              </a:lnSpc>
              <a:spcBef>
                <a:spcPts val="0"/>
              </a:spcBef>
              <a:spcAft>
                <a:spcPts val="0"/>
              </a:spcAft>
              <a:buClr>
                <a:srgbClr val="002060"/>
              </a:buClr>
              <a:buSzPts val="4400"/>
              <a:buFont typeface="Varela Round"/>
              <a:buNone/>
              <a:defRPr b="1" sz="4400">
                <a:solidFill>
                  <a:srgbClr val="002060"/>
                </a:solidFill>
                <a:latin typeface="Varela Round"/>
                <a:ea typeface="Varela Round"/>
                <a:cs typeface="Varela Round"/>
                <a:sym typeface="Varela Rou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33"/>
          <p:cNvSpPr txBox="1"/>
          <p:nvPr>
            <p:ph idx="1" type="body"/>
          </p:nvPr>
        </p:nvSpPr>
        <p:spPr>
          <a:xfrm>
            <a:off x="1024128" y="1049185"/>
            <a:ext cx="8031962" cy="4611559"/>
          </a:xfrm>
          <a:prstGeom prst="rect">
            <a:avLst/>
          </a:prstGeom>
          <a:noFill/>
          <a:ln>
            <a:noFill/>
          </a:ln>
        </p:spPr>
        <p:txBody>
          <a:bodyPr anchorCtr="0" anchor="t" bIns="45700" lIns="91425" spcFirstLastPara="1" rIns="91425" wrap="square" tIns="45700">
            <a:normAutofit/>
          </a:bodyPr>
          <a:lstStyle>
            <a:lvl1pPr indent="-381000" lvl="0" marL="457200" rtl="1" algn="r">
              <a:lnSpc>
                <a:spcPct val="150000"/>
              </a:lnSpc>
              <a:spcBef>
                <a:spcPts val="0"/>
              </a:spcBef>
              <a:spcAft>
                <a:spcPts val="0"/>
              </a:spcAft>
              <a:buClr>
                <a:srgbClr val="002060"/>
              </a:buClr>
              <a:buSzPts val="2400"/>
              <a:buChar char="•"/>
              <a:defRPr sz="2400">
                <a:solidFill>
                  <a:srgbClr val="002060"/>
                </a:solidFill>
                <a:latin typeface="Varela Round"/>
                <a:ea typeface="Varela Round"/>
                <a:cs typeface="Varela Round"/>
                <a:sym typeface="Varela Round"/>
              </a:defRPr>
            </a:lvl1pPr>
            <a:lvl2pPr indent="-381000" lvl="1" marL="914400" rtl="1" algn="r">
              <a:lnSpc>
                <a:spcPct val="150000"/>
              </a:lnSpc>
              <a:spcBef>
                <a:spcPts val="600"/>
              </a:spcBef>
              <a:spcAft>
                <a:spcPts val="0"/>
              </a:spcAft>
              <a:buClr>
                <a:srgbClr val="002060"/>
              </a:buClr>
              <a:buSzPts val="2400"/>
              <a:buChar char="–"/>
              <a:defRPr sz="2400">
                <a:solidFill>
                  <a:srgbClr val="002060"/>
                </a:solidFill>
                <a:latin typeface="Varela Round"/>
                <a:ea typeface="Varela Round"/>
                <a:cs typeface="Varela Round"/>
                <a:sym typeface="Varela Round"/>
              </a:defRPr>
            </a:lvl2pPr>
            <a:lvl3pPr indent="-381000" lvl="2" marL="1371600" rtl="1" algn="r">
              <a:lnSpc>
                <a:spcPct val="150000"/>
              </a:lnSpc>
              <a:spcBef>
                <a:spcPts val="600"/>
              </a:spcBef>
              <a:spcAft>
                <a:spcPts val="0"/>
              </a:spcAft>
              <a:buClr>
                <a:srgbClr val="002060"/>
              </a:buClr>
              <a:buSzPts val="2400"/>
              <a:buChar char="•"/>
              <a:defRPr>
                <a:solidFill>
                  <a:srgbClr val="002060"/>
                </a:solidFill>
                <a:latin typeface="Varela Round"/>
                <a:ea typeface="Varela Round"/>
                <a:cs typeface="Varela Round"/>
                <a:sym typeface="Varela Round"/>
              </a:defRPr>
            </a:lvl3pPr>
            <a:lvl4pPr indent="-355600" lvl="3" marL="1828800" rtl="1" algn="r">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4pPr>
            <a:lvl5pPr indent="-355600" lvl="4" marL="2286000" rtl="1" algn="r">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5pPr>
            <a:lvl6pPr indent="-342900" lvl="5" marL="2743200" rtl="1" algn="r">
              <a:lnSpc>
                <a:spcPct val="100000"/>
              </a:lnSpc>
              <a:spcBef>
                <a:spcPts val="360"/>
              </a:spcBef>
              <a:spcAft>
                <a:spcPts val="0"/>
              </a:spcAft>
              <a:buClr>
                <a:schemeClr val="dk1"/>
              </a:buClr>
              <a:buSzPts val="1800"/>
              <a:buChar char="•"/>
              <a:defRPr/>
            </a:lvl6pPr>
            <a:lvl7pPr indent="-342900" lvl="6" marL="3200400" rtl="1" algn="r">
              <a:lnSpc>
                <a:spcPct val="100000"/>
              </a:lnSpc>
              <a:spcBef>
                <a:spcPts val="360"/>
              </a:spcBef>
              <a:spcAft>
                <a:spcPts val="0"/>
              </a:spcAft>
              <a:buClr>
                <a:schemeClr val="dk1"/>
              </a:buClr>
              <a:buSzPts val="1800"/>
              <a:buChar char="•"/>
              <a:defRPr/>
            </a:lvl7pPr>
            <a:lvl8pPr indent="-342900" lvl="7" marL="3657600" rtl="1" algn="r">
              <a:lnSpc>
                <a:spcPct val="100000"/>
              </a:lnSpc>
              <a:spcBef>
                <a:spcPts val="360"/>
              </a:spcBef>
              <a:spcAft>
                <a:spcPts val="0"/>
              </a:spcAft>
              <a:buClr>
                <a:schemeClr val="dk1"/>
              </a:buClr>
              <a:buSzPts val="1800"/>
              <a:buChar char="•"/>
              <a:defRPr/>
            </a:lvl8pPr>
            <a:lvl9pPr indent="-342900" lvl="8" marL="4114800" rtl="1" algn="r">
              <a:lnSpc>
                <a:spcPct val="100000"/>
              </a:lnSpc>
              <a:spcBef>
                <a:spcPts val="360"/>
              </a:spcBef>
              <a:spcAft>
                <a:spcPts val="0"/>
              </a:spcAft>
              <a:buClr>
                <a:schemeClr val="dk1"/>
              </a:buClr>
              <a:buSzPts val="1800"/>
              <a:buChar char="•"/>
              <a:defRPr/>
            </a:lvl9pPr>
          </a:lstStyle>
          <a:p/>
        </p:txBody>
      </p:sp>
      <p:sp>
        <p:nvSpPr>
          <p:cNvPr id="60" name="Google Shape;60;p33"/>
          <p:cNvSpPr/>
          <p:nvPr/>
        </p:nvSpPr>
        <p:spPr>
          <a:xfrm>
            <a:off x="-234936" y="5807316"/>
            <a:ext cx="4766191" cy="357667"/>
          </a:xfrm>
          <a:prstGeom prst="roundRect">
            <a:avLst>
              <a:gd fmla="val 50000" name="adj"/>
            </a:avLst>
          </a:prstGeom>
          <a:solidFill>
            <a:srgbClr val="6CF0FF"/>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61" name="Google Shape;61;p33"/>
          <p:cNvSpPr/>
          <p:nvPr/>
        </p:nvSpPr>
        <p:spPr>
          <a:xfrm>
            <a:off x="11218431" y="239177"/>
            <a:ext cx="1706880" cy="458399"/>
          </a:xfrm>
          <a:prstGeom prst="roundRect">
            <a:avLst>
              <a:gd fmla="val 50000" name="adj"/>
            </a:avLst>
          </a:prstGeom>
          <a:solidFill>
            <a:srgbClr val="92D050"/>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62" name="Google Shape;62;p33"/>
          <p:cNvSpPr/>
          <p:nvPr/>
        </p:nvSpPr>
        <p:spPr>
          <a:xfrm>
            <a:off x="-388620" y="6235866"/>
            <a:ext cx="7724431" cy="674541"/>
          </a:xfrm>
          <a:prstGeom prst="roundRect">
            <a:avLst>
              <a:gd fmla="val 50000" name="adj"/>
            </a:avLst>
          </a:prstGeom>
          <a:solidFill>
            <a:srgbClr val="192A72"/>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63" name="Google Shape;63;p33"/>
          <p:cNvSpPr/>
          <p:nvPr/>
        </p:nvSpPr>
        <p:spPr>
          <a:xfrm>
            <a:off x="-1" y="-960120"/>
            <a:ext cx="14676782" cy="928270"/>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64" name="Google Shape;64;p33"/>
          <p:cNvSpPr/>
          <p:nvPr/>
        </p:nvSpPr>
        <p:spPr>
          <a:xfrm>
            <a:off x="-1356361" y="6889426"/>
            <a:ext cx="14676782" cy="928270"/>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65" name="Google Shape;65;p33"/>
          <p:cNvSpPr/>
          <p:nvPr/>
        </p:nvSpPr>
        <p:spPr>
          <a:xfrm rot="5400000">
            <a:off x="10121386" y="1972518"/>
            <a:ext cx="6987520" cy="2819401"/>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66" name="Google Shape;66;p33"/>
          <p:cNvSpPr/>
          <p:nvPr/>
        </p:nvSpPr>
        <p:spPr>
          <a:xfrm>
            <a:off x="-3273296" y="-31850"/>
            <a:ext cx="3246401" cy="7683699"/>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67" name="Google Shape;67;p33"/>
          <p:cNvSpPr txBox="1"/>
          <p:nvPr/>
        </p:nvSpPr>
        <p:spPr>
          <a:xfrm>
            <a:off x="-162210" y="6389199"/>
            <a:ext cx="812800" cy="52120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fld id="{00000000-1234-1234-1234-123412341234}" type="slidenum">
              <a:rPr b="0" i="0" lang="iw-IL" sz="1800" u="none" cap="none" strike="noStrike">
                <a:solidFill>
                  <a:srgbClr val="D8D8D8"/>
                </a:solidFill>
                <a:latin typeface="Varela Round"/>
                <a:ea typeface="Varela Round"/>
                <a:cs typeface="Varela Round"/>
                <a:sym typeface="Varela Round"/>
              </a:rPr>
              <a:t>‹#›</a:t>
            </a:fld>
            <a:endParaRPr b="0" i="0" sz="1800" u="none" cap="none" strike="noStrike">
              <a:solidFill>
                <a:srgbClr val="D8D8D8"/>
              </a:solidFill>
              <a:latin typeface="Varela Round"/>
              <a:ea typeface="Varela Round"/>
              <a:cs typeface="Varela Round"/>
              <a:sym typeface="Varela Roun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ריק">
  <p:cSld name="ריק">
    <p:spTree>
      <p:nvGrpSpPr>
        <p:cNvPr id="68" name="Shape 68"/>
        <p:cNvGrpSpPr/>
        <p:nvPr/>
      </p:nvGrpSpPr>
      <p:grpSpPr>
        <a:xfrm>
          <a:off x="0" y="0"/>
          <a:ext cx="0" cy="0"/>
          <a:chOff x="0" y="0"/>
          <a:chExt cx="0" cy="0"/>
        </a:xfrm>
      </p:grpSpPr>
      <p:sp>
        <p:nvSpPr>
          <p:cNvPr id="69" name="Google Shape;69;p34"/>
          <p:cNvSpPr/>
          <p:nvPr/>
        </p:nvSpPr>
        <p:spPr>
          <a:xfrm>
            <a:off x="11497481" y="487099"/>
            <a:ext cx="1576672" cy="289443"/>
          </a:xfrm>
          <a:prstGeom prst="roundRect">
            <a:avLst>
              <a:gd fmla="val 50000" name="adj"/>
            </a:avLst>
          </a:prstGeom>
          <a:solidFill>
            <a:srgbClr val="192A72"/>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70" name="Google Shape;70;p34"/>
          <p:cNvSpPr/>
          <p:nvPr/>
        </p:nvSpPr>
        <p:spPr>
          <a:xfrm>
            <a:off x="11150538" y="127099"/>
            <a:ext cx="1879662" cy="289443"/>
          </a:xfrm>
          <a:prstGeom prst="roundRect">
            <a:avLst>
              <a:gd fmla="val 50000" name="adj"/>
            </a:avLst>
          </a:prstGeom>
          <a:solidFill>
            <a:srgbClr val="92D050"/>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71" name="Google Shape;71;p34"/>
          <p:cNvSpPr/>
          <p:nvPr/>
        </p:nvSpPr>
        <p:spPr>
          <a:xfrm>
            <a:off x="-487680" y="5923581"/>
            <a:ext cx="822960" cy="357667"/>
          </a:xfrm>
          <a:prstGeom prst="roundRect">
            <a:avLst>
              <a:gd fmla="val 50000" name="adj"/>
            </a:avLst>
          </a:prstGeom>
          <a:solidFill>
            <a:srgbClr val="6CF0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72" name="Google Shape;72;p34"/>
          <p:cNvSpPr/>
          <p:nvPr/>
        </p:nvSpPr>
        <p:spPr>
          <a:xfrm>
            <a:off x="-976438" y="6359813"/>
            <a:ext cx="1657508" cy="658080"/>
          </a:xfrm>
          <a:prstGeom prst="roundRect">
            <a:avLst>
              <a:gd fmla="val 50000" name="adj"/>
            </a:avLst>
          </a:prstGeom>
          <a:solidFill>
            <a:srgbClr val="192A7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73" name="Google Shape;73;p34"/>
          <p:cNvSpPr/>
          <p:nvPr/>
        </p:nvSpPr>
        <p:spPr>
          <a:xfrm rot="5400000">
            <a:off x="9360284" y="2733622"/>
            <a:ext cx="6987520" cy="1297194"/>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74" name="Google Shape;74;p34"/>
          <p:cNvSpPr txBox="1"/>
          <p:nvPr/>
        </p:nvSpPr>
        <p:spPr>
          <a:xfrm>
            <a:off x="-131730" y="6361368"/>
            <a:ext cx="812800" cy="52120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fld id="{00000000-1234-1234-1234-123412341234}" type="slidenum">
              <a:rPr b="0" i="0" lang="iw-IL" sz="1800" u="none" cap="none" strike="noStrike">
                <a:solidFill>
                  <a:srgbClr val="D8D8D8"/>
                </a:solidFill>
                <a:latin typeface="Varela Round"/>
                <a:ea typeface="Varela Round"/>
                <a:cs typeface="Varela Round"/>
                <a:sym typeface="Varela Round"/>
              </a:rPr>
              <a:t>‹#›</a:t>
            </a:fld>
            <a:endParaRPr b="0" i="0" sz="1800" u="none" cap="none" strike="noStrike">
              <a:solidFill>
                <a:srgbClr val="D8D8D8"/>
              </a:solidFill>
              <a:latin typeface="Varela Round"/>
              <a:ea typeface="Varela Round"/>
              <a:cs typeface="Varela Round"/>
              <a:sym typeface="Varela Round"/>
            </a:endParaRPr>
          </a:p>
        </p:txBody>
      </p:sp>
      <p:sp>
        <p:nvSpPr>
          <p:cNvPr id="75" name="Google Shape;75;p34"/>
          <p:cNvSpPr/>
          <p:nvPr/>
        </p:nvSpPr>
        <p:spPr>
          <a:xfrm rot="-5400000">
            <a:off x="5821949" y="1027133"/>
            <a:ext cx="521207" cy="12218895"/>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76" name="Google Shape;76;p34"/>
          <p:cNvSpPr/>
          <p:nvPr/>
        </p:nvSpPr>
        <p:spPr>
          <a:xfrm rot="5400000">
            <a:off x="5683838" y="-6805249"/>
            <a:ext cx="947627" cy="12639719"/>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77" name="Google Shape;77;p34"/>
          <p:cNvSpPr/>
          <p:nvPr/>
        </p:nvSpPr>
        <p:spPr>
          <a:xfrm>
            <a:off x="-2001567" y="-416688"/>
            <a:ext cx="1974672" cy="8068538"/>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כותרת בלבד">
  <p:cSld name="כותרת בלבד">
    <p:spTree>
      <p:nvGrpSpPr>
        <p:cNvPr id="78" name="Shape 78"/>
        <p:cNvGrpSpPr/>
        <p:nvPr/>
      </p:nvGrpSpPr>
      <p:grpSpPr>
        <a:xfrm>
          <a:off x="0" y="0"/>
          <a:ext cx="0" cy="0"/>
          <a:chOff x="0" y="0"/>
          <a:chExt cx="0" cy="0"/>
        </a:xfrm>
      </p:grpSpPr>
      <p:sp>
        <p:nvSpPr>
          <p:cNvPr id="79" name="Google Shape;79;p35"/>
          <p:cNvSpPr txBox="1"/>
          <p:nvPr>
            <p:ph type="title"/>
          </p:nvPr>
        </p:nvSpPr>
        <p:spPr>
          <a:xfrm>
            <a:off x="1" y="213094"/>
            <a:ext cx="12191999" cy="720000"/>
          </a:xfrm>
          <a:prstGeom prst="rect">
            <a:avLst/>
          </a:prstGeom>
          <a:noFill/>
          <a:ln>
            <a:noFill/>
          </a:ln>
        </p:spPr>
        <p:txBody>
          <a:bodyPr anchorCtr="0" anchor="ctr" bIns="45700" lIns="91425" spcFirstLastPara="1" rIns="91425" wrap="square" tIns="45700">
            <a:noAutofit/>
          </a:bodyPr>
          <a:lstStyle>
            <a:lvl1pPr lvl="0" rtl="1" algn="ctr">
              <a:lnSpc>
                <a:spcPct val="100000"/>
              </a:lnSpc>
              <a:spcBef>
                <a:spcPts val="0"/>
              </a:spcBef>
              <a:spcAft>
                <a:spcPts val="0"/>
              </a:spcAft>
              <a:buClr>
                <a:srgbClr val="002060"/>
              </a:buClr>
              <a:buSzPts val="4400"/>
              <a:buFont typeface="Varela Round"/>
              <a:buNone/>
              <a:defRPr b="1" i="0" sz="4400" u="none" cap="none" strike="noStrike">
                <a:solidFill>
                  <a:srgbClr val="002060"/>
                </a:solidFill>
                <a:latin typeface="Varela Round"/>
                <a:ea typeface="Varela Round"/>
                <a:cs typeface="Varela Round"/>
                <a:sym typeface="Varela Rou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35"/>
          <p:cNvSpPr/>
          <p:nvPr/>
        </p:nvSpPr>
        <p:spPr>
          <a:xfrm>
            <a:off x="1" y="5878199"/>
            <a:ext cx="4766191" cy="357667"/>
          </a:xfrm>
          <a:prstGeom prst="roundRect">
            <a:avLst>
              <a:gd fmla="val 50000" name="adj"/>
            </a:avLst>
          </a:prstGeom>
          <a:solidFill>
            <a:srgbClr val="6CF0FF"/>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dk1"/>
              </a:buClr>
              <a:buSzPts val="1800"/>
              <a:buFont typeface="Varela Round"/>
              <a:buNone/>
            </a:pPr>
            <a:r>
              <a:t/>
            </a:r>
            <a:endParaRPr b="0" i="0" sz="1800" u="none" cap="none" strike="noStrike">
              <a:solidFill>
                <a:schemeClr val="lt1"/>
              </a:solidFill>
              <a:latin typeface="Varela Round"/>
              <a:ea typeface="Varela Round"/>
              <a:cs typeface="Varela Round"/>
              <a:sym typeface="Varela Round"/>
            </a:endParaRPr>
          </a:p>
        </p:txBody>
      </p:sp>
      <p:sp>
        <p:nvSpPr>
          <p:cNvPr id="81" name="Google Shape;81;p35"/>
          <p:cNvSpPr/>
          <p:nvPr/>
        </p:nvSpPr>
        <p:spPr>
          <a:xfrm>
            <a:off x="8667715" y="-110812"/>
            <a:ext cx="5300119" cy="221623"/>
          </a:xfrm>
          <a:prstGeom prst="roundRect">
            <a:avLst>
              <a:gd fmla="val 50000" name="adj"/>
            </a:avLst>
          </a:prstGeom>
          <a:solidFill>
            <a:srgbClr val="92D050"/>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dk1"/>
              </a:buClr>
              <a:buSzPts val="1800"/>
              <a:buFont typeface="Varela Round"/>
              <a:buNone/>
            </a:pPr>
            <a:r>
              <a:t/>
            </a:r>
            <a:endParaRPr b="0" i="0" sz="1800" u="none" cap="none" strike="noStrike">
              <a:solidFill>
                <a:schemeClr val="lt1"/>
              </a:solidFill>
              <a:latin typeface="Varela Round"/>
              <a:ea typeface="Varela Round"/>
              <a:cs typeface="Varela Round"/>
              <a:sym typeface="Varela Round"/>
            </a:endParaRPr>
          </a:p>
        </p:txBody>
      </p:sp>
      <p:sp>
        <p:nvSpPr>
          <p:cNvPr id="82" name="Google Shape;82;p35"/>
          <p:cNvSpPr/>
          <p:nvPr/>
        </p:nvSpPr>
        <p:spPr>
          <a:xfrm>
            <a:off x="0" y="6306749"/>
            <a:ext cx="7724431" cy="674541"/>
          </a:xfrm>
          <a:prstGeom prst="roundRect">
            <a:avLst>
              <a:gd fmla="val 50000" name="adj"/>
            </a:avLst>
          </a:prstGeom>
          <a:solidFill>
            <a:srgbClr val="192A72"/>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dk1"/>
              </a:buClr>
              <a:buSzPts val="1800"/>
              <a:buFont typeface="Varela Round"/>
              <a:buNone/>
            </a:pPr>
            <a:r>
              <a:t/>
            </a:r>
            <a:endParaRPr b="0" i="0" sz="1800" u="none" cap="none" strike="noStrike">
              <a:solidFill>
                <a:schemeClr val="lt1"/>
              </a:solidFill>
              <a:latin typeface="Varela Round"/>
              <a:ea typeface="Varela Round"/>
              <a:cs typeface="Varela Round"/>
              <a:sym typeface="Varela Roun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כותרת ותוכן פריסה 1">
  <p:cSld name="כותרת ותוכן פריסה 1">
    <p:spTree>
      <p:nvGrpSpPr>
        <p:cNvPr id="83" name="Shape 83"/>
        <p:cNvGrpSpPr/>
        <p:nvPr/>
      </p:nvGrpSpPr>
      <p:grpSpPr>
        <a:xfrm>
          <a:off x="0" y="0"/>
          <a:ext cx="0" cy="0"/>
          <a:chOff x="0" y="0"/>
          <a:chExt cx="0" cy="0"/>
        </a:xfrm>
      </p:grpSpPr>
      <p:sp>
        <p:nvSpPr>
          <p:cNvPr id="84" name="Google Shape;84;p36"/>
          <p:cNvSpPr/>
          <p:nvPr/>
        </p:nvSpPr>
        <p:spPr>
          <a:xfrm>
            <a:off x="6581228" y="6447542"/>
            <a:ext cx="5993234" cy="720000"/>
          </a:xfrm>
          <a:prstGeom prst="roundRect">
            <a:avLst>
              <a:gd fmla="val 50000" name="adj"/>
            </a:avLst>
          </a:prstGeom>
          <a:solidFill>
            <a:srgbClr val="192A72"/>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85" name="Google Shape;85;p36"/>
          <p:cNvSpPr/>
          <p:nvPr/>
        </p:nvSpPr>
        <p:spPr>
          <a:xfrm>
            <a:off x="9704146" y="5381191"/>
            <a:ext cx="3496396" cy="442359"/>
          </a:xfrm>
          <a:prstGeom prst="roundRect">
            <a:avLst>
              <a:gd fmla="val 50000" name="adj"/>
            </a:avLst>
          </a:prstGeom>
          <a:solidFill>
            <a:srgbClr val="6CF0FF"/>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86" name="Google Shape;86;p36"/>
          <p:cNvSpPr txBox="1"/>
          <p:nvPr>
            <p:ph idx="1" type="body"/>
          </p:nvPr>
        </p:nvSpPr>
        <p:spPr>
          <a:xfrm>
            <a:off x="515273" y="998859"/>
            <a:ext cx="11161453" cy="4062435"/>
          </a:xfrm>
          <a:prstGeom prst="rect">
            <a:avLst/>
          </a:prstGeom>
          <a:noFill/>
          <a:ln>
            <a:noFill/>
          </a:ln>
        </p:spPr>
        <p:txBody>
          <a:bodyPr anchorCtr="0" anchor="t" bIns="45700" lIns="91425" spcFirstLastPara="1" rIns="91425" wrap="square" tIns="45700">
            <a:normAutofit/>
          </a:bodyPr>
          <a:lstStyle>
            <a:lvl1pPr indent="-381000" lvl="0" marL="457200" rtl="1" algn="r">
              <a:lnSpc>
                <a:spcPct val="100000"/>
              </a:lnSpc>
              <a:spcBef>
                <a:spcPts val="0"/>
              </a:spcBef>
              <a:spcAft>
                <a:spcPts val="0"/>
              </a:spcAft>
              <a:buClr>
                <a:srgbClr val="002060"/>
              </a:buClr>
              <a:buSzPts val="2400"/>
              <a:buChar char="•"/>
              <a:defRPr sz="2400">
                <a:solidFill>
                  <a:srgbClr val="002060"/>
                </a:solidFill>
                <a:latin typeface="Varela Round"/>
                <a:ea typeface="Varela Round"/>
                <a:cs typeface="Varela Round"/>
                <a:sym typeface="Varela Round"/>
              </a:defRPr>
            </a:lvl1pPr>
            <a:lvl2pPr indent="-381000" lvl="1" marL="914400" rtl="1" algn="r">
              <a:lnSpc>
                <a:spcPct val="100000"/>
              </a:lnSpc>
              <a:spcBef>
                <a:spcPts val="600"/>
              </a:spcBef>
              <a:spcAft>
                <a:spcPts val="0"/>
              </a:spcAft>
              <a:buClr>
                <a:srgbClr val="002060"/>
              </a:buClr>
              <a:buSzPts val="2400"/>
              <a:buChar char="–"/>
              <a:defRPr sz="2400">
                <a:solidFill>
                  <a:srgbClr val="002060"/>
                </a:solidFill>
                <a:latin typeface="Varela Round"/>
                <a:ea typeface="Varela Round"/>
                <a:cs typeface="Varela Round"/>
                <a:sym typeface="Varela Round"/>
              </a:defRPr>
            </a:lvl2pPr>
            <a:lvl3pPr indent="-342900" lvl="2" marL="1371600" rtl="1" algn="r">
              <a:lnSpc>
                <a:spcPct val="100000"/>
              </a:lnSpc>
              <a:spcBef>
                <a:spcPts val="600"/>
              </a:spcBef>
              <a:spcAft>
                <a:spcPts val="0"/>
              </a:spcAft>
              <a:buClr>
                <a:schemeClr val="dk1"/>
              </a:buClr>
              <a:buSzPts val="1800"/>
              <a:buChar char="•"/>
              <a:defRPr sz="1800"/>
            </a:lvl3pPr>
            <a:lvl4pPr indent="-330200" lvl="3" marL="1828800" rtl="1" algn="r">
              <a:lnSpc>
                <a:spcPct val="100000"/>
              </a:lnSpc>
              <a:spcBef>
                <a:spcPts val="320"/>
              </a:spcBef>
              <a:spcAft>
                <a:spcPts val="0"/>
              </a:spcAft>
              <a:buClr>
                <a:schemeClr val="dk1"/>
              </a:buClr>
              <a:buSzPts val="1600"/>
              <a:buChar char="–"/>
              <a:defRPr sz="1600"/>
            </a:lvl4pPr>
            <a:lvl5pPr indent="-330200" lvl="4" marL="2286000" rtl="1" algn="r">
              <a:lnSpc>
                <a:spcPct val="100000"/>
              </a:lnSpc>
              <a:spcBef>
                <a:spcPts val="320"/>
              </a:spcBef>
              <a:spcAft>
                <a:spcPts val="0"/>
              </a:spcAft>
              <a:buClr>
                <a:schemeClr val="dk1"/>
              </a:buClr>
              <a:buSzPts val="1600"/>
              <a:buChar char="»"/>
              <a:defRPr sz="1600"/>
            </a:lvl5pPr>
            <a:lvl6pPr indent="-330200" lvl="5" marL="2743200" rtl="1" algn="r">
              <a:lnSpc>
                <a:spcPct val="100000"/>
              </a:lnSpc>
              <a:spcBef>
                <a:spcPts val="320"/>
              </a:spcBef>
              <a:spcAft>
                <a:spcPts val="0"/>
              </a:spcAft>
              <a:buClr>
                <a:schemeClr val="dk1"/>
              </a:buClr>
              <a:buSzPts val="1600"/>
              <a:buChar char="•"/>
              <a:defRPr sz="1600"/>
            </a:lvl6pPr>
            <a:lvl7pPr indent="-330200" lvl="6" marL="3200400" rtl="1" algn="r">
              <a:lnSpc>
                <a:spcPct val="100000"/>
              </a:lnSpc>
              <a:spcBef>
                <a:spcPts val="320"/>
              </a:spcBef>
              <a:spcAft>
                <a:spcPts val="0"/>
              </a:spcAft>
              <a:buClr>
                <a:schemeClr val="dk1"/>
              </a:buClr>
              <a:buSzPts val="1600"/>
              <a:buChar char="•"/>
              <a:defRPr sz="1600"/>
            </a:lvl7pPr>
            <a:lvl8pPr indent="-330200" lvl="7" marL="3657600" rtl="1" algn="r">
              <a:lnSpc>
                <a:spcPct val="100000"/>
              </a:lnSpc>
              <a:spcBef>
                <a:spcPts val="320"/>
              </a:spcBef>
              <a:spcAft>
                <a:spcPts val="0"/>
              </a:spcAft>
              <a:buClr>
                <a:schemeClr val="dk1"/>
              </a:buClr>
              <a:buSzPts val="1600"/>
              <a:buChar char="•"/>
              <a:defRPr sz="1600"/>
            </a:lvl8pPr>
            <a:lvl9pPr indent="-330200" lvl="8" marL="4114800" rtl="1" algn="r">
              <a:lnSpc>
                <a:spcPct val="100000"/>
              </a:lnSpc>
              <a:spcBef>
                <a:spcPts val="320"/>
              </a:spcBef>
              <a:spcAft>
                <a:spcPts val="0"/>
              </a:spcAft>
              <a:buClr>
                <a:schemeClr val="dk1"/>
              </a:buClr>
              <a:buSzPts val="1600"/>
              <a:buChar char="•"/>
              <a:defRPr sz="1600"/>
            </a:lvl9pPr>
          </a:lstStyle>
          <a:p/>
        </p:txBody>
      </p:sp>
      <p:sp>
        <p:nvSpPr>
          <p:cNvPr id="87" name="Google Shape;87;p36"/>
          <p:cNvSpPr txBox="1"/>
          <p:nvPr>
            <p:ph type="title"/>
          </p:nvPr>
        </p:nvSpPr>
        <p:spPr>
          <a:xfrm>
            <a:off x="1024128" y="155448"/>
            <a:ext cx="9802206" cy="720000"/>
          </a:xfrm>
          <a:prstGeom prst="rect">
            <a:avLst/>
          </a:prstGeom>
          <a:noFill/>
          <a:ln>
            <a:noFill/>
          </a:ln>
        </p:spPr>
        <p:txBody>
          <a:bodyPr anchorCtr="0" anchor="ctr" bIns="0" lIns="0" spcFirstLastPara="1" rIns="0" wrap="square" tIns="0">
            <a:noAutofit/>
          </a:bodyPr>
          <a:lstStyle>
            <a:lvl1pPr lvl="0" marR="0" rtl="1" algn="ctr">
              <a:lnSpc>
                <a:spcPct val="100000"/>
              </a:lnSpc>
              <a:spcBef>
                <a:spcPts val="0"/>
              </a:spcBef>
              <a:spcAft>
                <a:spcPts val="0"/>
              </a:spcAft>
              <a:buClr>
                <a:srgbClr val="002060"/>
              </a:buClr>
              <a:buSzPts val="4400"/>
              <a:buFont typeface="Varela Round"/>
              <a:buNone/>
              <a:defRPr b="1" i="0" sz="4400" u="none" cap="none" strike="noStrike">
                <a:solidFill>
                  <a:srgbClr val="002060"/>
                </a:solidFill>
                <a:latin typeface="Varela Round"/>
                <a:ea typeface="Varela Round"/>
                <a:cs typeface="Varela Round"/>
                <a:sym typeface="Varela Rou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36"/>
          <p:cNvSpPr/>
          <p:nvPr/>
        </p:nvSpPr>
        <p:spPr>
          <a:xfrm>
            <a:off x="-1226982" y="101748"/>
            <a:ext cx="2160598" cy="216817"/>
          </a:xfrm>
          <a:prstGeom prst="roundRect">
            <a:avLst>
              <a:gd fmla="val 50000" name="adj"/>
            </a:avLst>
          </a:prstGeom>
          <a:solidFill>
            <a:srgbClr val="6CF0FF"/>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89" name="Google Shape;89;p36"/>
          <p:cNvSpPr/>
          <p:nvPr/>
        </p:nvSpPr>
        <p:spPr>
          <a:xfrm>
            <a:off x="-2054055" y="390797"/>
            <a:ext cx="2969302" cy="369516"/>
          </a:xfrm>
          <a:prstGeom prst="roundRect">
            <a:avLst>
              <a:gd fmla="val 50000" name="adj"/>
            </a:avLst>
          </a:prstGeom>
          <a:solidFill>
            <a:srgbClr val="192A72"/>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90" name="Google Shape;90;p36"/>
          <p:cNvSpPr/>
          <p:nvPr/>
        </p:nvSpPr>
        <p:spPr>
          <a:xfrm>
            <a:off x="7978665" y="5944772"/>
            <a:ext cx="4766811" cy="381549"/>
          </a:xfrm>
          <a:prstGeom prst="roundRect">
            <a:avLst>
              <a:gd fmla="val 50000" name="adj"/>
            </a:avLst>
          </a:prstGeom>
          <a:solidFill>
            <a:srgbClr val="92D050"/>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91" name="Google Shape;91;p36"/>
          <p:cNvSpPr/>
          <p:nvPr/>
        </p:nvSpPr>
        <p:spPr>
          <a:xfrm rot="5400000">
            <a:off x="9936561" y="2157343"/>
            <a:ext cx="7357170" cy="2819401"/>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92" name="Google Shape;92;p36"/>
          <p:cNvSpPr txBox="1"/>
          <p:nvPr/>
        </p:nvSpPr>
        <p:spPr>
          <a:xfrm>
            <a:off x="-162210" y="6389199"/>
            <a:ext cx="812800" cy="52120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fld id="{00000000-1234-1234-1234-123412341234}" type="slidenum">
              <a:rPr b="0" i="0" lang="iw-IL" sz="1800" u="none" cap="none" strike="noStrike">
                <a:solidFill>
                  <a:srgbClr val="A5A5A5"/>
                </a:solidFill>
                <a:latin typeface="Varela Round"/>
                <a:ea typeface="Varela Round"/>
                <a:cs typeface="Varela Round"/>
                <a:sym typeface="Varela Round"/>
              </a:rPr>
              <a:t>‹#›</a:t>
            </a:fld>
            <a:endParaRPr b="0" i="0" sz="1800" u="none" cap="none" strike="noStrike">
              <a:solidFill>
                <a:srgbClr val="A5A5A5"/>
              </a:solidFill>
              <a:latin typeface="Varela Round"/>
              <a:ea typeface="Varela Round"/>
              <a:cs typeface="Varela Round"/>
              <a:sym typeface="Varela Round"/>
            </a:endParaRPr>
          </a:p>
        </p:txBody>
      </p:sp>
      <p:sp>
        <p:nvSpPr>
          <p:cNvPr id="93" name="Google Shape;93;p36"/>
          <p:cNvSpPr/>
          <p:nvPr/>
        </p:nvSpPr>
        <p:spPr>
          <a:xfrm>
            <a:off x="5903744" y="6876112"/>
            <a:ext cx="6894095" cy="1493300"/>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94" name="Google Shape;94;p36"/>
          <p:cNvSpPr/>
          <p:nvPr/>
        </p:nvSpPr>
        <p:spPr>
          <a:xfrm>
            <a:off x="-2191928" y="-31850"/>
            <a:ext cx="2165034" cy="7683699"/>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כותרת ותוכן פריסה 2">
  <p:cSld name="כותרת ותוכן פריסה 2">
    <p:spTree>
      <p:nvGrpSpPr>
        <p:cNvPr id="95" name="Shape 95"/>
        <p:cNvGrpSpPr/>
        <p:nvPr/>
      </p:nvGrpSpPr>
      <p:grpSpPr>
        <a:xfrm>
          <a:off x="0" y="0"/>
          <a:ext cx="0" cy="0"/>
          <a:chOff x="0" y="0"/>
          <a:chExt cx="0" cy="0"/>
        </a:xfrm>
      </p:grpSpPr>
      <p:sp>
        <p:nvSpPr>
          <p:cNvPr id="96" name="Google Shape;96;p37"/>
          <p:cNvSpPr txBox="1"/>
          <p:nvPr>
            <p:ph type="title"/>
          </p:nvPr>
        </p:nvSpPr>
        <p:spPr>
          <a:xfrm>
            <a:off x="1024128" y="155448"/>
            <a:ext cx="9802368" cy="720000"/>
          </a:xfrm>
          <a:prstGeom prst="rect">
            <a:avLst/>
          </a:prstGeom>
          <a:noFill/>
          <a:ln>
            <a:noFill/>
          </a:ln>
        </p:spPr>
        <p:txBody>
          <a:bodyPr anchorCtr="0" anchor="ctr" bIns="0" lIns="0" spcFirstLastPara="1" rIns="0" wrap="square" tIns="0">
            <a:noAutofit/>
          </a:bodyPr>
          <a:lstStyle>
            <a:lvl1pPr lvl="0" marR="0" rtl="1" algn="ctr">
              <a:lnSpc>
                <a:spcPct val="100000"/>
              </a:lnSpc>
              <a:spcBef>
                <a:spcPts val="0"/>
              </a:spcBef>
              <a:spcAft>
                <a:spcPts val="0"/>
              </a:spcAft>
              <a:buClr>
                <a:srgbClr val="002060"/>
              </a:buClr>
              <a:buSzPts val="4400"/>
              <a:buFont typeface="Varela Round"/>
              <a:buNone/>
              <a:defRPr b="1" i="0" sz="4400" u="none" cap="none" strike="noStrike">
                <a:solidFill>
                  <a:srgbClr val="002060"/>
                </a:solidFill>
                <a:latin typeface="Varela Round"/>
                <a:ea typeface="Varela Round"/>
                <a:cs typeface="Varela Round"/>
                <a:sym typeface="Varela Rou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37"/>
          <p:cNvSpPr txBox="1"/>
          <p:nvPr>
            <p:ph idx="1" type="body"/>
          </p:nvPr>
        </p:nvSpPr>
        <p:spPr>
          <a:xfrm>
            <a:off x="515273" y="1024128"/>
            <a:ext cx="11161453" cy="457200"/>
          </a:xfrm>
          <a:prstGeom prst="rect">
            <a:avLst/>
          </a:prstGeom>
          <a:noFill/>
          <a:ln>
            <a:noFill/>
          </a:ln>
        </p:spPr>
        <p:txBody>
          <a:bodyPr anchorCtr="0" anchor="ctr" bIns="0" lIns="0" spcFirstLastPara="1" rIns="0" wrap="square" tIns="0">
            <a:noAutofit/>
          </a:bodyPr>
          <a:lstStyle>
            <a:lvl1pPr indent="-228600" lvl="0" marL="457200" rtl="1" algn="r">
              <a:lnSpc>
                <a:spcPct val="100000"/>
              </a:lnSpc>
              <a:spcBef>
                <a:spcPts val="600"/>
              </a:spcBef>
              <a:spcAft>
                <a:spcPts val="0"/>
              </a:spcAft>
              <a:buClr>
                <a:srgbClr val="12B4BC"/>
              </a:buClr>
              <a:buSzPts val="3000"/>
              <a:buNone/>
              <a:defRPr b="1" sz="3000">
                <a:solidFill>
                  <a:srgbClr val="12B4BC"/>
                </a:solidFill>
                <a:latin typeface="Varela Round"/>
                <a:ea typeface="Varela Round"/>
                <a:cs typeface="Varela Round"/>
                <a:sym typeface="Varela Round"/>
              </a:defRPr>
            </a:lvl1pPr>
            <a:lvl2pPr indent="-228600" lvl="1" marL="914400" rtl="1" algn="r">
              <a:lnSpc>
                <a:spcPct val="100000"/>
              </a:lnSpc>
              <a:spcBef>
                <a:spcPts val="400"/>
              </a:spcBef>
              <a:spcAft>
                <a:spcPts val="0"/>
              </a:spcAft>
              <a:buClr>
                <a:schemeClr val="dk1"/>
              </a:buClr>
              <a:buSzPts val="2000"/>
              <a:buNone/>
              <a:defRPr b="1" sz="2000"/>
            </a:lvl2pPr>
            <a:lvl3pPr indent="-228600" lvl="2" marL="1371600" rtl="1" algn="r">
              <a:lnSpc>
                <a:spcPct val="100000"/>
              </a:lnSpc>
              <a:spcBef>
                <a:spcPts val="360"/>
              </a:spcBef>
              <a:spcAft>
                <a:spcPts val="0"/>
              </a:spcAft>
              <a:buClr>
                <a:schemeClr val="dk1"/>
              </a:buClr>
              <a:buSzPts val="1800"/>
              <a:buNone/>
              <a:defRPr b="1" sz="1800"/>
            </a:lvl3pPr>
            <a:lvl4pPr indent="-228600" lvl="3" marL="1828800" rtl="1" algn="r">
              <a:lnSpc>
                <a:spcPct val="100000"/>
              </a:lnSpc>
              <a:spcBef>
                <a:spcPts val="320"/>
              </a:spcBef>
              <a:spcAft>
                <a:spcPts val="0"/>
              </a:spcAft>
              <a:buClr>
                <a:schemeClr val="dk1"/>
              </a:buClr>
              <a:buSzPts val="1600"/>
              <a:buNone/>
              <a:defRPr b="1" sz="1600"/>
            </a:lvl4pPr>
            <a:lvl5pPr indent="-228600" lvl="4" marL="2286000" rtl="1" algn="r">
              <a:lnSpc>
                <a:spcPct val="100000"/>
              </a:lnSpc>
              <a:spcBef>
                <a:spcPts val="320"/>
              </a:spcBef>
              <a:spcAft>
                <a:spcPts val="0"/>
              </a:spcAft>
              <a:buClr>
                <a:schemeClr val="dk1"/>
              </a:buClr>
              <a:buSzPts val="1600"/>
              <a:buNone/>
              <a:defRPr b="1" sz="1600"/>
            </a:lvl5pPr>
            <a:lvl6pPr indent="-228600" lvl="5" marL="2743200" rtl="1" algn="r">
              <a:lnSpc>
                <a:spcPct val="100000"/>
              </a:lnSpc>
              <a:spcBef>
                <a:spcPts val="320"/>
              </a:spcBef>
              <a:spcAft>
                <a:spcPts val="0"/>
              </a:spcAft>
              <a:buClr>
                <a:schemeClr val="dk1"/>
              </a:buClr>
              <a:buSzPts val="1600"/>
              <a:buNone/>
              <a:defRPr b="1" sz="1600"/>
            </a:lvl6pPr>
            <a:lvl7pPr indent="-228600" lvl="6" marL="3200400" rtl="1" algn="r">
              <a:lnSpc>
                <a:spcPct val="100000"/>
              </a:lnSpc>
              <a:spcBef>
                <a:spcPts val="320"/>
              </a:spcBef>
              <a:spcAft>
                <a:spcPts val="0"/>
              </a:spcAft>
              <a:buClr>
                <a:schemeClr val="dk1"/>
              </a:buClr>
              <a:buSzPts val="1600"/>
              <a:buNone/>
              <a:defRPr b="1" sz="1600"/>
            </a:lvl7pPr>
            <a:lvl8pPr indent="-228600" lvl="7" marL="3657600" rtl="1" algn="r">
              <a:lnSpc>
                <a:spcPct val="100000"/>
              </a:lnSpc>
              <a:spcBef>
                <a:spcPts val="320"/>
              </a:spcBef>
              <a:spcAft>
                <a:spcPts val="0"/>
              </a:spcAft>
              <a:buClr>
                <a:schemeClr val="dk1"/>
              </a:buClr>
              <a:buSzPts val="1600"/>
              <a:buNone/>
              <a:defRPr b="1" sz="1600"/>
            </a:lvl8pPr>
            <a:lvl9pPr indent="-228600" lvl="8" marL="4114800" rtl="1" algn="r">
              <a:lnSpc>
                <a:spcPct val="100000"/>
              </a:lnSpc>
              <a:spcBef>
                <a:spcPts val="320"/>
              </a:spcBef>
              <a:spcAft>
                <a:spcPts val="0"/>
              </a:spcAft>
              <a:buClr>
                <a:schemeClr val="dk1"/>
              </a:buClr>
              <a:buSzPts val="1600"/>
              <a:buNone/>
              <a:defRPr b="1" sz="1600"/>
            </a:lvl9pPr>
          </a:lstStyle>
          <a:p/>
        </p:txBody>
      </p:sp>
      <p:sp>
        <p:nvSpPr>
          <p:cNvPr id="98" name="Google Shape;98;p37"/>
          <p:cNvSpPr txBox="1"/>
          <p:nvPr>
            <p:ph idx="2" type="body"/>
          </p:nvPr>
        </p:nvSpPr>
        <p:spPr>
          <a:xfrm>
            <a:off x="515273" y="1567973"/>
            <a:ext cx="11161453" cy="3522187"/>
          </a:xfrm>
          <a:prstGeom prst="rect">
            <a:avLst/>
          </a:prstGeom>
          <a:noFill/>
          <a:ln>
            <a:noFill/>
          </a:ln>
        </p:spPr>
        <p:txBody>
          <a:bodyPr anchorCtr="0" anchor="t" bIns="45700" lIns="91425" spcFirstLastPara="1" rIns="91425" wrap="square" tIns="45700">
            <a:normAutofit/>
          </a:bodyPr>
          <a:lstStyle>
            <a:lvl1pPr indent="-381000" lvl="0" marL="457200" rtl="1" algn="r">
              <a:lnSpc>
                <a:spcPct val="100000"/>
              </a:lnSpc>
              <a:spcBef>
                <a:spcPts val="0"/>
              </a:spcBef>
              <a:spcAft>
                <a:spcPts val="0"/>
              </a:spcAft>
              <a:buClr>
                <a:srgbClr val="002060"/>
              </a:buClr>
              <a:buSzPts val="2400"/>
              <a:buChar char="•"/>
              <a:defRPr sz="2400">
                <a:solidFill>
                  <a:srgbClr val="002060"/>
                </a:solidFill>
                <a:latin typeface="Varela Round"/>
                <a:ea typeface="Varela Round"/>
                <a:cs typeface="Varela Round"/>
                <a:sym typeface="Varela Round"/>
              </a:defRPr>
            </a:lvl1pPr>
            <a:lvl2pPr indent="-381000" lvl="1" marL="914400" rtl="1" algn="r">
              <a:lnSpc>
                <a:spcPct val="100000"/>
              </a:lnSpc>
              <a:spcBef>
                <a:spcPts val="600"/>
              </a:spcBef>
              <a:spcAft>
                <a:spcPts val="0"/>
              </a:spcAft>
              <a:buClr>
                <a:srgbClr val="002060"/>
              </a:buClr>
              <a:buSzPts val="2400"/>
              <a:buChar char="–"/>
              <a:defRPr sz="2400">
                <a:solidFill>
                  <a:srgbClr val="002060"/>
                </a:solidFill>
                <a:latin typeface="Varela Round"/>
                <a:ea typeface="Varela Round"/>
                <a:cs typeface="Varela Round"/>
                <a:sym typeface="Varela Round"/>
              </a:defRPr>
            </a:lvl2pPr>
            <a:lvl3pPr indent="-342900" lvl="2" marL="1371600" rtl="1" algn="r">
              <a:lnSpc>
                <a:spcPct val="100000"/>
              </a:lnSpc>
              <a:spcBef>
                <a:spcPts val="600"/>
              </a:spcBef>
              <a:spcAft>
                <a:spcPts val="0"/>
              </a:spcAft>
              <a:buClr>
                <a:schemeClr val="dk1"/>
              </a:buClr>
              <a:buSzPts val="1800"/>
              <a:buChar char="•"/>
              <a:defRPr sz="1800"/>
            </a:lvl3pPr>
            <a:lvl4pPr indent="-330200" lvl="3" marL="1828800" rtl="1" algn="r">
              <a:lnSpc>
                <a:spcPct val="100000"/>
              </a:lnSpc>
              <a:spcBef>
                <a:spcPts val="320"/>
              </a:spcBef>
              <a:spcAft>
                <a:spcPts val="0"/>
              </a:spcAft>
              <a:buClr>
                <a:schemeClr val="dk1"/>
              </a:buClr>
              <a:buSzPts val="1600"/>
              <a:buChar char="–"/>
              <a:defRPr sz="1600"/>
            </a:lvl4pPr>
            <a:lvl5pPr indent="-330200" lvl="4" marL="2286000" rtl="1" algn="r">
              <a:lnSpc>
                <a:spcPct val="100000"/>
              </a:lnSpc>
              <a:spcBef>
                <a:spcPts val="320"/>
              </a:spcBef>
              <a:spcAft>
                <a:spcPts val="0"/>
              </a:spcAft>
              <a:buClr>
                <a:schemeClr val="dk1"/>
              </a:buClr>
              <a:buSzPts val="1600"/>
              <a:buChar char="»"/>
              <a:defRPr sz="1600"/>
            </a:lvl5pPr>
            <a:lvl6pPr indent="-330200" lvl="5" marL="2743200" rtl="1" algn="r">
              <a:lnSpc>
                <a:spcPct val="100000"/>
              </a:lnSpc>
              <a:spcBef>
                <a:spcPts val="320"/>
              </a:spcBef>
              <a:spcAft>
                <a:spcPts val="0"/>
              </a:spcAft>
              <a:buClr>
                <a:schemeClr val="dk1"/>
              </a:buClr>
              <a:buSzPts val="1600"/>
              <a:buChar char="•"/>
              <a:defRPr sz="1600"/>
            </a:lvl6pPr>
            <a:lvl7pPr indent="-330200" lvl="6" marL="3200400" rtl="1" algn="r">
              <a:lnSpc>
                <a:spcPct val="100000"/>
              </a:lnSpc>
              <a:spcBef>
                <a:spcPts val="320"/>
              </a:spcBef>
              <a:spcAft>
                <a:spcPts val="0"/>
              </a:spcAft>
              <a:buClr>
                <a:schemeClr val="dk1"/>
              </a:buClr>
              <a:buSzPts val="1600"/>
              <a:buChar char="•"/>
              <a:defRPr sz="1600"/>
            </a:lvl7pPr>
            <a:lvl8pPr indent="-330200" lvl="7" marL="3657600" rtl="1" algn="r">
              <a:lnSpc>
                <a:spcPct val="100000"/>
              </a:lnSpc>
              <a:spcBef>
                <a:spcPts val="320"/>
              </a:spcBef>
              <a:spcAft>
                <a:spcPts val="0"/>
              </a:spcAft>
              <a:buClr>
                <a:schemeClr val="dk1"/>
              </a:buClr>
              <a:buSzPts val="1600"/>
              <a:buChar char="•"/>
              <a:defRPr sz="1600"/>
            </a:lvl8pPr>
            <a:lvl9pPr indent="-330200" lvl="8" marL="4114800" rtl="1" algn="r">
              <a:lnSpc>
                <a:spcPct val="100000"/>
              </a:lnSpc>
              <a:spcBef>
                <a:spcPts val="320"/>
              </a:spcBef>
              <a:spcAft>
                <a:spcPts val="0"/>
              </a:spcAft>
              <a:buClr>
                <a:schemeClr val="dk1"/>
              </a:buClr>
              <a:buSzPts val="1600"/>
              <a:buChar char="•"/>
              <a:defRPr sz="1600"/>
            </a:lvl9pPr>
          </a:lstStyle>
          <a:p/>
        </p:txBody>
      </p:sp>
      <p:sp>
        <p:nvSpPr>
          <p:cNvPr id="99" name="Google Shape;99;p37"/>
          <p:cNvSpPr/>
          <p:nvPr/>
        </p:nvSpPr>
        <p:spPr>
          <a:xfrm>
            <a:off x="-1377633" y="110284"/>
            <a:ext cx="2105524" cy="216817"/>
          </a:xfrm>
          <a:prstGeom prst="roundRect">
            <a:avLst>
              <a:gd fmla="val 50000" name="adj"/>
            </a:avLst>
          </a:prstGeom>
          <a:solidFill>
            <a:srgbClr val="92D050"/>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100" name="Google Shape;100;p37"/>
          <p:cNvSpPr/>
          <p:nvPr/>
        </p:nvSpPr>
        <p:spPr>
          <a:xfrm>
            <a:off x="-1729189" y="435139"/>
            <a:ext cx="2615798" cy="321877"/>
          </a:xfrm>
          <a:prstGeom prst="roundRect">
            <a:avLst>
              <a:gd fmla="val 50000" name="adj"/>
            </a:avLst>
          </a:prstGeom>
          <a:solidFill>
            <a:srgbClr val="192A72"/>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101" name="Google Shape;101;p37"/>
          <p:cNvSpPr/>
          <p:nvPr/>
        </p:nvSpPr>
        <p:spPr>
          <a:xfrm>
            <a:off x="9323387" y="5555326"/>
            <a:ext cx="4766811" cy="357667"/>
          </a:xfrm>
          <a:prstGeom prst="roundRect">
            <a:avLst>
              <a:gd fmla="val 50000" name="adj"/>
            </a:avLst>
          </a:prstGeom>
          <a:solidFill>
            <a:srgbClr val="6CF0FF"/>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102" name="Google Shape;102;p37"/>
          <p:cNvSpPr/>
          <p:nvPr/>
        </p:nvSpPr>
        <p:spPr>
          <a:xfrm>
            <a:off x="8679109" y="6024163"/>
            <a:ext cx="4127100" cy="720000"/>
          </a:xfrm>
          <a:prstGeom prst="roundRect">
            <a:avLst>
              <a:gd fmla="val 50000" name="adj"/>
            </a:avLst>
          </a:prstGeom>
          <a:solidFill>
            <a:srgbClr val="192A72"/>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103" name="Google Shape;103;p37"/>
          <p:cNvSpPr txBox="1"/>
          <p:nvPr/>
        </p:nvSpPr>
        <p:spPr>
          <a:xfrm>
            <a:off x="-162210" y="6389199"/>
            <a:ext cx="812800" cy="52120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fld id="{00000000-1234-1234-1234-123412341234}" type="slidenum">
              <a:rPr b="0" i="0" lang="iw-IL" sz="1800" u="none" cap="none" strike="noStrike">
                <a:solidFill>
                  <a:srgbClr val="A5A5A5"/>
                </a:solidFill>
                <a:latin typeface="Varela Round"/>
                <a:ea typeface="Varela Round"/>
                <a:cs typeface="Varela Round"/>
                <a:sym typeface="Varela Round"/>
              </a:rPr>
              <a:t>‹#›</a:t>
            </a:fld>
            <a:endParaRPr b="0" i="0" sz="1800" u="none" cap="none" strike="noStrike">
              <a:solidFill>
                <a:srgbClr val="A5A5A5"/>
              </a:solidFill>
              <a:latin typeface="Varela Round"/>
              <a:ea typeface="Varela Round"/>
              <a:cs typeface="Varela Round"/>
              <a:sym typeface="Varela Round"/>
            </a:endParaRPr>
          </a:p>
        </p:txBody>
      </p:sp>
      <p:sp>
        <p:nvSpPr>
          <p:cNvPr id="104" name="Google Shape;104;p37"/>
          <p:cNvSpPr/>
          <p:nvPr/>
        </p:nvSpPr>
        <p:spPr>
          <a:xfrm>
            <a:off x="11005702" y="5213334"/>
            <a:ext cx="2372591" cy="251305"/>
          </a:xfrm>
          <a:prstGeom prst="roundRect">
            <a:avLst>
              <a:gd fmla="val 50000" name="adj"/>
            </a:avLst>
          </a:prstGeom>
          <a:solidFill>
            <a:srgbClr val="92D050"/>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105" name="Google Shape;105;p37"/>
          <p:cNvSpPr/>
          <p:nvPr/>
        </p:nvSpPr>
        <p:spPr>
          <a:xfrm rot="5400000">
            <a:off x="10107940" y="1954539"/>
            <a:ext cx="6987520" cy="2819401"/>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106" name="Google Shape;106;p37"/>
          <p:cNvSpPr/>
          <p:nvPr/>
        </p:nvSpPr>
        <p:spPr>
          <a:xfrm>
            <a:off x="-3273296" y="-31850"/>
            <a:ext cx="3246401" cy="7683699"/>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כותרת בלבד פריסה 4">
  <p:cSld name="כותרת בלבד פריסה 4">
    <p:spTree>
      <p:nvGrpSpPr>
        <p:cNvPr id="107" name="Shape 107"/>
        <p:cNvGrpSpPr/>
        <p:nvPr/>
      </p:nvGrpSpPr>
      <p:grpSpPr>
        <a:xfrm>
          <a:off x="0" y="0"/>
          <a:ext cx="0" cy="0"/>
          <a:chOff x="0" y="0"/>
          <a:chExt cx="0" cy="0"/>
        </a:xfrm>
      </p:grpSpPr>
      <p:sp>
        <p:nvSpPr>
          <p:cNvPr id="108" name="Google Shape;108;p38"/>
          <p:cNvSpPr txBox="1"/>
          <p:nvPr>
            <p:ph type="title"/>
          </p:nvPr>
        </p:nvSpPr>
        <p:spPr>
          <a:xfrm>
            <a:off x="1024128" y="155448"/>
            <a:ext cx="9802368" cy="720000"/>
          </a:xfrm>
          <a:prstGeom prst="rect">
            <a:avLst/>
          </a:prstGeom>
          <a:noFill/>
          <a:ln>
            <a:noFill/>
          </a:ln>
        </p:spPr>
        <p:txBody>
          <a:bodyPr anchorCtr="0" anchor="ctr" bIns="0" lIns="0" spcFirstLastPara="1" rIns="0" wrap="square" tIns="0">
            <a:noAutofit/>
          </a:bodyPr>
          <a:lstStyle>
            <a:lvl1pPr lvl="0" marR="0" rtl="1" algn="ctr">
              <a:lnSpc>
                <a:spcPct val="100000"/>
              </a:lnSpc>
              <a:spcBef>
                <a:spcPts val="0"/>
              </a:spcBef>
              <a:spcAft>
                <a:spcPts val="0"/>
              </a:spcAft>
              <a:buClr>
                <a:srgbClr val="002060"/>
              </a:buClr>
              <a:buSzPts val="4400"/>
              <a:buFont typeface="Varela Round"/>
              <a:buNone/>
              <a:defRPr b="1" i="0" sz="4400" u="none" cap="none" strike="noStrike">
                <a:solidFill>
                  <a:srgbClr val="002060"/>
                </a:solidFill>
                <a:latin typeface="Varela Round"/>
                <a:ea typeface="Varela Round"/>
                <a:cs typeface="Varela Round"/>
                <a:sym typeface="Varela Rou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38"/>
          <p:cNvSpPr/>
          <p:nvPr/>
        </p:nvSpPr>
        <p:spPr>
          <a:xfrm>
            <a:off x="11497481" y="487099"/>
            <a:ext cx="1576672" cy="289443"/>
          </a:xfrm>
          <a:prstGeom prst="roundRect">
            <a:avLst>
              <a:gd fmla="val 50000" name="adj"/>
            </a:avLst>
          </a:prstGeom>
          <a:solidFill>
            <a:srgbClr val="192A72"/>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110" name="Google Shape;110;p38"/>
          <p:cNvSpPr/>
          <p:nvPr/>
        </p:nvSpPr>
        <p:spPr>
          <a:xfrm>
            <a:off x="11150538" y="127099"/>
            <a:ext cx="1879662" cy="289443"/>
          </a:xfrm>
          <a:prstGeom prst="roundRect">
            <a:avLst>
              <a:gd fmla="val 50000" name="adj"/>
            </a:avLst>
          </a:prstGeom>
          <a:solidFill>
            <a:srgbClr val="92D050"/>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111" name="Google Shape;111;p38"/>
          <p:cNvSpPr/>
          <p:nvPr/>
        </p:nvSpPr>
        <p:spPr>
          <a:xfrm>
            <a:off x="-487680" y="5923581"/>
            <a:ext cx="3133018" cy="357667"/>
          </a:xfrm>
          <a:prstGeom prst="roundRect">
            <a:avLst>
              <a:gd fmla="val 50000" name="adj"/>
            </a:avLst>
          </a:prstGeom>
          <a:solidFill>
            <a:srgbClr val="6CF0FF"/>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112" name="Google Shape;112;p38"/>
          <p:cNvSpPr/>
          <p:nvPr/>
        </p:nvSpPr>
        <p:spPr>
          <a:xfrm>
            <a:off x="-976438" y="6359813"/>
            <a:ext cx="7301038" cy="658080"/>
          </a:xfrm>
          <a:prstGeom prst="roundRect">
            <a:avLst>
              <a:gd fmla="val 50000" name="adj"/>
            </a:avLst>
          </a:prstGeom>
          <a:solidFill>
            <a:srgbClr val="192A72"/>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113" name="Google Shape;113;p38"/>
          <p:cNvSpPr/>
          <p:nvPr/>
        </p:nvSpPr>
        <p:spPr>
          <a:xfrm rot="5400000">
            <a:off x="9360284" y="2733622"/>
            <a:ext cx="6987520" cy="1297194"/>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114" name="Google Shape;114;p38"/>
          <p:cNvSpPr txBox="1"/>
          <p:nvPr/>
        </p:nvSpPr>
        <p:spPr>
          <a:xfrm>
            <a:off x="-131730" y="6361368"/>
            <a:ext cx="812800" cy="52120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fld id="{00000000-1234-1234-1234-123412341234}" type="slidenum">
              <a:rPr b="0" i="0" lang="iw-IL" sz="1800" u="none" cap="none" strike="noStrike">
                <a:solidFill>
                  <a:srgbClr val="D8D8D8"/>
                </a:solidFill>
                <a:latin typeface="Varela Round"/>
                <a:ea typeface="Varela Round"/>
                <a:cs typeface="Varela Round"/>
                <a:sym typeface="Varela Round"/>
              </a:rPr>
              <a:t>‹#›</a:t>
            </a:fld>
            <a:endParaRPr b="0" i="0" sz="1800" u="none" cap="none" strike="noStrike">
              <a:solidFill>
                <a:srgbClr val="D8D8D8"/>
              </a:solidFill>
              <a:latin typeface="Varela Round"/>
              <a:ea typeface="Varela Round"/>
              <a:cs typeface="Varela Round"/>
              <a:sym typeface="Varela Round"/>
            </a:endParaRPr>
          </a:p>
        </p:txBody>
      </p:sp>
      <p:sp>
        <p:nvSpPr>
          <p:cNvPr id="115" name="Google Shape;115;p38"/>
          <p:cNvSpPr/>
          <p:nvPr/>
        </p:nvSpPr>
        <p:spPr>
          <a:xfrm rot="-5400000">
            <a:off x="5821949" y="1027133"/>
            <a:ext cx="521207" cy="12218895"/>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116" name="Google Shape;116;p38"/>
          <p:cNvSpPr/>
          <p:nvPr/>
        </p:nvSpPr>
        <p:spPr>
          <a:xfrm rot="5400000">
            <a:off x="5683838" y="-6805249"/>
            <a:ext cx="947627" cy="12639719"/>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117" name="Google Shape;117;p38"/>
          <p:cNvSpPr/>
          <p:nvPr/>
        </p:nvSpPr>
        <p:spPr>
          <a:xfrm>
            <a:off x="-2001567" y="-416688"/>
            <a:ext cx="1974672" cy="8068538"/>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118" name="Google Shape;118;p38"/>
          <p:cNvSpPr txBox="1"/>
          <p:nvPr>
            <p:ph idx="1" type="body"/>
          </p:nvPr>
        </p:nvSpPr>
        <p:spPr>
          <a:xfrm>
            <a:off x="2951578" y="1212161"/>
            <a:ext cx="7885112" cy="4090988"/>
          </a:xfrm>
          <a:prstGeom prst="rect">
            <a:avLst/>
          </a:prstGeom>
          <a:noFill/>
          <a:ln>
            <a:noFill/>
          </a:ln>
        </p:spPr>
        <p:txBody>
          <a:bodyPr anchorCtr="0" anchor="t" bIns="45700" lIns="91425" spcFirstLastPara="1" rIns="91425" wrap="square" tIns="45700">
            <a:normAutofit/>
          </a:bodyPr>
          <a:lstStyle>
            <a:lvl1pPr indent="-406400" lvl="0" marL="457200" rtl="1" algn="r">
              <a:lnSpc>
                <a:spcPct val="100000"/>
              </a:lnSpc>
              <a:spcBef>
                <a:spcPts val="560"/>
              </a:spcBef>
              <a:spcAft>
                <a:spcPts val="0"/>
              </a:spcAft>
              <a:buClr>
                <a:schemeClr val="dk1"/>
              </a:buClr>
              <a:buSzPts val="2800"/>
              <a:buChar char="•"/>
              <a:defRPr sz="2800"/>
            </a:lvl1pPr>
            <a:lvl2pPr indent="-342900" lvl="1" marL="914400" rtl="1" algn="r">
              <a:lnSpc>
                <a:spcPct val="100000"/>
              </a:lnSpc>
              <a:spcBef>
                <a:spcPts val="360"/>
              </a:spcBef>
              <a:spcAft>
                <a:spcPts val="0"/>
              </a:spcAft>
              <a:buClr>
                <a:schemeClr val="dk1"/>
              </a:buClr>
              <a:buSzPts val="1800"/>
              <a:buChar char="–"/>
              <a:defRPr/>
            </a:lvl2pPr>
            <a:lvl3pPr indent="-342900" lvl="2" marL="1371600" rtl="1" algn="r">
              <a:lnSpc>
                <a:spcPct val="100000"/>
              </a:lnSpc>
              <a:spcBef>
                <a:spcPts val="360"/>
              </a:spcBef>
              <a:spcAft>
                <a:spcPts val="0"/>
              </a:spcAft>
              <a:buClr>
                <a:schemeClr val="dk1"/>
              </a:buClr>
              <a:buSzPts val="1800"/>
              <a:buChar char="•"/>
              <a:defRPr/>
            </a:lvl3pPr>
            <a:lvl4pPr indent="-342900" lvl="3" marL="1828800" rtl="1" algn="r">
              <a:lnSpc>
                <a:spcPct val="100000"/>
              </a:lnSpc>
              <a:spcBef>
                <a:spcPts val="360"/>
              </a:spcBef>
              <a:spcAft>
                <a:spcPts val="0"/>
              </a:spcAft>
              <a:buClr>
                <a:schemeClr val="dk1"/>
              </a:buClr>
              <a:buSzPts val="1800"/>
              <a:buChar char="–"/>
              <a:defRPr/>
            </a:lvl4pPr>
            <a:lvl5pPr indent="-342900" lvl="4" marL="2286000" rtl="1" algn="r">
              <a:lnSpc>
                <a:spcPct val="100000"/>
              </a:lnSpc>
              <a:spcBef>
                <a:spcPts val="360"/>
              </a:spcBef>
              <a:spcAft>
                <a:spcPts val="0"/>
              </a:spcAft>
              <a:buClr>
                <a:schemeClr val="dk1"/>
              </a:buClr>
              <a:buSzPts val="1800"/>
              <a:buChar char="»"/>
              <a:defRPr/>
            </a:lvl5pPr>
            <a:lvl6pPr indent="-342900" lvl="5" marL="2743200" rtl="1" algn="r">
              <a:lnSpc>
                <a:spcPct val="100000"/>
              </a:lnSpc>
              <a:spcBef>
                <a:spcPts val="360"/>
              </a:spcBef>
              <a:spcAft>
                <a:spcPts val="0"/>
              </a:spcAft>
              <a:buClr>
                <a:schemeClr val="dk1"/>
              </a:buClr>
              <a:buSzPts val="1800"/>
              <a:buChar char="•"/>
              <a:defRPr/>
            </a:lvl6pPr>
            <a:lvl7pPr indent="-342900" lvl="6" marL="3200400" rtl="1" algn="r">
              <a:lnSpc>
                <a:spcPct val="100000"/>
              </a:lnSpc>
              <a:spcBef>
                <a:spcPts val="360"/>
              </a:spcBef>
              <a:spcAft>
                <a:spcPts val="0"/>
              </a:spcAft>
              <a:buClr>
                <a:schemeClr val="dk1"/>
              </a:buClr>
              <a:buSzPts val="1800"/>
              <a:buChar char="•"/>
              <a:defRPr/>
            </a:lvl7pPr>
            <a:lvl8pPr indent="-342900" lvl="7" marL="3657600" rtl="1" algn="r">
              <a:lnSpc>
                <a:spcPct val="100000"/>
              </a:lnSpc>
              <a:spcBef>
                <a:spcPts val="360"/>
              </a:spcBef>
              <a:spcAft>
                <a:spcPts val="0"/>
              </a:spcAft>
              <a:buClr>
                <a:schemeClr val="dk1"/>
              </a:buClr>
              <a:buSzPts val="1800"/>
              <a:buChar char="•"/>
              <a:defRPr/>
            </a:lvl8pPr>
            <a:lvl9pPr indent="-342900" lvl="8" marL="4114800" rtl="1" algn="r">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9"/>
          <p:cNvSpPr txBox="1"/>
          <p:nvPr>
            <p:ph type="title"/>
          </p:nvPr>
        </p:nvSpPr>
        <p:spPr>
          <a:xfrm>
            <a:off x="609601" y="274638"/>
            <a:ext cx="10972800" cy="1143000"/>
          </a:xfrm>
          <a:prstGeom prst="rect">
            <a:avLst/>
          </a:prstGeom>
          <a:noFill/>
          <a:ln>
            <a:noFill/>
          </a:ln>
        </p:spPr>
        <p:txBody>
          <a:bodyPr anchorCtr="0" anchor="ctr" bIns="45700" lIns="91425" spcFirstLastPara="1" rIns="91425" wrap="square" tIns="45700">
            <a:normAutofit/>
          </a:bodyPr>
          <a:lstStyle>
            <a:lvl1pPr lvl="0" marR="0" rtl="1" algn="ctr">
              <a:lnSpc>
                <a:spcPct val="100000"/>
              </a:lnSpc>
              <a:spcBef>
                <a:spcPts val="0"/>
              </a:spcBef>
              <a:spcAft>
                <a:spcPts val="0"/>
              </a:spcAft>
              <a:buClr>
                <a:schemeClr val="dk1"/>
              </a:buClr>
              <a:buSzPts val="4400"/>
              <a:buFont typeface="Varela Round"/>
              <a:buNone/>
              <a:defRPr b="0" i="0" sz="4400" u="none" cap="none" strike="noStrike">
                <a:solidFill>
                  <a:schemeClr val="dk1"/>
                </a:solidFill>
                <a:latin typeface="Varela Round"/>
                <a:ea typeface="Varela Round"/>
                <a:cs typeface="Varela Round"/>
                <a:sym typeface="Varela Round"/>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9"/>
          <p:cNvSpPr txBox="1"/>
          <p:nvPr>
            <p:ph idx="1" type="body"/>
          </p:nvPr>
        </p:nvSpPr>
        <p:spPr>
          <a:xfrm>
            <a:off x="609601" y="1600202"/>
            <a:ext cx="10972800" cy="4525963"/>
          </a:xfrm>
          <a:prstGeom prst="rect">
            <a:avLst/>
          </a:prstGeom>
          <a:noFill/>
          <a:ln>
            <a:noFill/>
          </a:ln>
        </p:spPr>
        <p:txBody>
          <a:bodyPr anchorCtr="0" anchor="t" bIns="45700" lIns="91425" spcFirstLastPara="1" rIns="91425" wrap="square" tIns="45700">
            <a:normAutofit/>
          </a:bodyPr>
          <a:lstStyle>
            <a:lvl1pPr indent="-431800" lvl="0" marL="457200" marR="0" rtl="1" algn="r">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Varela Round"/>
                <a:ea typeface="Varela Round"/>
                <a:cs typeface="Varela Round"/>
                <a:sym typeface="Varela Round"/>
              </a:defRPr>
            </a:lvl1pPr>
            <a:lvl2pPr indent="-406400" lvl="1" marL="914400" marR="0" rtl="1" algn="r">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Varela Round"/>
                <a:ea typeface="Varela Round"/>
                <a:cs typeface="Varela Round"/>
                <a:sym typeface="Varela Round"/>
              </a:defRPr>
            </a:lvl2pPr>
            <a:lvl3pPr indent="-381000" lvl="2" marL="1371600" marR="0" rtl="1" algn="r">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Varela Round"/>
                <a:ea typeface="Varela Round"/>
                <a:cs typeface="Varela Round"/>
                <a:sym typeface="Varela Round"/>
              </a:defRPr>
            </a:lvl3pPr>
            <a:lvl4pPr indent="-355600" lvl="3" marL="1828800" marR="0" rtl="1" algn="r">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arela Round"/>
                <a:ea typeface="Varela Round"/>
                <a:cs typeface="Varela Round"/>
                <a:sym typeface="Varela Round"/>
              </a:defRPr>
            </a:lvl4pPr>
            <a:lvl5pPr indent="-355600" lvl="4" marL="2286000" marR="0" rtl="1" algn="r">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arela Round"/>
                <a:ea typeface="Varela Round"/>
                <a:cs typeface="Varela Round"/>
                <a:sym typeface="Varela Round"/>
              </a:defRPr>
            </a:lvl5pPr>
            <a:lvl6pPr indent="-355600" lvl="5" marL="2743200" marR="0" rtl="1" algn="r">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arela Round"/>
                <a:ea typeface="Varela Round"/>
                <a:cs typeface="Varela Round"/>
                <a:sym typeface="Varela Round"/>
              </a:defRPr>
            </a:lvl6pPr>
            <a:lvl7pPr indent="-355600" lvl="6" marL="3200400" marR="0" rtl="1" algn="r">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arela Round"/>
                <a:ea typeface="Varela Round"/>
                <a:cs typeface="Varela Round"/>
                <a:sym typeface="Varela Round"/>
              </a:defRPr>
            </a:lvl7pPr>
            <a:lvl8pPr indent="-355600" lvl="7" marL="3657600" marR="0" rtl="1" algn="r">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arela Round"/>
                <a:ea typeface="Varela Round"/>
                <a:cs typeface="Varela Round"/>
                <a:sym typeface="Varela Round"/>
              </a:defRPr>
            </a:lvl8pPr>
            <a:lvl9pPr indent="-355600" lvl="8" marL="4114800" marR="0" rtl="1" algn="r">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arela Round"/>
                <a:ea typeface="Varela Round"/>
                <a:cs typeface="Varela Round"/>
                <a:sym typeface="Varela Round"/>
              </a:defRPr>
            </a:lvl9pPr>
          </a:lstStyle>
          <a:p/>
        </p:txBody>
      </p:sp>
      <p:sp>
        <p:nvSpPr>
          <p:cNvPr id="12" name="Google Shape;12;p29"/>
          <p:cNvSpPr txBox="1"/>
          <p:nvPr>
            <p:ph idx="10" type="dt"/>
          </p:nvPr>
        </p:nvSpPr>
        <p:spPr>
          <a:xfrm>
            <a:off x="8737601" y="6356352"/>
            <a:ext cx="2844800" cy="365125"/>
          </a:xfrm>
          <a:prstGeom prst="rect">
            <a:avLst/>
          </a:prstGeom>
          <a:noFill/>
          <a:ln>
            <a:noFill/>
          </a:ln>
        </p:spPr>
        <p:txBody>
          <a:bodyPr anchorCtr="0" anchor="ctr" bIns="45700" lIns="91425" spcFirstLastPara="1" rIns="91425" wrap="square" tIns="45700">
            <a:noAutofit/>
          </a:bodyPr>
          <a:lstStyle>
            <a:lvl1pPr lvl="0" marR="0" rtl="1" algn="r">
              <a:lnSpc>
                <a:spcPct val="100000"/>
              </a:lnSpc>
              <a:spcBef>
                <a:spcPts val="0"/>
              </a:spcBef>
              <a:spcAft>
                <a:spcPts val="0"/>
              </a:spcAft>
              <a:buClr>
                <a:srgbClr val="000000"/>
              </a:buClr>
              <a:buSzPts val="1400"/>
              <a:buFont typeface="Arial"/>
              <a:buNone/>
              <a:defRPr b="0" i="0" sz="1200" u="none" cap="none" strike="noStrike">
                <a:solidFill>
                  <a:srgbClr val="888A9C"/>
                </a:solidFill>
                <a:latin typeface="Varela Round"/>
                <a:ea typeface="Varela Round"/>
                <a:cs typeface="Varela Round"/>
                <a:sym typeface="Varela Round"/>
              </a:defRPr>
            </a:lvl1pPr>
            <a:lvl2pPr lvl="1"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Varela Round"/>
                <a:ea typeface="Varela Round"/>
                <a:cs typeface="Varela Round"/>
                <a:sym typeface="Varela Round"/>
              </a:defRPr>
            </a:lvl2pPr>
            <a:lvl3pPr lvl="2"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Varela Round"/>
                <a:ea typeface="Varela Round"/>
                <a:cs typeface="Varela Round"/>
                <a:sym typeface="Varela Round"/>
              </a:defRPr>
            </a:lvl3pPr>
            <a:lvl4pPr lvl="3"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Varela Round"/>
                <a:ea typeface="Varela Round"/>
                <a:cs typeface="Varela Round"/>
                <a:sym typeface="Varela Round"/>
              </a:defRPr>
            </a:lvl4pPr>
            <a:lvl5pPr lvl="4"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Varela Round"/>
                <a:ea typeface="Varela Round"/>
                <a:cs typeface="Varela Round"/>
                <a:sym typeface="Varela Round"/>
              </a:defRPr>
            </a:lvl5pPr>
            <a:lvl6pPr lvl="5"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Varela Round"/>
                <a:ea typeface="Varela Round"/>
                <a:cs typeface="Varela Round"/>
                <a:sym typeface="Varela Round"/>
              </a:defRPr>
            </a:lvl6pPr>
            <a:lvl7pPr lvl="6"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Varela Round"/>
                <a:ea typeface="Varela Round"/>
                <a:cs typeface="Varela Round"/>
                <a:sym typeface="Varela Round"/>
              </a:defRPr>
            </a:lvl7pPr>
            <a:lvl8pPr lvl="7"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Varela Round"/>
                <a:ea typeface="Varela Round"/>
                <a:cs typeface="Varela Round"/>
                <a:sym typeface="Varela Round"/>
              </a:defRPr>
            </a:lvl8pPr>
            <a:lvl9pPr lvl="8"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Varela Round"/>
                <a:ea typeface="Varela Round"/>
                <a:cs typeface="Varela Round"/>
                <a:sym typeface="Varela Round"/>
              </a:defRPr>
            </a:lvl9pPr>
          </a:lstStyle>
          <a:p/>
        </p:txBody>
      </p:sp>
      <p:sp>
        <p:nvSpPr>
          <p:cNvPr id="13" name="Google Shape;13;p29"/>
          <p:cNvSpPr txBox="1"/>
          <p:nvPr>
            <p:ph idx="11" type="ftr"/>
          </p:nvPr>
        </p:nvSpPr>
        <p:spPr>
          <a:xfrm>
            <a:off x="4165601" y="6356352"/>
            <a:ext cx="3860800" cy="365125"/>
          </a:xfrm>
          <a:prstGeom prst="rect">
            <a:avLst/>
          </a:prstGeom>
          <a:noFill/>
          <a:ln>
            <a:noFill/>
          </a:ln>
        </p:spPr>
        <p:txBody>
          <a:bodyPr anchorCtr="0" anchor="ctr" bIns="45700" lIns="91425" spcFirstLastPara="1" rIns="91425" wrap="square" tIns="45700">
            <a:noAutofit/>
          </a:bodyPr>
          <a:lstStyle>
            <a:lvl1pPr lvl="0" marR="0" rtl="1" algn="ctr">
              <a:lnSpc>
                <a:spcPct val="100000"/>
              </a:lnSpc>
              <a:spcBef>
                <a:spcPts val="0"/>
              </a:spcBef>
              <a:spcAft>
                <a:spcPts val="0"/>
              </a:spcAft>
              <a:buClr>
                <a:srgbClr val="000000"/>
              </a:buClr>
              <a:buSzPts val="1400"/>
              <a:buFont typeface="Arial"/>
              <a:buNone/>
              <a:defRPr b="0" i="0" sz="1200" u="none" cap="none" strike="noStrike">
                <a:solidFill>
                  <a:srgbClr val="888A9C"/>
                </a:solidFill>
                <a:latin typeface="Varela Round"/>
                <a:ea typeface="Varela Round"/>
                <a:cs typeface="Varela Round"/>
                <a:sym typeface="Varela Round"/>
              </a:defRPr>
            </a:lvl1pPr>
            <a:lvl2pPr lvl="1"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Varela Round"/>
                <a:ea typeface="Varela Round"/>
                <a:cs typeface="Varela Round"/>
                <a:sym typeface="Varela Round"/>
              </a:defRPr>
            </a:lvl2pPr>
            <a:lvl3pPr lvl="2"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Varela Round"/>
                <a:ea typeface="Varela Round"/>
                <a:cs typeface="Varela Round"/>
                <a:sym typeface="Varela Round"/>
              </a:defRPr>
            </a:lvl3pPr>
            <a:lvl4pPr lvl="3"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Varela Round"/>
                <a:ea typeface="Varela Round"/>
                <a:cs typeface="Varela Round"/>
                <a:sym typeface="Varela Round"/>
              </a:defRPr>
            </a:lvl4pPr>
            <a:lvl5pPr lvl="4"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Varela Round"/>
                <a:ea typeface="Varela Round"/>
                <a:cs typeface="Varela Round"/>
                <a:sym typeface="Varela Round"/>
              </a:defRPr>
            </a:lvl5pPr>
            <a:lvl6pPr lvl="5"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Varela Round"/>
                <a:ea typeface="Varela Round"/>
                <a:cs typeface="Varela Round"/>
                <a:sym typeface="Varela Round"/>
              </a:defRPr>
            </a:lvl6pPr>
            <a:lvl7pPr lvl="6"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Varela Round"/>
                <a:ea typeface="Varela Round"/>
                <a:cs typeface="Varela Round"/>
                <a:sym typeface="Varela Round"/>
              </a:defRPr>
            </a:lvl7pPr>
            <a:lvl8pPr lvl="7"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Varela Round"/>
                <a:ea typeface="Varela Round"/>
                <a:cs typeface="Varela Round"/>
                <a:sym typeface="Varela Round"/>
              </a:defRPr>
            </a:lvl8pPr>
            <a:lvl9pPr lvl="8"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Varela Round"/>
                <a:ea typeface="Varela Round"/>
                <a:cs typeface="Varela Round"/>
                <a:sym typeface="Varela Round"/>
              </a:defRPr>
            </a:lvl9pPr>
          </a:lstStyle>
          <a:p/>
        </p:txBody>
      </p:sp>
      <p:sp>
        <p:nvSpPr>
          <p:cNvPr id="14" name="Google Shape;14;p29"/>
          <p:cNvSpPr txBox="1"/>
          <p:nvPr>
            <p:ph idx="12" type="sldNum"/>
          </p:nvPr>
        </p:nvSpPr>
        <p:spPr>
          <a:xfrm>
            <a:off x="609601" y="6356352"/>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000000"/>
              </a:buClr>
              <a:buSzPts val="1200"/>
              <a:buFont typeface="Arial"/>
              <a:buNone/>
              <a:defRPr b="0" i="0" sz="1200" u="none" cap="none" strike="noStrike">
                <a:solidFill>
                  <a:srgbClr val="888A9C"/>
                </a:solidFill>
                <a:latin typeface="Varela Round"/>
                <a:ea typeface="Varela Round"/>
                <a:cs typeface="Varela Round"/>
                <a:sym typeface="Varela Round"/>
              </a:defRPr>
            </a:lvl1pPr>
            <a:lvl2pPr indent="0" lvl="1" marL="0" marR="0" rtl="1" algn="l">
              <a:lnSpc>
                <a:spcPct val="100000"/>
              </a:lnSpc>
              <a:spcBef>
                <a:spcPts val="0"/>
              </a:spcBef>
              <a:spcAft>
                <a:spcPts val="0"/>
              </a:spcAft>
              <a:buClr>
                <a:srgbClr val="000000"/>
              </a:buClr>
              <a:buSzPts val="1200"/>
              <a:buFont typeface="Arial"/>
              <a:buNone/>
              <a:defRPr b="0" i="0" sz="1200" u="none" cap="none" strike="noStrike">
                <a:solidFill>
                  <a:srgbClr val="888A9C"/>
                </a:solidFill>
                <a:latin typeface="Varela Round"/>
                <a:ea typeface="Varela Round"/>
                <a:cs typeface="Varela Round"/>
                <a:sym typeface="Varela Round"/>
              </a:defRPr>
            </a:lvl2pPr>
            <a:lvl3pPr indent="0" lvl="2" marL="0" marR="0" rtl="1" algn="l">
              <a:lnSpc>
                <a:spcPct val="100000"/>
              </a:lnSpc>
              <a:spcBef>
                <a:spcPts val="0"/>
              </a:spcBef>
              <a:spcAft>
                <a:spcPts val="0"/>
              </a:spcAft>
              <a:buClr>
                <a:srgbClr val="000000"/>
              </a:buClr>
              <a:buSzPts val="1200"/>
              <a:buFont typeface="Arial"/>
              <a:buNone/>
              <a:defRPr b="0" i="0" sz="1200" u="none" cap="none" strike="noStrike">
                <a:solidFill>
                  <a:srgbClr val="888A9C"/>
                </a:solidFill>
                <a:latin typeface="Varela Round"/>
                <a:ea typeface="Varela Round"/>
                <a:cs typeface="Varela Round"/>
                <a:sym typeface="Varela Round"/>
              </a:defRPr>
            </a:lvl3pPr>
            <a:lvl4pPr indent="0" lvl="3" marL="0" marR="0" rtl="1" algn="l">
              <a:lnSpc>
                <a:spcPct val="100000"/>
              </a:lnSpc>
              <a:spcBef>
                <a:spcPts val="0"/>
              </a:spcBef>
              <a:spcAft>
                <a:spcPts val="0"/>
              </a:spcAft>
              <a:buClr>
                <a:srgbClr val="000000"/>
              </a:buClr>
              <a:buSzPts val="1200"/>
              <a:buFont typeface="Arial"/>
              <a:buNone/>
              <a:defRPr b="0" i="0" sz="1200" u="none" cap="none" strike="noStrike">
                <a:solidFill>
                  <a:srgbClr val="888A9C"/>
                </a:solidFill>
                <a:latin typeface="Varela Round"/>
                <a:ea typeface="Varela Round"/>
                <a:cs typeface="Varela Round"/>
                <a:sym typeface="Varela Round"/>
              </a:defRPr>
            </a:lvl4pPr>
            <a:lvl5pPr indent="0" lvl="4" marL="0" marR="0" rtl="1" algn="l">
              <a:lnSpc>
                <a:spcPct val="100000"/>
              </a:lnSpc>
              <a:spcBef>
                <a:spcPts val="0"/>
              </a:spcBef>
              <a:spcAft>
                <a:spcPts val="0"/>
              </a:spcAft>
              <a:buClr>
                <a:srgbClr val="000000"/>
              </a:buClr>
              <a:buSzPts val="1200"/>
              <a:buFont typeface="Arial"/>
              <a:buNone/>
              <a:defRPr b="0" i="0" sz="1200" u="none" cap="none" strike="noStrike">
                <a:solidFill>
                  <a:srgbClr val="888A9C"/>
                </a:solidFill>
                <a:latin typeface="Varela Round"/>
                <a:ea typeface="Varela Round"/>
                <a:cs typeface="Varela Round"/>
                <a:sym typeface="Varela Round"/>
              </a:defRPr>
            </a:lvl5pPr>
            <a:lvl6pPr indent="0" lvl="5" marL="0" marR="0" rtl="1" algn="l">
              <a:lnSpc>
                <a:spcPct val="100000"/>
              </a:lnSpc>
              <a:spcBef>
                <a:spcPts val="0"/>
              </a:spcBef>
              <a:spcAft>
                <a:spcPts val="0"/>
              </a:spcAft>
              <a:buClr>
                <a:srgbClr val="000000"/>
              </a:buClr>
              <a:buSzPts val="1200"/>
              <a:buFont typeface="Arial"/>
              <a:buNone/>
              <a:defRPr b="0" i="0" sz="1200" u="none" cap="none" strike="noStrike">
                <a:solidFill>
                  <a:srgbClr val="888A9C"/>
                </a:solidFill>
                <a:latin typeface="Varela Round"/>
                <a:ea typeface="Varela Round"/>
                <a:cs typeface="Varela Round"/>
                <a:sym typeface="Varela Round"/>
              </a:defRPr>
            </a:lvl6pPr>
            <a:lvl7pPr indent="0" lvl="6" marL="0" marR="0" rtl="1" algn="l">
              <a:lnSpc>
                <a:spcPct val="100000"/>
              </a:lnSpc>
              <a:spcBef>
                <a:spcPts val="0"/>
              </a:spcBef>
              <a:spcAft>
                <a:spcPts val="0"/>
              </a:spcAft>
              <a:buClr>
                <a:srgbClr val="000000"/>
              </a:buClr>
              <a:buSzPts val="1200"/>
              <a:buFont typeface="Arial"/>
              <a:buNone/>
              <a:defRPr b="0" i="0" sz="1200" u="none" cap="none" strike="noStrike">
                <a:solidFill>
                  <a:srgbClr val="888A9C"/>
                </a:solidFill>
                <a:latin typeface="Varela Round"/>
                <a:ea typeface="Varela Round"/>
                <a:cs typeface="Varela Round"/>
                <a:sym typeface="Varela Round"/>
              </a:defRPr>
            </a:lvl7pPr>
            <a:lvl8pPr indent="0" lvl="7" marL="0" marR="0" rtl="1" algn="l">
              <a:lnSpc>
                <a:spcPct val="100000"/>
              </a:lnSpc>
              <a:spcBef>
                <a:spcPts val="0"/>
              </a:spcBef>
              <a:spcAft>
                <a:spcPts val="0"/>
              </a:spcAft>
              <a:buClr>
                <a:srgbClr val="000000"/>
              </a:buClr>
              <a:buSzPts val="1200"/>
              <a:buFont typeface="Arial"/>
              <a:buNone/>
              <a:defRPr b="0" i="0" sz="1200" u="none" cap="none" strike="noStrike">
                <a:solidFill>
                  <a:srgbClr val="888A9C"/>
                </a:solidFill>
                <a:latin typeface="Varela Round"/>
                <a:ea typeface="Varela Round"/>
                <a:cs typeface="Varela Round"/>
                <a:sym typeface="Varela Round"/>
              </a:defRPr>
            </a:lvl8pPr>
            <a:lvl9pPr indent="0" lvl="8" marL="0" marR="0" rtl="1" algn="l">
              <a:lnSpc>
                <a:spcPct val="100000"/>
              </a:lnSpc>
              <a:spcBef>
                <a:spcPts val="0"/>
              </a:spcBef>
              <a:spcAft>
                <a:spcPts val="0"/>
              </a:spcAft>
              <a:buClr>
                <a:srgbClr val="000000"/>
              </a:buClr>
              <a:buSzPts val="1200"/>
              <a:buFont typeface="Arial"/>
              <a:buNone/>
              <a:defRPr b="0" i="0" sz="1200" u="none" cap="none" strike="noStrike">
                <a:solidFill>
                  <a:srgbClr val="888A9C"/>
                </a:solidFill>
                <a:latin typeface="Varela Round"/>
                <a:ea typeface="Varela Round"/>
                <a:cs typeface="Varela Round"/>
                <a:sym typeface="Varela Round"/>
              </a:defRPr>
            </a:lvl9pPr>
          </a:lstStyle>
          <a:p>
            <a:pPr indent="0" lvl="0" marL="0" rtl="1" algn="l">
              <a:spcBef>
                <a:spcPts val="0"/>
              </a:spcBef>
              <a:spcAft>
                <a:spcPts val="0"/>
              </a:spcAft>
              <a:buNone/>
            </a:pPr>
            <a:fld id="{00000000-1234-1234-1234-123412341234}" type="slidenum">
              <a:rPr lang="iw-IL"/>
              <a:t>‹#›</a:t>
            </a:fld>
            <a:endParaRPr/>
          </a:p>
        </p:txBody>
      </p:sp>
      <p:sp>
        <p:nvSpPr>
          <p:cNvPr id="15" name="Google Shape;15;p29"/>
          <p:cNvSpPr/>
          <p:nvPr/>
        </p:nvSpPr>
        <p:spPr>
          <a:xfrm>
            <a:off x="-1" y="-960120"/>
            <a:ext cx="14676782" cy="928270"/>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16" name="Google Shape;16;p29"/>
          <p:cNvSpPr/>
          <p:nvPr/>
        </p:nvSpPr>
        <p:spPr>
          <a:xfrm>
            <a:off x="-1356361" y="6889426"/>
            <a:ext cx="14676782" cy="928270"/>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17" name="Google Shape;17;p29"/>
          <p:cNvSpPr/>
          <p:nvPr/>
        </p:nvSpPr>
        <p:spPr>
          <a:xfrm rot="5400000">
            <a:off x="10121386" y="1972518"/>
            <a:ext cx="6987520" cy="2819401"/>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
        <p:nvSpPr>
          <p:cNvPr id="18" name="Google Shape;18;p29"/>
          <p:cNvSpPr/>
          <p:nvPr/>
        </p:nvSpPr>
        <p:spPr>
          <a:xfrm>
            <a:off x="-3273296" y="-31850"/>
            <a:ext cx="3246401" cy="7683699"/>
          </a:xfrm>
          <a:prstGeom prst="rect">
            <a:avLst/>
          </a:prstGeom>
          <a:solidFill>
            <a:srgbClr val="E6E6E6"/>
          </a:solidFill>
          <a:ln cap="flat" cmpd="sng" w="25400">
            <a:solidFill>
              <a:srgbClr val="E6E6E6"/>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arela Round"/>
              <a:ea typeface="Varela Round"/>
              <a:cs typeface="Varela Round"/>
              <a:sym typeface="Varela Roun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hyperlink" Target="http://datavis.ca/papers/hbook.pdf"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47.png"/><Relationship Id="rId4" Type="http://schemas.openxmlformats.org/officeDocument/2006/relationships/image" Target="../media/image57.png"/><Relationship Id="rId5"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28.jpg"/><Relationship Id="rId4" Type="http://schemas.openxmlformats.org/officeDocument/2006/relationships/image" Target="../media/image24.jpg"/><Relationship Id="rId5" Type="http://schemas.openxmlformats.org/officeDocument/2006/relationships/image" Target="../media/image5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49.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49.png"/><Relationship Id="rId4" Type="http://schemas.openxmlformats.org/officeDocument/2006/relationships/image" Target="../media/image27.png"/><Relationship Id="rId5" Type="http://schemas.openxmlformats.org/officeDocument/2006/relationships/image" Target="../media/image32.png"/><Relationship Id="rId6"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5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51.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11" Type="http://schemas.openxmlformats.org/officeDocument/2006/relationships/image" Target="../media/image40.png"/><Relationship Id="rId10" Type="http://schemas.openxmlformats.org/officeDocument/2006/relationships/image" Target="../media/image53.png"/><Relationship Id="rId13" Type="http://schemas.openxmlformats.org/officeDocument/2006/relationships/image" Target="../media/image43.png"/><Relationship Id="rId12" Type="http://schemas.openxmlformats.org/officeDocument/2006/relationships/image" Target="../media/image45.png"/><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38.png"/><Relationship Id="rId4" Type="http://schemas.openxmlformats.org/officeDocument/2006/relationships/image" Target="../media/image54.png"/><Relationship Id="rId9" Type="http://schemas.openxmlformats.org/officeDocument/2006/relationships/image" Target="../media/image41.png"/><Relationship Id="rId15" Type="http://schemas.openxmlformats.org/officeDocument/2006/relationships/image" Target="../media/image42.png"/><Relationship Id="rId14" Type="http://schemas.openxmlformats.org/officeDocument/2006/relationships/image" Target="../media/image52.png"/><Relationship Id="rId17" Type="http://schemas.openxmlformats.org/officeDocument/2006/relationships/image" Target="../media/image46.png"/><Relationship Id="rId16" Type="http://schemas.openxmlformats.org/officeDocument/2006/relationships/image" Target="../media/image48.png"/><Relationship Id="rId5" Type="http://schemas.openxmlformats.org/officeDocument/2006/relationships/image" Target="../media/image36.png"/><Relationship Id="rId19" Type="http://schemas.openxmlformats.org/officeDocument/2006/relationships/image" Target="../media/image50.png"/><Relationship Id="rId6" Type="http://schemas.openxmlformats.org/officeDocument/2006/relationships/image" Target="../media/image35.png"/><Relationship Id="rId18" Type="http://schemas.openxmlformats.org/officeDocument/2006/relationships/image" Target="../media/image44.png"/><Relationship Id="rId7" Type="http://schemas.openxmlformats.org/officeDocument/2006/relationships/image" Target="../media/image39.png"/><Relationship Id="rId8"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1" Type="http://schemas.openxmlformats.org/officeDocument/2006/relationships/image" Target="../media/image20.png"/><Relationship Id="rId10" Type="http://schemas.openxmlformats.org/officeDocument/2006/relationships/image" Target="../media/image3.png"/><Relationship Id="rId13" Type="http://schemas.openxmlformats.org/officeDocument/2006/relationships/image" Target="../media/image13.png"/><Relationship Id="rId12"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8.png"/><Relationship Id="rId9" Type="http://schemas.openxmlformats.org/officeDocument/2006/relationships/image" Target="../media/image26.png"/><Relationship Id="rId14" Type="http://schemas.openxmlformats.org/officeDocument/2006/relationships/image" Target="../media/image5.png"/><Relationship Id="rId5" Type="http://schemas.openxmlformats.org/officeDocument/2006/relationships/image" Target="../media/image19.png"/><Relationship Id="rId6" Type="http://schemas.openxmlformats.org/officeDocument/2006/relationships/image" Target="../media/image1.png"/><Relationship Id="rId7" Type="http://schemas.openxmlformats.org/officeDocument/2006/relationships/image" Target="../media/image17.png"/><Relationship Id="rId8"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
          <p:cNvSpPr txBox="1"/>
          <p:nvPr>
            <p:ph type="ctrTitle"/>
          </p:nvPr>
        </p:nvSpPr>
        <p:spPr>
          <a:xfrm>
            <a:off x="696000" y="1400768"/>
            <a:ext cx="10800000" cy="1260000"/>
          </a:xfrm>
          <a:prstGeom prst="rect">
            <a:avLst/>
          </a:prstGeom>
          <a:noFill/>
          <a:ln>
            <a:noFill/>
          </a:ln>
        </p:spPr>
        <p:txBody>
          <a:bodyPr anchorCtr="0" anchor="ctr" bIns="45700" lIns="91425" spcFirstLastPara="1" rIns="91425" wrap="square" tIns="45700">
            <a:noAutofit/>
          </a:bodyPr>
          <a:lstStyle/>
          <a:p>
            <a:pPr indent="0" lvl="0" marL="0" rtl="1" algn="ctr">
              <a:lnSpc>
                <a:spcPct val="100000"/>
              </a:lnSpc>
              <a:spcBef>
                <a:spcPts val="0"/>
              </a:spcBef>
              <a:spcAft>
                <a:spcPts val="0"/>
              </a:spcAft>
              <a:buClr>
                <a:schemeClr val="dk1"/>
              </a:buClr>
              <a:buSzPts val="6600"/>
              <a:buFont typeface="Varela Round"/>
              <a:buNone/>
            </a:pPr>
            <a:r>
              <a:rPr lang="iw-IL">
                <a:latin typeface="Arial"/>
                <a:ea typeface="Arial"/>
                <a:cs typeface="Arial"/>
                <a:sym typeface="Arial"/>
              </a:rPr>
              <a:t>הדמיית נתונים- טעות ראשונה</a:t>
            </a:r>
            <a:endParaRPr>
              <a:latin typeface="Arial"/>
              <a:ea typeface="Arial"/>
              <a:cs typeface="Arial"/>
              <a:sym typeface="Arial"/>
            </a:endParaRPr>
          </a:p>
        </p:txBody>
      </p:sp>
      <p:sp>
        <p:nvSpPr>
          <p:cNvPr id="165" name="Google Shape;165;p2"/>
          <p:cNvSpPr txBox="1"/>
          <p:nvPr>
            <p:ph idx="1" type="subTitle"/>
          </p:nvPr>
        </p:nvSpPr>
        <p:spPr>
          <a:xfrm>
            <a:off x="581700" y="2528300"/>
            <a:ext cx="10800000" cy="720000"/>
          </a:xfrm>
          <a:prstGeom prst="rect">
            <a:avLst/>
          </a:prstGeom>
          <a:noFill/>
          <a:ln>
            <a:noFill/>
          </a:ln>
        </p:spPr>
        <p:txBody>
          <a:bodyPr anchorCtr="0" anchor="ctr" bIns="36000" lIns="36000" spcFirstLastPara="1" rIns="36000" wrap="square" tIns="36000">
            <a:spAutoFit/>
          </a:bodyPr>
          <a:lstStyle/>
          <a:p>
            <a:pPr indent="-342934" lvl="0" marL="342934" rtl="1" algn="ctr">
              <a:lnSpc>
                <a:spcPct val="100000"/>
              </a:lnSpc>
              <a:spcBef>
                <a:spcPts val="0"/>
              </a:spcBef>
              <a:spcAft>
                <a:spcPts val="600"/>
              </a:spcAft>
              <a:buClr>
                <a:srgbClr val="002060"/>
              </a:buClr>
              <a:buSzPts val="2800"/>
              <a:buNone/>
            </a:pPr>
            <a:r>
              <a:rPr lang="iw-IL">
                <a:latin typeface="Arial"/>
                <a:ea typeface="Arial"/>
                <a:cs typeface="Arial"/>
                <a:sym typeface="Arial"/>
              </a:rPr>
              <a:t>ניתוח ואיתור מידע</a:t>
            </a:r>
            <a:endParaRPr>
              <a:latin typeface="Arial"/>
              <a:ea typeface="Arial"/>
              <a:cs typeface="Arial"/>
              <a:sym typeface="Arial"/>
            </a:endParaRPr>
          </a:p>
        </p:txBody>
      </p:sp>
      <p:sp>
        <p:nvSpPr>
          <p:cNvPr id="166" name="Google Shape;166;p2"/>
          <p:cNvSpPr txBox="1"/>
          <p:nvPr>
            <p:ph idx="2" type="body"/>
          </p:nvPr>
        </p:nvSpPr>
        <p:spPr>
          <a:xfrm>
            <a:off x="696000" y="3541532"/>
            <a:ext cx="10800000" cy="720000"/>
          </a:xfrm>
          <a:prstGeom prst="rect">
            <a:avLst/>
          </a:prstGeom>
          <a:noFill/>
          <a:ln>
            <a:noFill/>
          </a:ln>
        </p:spPr>
        <p:txBody>
          <a:bodyPr anchorCtr="0" anchor="ctr" bIns="45700" lIns="91425" spcFirstLastPara="1" rIns="91425" wrap="square" tIns="45700">
            <a:noAutofit/>
          </a:bodyPr>
          <a:lstStyle/>
          <a:p>
            <a:pPr indent="-342900" lvl="0" marL="342900" rtl="1" algn="ctr">
              <a:lnSpc>
                <a:spcPct val="100000"/>
              </a:lnSpc>
              <a:spcBef>
                <a:spcPts val="0"/>
              </a:spcBef>
              <a:spcAft>
                <a:spcPts val="0"/>
              </a:spcAft>
              <a:buClr>
                <a:srgbClr val="002060"/>
              </a:buClr>
              <a:buSzPts val="2800"/>
              <a:buNone/>
            </a:pPr>
            <a:r>
              <a:t/>
            </a:r>
            <a:endParaRPr>
              <a:latin typeface="Arial"/>
              <a:ea typeface="Arial"/>
              <a:cs typeface="Arial"/>
              <a:sym typeface="Arial"/>
            </a:endParaRPr>
          </a:p>
          <a:p>
            <a:pPr indent="-342900" lvl="0" marL="342900" rtl="1" algn="ctr">
              <a:lnSpc>
                <a:spcPct val="100000"/>
              </a:lnSpc>
              <a:spcBef>
                <a:spcPts val="600"/>
              </a:spcBef>
              <a:spcAft>
                <a:spcPts val="0"/>
              </a:spcAft>
              <a:buClr>
                <a:srgbClr val="002060"/>
              </a:buClr>
              <a:buSzPts val="2800"/>
              <a:buNone/>
            </a:pPr>
            <a:r>
              <a:rPr lang="iw-IL">
                <a:latin typeface="Arial"/>
                <a:ea typeface="Arial"/>
                <a:cs typeface="Arial"/>
                <a:sym typeface="Arial"/>
              </a:rPr>
              <a:t> המורה: דר׳ בוריס גורליק</a:t>
            </a:r>
            <a:endParaRPr>
              <a:latin typeface="Arial"/>
              <a:ea typeface="Arial"/>
              <a:cs typeface="Arial"/>
              <a:sym typeface="Arial"/>
            </a:endParaRPr>
          </a:p>
          <a:p>
            <a:pPr indent="-342900" lvl="0" marL="342900" rtl="1" algn="ctr">
              <a:lnSpc>
                <a:spcPct val="100000"/>
              </a:lnSpc>
              <a:spcBef>
                <a:spcPts val="600"/>
              </a:spcBef>
              <a:spcAft>
                <a:spcPts val="0"/>
              </a:spcAft>
              <a:buClr>
                <a:srgbClr val="002060"/>
              </a:buClr>
              <a:buSzPts val="2800"/>
              <a:buNone/>
            </a:pPr>
            <a:r>
              <a:rPr lang="iw-IL">
                <a:latin typeface="Arial"/>
                <a:ea typeface="Arial"/>
                <a:cs typeface="Arial"/>
                <a:sym typeface="Arial"/>
              </a:rPr>
              <a:t>עורכת: רונית נחמיה</a:t>
            </a:r>
            <a:endParaRPr>
              <a:latin typeface="Arial"/>
              <a:ea typeface="Arial"/>
              <a:cs typeface="Arial"/>
              <a:sym typeface="Arial"/>
            </a:endParaRPr>
          </a:p>
          <a:p>
            <a:pPr indent="-342900" lvl="0" marL="342900" rtl="1" algn="ctr">
              <a:lnSpc>
                <a:spcPct val="100000"/>
              </a:lnSpc>
              <a:spcBef>
                <a:spcPts val="600"/>
              </a:spcBef>
              <a:spcAft>
                <a:spcPts val="0"/>
              </a:spcAft>
              <a:buClr>
                <a:srgbClr val="002060"/>
              </a:buClr>
              <a:buSzPts val="2800"/>
              <a:buFont typeface="Arial"/>
              <a:buNone/>
            </a:pPr>
            <a:r>
              <a:t/>
            </a:r>
            <a:endParaRPr>
              <a:latin typeface="Arial"/>
              <a:ea typeface="Arial"/>
              <a:cs typeface="Arial"/>
              <a:sym typeface="Arial"/>
            </a:endParaRPr>
          </a:p>
        </p:txBody>
      </p:sp>
      <p:pic>
        <p:nvPicPr>
          <p:cNvPr id="167" name="Google Shape;167;p2"/>
          <p:cNvPicPr preferRelativeResize="0"/>
          <p:nvPr/>
        </p:nvPicPr>
        <p:blipFill rotWithShape="1">
          <a:blip r:embed="rId3">
            <a:alphaModFix/>
          </a:blip>
          <a:srcRect b="0" l="0" r="0" t="0"/>
          <a:stretch/>
        </p:blipFill>
        <p:spPr>
          <a:xfrm>
            <a:off x="76200" y="-520900"/>
            <a:ext cx="2713950" cy="27139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descr="Image" id="246" name="Google Shape;246;p11"/>
          <p:cNvPicPr preferRelativeResize="0"/>
          <p:nvPr/>
        </p:nvPicPr>
        <p:blipFill rotWithShape="1">
          <a:blip r:embed="rId3">
            <a:alphaModFix/>
          </a:blip>
          <a:srcRect b="0" l="0" r="0" t="0"/>
          <a:stretch/>
        </p:blipFill>
        <p:spPr>
          <a:xfrm>
            <a:off x="2487647" y="1839515"/>
            <a:ext cx="7621184" cy="329204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descr="Image" id="251" name="Google Shape;251;p12"/>
          <p:cNvPicPr preferRelativeResize="0"/>
          <p:nvPr/>
        </p:nvPicPr>
        <p:blipFill rotWithShape="1">
          <a:blip r:embed="rId3">
            <a:alphaModFix/>
          </a:blip>
          <a:srcRect b="0" l="0" r="0" t="0"/>
          <a:stretch/>
        </p:blipFill>
        <p:spPr>
          <a:xfrm>
            <a:off x="10068594" y="1839515"/>
            <a:ext cx="599345" cy="3482579"/>
          </a:xfrm>
          <a:prstGeom prst="rect">
            <a:avLst/>
          </a:prstGeom>
          <a:noFill/>
          <a:ln>
            <a:noFill/>
          </a:ln>
        </p:spPr>
      </p:pic>
      <p:pic>
        <p:nvPicPr>
          <p:cNvPr descr="Image" id="252" name="Google Shape;252;p12"/>
          <p:cNvPicPr preferRelativeResize="0"/>
          <p:nvPr/>
        </p:nvPicPr>
        <p:blipFill rotWithShape="1">
          <a:blip r:embed="rId4">
            <a:alphaModFix/>
          </a:blip>
          <a:srcRect b="0" l="0" r="0" t="0"/>
          <a:stretch/>
        </p:blipFill>
        <p:spPr>
          <a:xfrm>
            <a:off x="2487647" y="1839515"/>
            <a:ext cx="7621184" cy="329204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descr="Image" id="257" name="Google Shape;257;p13"/>
          <p:cNvPicPr preferRelativeResize="0"/>
          <p:nvPr/>
        </p:nvPicPr>
        <p:blipFill rotWithShape="1">
          <a:blip r:embed="rId3">
            <a:alphaModFix/>
          </a:blip>
          <a:srcRect b="0" l="0" r="0" t="0"/>
          <a:stretch/>
        </p:blipFill>
        <p:spPr>
          <a:xfrm>
            <a:off x="2488406" y="1841468"/>
            <a:ext cx="7617023" cy="329505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descr="Image" id="262" name="Google Shape;262;p14"/>
          <p:cNvPicPr preferRelativeResize="0"/>
          <p:nvPr/>
        </p:nvPicPr>
        <p:blipFill rotWithShape="1">
          <a:blip r:embed="rId3">
            <a:alphaModFix/>
          </a:blip>
          <a:srcRect b="0" l="0" r="0" t="0"/>
          <a:stretch/>
        </p:blipFill>
        <p:spPr>
          <a:xfrm>
            <a:off x="1523999" y="1625486"/>
            <a:ext cx="9144001" cy="4067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descr="Image" id="267" name="Google Shape;267;p15"/>
          <p:cNvPicPr preferRelativeResize="0"/>
          <p:nvPr/>
        </p:nvPicPr>
        <p:blipFill rotWithShape="1">
          <a:blip r:embed="rId3">
            <a:alphaModFix/>
          </a:blip>
          <a:srcRect b="0" l="0" r="0" t="0"/>
          <a:stretch/>
        </p:blipFill>
        <p:spPr>
          <a:xfrm>
            <a:off x="1523999" y="1574938"/>
            <a:ext cx="9144001" cy="483053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descr="Image" id="272" name="Google Shape;272;p16"/>
          <p:cNvPicPr preferRelativeResize="0"/>
          <p:nvPr/>
        </p:nvPicPr>
        <p:blipFill rotWithShape="1">
          <a:blip r:embed="rId3">
            <a:alphaModFix/>
          </a:blip>
          <a:srcRect b="0" l="0" r="0" t="0"/>
          <a:stretch/>
        </p:blipFill>
        <p:spPr>
          <a:xfrm>
            <a:off x="2863145" y="1586498"/>
            <a:ext cx="6465710" cy="3685004"/>
          </a:xfrm>
          <a:prstGeom prst="rect">
            <a:avLst/>
          </a:prstGeom>
          <a:noFill/>
          <a:ln>
            <a:noFill/>
          </a:ln>
        </p:spPr>
      </p:pic>
      <p:sp>
        <p:nvSpPr>
          <p:cNvPr id="273" name="Google Shape;273;p16"/>
          <p:cNvSpPr txBox="1"/>
          <p:nvPr/>
        </p:nvSpPr>
        <p:spPr>
          <a:xfrm>
            <a:off x="833259" y="6457255"/>
            <a:ext cx="10525482" cy="239930"/>
          </a:xfrm>
          <a:prstGeom prst="rect">
            <a:avLst/>
          </a:prstGeom>
          <a:noFill/>
          <a:ln>
            <a:noFill/>
          </a:ln>
        </p:spPr>
        <p:txBody>
          <a:bodyPr anchorCtr="0" anchor="t" bIns="45700" lIns="45700" spcFirstLastPara="1" rIns="45700" wrap="square" tIns="45700">
            <a:spAutoFit/>
          </a:bodyPr>
          <a:lstStyle/>
          <a:p>
            <a:pPr indent="0" lvl="0" marL="0" marR="0" rtl="1" algn="l">
              <a:lnSpc>
                <a:spcPct val="117999"/>
              </a:lnSpc>
              <a:spcBef>
                <a:spcPts val="0"/>
              </a:spcBef>
              <a:spcAft>
                <a:spcPts val="0"/>
              </a:spcAft>
              <a:buClr>
                <a:srgbClr val="000000"/>
              </a:buClr>
              <a:buSzPts val="1100"/>
              <a:buFont typeface="Arial"/>
              <a:buNone/>
            </a:pPr>
            <a:r>
              <a:rPr b="0" i="0" lang="iw-IL" sz="1100" u="none" cap="none" strike="noStrike">
                <a:solidFill>
                  <a:srgbClr val="000000"/>
                </a:solidFill>
                <a:latin typeface="Helvetica Neue"/>
                <a:ea typeface="Helvetica Neue"/>
                <a:cs typeface="Helvetica Neue"/>
                <a:sym typeface="Helvetica Neue"/>
              </a:rPr>
              <a:t>10th century Commentaries by A. T. Macrobius on Cicero’s In Somnium Scripionus. Source: Funkhouser (1936, p. 261) Copied from </a:t>
            </a:r>
            <a:r>
              <a:rPr b="0" i="0" lang="iw-IL" sz="1100" u="sng" cap="none" strike="noStrike">
                <a:solidFill>
                  <a:srgbClr val="0563C1"/>
                </a:solidFill>
                <a:latin typeface="Helvetica Neue"/>
                <a:ea typeface="Helvetica Neue"/>
                <a:cs typeface="Helvetica Neue"/>
                <a:sym typeface="Helvetica Neue"/>
                <a:hlinkClick r:id="rId4">
                  <a:extLst>
                    <a:ext uri="{A12FA001-AC4F-418D-AE19-62706E023703}">
                      <ahyp:hlinkClr val="tx"/>
                    </a:ext>
                  </a:extLst>
                </a:hlinkClick>
              </a:rPr>
              <a:t>http://datavis.ca/papers/hbook.pdf</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17"/>
          <p:cNvSpPr txBox="1"/>
          <p:nvPr/>
        </p:nvSpPr>
        <p:spPr>
          <a:xfrm rot="-5400000">
            <a:off x="10866668" y="5434442"/>
            <a:ext cx="2244764" cy="198438"/>
          </a:xfrm>
          <a:prstGeom prst="rect">
            <a:avLst/>
          </a:prstGeom>
          <a:noFill/>
          <a:ln>
            <a:noFill/>
          </a:ln>
        </p:spPr>
        <p:txBody>
          <a:bodyPr anchorCtr="0" anchor="ctr" bIns="35700" lIns="35700" spcFirstLastPara="1" rIns="35700" wrap="square" tIns="35700">
            <a:spAutoFit/>
          </a:bodyPr>
          <a:lstStyle/>
          <a:p>
            <a:pPr indent="0" lvl="0" marL="0" marR="0" rtl="1" algn="ctr">
              <a:lnSpc>
                <a:spcPct val="100000"/>
              </a:lnSpc>
              <a:spcBef>
                <a:spcPts val="0"/>
              </a:spcBef>
              <a:spcAft>
                <a:spcPts val="0"/>
              </a:spcAft>
              <a:buClr>
                <a:srgbClr val="000000"/>
              </a:buClr>
              <a:buSzPts val="800"/>
              <a:buFont typeface="Arial"/>
              <a:buNone/>
            </a:pPr>
            <a:r>
              <a:rPr b="0" i="0" lang="iw-IL" sz="800" u="none" cap="none" strike="noStrike">
                <a:solidFill>
                  <a:srgbClr val="000000"/>
                </a:solidFill>
                <a:latin typeface="Varela Round"/>
                <a:ea typeface="Varela Round"/>
                <a:cs typeface="Varela Round"/>
                <a:sym typeface="Varela Round"/>
              </a:rPr>
              <a:t>Copied from http://datavis.ca/papers/hbook.pdf</a:t>
            </a:r>
            <a:endParaRPr b="0" i="0" sz="1400" u="none" cap="none" strike="noStrike">
              <a:solidFill>
                <a:srgbClr val="000000"/>
              </a:solidFill>
              <a:latin typeface="Arial"/>
              <a:ea typeface="Arial"/>
              <a:cs typeface="Arial"/>
              <a:sym typeface="Arial"/>
            </a:endParaRPr>
          </a:p>
        </p:txBody>
      </p:sp>
      <p:pic>
        <p:nvPicPr>
          <p:cNvPr descr="Image" id="279" name="Google Shape;279;p17"/>
          <p:cNvPicPr preferRelativeResize="0"/>
          <p:nvPr/>
        </p:nvPicPr>
        <p:blipFill rotWithShape="1">
          <a:blip r:embed="rId3">
            <a:alphaModFix/>
          </a:blip>
          <a:srcRect b="0" l="0" r="0" t="0"/>
          <a:stretch/>
        </p:blipFill>
        <p:spPr>
          <a:xfrm>
            <a:off x="3811363" y="1710395"/>
            <a:ext cx="4569274" cy="343721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grpSp>
        <p:nvGrpSpPr>
          <p:cNvPr id="284" name="Google Shape;284;p18"/>
          <p:cNvGrpSpPr/>
          <p:nvPr/>
        </p:nvGrpSpPr>
        <p:grpSpPr>
          <a:xfrm>
            <a:off x="4274742" y="660952"/>
            <a:ext cx="3453014" cy="5981422"/>
            <a:chOff x="0" y="0"/>
            <a:chExt cx="3453013" cy="5981421"/>
          </a:xfrm>
        </p:grpSpPr>
        <p:pic>
          <p:nvPicPr>
            <p:cNvPr descr="Image" id="285" name="Google Shape;285;p18"/>
            <p:cNvPicPr preferRelativeResize="0"/>
            <p:nvPr/>
          </p:nvPicPr>
          <p:blipFill rotWithShape="1">
            <a:blip r:embed="rId3">
              <a:alphaModFix/>
            </a:blip>
            <a:srcRect b="0" l="0" r="0" t="0"/>
            <a:stretch/>
          </p:blipFill>
          <p:spPr>
            <a:xfrm>
              <a:off x="76200" y="50800"/>
              <a:ext cx="3300613" cy="5765521"/>
            </a:xfrm>
            <a:prstGeom prst="rect">
              <a:avLst/>
            </a:prstGeom>
            <a:noFill/>
            <a:ln>
              <a:noFill/>
            </a:ln>
          </p:spPr>
        </p:pic>
        <p:pic>
          <p:nvPicPr>
            <p:cNvPr descr="Image" id="286" name="Google Shape;286;p18"/>
            <p:cNvPicPr preferRelativeResize="0"/>
            <p:nvPr/>
          </p:nvPicPr>
          <p:blipFill rotWithShape="1">
            <a:blip r:embed="rId4">
              <a:alphaModFix/>
            </a:blip>
            <a:srcRect b="0" l="0" r="0" t="0"/>
            <a:stretch/>
          </p:blipFill>
          <p:spPr>
            <a:xfrm>
              <a:off x="0" y="0"/>
              <a:ext cx="3453013" cy="5981421"/>
            </a:xfrm>
            <a:prstGeom prst="rect">
              <a:avLst/>
            </a:prstGeom>
            <a:noFill/>
            <a:ln>
              <a:noFill/>
            </a:ln>
          </p:spPr>
        </p:pic>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descr="Image" id="291" name="Google Shape;291;p19"/>
          <p:cNvPicPr preferRelativeResize="0"/>
          <p:nvPr/>
        </p:nvPicPr>
        <p:blipFill rotWithShape="1">
          <a:blip r:embed="rId3">
            <a:alphaModFix/>
          </a:blip>
          <a:srcRect b="0" l="0" r="0" t="0"/>
          <a:stretch/>
        </p:blipFill>
        <p:spPr>
          <a:xfrm rot="5400000">
            <a:off x="3984931" y="-26431"/>
            <a:ext cx="4222138" cy="6910862"/>
          </a:xfrm>
          <a:prstGeom prst="rect">
            <a:avLst/>
          </a:prstGeom>
          <a:noFill/>
          <a:ln>
            <a:noFill/>
          </a:ln>
        </p:spPr>
      </p:pic>
      <p:grpSp>
        <p:nvGrpSpPr>
          <p:cNvPr id="292" name="Google Shape;292;p19"/>
          <p:cNvGrpSpPr/>
          <p:nvPr/>
        </p:nvGrpSpPr>
        <p:grpSpPr>
          <a:xfrm>
            <a:off x="151004" y="3991621"/>
            <a:ext cx="915251" cy="1548449"/>
            <a:chOff x="0" y="0"/>
            <a:chExt cx="915249" cy="1548447"/>
          </a:xfrm>
        </p:grpSpPr>
        <p:pic>
          <p:nvPicPr>
            <p:cNvPr descr="Image" id="293" name="Google Shape;293;p19"/>
            <p:cNvPicPr preferRelativeResize="0"/>
            <p:nvPr/>
          </p:nvPicPr>
          <p:blipFill rotWithShape="1">
            <a:blip r:embed="rId4">
              <a:alphaModFix/>
            </a:blip>
            <a:srcRect b="0" l="0" r="0" t="0"/>
            <a:stretch/>
          </p:blipFill>
          <p:spPr>
            <a:xfrm>
              <a:off x="76200" y="50800"/>
              <a:ext cx="762849" cy="1332547"/>
            </a:xfrm>
            <a:prstGeom prst="rect">
              <a:avLst/>
            </a:prstGeom>
            <a:noFill/>
            <a:ln>
              <a:noFill/>
            </a:ln>
          </p:spPr>
        </p:pic>
        <p:pic>
          <p:nvPicPr>
            <p:cNvPr descr="Image" id="294" name="Google Shape;294;p19"/>
            <p:cNvPicPr preferRelativeResize="0"/>
            <p:nvPr/>
          </p:nvPicPr>
          <p:blipFill rotWithShape="1">
            <a:blip r:embed="rId5">
              <a:alphaModFix/>
            </a:blip>
            <a:srcRect b="0" l="0" r="0" t="0"/>
            <a:stretch/>
          </p:blipFill>
          <p:spPr>
            <a:xfrm>
              <a:off x="0" y="0"/>
              <a:ext cx="915249" cy="1548447"/>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descr="W. E. B. Du Bois's Modernist Data Visualizations of Black Life —  Hyperallergic | Data visualization, How to draw hands, Du bois" id="299" name="Google Shape;299;p20"/>
          <p:cNvPicPr preferRelativeResize="0"/>
          <p:nvPr/>
        </p:nvPicPr>
        <p:blipFill rotWithShape="1">
          <a:blip r:embed="rId3">
            <a:alphaModFix/>
          </a:blip>
          <a:srcRect b="0" l="0" r="0" t="0"/>
          <a:stretch/>
        </p:blipFill>
        <p:spPr>
          <a:xfrm>
            <a:off x="3569652" y="2968978"/>
            <a:ext cx="2745582" cy="3429000"/>
          </a:xfrm>
          <a:prstGeom prst="rect">
            <a:avLst/>
          </a:prstGeom>
          <a:noFill/>
          <a:ln>
            <a:noFill/>
          </a:ln>
        </p:spPr>
      </p:pic>
      <p:pic>
        <p:nvPicPr>
          <p:cNvPr descr="W.E.B. Du Bois Creates Revolutionary, Artistic Data Visualizations Showing  the Economic Plight of African-Americans (1900) | Open Culture" id="300" name="Google Shape;300;p20"/>
          <p:cNvPicPr preferRelativeResize="0"/>
          <p:nvPr/>
        </p:nvPicPr>
        <p:blipFill rotWithShape="1">
          <a:blip r:embed="rId4">
            <a:alphaModFix/>
          </a:blip>
          <a:srcRect b="0" l="0" r="0" t="0"/>
          <a:stretch/>
        </p:blipFill>
        <p:spPr>
          <a:xfrm>
            <a:off x="6315234" y="2968978"/>
            <a:ext cx="3263106" cy="3429000"/>
          </a:xfrm>
          <a:prstGeom prst="rect">
            <a:avLst/>
          </a:prstGeom>
          <a:noFill/>
          <a:ln>
            <a:noFill/>
          </a:ln>
        </p:spPr>
      </p:pic>
      <p:pic>
        <p:nvPicPr>
          <p:cNvPr descr="Formal photograph of W. E. B. Du Bois, with beard and mustache, around 50 years old" id="301" name="Google Shape;301;p20"/>
          <p:cNvPicPr preferRelativeResize="0"/>
          <p:nvPr/>
        </p:nvPicPr>
        <p:blipFill rotWithShape="1">
          <a:blip r:embed="rId5">
            <a:alphaModFix/>
          </a:blip>
          <a:srcRect b="0" l="0" r="0" t="0"/>
          <a:stretch/>
        </p:blipFill>
        <p:spPr>
          <a:xfrm>
            <a:off x="714022" y="409928"/>
            <a:ext cx="2193150" cy="2861064"/>
          </a:xfrm>
          <a:prstGeom prst="rect">
            <a:avLst/>
          </a:prstGeom>
          <a:noFill/>
          <a:ln>
            <a:noFill/>
          </a:ln>
        </p:spPr>
      </p:pic>
      <p:sp>
        <p:nvSpPr>
          <p:cNvPr id="302" name="Google Shape;302;p20"/>
          <p:cNvSpPr/>
          <p:nvPr/>
        </p:nvSpPr>
        <p:spPr>
          <a:xfrm>
            <a:off x="835378" y="6581001"/>
            <a:ext cx="6096000" cy="276999"/>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1200"/>
              <a:buFont typeface="Arial"/>
              <a:buNone/>
            </a:pPr>
            <a:r>
              <a:rPr b="0" i="0" lang="iw-IL" sz="1200" u="none" cap="none" strike="noStrike">
                <a:solidFill>
                  <a:schemeClr val="dk1"/>
                </a:solidFill>
                <a:latin typeface="Varela Round"/>
                <a:ea typeface="Varela Round"/>
                <a:cs typeface="Varela Round"/>
                <a:sym typeface="Varela Round"/>
              </a:rPr>
              <a:t>תמונה מתוך וויקיפדיה https://he.wikipedia.org/wiki/ויליאם_אדוארד_בורגהרד_דו_בויז</a:t>
            </a:r>
            <a:endParaRPr b="0" i="0" sz="1200" u="none" cap="none" strike="noStrike">
              <a:solidFill>
                <a:schemeClr val="dk1"/>
              </a:solidFill>
              <a:latin typeface="Varela Round"/>
              <a:ea typeface="Varela Round"/>
              <a:cs typeface="Varela Round"/>
              <a:sym typeface="Varela Round"/>
            </a:endParaRPr>
          </a:p>
        </p:txBody>
      </p:sp>
      <p:sp>
        <p:nvSpPr>
          <p:cNvPr id="303" name="Google Shape;303;p20"/>
          <p:cNvSpPr/>
          <p:nvPr/>
        </p:nvSpPr>
        <p:spPr>
          <a:xfrm>
            <a:off x="406497" y="3473807"/>
            <a:ext cx="3212739" cy="369332"/>
          </a:xfrm>
          <a:prstGeom prst="rect">
            <a:avLst/>
          </a:prstGeom>
          <a:noFill/>
          <a:ln>
            <a:noFill/>
          </a:ln>
        </p:spPr>
        <p:txBody>
          <a:bodyPr anchorCtr="0" anchor="t" bIns="45700" lIns="91425" spcFirstLastPara="1" rIns="91425" wrap="square" tIns="45700">
            <a:spAutoFit/>
          </a:bodyPr>
          <a:lstStyle/>
          <a:p>
            <a:pPr indent="0" lvl="0" marL="0" marR="0" rtl="1" algn="l">
              <a:lnSpc>
                <a:spcPct val="100000"/>
              </a:lnSpc>
              <a:spcBef>
                <a:spcPts val="0"/>
              </a:spcBef>
              <a:spcAft>
                <a:spcPts val="0"/>
              </a:spcAft>
              <a:buClr>
                <a:srgbClr val="000000"/>
              </a:buClr>
              <a:buSzPts val="1800"/>
              <a:buFont typeface="Arial"/>
              <a:buNone/>
            </a:pPr>
            <a:r>
              <a:rPr b="0" i="0" lang="iw-IL" sz="1800" u="none" cap="none" strike="noStrike">
                <a:solidFill>
                  <a:srgbClr val="000000"/>
                </a:solidFill>
                <a:latin typeface="Arial"/>
                <a:ea typeface="Arial"/>
                <a:cs typeface="Arial"/>
                <a:sym typeface="Arial"/>
              </a:rPr>
              <a:t>ויליאם אדוארד בורגהרד דו בויז</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3"/>
          <p:cNvSpPr txBox="1"/>
          <p:nvPr>
            <p:ph type="ctrTitle"/>
          </p:nvPr>
        </p:nvSpPr>
        <p:spPr>
          <a:xfrm>
            <a:off x="696000" y="1919888"/>
            <a:ext cx="10800000" cy="1260000"/>
          </a:xfrm>
          <a:prstGeom prst="rect">
            <a:avLst/>
          </a:prstGeom>
          <a:noFill/>
          <a:ln>
            <a:noFill/>
          </a:ln>
        </p:spPr>
        <p:txBody>
          <a:bodyPr anchorCtr="0" anchor="ctr" bIns="45700" lIns="91425" spcFirstLastPara="1" rIns="91425" wrap="square" tIns="45700">
            <a:noAutofit/>
          </a:bodyPr>
          <a:lstStyle/>
          <a:p>
            <a:pPr indent="0" lvl="0" marL="0" rtl="1" algn="ctr">
              <a:lnSpc>
                <a:spcPct val="100000"/>
              </a:lnSpc>
              <a:spcBef>
                <a:spcPts val="0"/>
              </a:spcBef>
              <a:spcAft>
                <a:spcPts val="0"/>
              </a:spcAft>
              <a:buClr>
                <a:srgbClr val="192A72"/>
              </a:buClr>
              <a:buSzPts val="6600"/>
              <a:buFont typeface="Varela Round"/>
              <a:buNone/>
            </a:pPr>
            <a:r>
              <a:rPr lang="iw-IL">
                <a:latin typeface="Arial"/>
                <a:ea typeface="Arial"/>
                <a:cs typeface="Arial"/>
                <a:sym typeface="Arial"/>
              </a:rPr>
              <a:t>טעות ראשונה </a:t>
            </a:r>
            <a:endParaRPr>
              <a:latin typeface="Arial"/>
              <a:ea typeface="Arial"/>
              <a:cs typeface="Arial"/>
              <a:sym typeface="Arial"/>
            </a:endParaRPr>
          </a:p>
        </p:txBody>
      </p:sp>
      <p:sp>
        <p:nvSpPr>
          <p:cNvPr id="173" name="Google Shape;173;p3"/>
          <p:cNvSpPr txBox="1"/>
          <p:nvPr>
            <p:ph idx="1" type="body"/>
          </p:nvPr>
        </p:nvSpPr>
        <p:spPr>
          <a:xfrm>
            <a:off x="1461052" y="3409122"/>
            <a:ext cx="9203635" cy="804863"/>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grpSp>
        <p:nvGrpSpPr>
          <p:cNvPr id="308" name="Google Shape;308;p21"/>
          <p:cNvGrpSpPr/>
          <p:nvPr/>
        </p:nvGrpSpPr>
        <p:grpSpPr>
          <a:xfrm>
            <a:off x="3239575" y="1806990"/>
            <a:ext cx="5712852" cy="3244021"/>
            <a:chOff x="0" y="0"/>
            <a:chExt cx="5712851" cy="3244020"/>
          </a:xfrm>
        </p:grpSpPr>
        <p:pic>
          <p:nvPicPr>
            <p:cNvPr descr="Image" id="309" name="Google Shape;309;p21"/>
            <p:cNvPicPr preferRelativeResize="0"/>
            <p:nvPr/>
          </p:nvPicPr>
          <p:blipFill rotWithShape="1">
            <a:blip r:embed="rId3">
              <a:alphaModFix/>
            </a:blip>
            <a:srcRect b="0" l="0" r="0" t="0"/>
            <a:stretch/>
          </p:blipFill>
          <p:spPr>
            <a:xfrm>
              <a:off x="76200" y="50800"/>
              <a:ext cx="5560451" cy="3028120"/>
            </a:xfrm>
            <a:prstGeom prst="rect">
              <a:avLst/>
            </a:prstGeom>
            <a:noFill/>
            <a:ln>
              <a:noFill/>
            </a:ln>
          </p:spPr>
        </p:pic>
        <p:pic>
          <p:nvPicPr>
            <p:cNvPr descr="Image" id="310" name="Google Shape;310;p21"/>
            <p:cNvPicPr preferRelativeResize="0"/>
            <p:nvPr/>
          </p:nvPicPr>
          <p:blipFill rotWithShape="1">
            <a:blip r:embed="rId4">
              <a:alphaModFix amt="50000"/>
            </a:blip>
            <a:srcRect b="0" l="0" r="0" t="0"/>
            <a:stretch/>
          </p:blipFill>
          <p:spPr>
            <a:xfrm>
              <a:off x="0" y="0"/>
              <a:ext cx="5712851" cy="3244020"/>
            </a:xfrm>
            <a:prstGeom prst="rect">
              <a:avLst/>
            </a:prstGeom>
            <a:noFill/>
            <a:ln>
              <a:noFill/>
            </a:ln>
          </p:spPr>
        </p:pic>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grpSp>
        <p:nvGrpSpPr>
          <p:cNvPr id="315" name="Google Shape;315;p22"/>
          <p:cNvGrpSpPr/>
          <p:nvPr/>
        </p:nvGrpSpPr>
        <p:grpSpPr>
          <a:xfrm>
            <a:off x="3239575" y="1806990"/>
            <a:ext cx="5712852" cy="3244021"/>
            <a:chOff x="0" y="0"/>
            <a:chExt cx="5712851" cy="3244020"/>
          </a:xfrm>
        </p:grpSpPr>
        <p:pic>
          <p:nvPicPr>
            <p:cNvPr descr="Image" id="316" name="Google Shape;316;p22"/>
            <p:cNvPicPr preferRelativeResize="0"/>
            <p:nvPr/>
          </p:nvPicPr>
          <p:blipFill rotWithShape="1">
            <a:blip r:embed="rId3">
              <a:alphaModFix amt="50000"/>
            </a:blip>
            <a:srcRect b="0" l="0" r="0" t="0"/>
            <a:stretch/>
          </p:blipFill>
          <p:spPr>
            <a:xfrm>
              <a:off x="76200" y="50800"/>
              <a:ext cx="5560451" cy="3028120"/>
            </a:xfrm>
            <a:prstGeom prst="rect">
              <a:avLst/>
            </a:prstGeom>
            <a:noFill/>
            <a:ln>
              <a:noFill/>
            </a:ln>
          </p:spPr>
        </p:pic>
        <p:pic>
          <p:nvPicPr>
            <p:cNvPr descr="Image" id="317" name="Google Shape;317;p22"/>
            <p:cNvPicPr preferRelativeResize="0"/>
            <p:nvPr/>
          </p:nvPicPr>
          <p:blipFill rotWithShape="1">
            <a:blip r:embed="rId4">
              <a:alphaModFix amt="50000"/>
            </a:blip>
            <a:srcRect b="0" l="0" r="0" t="0"/>
            <a:stretch/>
          </p:blipFill>
          <p:spPr>
            <a:xfrm>
              <a:off x="0" y="0"/>
              <a:ext cx="5712851" cy="3244020"/>
            </a:xfrm>
            <a:prstGeom prst="rect">
              <a:avLst/>
            </a:prstGeom>
            <a:noFill/>
            <a:ln>
              <a:noFill/>
            </a:ln>
          </p:spPr>
        </p:pic>
      </p:grpSp>
      <p:grpSp>
        <p:nvGrpSpPr>
          <p:cNvPr id="318" name="Google Shape;318;p22"/>
          <p:cNvGrpSpPr/>
          <p:nvPr/>
        </p:nvGrpSpPr>
        <p:grpSpPr>
          <a:xfrm>
            <a:off x="4762580" y="855340"/>
            <a:ext cx="2666841" cy="5147321"/>
            <a:chOff x="0" y="0"/>
            <a:chExt cx="2666840" cy="5147320"/>
          </a:xfrm>
        </p:grpSpPr>
        <p:pic>
          <p:nvPicPr>
            <p:cNvPr descr="Image" id="319" name="Google Shape;319;p22"/>
            <p:cNvPicPr preferRelativeResize="0"/>
            <p:nvPr/>
          </p:nvPicPr>
          <p:blipFill rotWithShape="1">
            <a:blip r:embed="rId5">
              <a:alphaModFix/>
            </a:blip>
            <a:srcRect b="0" l="0" r="0" t="0"/>
            <a:stretch/>
          </p:blipFill>
          <p:spPr>
            <a:xfrm>
              <a:off x="76200" y="50800"/>
              <a:ext cx="2514440" cy="4931420"/>
            </a:xfrm>
            <a:prstGeom prst="rect">
              <a:avLst/>
            </a:prstGeom>
            <a:noFill/>
            <a:ln>
              <a:noFill/>
            </a:ln>
          </p:spPr>
        </p:pic>
        <p:pic>
          <p:nvPicPr>
            <p:cNvPr descr="Image" id="320" name="Google Shape;320;p22"/>
            <p:cNvPicPr preferRelativeResize="0"/>
            <p:nvPr/>
          </p:nvPicPr>
          <p:blipFill rotWithShape="1">
            <a:blip r:embed="rId6">
              <a:alphaModFix/>
            </a:blip>
            <a:srcRect b="0" l="0" r="0" t="0"/>
            <a:stretch/>
          </p:blipFill>
          <p:spPr>
            <a:xfrm>
              <a:off x="0" y="0"/>
              <a:ext cx="2666840" cy="5147320"/>
            </a:xfrm>
            <a:prstGeom prst="rect">
              <a:avLst/>
            </a:prstGeom>
            <a:noFill/>
            <a:ln>
              <a:noFill/>
            </a:ln>
          </p:spPr>
        </p:pic>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pic>
        <p:nvPicPr>
          <p:cNvPr descr="Image" id="325" name="Google Shape;325;p23"/>
          <p:cNvPicPr preferRelativeResize="0"/>
          <p:nvPr/>
        </p:nvPicPr>
        <p:blipFill rotWithShape="1">
          <a:blip r:embed="rId3">
            <a:alphaModFix/>
          </a:blip>
          <a:srcRect b="0" l="0" r="0" t="0"/>
          <a:stretch/>
        </p:blipFill>
        <p:spPr>
          <a:xfrm>
            <a:off x="1931048" y="958611"/>
            <a:ext cx="8329904" cy="494077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grpSp>
        <p:nvGrpSpPr>
          <p:cNvPr id="330" name="Google Shape;330;p24"/>
          <p:cNvGrpSpPr/>
          <p:nvPr/>
        </p:nvGrpSpPr>
        <p:grpSpPr>
          <a:xfrm>
            <a:off x="1701802" y="1635203"/>
            <a:ext cx="8788396" cy="3587595"/>
            <a:chOff x="0" y="0"/>
            <a:chExt cx="8788395" cy="3587594"/>
          </a:xfrm>
        </p:grpSpPr>
        <p:pic>
          <p:nvPicPr>
            <p:cNvPr descr="Figure 6.53.pdf" id="331" name="Google Shape;331;p24"/>
            <p:cNvPicPr preferRelativeResize="0"/>
            <p:nvPr/>
          </p:nvPicPr>
          <p:blipFill rotWithShape="1">
            <a:blip r:embed="rId3">
              <a:alphaModFix/>
            </a:blip>
            <a:srcRect b="0" l="0" r="0" t="0"/>
            <a:stretch/>
          </p:blipFill>
          <p:spPr>
            <a:xfrm>
              <a:off x="0" y="0"/>
              <a:ext cx="3429650" cy="3587594"/>
            </a:xfrm>
            <a:prstGeom prst="rect">
              <a:avLst/>
            </a:prstGeom>
            <a:noFill/>
            <a:ln>
              <a:noFill/>
            </a:ln>
          </p:spPr>
        </p:pic>
        <p:pic>
          <p:nvPicPr>
            <p:cNvPr descr="Figure 6.54.pdf" id="332" name="Google Shape;332;p24"/>
            <p:cNvPicPr preferRelativeResize="0"/>
            <p:nvPr/>
          </p:nvPicPr>
          <p:blipFill rotWithShape="1">
            <a:blip r:embed="rId4">
              <a:alphaModFix/>
            </a:blip>
            <a:srcRect b="0" l="0" r="0" t="0"/>
            <a:stretch/>
          </p:blipFill>
          <p:spPr>
            <a:xfrm>
              <a:off x="5358745" y="0"/>
              <a:ext cx="3429650" cy="3587594"/>
            </a:xfrm>
            <a:prstGeom prst="rect">
              <a:avLst/>
            </a:prstGeom>
            <a:noFill/>
            <a:ln>
              <a:noFill/>
            </a:ln>
          </p:spPr>
        </p:pic>
      </p:grpSp>
      <p:sp>
        <p:nvSpPr>
          <p:cNvPr id="333" name="Google Shape;333;p24"/>
          <p:cNvSpPr txBox="1"/>
          <p:nvPr/>
        </p:nvSpPr>
        <p:spPr>
          <a:xfrm>
            <a:off x="736617" y="6528244"/>
            <a:ext cx="3682926" cy="325439"/>
          </a:xfrm>
          <a:prstGeom prst="rect">
            <a:avLst/>
          </a:prstGeom>
          <a:noFill/>
          <a:ln>
            <a:noFill/>
          </a:ln>
        </p:spPr>
        <p:txBody>
          <a:bodyPr anchorCtr="0" anchor="b" bIns="35700" lIns="35700" spcFirstLastPara="1" rIns="35700" wrap="square" tIns="35700">
            <a:spAutoFit/>
          </a:bodyPr>
          <a:lstStyle/>
          <a:p>
            <a:pPr indent="0" lvl="0" marL="0" marR="0" rtl="1" algn="l">
              <a:lnSpc>
                <a:spcPct val="100000"/>
              </a:lnSpc>
              <a:spcBef>
                <a:spcPts val="0"/>
              </a:spcBef>
              <a:spcAft>
                <a:spcPts val="0"/>
              </a:spcAft>
              <a:buClr>
                <a:srgbClr val="000000"/>
              </a:buClr>
              <a:buSzPts val="800"/>
              <a:buFont typeface="Arial"/>
              <a:buNone/>
            </a:pPr>
            <a:r>
              <a:rPr b="0" i="0" lang="iw-IL" sz="800" u="none" cap="none" strike="noStrike">
                <a:solidFill>
                  <a:srgbClr val="000000"/>
                </a:solidFill>
                <a:latin typeface="Varela Round"/>
                <a:ea typeface="Varela Round"/>
                <a:cs typeface="Varela Round"/>
                <a:sym typeface="Varela Round"/>
              </a:rPr>
              <a:t>From "Show me the numbers” by Stephen C. Few Used with permission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grpSp>
        <p:nvGrpSpPr>
          <p:cNvPr id="338" name="Google Shape;338;p25"/>
          <p:cNvGrpSpPr/>
          <p:nvPr/>
        </p:nvGrpSpPr>
        <p:grpSpPr>
          <a:xfrm>
            <a:off x="8458168" y="768504"/>
            <a:ext cx="3482168" cy="4086163"/>
            <a:chOff x="0" y="0"/>
            <a:chExt cx="3482166" cy="4086162"/>
          </a:xfrm>
        </p:grpSpPr>
        <p:pic>
          <p:nvPicPr>
            <p:cNvPr descr="Image" id="339" name="Google Shape;339;p25"/>
            <p:cNvPicPr preferRelativeResize="0"/>
            <p:nvPr/>
          </p:nvPicPr>
          <p:blipFill rotWithShape="1">
            <a:blip r:embed="rId3">
              <a:alphaModFix/>
            </a:blip>
            <a:srcRect b="0" l="0" r="0" t="0"/>
            <a:stretch/>
          </p:blipFill>
          <p:spPr>
            <a:xfrm>
              <a:off x="991937" y="262196"/>
              <a:ext cx="2490229" cy="1624200"/>
            </a:xfrm>
            <a:prstGeom prst="rect">
              <a:avLst/>
            </a:prstGeom>
            <a:noFill/>
            <a:ln cap="flat" cmpd="sng" w="12700">
              <a:solidFill>
                <a:srgbClr val="F3F7F5"/>
              </a:solidFill>
              <a:prstDash val="solid"/>
              <a:miter lim="400000"/>
              <a:headEnd len="sm" w="sm" type="none"/>
              <a:tailEnd len="sm" w="sm" type="none"/>
            </a:ln>
            <a:effectLst>
              <a:outerShdw blurRad="25400" rotWithShape="0" dir="3600000" dist="12700">
                <a:srgbClr val="000000">
                  <a:alpha val="69411"/>
                </a:srgbClr>
              </a:outerShdw>
            </a:effectLst>
          </p:spPr>
        </p:pic>
        <p:pic>
          <p:nvPicPr>
            <p:cNvPr descr="Image" id="340" name="Google Shape;340;p25"/>
            <p:cNvPicPr preferRelativeResize="0"/>
            <p:nvPr/>
          </p:nvPicPr>
          <p:blipFill rotWithShape="1">
            <a:blip r:embed="rId4">
              <a:alphaModFix/>
            </a:blip>
            <a:srcRect b="0" l="0" r="0" t="0"/>
            <a:stretch/>
          </p:blipFill>
          <p:spPr>
            <a:xfrm>
              <a:off x="1122894" y="2407202"/>
              <a:ext cx="2359272" cy="1678960"/>
            </a:xfrm>
            <a:prstGeom prst="rect">
              <a:avLst/>
            </a:prstGeom>
            <a:noFill/>
            <a:ln cap="flat" cmpd="sng" w="12700">
              <a:solidFill>
                <a:srgbClr val="F3F7F5"/>
              </a:solidFill>
              <a:prstDash val="solid"/>
              <a:miter lim="400000"/>
              <a:headEnd len="sm" w="sm" type="none"/>
              <a:tailEnd len="sm" w="sm" type="none"/>
            </a:ln>
            <a:effectLst>
              <a:outerShdw blurRad="25400" rotWithShape="0" dir="3600000" dist="12700">
                <a:srgbClr val="000000">
                  <a:alpha val="69411"/>
                </a:srgbClr>
              </a:outerShdw>
            </a:effectLst>
          </p:spPr>
        </p:pic>
        <p:pic>
          <p:nvPicPr>
            <p:cNvPr descr="Image" id="341" name="Google Shape;341;p25"/>
            <p:cNvPicPr preferRelativeResize="0"/>
            <p:nvPr/>
          </p:nvPicPr>
          <p:blipFill rotWithShape="1">
            <a:blip r:embed="rId5">
              <a:alphaModFix/>
            </a:blip>
            <a:srcRect b="0" l="0" r="0" t="0"/>
            <a:stretch/>
          </p:blipFill>
          <p:spPr>
            <a:xfrm>
              <a:off x="0" y="0"/>
              <a:ext cx="2444066" cy="3036206"/>
            </a:xfrm>
            <a:prstGeom prst="rect">
              <a:avLst/>
            </a:prstGeom>
            <a:noFill/>
            <a:ln cap="flat" cmpd="sng" w="12700">
              <a:solidFill>
                <a:srgbClr val="F3F7F5"/>
              </a:solidFill>
              <a:prstDash val="solid"/>
              <a:miter lim="400000"/>
              <a:headEnd len="sm" w="sm" type="none"/>
              <a:tailEnd len="sm" w="sm" type="none"/>
            </a:ln>
            <a:effectLst>
              <a:outerShdw blurRad="25400" rotWithShape="0" dir="3600000" dist="12700">
                <a:srgbClr val="000000">
                  <a:alpha val="69411"/>
                </a:srgbClr>
              </a:outerShdw>
            </a:effectLst>
          </p:spPr>
        </p:pic>
      </p:grpSp>
      <p:grpSp>
        <p:nvGrpSpPr>
          <p:cNvPr id="342" name="Google Shape;342;p25"/>
          <p:cNvGrpSpPr/>
          <p:nvPr/>
        </p:nvGrpSpPr>
        <p:grpSpPr>
          <a:xfrm>
            <a:off x="660400" y="3937456"/>
            <a:ext cx="3898596" cy="2752917"/>
            <a:chOff x="0" y="0"/>
            <a:chExt cx="3898595" cy="2752916"/>
          </a:xfrm>
        </p:grpSpPr>
        <p:pic>
          <p:nvPicPr>
            <p:cNvPr descr="Image" id="343" name="Google Shape;343;p25"/>
            <p:cNvPicPr preferRelativeResize="0"/>
            <p:nvPr/>
          </p:nvPicPr>
          <p:blipFill rotWithShape="1">
            <a:blip r:embed="rId6">
              <a:alphaModFix/>
            </a:blip>
            <a:srcRect b="0" l="0" r="0" t="0"/>
            <a:stretch/>
          </p:blipFill>
          <p:spPr>
            <a:xfrm>
              <a:off x="76200" y="50800"/>
              <a:ext cx="3746195" cy="2537016"/>
            </a:xfrm>
            <a:prstGeom prst="rect">
              <a:avLst/>
            </a:prstGeom>
            <a:noFill/>
            <a:ln>
              <a:noFill/>
            </a:ln>
          </p:spPr>
        </p:pic>
        <p:pic>
          <p:nvPicPr>
            <p:cNvPr descr="Image" id="344" name="Google Shape;344;p25"/>
            <p:cNvPicPr preferRelativeResize="0"/>
            <p:nvPr/>
          </p:nvPicPr>
          <p:blipFill rotWithShape="1">
            <a:blip r:embed="rId7">
              <a:alphaModFix/>
            </a:blip>
            <a:srcRect b="0" l="0" r="0" t="0"/>
            <a:stretch/>
          </p:blipFill>
          <p:spPr>
            <a:xfrm>
              <a:off x="0" y="0"/>
              <a:ext cx="3898595" cy="2752916"/>
            </a:xfrm>
            <a:prstGeom prst="rect">
              <a:avLst/>
            </a:prstGeom>
            <a:noFill/>
            <a:ln>
              <a:noFill/>
            </a:ln>
          </p:spPr>
        </p:pic>
      </p:grpSp>
      <p:grpSp>
        <p:nvGrpSpPr>
          <p:cNvPr id="345" name="Google Shape;345;p25"/>
          <p:cNvGrpSpPr/>
          <p:nvPr/>
        </p:nvGrpSpPr>
        <p:grpSpPr>
          <a:xfrm>
            <a:off x="5246500" y="258937"/>
            <a:ext cx="4453718" cy="2666349"/>
            <a:chOff x="0" y="0"/>
            <a:chExt cx="4453717" cy="2666347"/>
          </a:xfrm>
        </p:grpSpPr>
        <p:pic>
          <p:nvPicPr>
            <p:cNvPr descr="Image" id="346" name="Google Shape;346;p25"/>
            <p:cNvPicPr preferRelativeResize="0"/>
            <p:nvPr/>
          </p:nvPicPr>
          <p:blipFill rotWithShape="1">
            <a:blip r:embed="rId8">
              <a:alphaModFix/>
            </a:blip>
            <a:srcRect b="0" l="0" r="0" t="0"/>
            <a:stretch/>
          </p:blipFill>
          <p:spPr>
            <a:xfrm>
              <a:off x="76200" y="50800"/>
              <a:ext cx="4301317" cy="2450447"/>
            </a:xfrm>
            <a:prstGeom prst="rect">
              <a:avLst/>
            </a:prstGeom>
            <a:noFill/>
            <a:ln>
              <a:noFill/>
            </a:ln>
          </p:spPr>
        </p:pic>
        <p:pic>
          <p:nvPicPr>
            <p:cNvPr descr="Image" id="347" name="Google Shape;347;p25"/>
            <p:cNvPicPr preferRelativeResize="0"/>
            <p:nvPr/>
          </p:nvPicPr>
          <p:blipFill rotWithShape="1">
            <a:blip r:embed="rId9">
              <a:alphaModFix/>
            </a:blip>
            <a:srcRect b="0" l="0" r="0" t="0"/>
            <a:stretch/>
          </p:blipFill>
          <p:spPr>
            <a:xfrm>
              <a:off x="0" y="0"/>
              <a:ext cx="4453717" cy="2666347"/>
            </a:xfrm>
            <a:prstGeom prst="rect">
              <a:avLst/>
            </a:prstGeom>
            <a:noFill/>
            <a:ln>
              <a:noFill/>
            </a:ln>
          </p:spPr>
        </p:pic>
      </p:grpSp>
      <p:grpSp>
        <p:nvGrpSpPr>
          <p:cNvPr id="348" name="Google Shape;348;p25"/>
          <p:cNvGrpSpPr/>
          <p:nvPr/>
        </p:nvGrpSpPr>
        <p:grpSpPr>
          <a:xfrm>
            <a:off x="820072" y="215653"/>
            <a:ext cx="4194713" cy="2752917"/>
            <a:chOff x="0" y="0"/>
            <a:chExt cx="4194712" cy="2752916"/>
          </a:xfrm>
        </p:grpSpPr>
        <p:pic>
          <p:nvPicPr>
            <p:cNvPr descr="Image" id="349" name="Google Shape;349;p25"/>
            <p:cNvPicPr preferRelativeResize="0"/>
            <p:nvPr/>
          </p:nvPicPr>
          <p:blipFill rotWithShape="1">
            <a:blip r:embed="rId10">
              <a:alphaModFix/>
            </a:blip>
            <a:srcRect b="0" l="0" r="0" t="0"/>
            <a:stretch/>
          </p:blipFill>
          <p:spPr>
            <a:xfrm>
              <a:off x="76200" y="50800"/>
              <a:ext cx="4042312" cy="2537016"/>
            </a:xfrm>
            <a:prstGeom prst="rect">
              <a:avLst/>
            </a:prstGeom>
            <a:noFill/>
            <a:ln>
              <a:noFill/>
            </a:ln>
          </p:spPr>
        </p:pic>
        <p:pic>
          <p:nvPicPr>
            <p:cNvPr descr="Image" id="350" name="Google Shape;350;p25"/>
            <p:cNvPicPr preferRelativeResize="0"/>
            <p:nvPr/>
          </p:nvPicPr>
          <p:blipFill rotWithShape="1">
            <a:blip r:embed="rId11">
              <a:alphaModFix/>
            </a:blip>
            <a:srcRect b="0" l="0" r="0" t="0"/>
            <a:stretch/>
          </p:blipFill>
          <p:spPr>
            <a:xfrm>
              <a:off x="0" y="0"/>
              <a:ext cx="4194712" cy="2752916"/>
            </a:xfrm>
            <a:prstGeom prst="rect">
              <a:avLst/>
            </a:prstGeom>
            <a:noFill/>
            <a:ln>
              <a:noFill/>
            </a:ln>
          </p:spPr>
        </p:pic>
      </p:grpSp>
      <p:grpSp>
        <p:nvGrpSpPr>
          <p:cNvPr id="351" name="Google Shape;351;p25"/>
          <p:cNvGrpSpPr/>
          <p:nvPr/>
        </p:nvGrpSpPr>
        <p:grpSpPr>
          <a:xfrm>
            <a:off x="1344641" y="2447211"/>
            <a:ext cx="4933948" cy="1970723"/>
            <a:chOff x="0" y="0"/>
            <a:chExt cx="4933947" cy="1970721"/>
          </a:xfrm>
        </p:grpSpPr>
        <p:pic>
          <p:nvPicPr>
            <p:cNvPr descr="Image" id="352" name="Google Shape;352;p25"/>
            <p:cNvPicPr preferRelativeResize="0"/>
            <p:nvPr/>
          </p:nvPicPr>
          <p:blipFill rotWithShape="1">
            <a:blip r:embed="rId12">
              <a:alphaModFix/>
            </a:blip>
            <a:srcRect b="0" l="0" r="0" t="0"/>
            <a:stretch/>
          </p:blipFill>
          <p:spPr>
            <a:xfrm>
              <a:off x="76200" y="50800"/>
              <a:ext cx="4781547" cy="1754821"/>
            </a:xfrm>
            <a:prstGeom prst="rect">
              <a:avLst/>
            </a:prstGeom>
            <a:noFill/>
            <a:ln>
              <a:noFill/>
            </a:ln>
          </p:spPr>
        </p:pic>
        <p:pic>
          <p:nvPicPr>
            <p:cNvPr descr="Image" id="353" name="Google Shape;353;p25"/>
            <p:cNvPicPr preferRelativeResize="0"/>
            <p:nvPr/>
          </p:nvPicPr>
          <p:blipFill rotWithShape="1">
            <a:blip r:embed="rId13">
              <a:alphaModFix/>
            </a:blip>
            <a:srcRect b="0" l="0" r="0" t="0"/>
            <a:stretch/>
          </p:blipFill>
          <p:spPr>
            <a:xfrm>
              <a:off x="0" y="0"/>
              <a:ext cx="4933947" cy="1970721"/>
            </a:xfrm>
            <a:prstGeom prst="rect">
              <a:avLst/>
            </a:prstGeom>
            <a:noFill/>
            <a:ln>
              <a:noFill/>
            </a:ln>
          </p:spPr>
        </p:pic>
      </p:grpSp>
      <p:grpSp>
        <p:nvGrpSpPr>
          <p:cNvPr id="354" name="Google Shape;354;p25"/>
          <p:cNvGrpSpPr/>
          <p:nvPr/>
        </p:nvGrpSpPr>
        <p:grpSpPr>
          <a:xfrm>
            <a:off x="4716300" y="2630937"/>
            <a:ext cx="4882510" cy="2888630"/>
            <a:chOff x="0" y="0"/>
            <a:chExt cx="4882508" cy="2888629"/>
          </a:xfrm>
        </p:grpSpPr>
        <p:pic>
          <p:nvPicPr>
            <p:cNvPr descr="Image" id="355" name="Google Shape;355;p25"/>
            <p:cNvPicPr preferRelativeResize="0"/>
            <p:nvPr/>
          </p:nvPicPr>
          <p:blipFill rotWithShape="1">
            <a:blip r:embed="rId14">
              <a:alphaModFix/>
            </a:blip>
            <a:srcRect b="0" l="0" r="0" t="0"/>
            <a:stretch/>
          </p:blipFill>
          <p:spPr>
            <a:xfrm>
              <a:off x="76200" y="50800"/>
              <a:ext cx="4730108" cy="2672729"/>
            </a:xfrm>
            <a:prstGeom prst="rect">
              <a:avLst/>
            </a:prstGeom>
            <a:noFill/>
            <a:ln>
              <a:noFill/>
            </a:ln>
          </p:spPr>
        </p:pic>
        <p:pic>
          <p:nvPicPr>
            <p:cNvPr descr="Image" id="356" name="Google Shape;356;p25"/>
            <p:cNvPicPr preferRelativeResize="0"/>
            <p:nvPr/>
          </p:nvPicPr>
          <p:blipFill rotWithShape="1">
            <a:blip r:embed="rId15">
              <a:alphaModFix/>
            </a:blip>
            <a:srcRect b="0" l="0" r="0" t="0"/>
            <a:stretch/>
          </p:blipFill>
          <p:spPr>
            <a:xfrm>
              <a:off x="0" y="0"/>
              <a:ext cx="4882508" cy="2888629"/>
            </a:xfrm>
            <a:prstGeom prst="rect">
              <a:avLst/>
            </a:prstGeom>
            <a:noFill/>
            <a:ln>
              <a:noFill/>
            </a:ln>
          </p:spPr>
        </p:pic>
      </p:grpSp>
      <p:grpSp>
        <p:nvGrpSpPr>
          <p:cNvPr id="357" name="Google Shape;357;p25"/>
          <p:cNvGrpSpPr/>
          <p:nvPr/>
        </p:nvGrpSpPr>
        <p:grpSpPr>
          <a:xfrm>
            <a:off x="4124168" y="5005568"/>
            <a:ext cx="4882510" cy="1872682"/>
            <a:chOff x="0" y="0"/>
            <a:chExt cx="4882508" cy="1872681"/>
          </a:xfrm>
        </p:grpSpPr>
        <p:pic>
          <p:nvPicPr>
            <p:cNvPr descr="Image" id="358" name="Google Shape;358;p25"/>
            <p:cNvPicPr preferRelativeResize="0"/>
            <p:nvPr/>
          </p:nvPicPr>
          <p:blipFill rotWithShape="1">
            <a:blip r:embed="rId16">
              <a:alphaModFix/>
            </a:blip>
            <a:srcRect b="0" l="0" r="0" t="0"/>
            <a:stretch/>
          </p:blipFill>
          <p:spPr>
            <a:xfrm>
              <a:off x="76200" y="50800"/>
              <a:ext cx="4730108" cy="1656781"/>
            </a:xfrm>
            <a:prstGeom prst="rect">
              <a:avLst/>
            </a:prstGeom>
            <a:noFill/>
            <a:ln>
              <a:noFill/>
            </a:ln>
          </p:spPr>
        </p:pic>
        <p:pic>
          <p:nvPicPr>
            <p:cNvPr descr="Image" id="359" name="Google Shape;359;p25"/>
            <p:cNvPicPr preferRelativeResize="0"/>
            <p:nvPr/>
          </p:nvPicPr>
          <p:blipFill rotWithShape="1">
            <a:blip r:embed="rId17">
              <a:alphaModFix/>
            </a:blip>
            <a:srcRect b="0" l="0" r="0" t="0"/>
            <a:stretch/>
          </p:blipFill>
          <p:spPr>
            <a:xfrm>
              <a:off x="0" y="0"/>
              <a:ext cx="4882508" cy="1872681"/>
            </a:xfrm>
            <a:prstGeom prst="rect">
              <a:avLst/>
            </a:prstGeom>
            <a:noFill/>
            <a:ln>
              <a:noFill/>
            </a:ln>
          </p:spPr>
        </p:pic>
      </p:grpSp>
      <p:grpSp>
        <p:nvGrpSpPr>
          <p:cNvPr id="360" name="Google Shape;360;p25"/>
          <p:cNvGrpSpPr/>
          <p:nvPr/>
        </p:nvGrpSpPr>
        <p:grpSpPr>
          <a:xfrm>
            <a:off x="10297828" y="3710396"/>
            <a:ext cx="1864749" cy="3207037"/>
            <a:chOff x="0" y="0"/>
            <a:chExt cx="1864748" cy="3207035"/>
          </a:xfrm>
        </p:grpSpPr>
        <p:pic>
          <p:nvPicPr>
            <p:cNvPr descr="Image" id="361" name="Google Shape;361;p25"/>
            <p:cNvPicPr preferRelativeResize="0"/>
            <p:nvPr/>
          </p:nvPicPr>
          <p:blipFill rotWithShape="1">
            <a:blip r:embed="rId18">
              <a:alphaModFix/>
            </a:blip>
            <a:srcRect b="0" l="0" r="0" t="0"/>
            <a:stretch/>
          </p:blipFill>
          <p:spPr>
            <a:xfrm>
              <a:off x="76200" y="50800"/>
              <a:ext cx="1712348" cy="2991135"/>
            </a:xfrm>
            <a:prstGeom prst="rect">
              <a:avLst/>
            </a:prstGeom>
            <a:noFill/>
            <a:ln>
              <a:noFill/>
            </a:ln>
          </p:spPr>
        </p:pic>
        <p:pic>
          <p:nvPicPr>
            <p:cNvPr descr="Image" id="362" name="Google Shape;362;p25"/>
            <p:cNvPicPr preferRelativeResize="0"/>
            <p:nvPr/>
          </p:nvPicPr>
          <p:blipFill rotWithShape="1">
            <a:blip r:embed="rId19">
              <a:alphaModFix/>
            </a:blip>
            <a:srcRect b="0" l="0" r="0" t="0"/>
            <a:stretch/>
          </p:blipFill>
          <p:spPr>
            <a:xfrm>
              <a:off x="0" y="0"/>
              <a:ext cx="1864748" cy="3207035"/>
            </a:xfrm>
            <a:prstGeom prst="rect">
              <a:avLst/>
            </a:prstGeom>
            <a:noFill/>
            <a:ln>
              <a:noFill/>
            </a:ln>
          </p:spPr>
        </p:pic>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26"/>
          <p:cNvSpPr txBox="1"/>
          <p:nvPr>
            <p:ph type="title"/>
          </p:nvPr>
        </p:nvSpPr>
        <p:spPr>
          <a:xfrm>
            <a:off x="1024128" y="152134"/>
            <a:ext cx="9802368" cy="720000"/>
          </a:xfrm>
          <a:prstGeom prst="rect">
            <a:avLst/>
          </a:prstGeom>
          <a:noFill/>
          <a:ln>
            <a:noFill/>
          </a:ln>
        </p:spPr>
        <p:txBody>
          <a:bodyPr anchorCtr="0" anchor="ctr" bIns="0" lIns="36000" spcFirstLastPara="1" rIns="36000" wrap="square" tIns="0">
            <a:noAutofit/>
          </a:bodyPr>
          <a:lstStyle/>
          <a:p>
            <a:pPr indent="0" lvl="0" marL="0" rtl="1" algn="ctr">
              <a:lnSpc>
                <a:spcPct val="100000"/>
              </a:lnSpc>
              <a:spcBef>
                <a:spcPts val="0"/>
              </a:spcBef>
              <a:spcAft>
                <a:spcPts val="0"/>
              </a:spcAft>
              <a:buClr>
                <a:srgbClr val="000000"/>
              </a:buClr>
              <a:buSzPts val="3948"/>
              <a:buFont typeface="Varela Round"/>
              <a:buNone/>
            </a:pPr>
            <a:r>
              <a:rPr i="0" lang="iw-IL" sz="3948" u="none" cap="none" strike="noStrike">
                <a:solidFill>
                  <a:srgbClr val="000000"/>
                </a:solidFill>
                <a:latin typeface="Arial"/>
                <a:ea typeface="Arial"/>
                <a:cs typeface="Arial"/>
                <a:sym typeface="Arial"/>
              </a:rPr>
              <a:t>שלוש הטעויות הנפוצות ביותר בהדמיית נתונים</a:t>
            </a:r>
            <a:endParaRPr i="0" sz="3948" u="none" cap="none" strike="noStrike">
              <a:solidFill>
                <a:srgbClr val="000000"/>
              </a:solidFill>
              <a:latin typeface="Arial"/>
              <a:ea typeface="Arial"/>
              <a:cs typeface="Arial"/>
              <a:sym typeface="Arial"/>
            </a:endParaRPr>
          </a:p>
        </p:txBody>
      </p:sp>
      <p:sp>
        <p:nvSpPr>
          <p:cNvPr id="368" name="Google Shape;368;p26"/>
          <p:cNvSpPr txBox="1"/>
          <p:nvPr>
            <p:ph idx="1" type="body"/>
          </p:nvPr>
        </p:nvSpPr>
        <p:spPr>
          <a:xfrm>
            <a:off x="1024128" y="1049185"/>
            <a:ext cx="8031962" cy="4611559"/>
          </a:xfrm>
          <a:prstGeom prst="rect">
            <a:avLst/>
          </a:prstGeom>
          <a:noFill/>
          <a:ln>
            <a:noFill/>
          </a:ln>
        </p:spPr>
        <p:txBody>
          <a:bodyPr anchorCtr="0" anchor="t" bIns="45700" lIns="91425" spcFirstLastPara="1" rIns="91425" wrap="square" tIns="45700">
            <a:normAutofit/>
          </a:bodyPr>
          <a:lstStyle/>
          <a:p>
            <a:pPr indent="0" lvl="0" marL="0" marR="0" rtl="1" algn="r">
              <a:lnSpc>
                <a:spcPct val="100000"/>
              </a:lnSpc>
              <a:spcBef>
                <a:spcPts val="0"/>
              </a:spcBef>
              <a:spcAft>
                <a:spcPts val="0"/>
              </a:spcAft>
              <a:buClr>
                <a:srgbClr val="000000"/>
              </a:buClr>
              <a:buSzPts val="6600"/>
              <a:buFont typeface="Arial"/>
              <a:buNone/>
            </a:pPr>
            <a:r>
              <a:rPr i="0" lang="iw-IL" sz="6600" u="none" cap="none" strike="noStrike">
                <a:solidFill>
                  <a:srgbClr val="000000"/>
                </a:solidFill>
                <a:latin typeface="Arial"/>
                <a:ea typeface="Arial"/>
                <a:cs typeface="Arial"/>
                <a:sym typeface="Arial"/>
              </a:rPr>
              <a:t>1. גישה</a:t>
            </a:r>
            <a:endParaRPr i="0" sz="6600" u="none" cap="none" strike="noStrike">
              <a:solidFill>
                <a:srgbClr val="000000"/>
              </a:solidFill>
              <a:latin typeface="Arial"/>
              <a:ea typeface="Arial"/>
              <a:cs typeface="Arial"/>
              <a:sym typeface="Arial"/>
            </a:endParaRPr>
          </a:p>
        </p:txBody>
      </p:sp>
      <p:sp>
        <p:nvSpPr>
          <p:cNvPr id="369" name="Google Shape;369;p26"/>
          <p:cNvSpPr txBox="1"/>
          <p:nvPr>
            <p:ph idx="4294967295" type="sldNum"/>
          </p:nvPr>
        </p:nvSpPr>
        <p:spPr>
          <a:xfrm>
            <a:off x="0" y="6464300"/>
            <a:ext cx="390525" cy="371475"/>
          </a:xfrm>
          <a:prstGeom prst="rect">
            <a:avLst/>
          </a:prstGeom>
          <a:noFill/>
          <a:ln>
            <a:noFill/>
          </a:ln>
        </p:spPr>
        <p:txBody>
          <a:bodyPr anchorCtr="0" anchor="ctr" bIns="45700" lIns="45700" spcFirstLastPara="1" rIns="45700" wrap="square" tIns="45700">
            <a:spAutoFit/>
          </a:bodyPr>
          <a:lstStyle/>
          <a:p>
            <a:pPr indent="0" lvl="0" marL="0" marR="0" rtl="0" algn="ctr">
              <a:lnSpc>
                <a:spcPct val="100000"/>
              </a:lnSpc>
              <a:spcBef>
                <a:spcPts val="0"/>
              </a:spcBef>
              <a:spcAft>
                <a:spcPts val="0"/>
              </a:spcAft>
              <a:buClr>
                <a:srgbClr val="D9D9D9"/>
              </a:buClr>
              <a:buSzPts val="1800"/>
              <a:buFont typeface="Varela Round"/>
              <a:buNone/>
            </a:pPr>
            <a:fld id="{00000000-1234-1234-1234-123412341234}" type="slidenum">
              <a:rPr b="0" i="0" lang="iw-IL" sz="1800" u="none" cap="none" strike="noStrike">
                <a:solidFill>
                  <a:srgbClr val="D9D9D9"/>
                </a:solidFill>
                <a:latin typeface="Varela Round"/>
                <a:ea typeface="Varela Round"/>
                <a:cs typeface="Varela Round"/>
                <a:sym typeface="Varela Round"/>
              </a:rPr>
              <a:t>‹#›</a:t>
            </a:fld>
            <a:endParaRPr b="0" i="0" sz="1800" u="none" cap="none" strike="noStrike">
              <a:solidFill>
                <a:srgbClr val="D9D9D9"/>
              </a:solidFill>
              <a:latin typeface="Varela Round"/>
              <a:ea typeface="Varela Round"/>
              <a:cs typeface="Varela Round"/>
              <a:sym typeface="Varela Roun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27"/>
          <p:cNvSpPr txBox="1"/>
          <p:nvPr>
            <p:ph type="title"/>
          </p:nvPr>
        </p:nvSpPr>
        <p:spPr>
          <a:xfrm>
            <a:off x="439821" y="2022030"/>
            <a:ext cx="9802368" cy="720000"/>
          </a:xfrm>
          <a:prstGeom prst="rect">
            <a:avLst/>
          </a:prstGeom>
          <a:noFill/>
          <a:ln>
            <a:noFill/>
          </a:ln>
        </p:spPr>
        <p:txBody>
          <a:bodyPr anchorCtr="0" anchor="ctr" bIns="0" lIns="36000" spcFirstLastPara="1" rIns="36000" wrap="square" tIns="0">
            <a:noAutofit/>
          </a:bodyPr>
          <a:lstStyle/>
          <a:p>
            <a:pPr indent="0" lvl="0" marL="0" marR="0" rtl="1" algn="r">
              <a:lnSpc>
                <a:spcPct val="200000"/>
              </a:lnSpc>
              <a:spcBef>
                <a:spcPts val="0"/>
              </a:spcBef>
              <a:spcAft>
                <a:spcPts val="0"/>
              </a:spcAft>
              <a:buClr>
                <a:srgbClr val="000000"/>
              </a:buClr>
              <a:buSzPts val="2400"/>
              <a:buFont typeface="Varela Round"/>
              <a:buNone/>
            </a:pPr>
            <a:r>
              <a:rPr i="0" lang="iw-IL" sz="2400" u="none" cap="none" strike="noStrike">
                <a:solidFill>
                  <a:srgbClr val="000000"/>
                </a:solidFill>
                <a:latin typeface="Arial"/>
                <a:ea typeface="Arial"/>
                <a:cs typeface="Arial"/>
                <a:sym typeface="Arial"/>
              </a:rPr>
              <a:t>מצאו 2 דוגמאות נוספות, המחזקות את הנאמר על הדמיית הנתונים במצגת זו.</a:t>
            </a:r>
            <a:br>
              <a:rPr i="0" lang="iw-IL" sz="2400" u="none" cap="none" strike="noStrike">
                <a:solidFill>
                  <a:srgbClr val="000000"/>
                </a:solidFill>
                <a:latin typeface="Arial"/>
                <a:ea typeface="Arial"/>
                <a:cs typeface="Arial"/>
                <a:sym typeface="Arial"/>
              </a:rPr>
            </a:br>
            <a:r>
              <a:rPr i="0" lang="iw-IL" sz="2400" u="none" cap="none" strike="noStrike">
                <a:solidFill>
                  <a:srgbClr val="000000"/>
                </a:solidFill>
                <a:latin typeface="Arial"/>
                <a:ea typeface="Arial"/>
                <a:cs typeface="Arial"/>
                <a:sym typeface="Arial"/>
              </a:rPr>
              <a:t>נמקו מדוע בחרתם בכל דוגמה לאור המידע שקיבלתם זה עתה.</a:t>
            </a:r>
            <a:endParaRPr i="0" sz="2400" u="none" cap="none" strike="noStrike">
              <a:solidFill>
                <a:srgbClr val="000000"/>
              </a:solidFill>
              <a:latin typeface="Arial"/>
              <a:ea typeface="Arial"/>
              <a:cs typeface="Arial"/>
              <a:sym typeface="Arial"/>
            </a:endParaRPr>
          </a:p>
        </p:txBody>
      </p:sp>
      <p:sp>
        <p:nvSpPr>
          <p:cNvPr id="375" name="Google Shape;375;p27"/>
          <p:cNvSpPr txBox="1"/>
          <p:nvPr>
            <p:ph idx="4294967295" type="sldNum"/>
          </p:nvPr>
        </p:nvSpPr>
        <p:spPr>
          <a:xfrm>
            <a:off x="48559" y="6464383"/>
            <a:ext cx="391262" cy="370841"/>
          </a:xfrm>
          <a:prstGeom prst="rect">
            <a:avLst/>
          </a:prstGeom>
          <a:noFill/>
          <a:ln>
            <a:noFill/>
          </a:ln>
        </p:spPr>
        <p:txBody>
          <a:bodyPr anchorCtr="0" anchor="ctr" bIns="45700" lIns="45700" spcFirstLastPara="1" rIns="45700" wrap="square" tIns="45700">
            <a:spAutoFit/>
          </a:bodyPr>
          <a:lstStyle/>
          <a:p>
            <a:pPr indent="0" lvl="0" marL="0" marR="0" rtl="0" algn="ctr">
              <a:lnSpc>
                <a:spcPct val="100000"/>
              </a:lnSpc>
              <a:spcBef>
                <a:spcPts val="0"/>
              </a:spcBef>
              <a:spcAft>
                <a:spcPts val="0"/>
              </a:spcAft>
              <a:buClr>
                <a:srgbClr val="D9D9D9"/>
              </a:buClr>
              <a:buSzPts val="1800"/>
              <a:buFont typeface="Varela Round"/>
              <a:buNone/>
            </a:pPr>
            <a:fld id="{00000000-1234-1234-1234-123412341234}" type="slidenum">
              <a:rPr b="0" i="0" lang="iw-IL" sz="1800" u="none" cap="none" strike="noStrike">
                <a:solidFill>
                  <a:srgbClr val="D9D9D9"/>
                </a:solidFill>
                <a:latin typeface="Varela Round"/>
                <a:ea typeface="Varela Round"/>
                <a:cs typeface="Varela Round"/>
                <a:sym typeface="Varela Round"/>
              </a:rPr>
              <a:t>‹#›</a:t>
            </a:fld>
            <a:endParaRPr b="0" i="0" sz="1800" u="none" cap="none" strike="noStrike">
              <a:solidFill>
                <a:srgbClr val="D9D9D9"/>
              </a:solidFill>
              <a:latin typeface="Varela Round"/>
              <a:ea typeface="Varela Round"/>
              <a:cs typeface="Varela Round"/>
              <a:sym typeface="Varela Round"/>
            </a:endParaRPr>
          </a:p>
        </p:txBody>
      </p:sp>
      <p:sp>
        <p:nvSpPr>
          <p:cNvPr id="376" name="Google Shape;376;p27"/>
          <p:cNvSpPr txBox="1"/>
          <p:nvPr/>
        </p:nvSpPr>
        <p:spPr>
          <a:xfrm>
            <a:off x="888852" y="442538"/>
            <a:ext cx="9802368" cy="720000"/>
          </a:xfrm>
          <a:prstGeom prst="rect">
            <a:avLst/>
          </a:prstGeom>
          <a:noFill/>
          <a:ln>
            <a:noFill/>
          </a:ln>
        </p:spPr>
        <p:txBody>
          <a:bodyPr anchorCtr="0" anchor="ctr" bIns="0" lIns="36000" spcFirstLastPara="1" rIns="36000" wrap="square" tIns="0">
            <a:noAutofit/>
          </a:bodyPr>
          <a:lstStyle/>
          <a:p>
            <a:pPr indent="0" lvl="0" marL="0" marR="0" rtl="1" algn="ctr">
              <a:lnSpc>
                <a:spcPct val="100000"/>
              </a:lnSpc>
              <a:spcBef>
                <a:spcPts val="0"/>
              </a:spcBef>
              <a:spcAft>
                <a:spcPts val="0"/>
              </a:spcAft>
              <a:buClr>
                <a:srgbClr val="000000"/>
              </a:buClr>
              <a:buSzPts val="3948"/>
              <a:buFont typeface="Varela Round"/>
              <a:buNone/>
            </a:pPr>
            <a:r>
              <a:rPr b="1" i="0" lang="iw-IL" sz="3948" u="none" cap="none" strike="noStrike">
                <a:solidFill>
                  <a:srgbClr val="000000"/>
                </a:solidFill>
                <a:latin typeface="Arial"/>
                <a:ea typeface="Arial"/>
                <a:cs typeface="Arial"/>
                <a:sym typeface="Arial"/>
              </a:rPr>
              <a:t>תרגול</a:t>
            </a:r>
            <a:endParaRPr b="1" i="0" sz="3948"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id="381" name="Google Shape;381;p28"/>
          <p:cNvPicPr preferRelativeResize="0"/>
          <p:nvPr/>
        </p:nvPicPr>
        <p:blipFill rotWithShape="1">
          <a:blip r:embed="rId3">
            <a:alphaModFix/>
          </a:blip>
          <a:srcRect b="0" l="0" r="0" t="0"/>
          <a:stretch/>
        </p:blipFill>
        <p:spPr>
          <a:xfrm>
            <a:off x="4775994" y="0"/>
            <a:ext cx="3241964" cy="1838476"/>
          </a:xfrm>
          <a:prstGeom prst="rect">
            <a:avLst/>
          </a:prstGeom>
          <a:noFill/>
          <a:ln>
            <a:noFill/>
          </a:ln>
        </p:spPr>
      </p:pic>
      <p:sp>
        <p:nvSpPr>
          <p:cNvPr id="382" name="Google Shape;382;p28"/>
          <p:cNvSpPr txBox="1"/>
          <p:nvPr/>
        </p:nvSpPr>
        <p:spPr>
          <a:xfrm>
            <a:off x="1385454" y="3016112"/>
            <a:ext cx="10436297" cy="1815882"/>
          </a:xfrm>
          <a:prstGeom prst="rect">
            <a:avLst/>
          </a:prstGeom>
          <a:noFill/>
          <a:ln>
            <a:noFill/>
          </a:ln>
        </p:spPr>
        <p:txBody>
          <a:bodyPr anchorCtr="0" anchor="t" bIns="45700" lIns="91425" spcFirstLastPara="1" rIns="91425" wrap="square" tIns="45700">
            <a:spAutoFit/>
          </a:bodyPr>
          <a:lstStyle/>
          <a:p>
            <a:pPr indent="0" lvl="0" marL="895350" marR="0" rtl="1" algn="just">
              <a:lnSpc>
                <a:spcPct val="100000"/>
              </a:lnSpc>
              <a:spcBef>
                <a:spcPts val="0"/>
              </a:spcBef>
              <a:spcAft>
                <a:spcPts val="0"/>
              </a:spcAft>
              <a:buClr>
                <a:srgbClr val="192A72"/>
              </a:buClr>
              <a:buSzPts val="2800"/>
              <a:buFont typeface="Varela Round"/>
              <a:buNone/>
            </a:pPr>
            <a:r>
              <a:rPr b="0" i="0" lang="iw-IL" sz="2800" u="none" cap="none" strike="noStrike">
                <a:solidFill>
                  <a:srgbClr val="192A72"/>
                </a:solidFill>
                <a:latin typeface="Arial"/>
                <a:ea typeface="Arial"/>
                <a:cs typeface="Arial"/>
                <a:sym typeface="Arial"/>
              </a:rPr>
              <a:t>השימוש ביצירות במהלך שידור זה נעשה לפי סעיף 27א לחוק זכות יוצרים, תשס"ח-2007. אם הינך בעל הזכויות באחת היצירות, באפשרותך לבקש מאיתנו לחדול מהשימוש ביצירה, זאת באמצעות פנייה לדוא"ל rights@education.gov.il</a:t>
            </a:r>
            <a:endParaRPr b="0" i="0" sz="2800" u="none" cap="none" strike="noStrike">
              <a:solidFill>
                <a:srgbClr val="192A72"/>
              </a:solidFill>
              <a:latin typeface="Arial"/>
              <a:ea typeface="Arial"/>
              <a:cs typeface="Arial"/>
              <a:sym typeface="Arial"/>
            </a:endParaRPr>
          </a:p>
        </p:txBody>
      </p:sp>
      <p:sp>
        <p:nvSpPr>
          <p:cNvPr id="383" name="Google Shape;383;p28"/>
          <p:cNvSpPr/>
          <p:nvPr/>
        </p:nvSpPr>
        <p:spPr>
          <a:xfrm>
            <a:off x="795" y="1838476"/>
            <a:ext cx="12190413" cy="763286"/>
          </a:xfrm>
          <a:prstGeom prst="rect">
            <a:avLst/>
          </a:prstGeom>
          <a:noFill/>
          <a:ln>
            <a:noFill/>
          </a:ln>
        </p:spPr>
        <p:txBody>
          <a:bodyPr anchorCtr="0" anchor="t" bIns="45700" lIns="91425" spcFirstLastPara="1" rIns="91425" wrap="square" tIns="45700">
            <a:spAutoFit/>
          </a:bodyPr>
          <a:lstStyle/>
          <a:p>
            <a:pPr indent="0" lvl="0" marL="0" marR="0" rtl="1" algn="ctr">
              <a:lnSpc>
                <a:spcPct val="150000"/>
              </a:lnSpc>
              <a:spcBef>
                <a:spcPts val="0"/>
              </a:spcBef>
              <a:spcAft>
                <a:spcPts val="0"/>
              </a:spcAft>
              <a:buClr>
                <a:srgbClr val="192A72"/>
              </a:buClr>
              <a:buSzPts val="3200"/>
              <a:buFont typeface="Varela Round"/>
              <a:buNone/>
            </a:pPr>
            <a:r>
              <a:rPr b="1" i="0" lang="iw-IL" sz="3200" u="none" cap="none" strike="noStrike">
                <a:solidFill>
                  <a:srgbClr val="192A72"/>
                </a:solidFill>
                <a:latin typeface="Arial"/>
                <a:ea typeface="Arial"/>
                <a:cs typeface="Arial"/>
                <a:sym typeface="Arial"/>
              </a:rPr>
              <a:t>שימוש ביצירות מוגנות בזכויות יוצרים ואיתור בעלי זכויות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4"/>
          <p:cNvSpPr txBox="1"/>
          <p:nvPr>
            <p:ph type="title"/>
          </p:nvPr>
        </p:nvSpPr>
        <p:spPr>
          <a:xfrm>
            <a:off x="1024128" y="152134"/>
            <a:ext cx="9802368" cy="720000"/>
          </a:xfrm>
          <a:prstGeom prst="rect">
            <a:avLst/>
          </a:prstGeom>
          <a:noFill/>
          <a:ln>
            <a:noFill/>
          </a:ln>
        </p:spPr>
        <p:txBody>
          <a:bodyPr anchorCtr="0" anchor="ctr" bIns="0" lIns="36000" spcFirstLastPara="1" rIns="36000" wrap="square" tIns="0">
            <a:noAutofit/>
          </a:bodyPr>
          <a:lstStyle/>
          <a:p>
            <a:pPr indent="0" lvl="0" marL="0" rtl="1" algn="ctr">
              <a:lnSpc>
                <a:spcPct val="100000"/>
              </a:lnSpc>
              <a:spcBef>
                <a:spcPts val="0"/>
              </a:spcBef>
              <a:spcAft>
                <a:spcPts val="0"/>
              </a:spcAft>
              <a:buClr>
                <a:srgbClr val="000000"/>
              </a:buClr>
              <a:buSzPts val="3948"/>
              <a:buFont typeface="Varela Round"/>
              <a:buNone/>
            </a:pPr>
            <a:r>
              <a:rPr lang="iw-IL" sz="3948">
                <a:solidFill>
                  <a:srgbClr val="000000"/>
                </a:solidFill>
                <a:latin typeface="Arial"/>
                <a:ea typeface="Arial"/>
                <a:cs typeface="Arial"/>
                <a:sym typeface="Arial"/>
              </a:rPr>
              <a:t>שלוש הטעויות הנפוצות ביותר בהדמיית נתונים</a:t>
            </a:r>
            <a:endParaRPr>
              <a:latin typeface="Arial"/>
              <a:ea typeface="Arial"/>
              <a:cs typeface="Arial"/>
              <a:sym typeface="Arial"/>
            </a:endParaRPr>
          </a:p>
        </p:txBody>
      </p:sp>
      <p:sp>
        <p:nvSpPr>
          <p:cNvPr id="179" name="Google Shape;179;p4"/>
          <p:cNvSpPr txBox="1"/>
          <p:nvPr>
            <p:ph idx="1" type="body"/>
          </p:nvPr>
        </p:nvSpPr>
        <p:spPr>
          <a:xfrm>
            <a:off x="1024128" y="1049185"/>
            <a:ext cx="8031962" cy="4611559"/>
          </a:xfrm>
          <a:prstGeom prst="rect">
            <a:avLst/>
          </a:prstGeom>
          <a:noFill/>
          <a:ln>
            <a:noFill/>
          </a:ln>
        </p:spPr>
        <p:txBody>
          <a:bodyPr anchorCtr="0" anchor="t" bIns="45700" lIns="91425" spcFirstLastPara="1" rIns="91425" wrap="square" tIns="45700">
            <a:normAutofit/>
          </a:bodyPr>
          <a:lstStyle/>
          <a:p>
            <a:pPr indent="0" lvl="0" marL="0" marR="0" rtl="1" algn="r">
              <a:lnSpc>
                <a:spcPct val="100000"/>
              </a:lnSpc>
              <a:spcBef>
                <a:spcPts val="0"/>
              </a:spcBef>
              <a:spcAft>
                <a:spcPts val="0"/>
              </a:spcAft>
              <a:buClr>
                <a:srgbClr val="000000"/>
              </a:buClr>
              <a:buSzPts val="6600"/>
              <a:buFont typeface="Arial"/>
              <a:buNone/>
            </a:pPr>
            <a:r>
              <a:rPr i="0" lang="iw-IL" sz="6600" u="none" cap="none" strike="noStrike">
                <a:solidFill>
                  <a:srgbClr val="000000"/>
                </a:solidFill>
                <a:latin typeface="Arial"/>
                <a:ea typeface="Arial"/>
                <a:cs typeface="Arial"/>
                <a:sym typeface="Arial"/>
              </a:rPr>
              <a:t>1</a:t>
            </a:r>
            <a:endParaRPr>
              <a:latin typeface="Arial"/>
              <a:ea typeface="Arial"/>
              <a:cs typeface="Arial"/>
              <a:sym typeface="Arial"/>
            </a:endParaRPr>
          </a:p>
        </p:txBody>
      </p:sp>
      <p:sp>
        <p:nvSpPr>
          <p:cNvPr id="180" name="Google Shape;180;p4"/>
          <p:cNvSpPr txBox="1"/>
          <p:nvPr>
            <p:ph idx="4294967295" type="sldNum"/>
          </p:nvPr>
        </p:nvSpPr>
        <p:spPr>
          <a:xfrm>
            <a:off x="48559" y="6464383"/>
            <a:ext cx="391262" cy="370841"/>
          </a:xfrm>
          <a:prstGeom prst="rect">
            <a:avLst/>
          </a:prstGeom>
          <a:noFill/>
          <a:ln>
            <a:noFill/>
          </a:ln>
        </p:spPr>
        <p:txBody>
          <a:bodyPr anchorCtr="0" anchor="ctr" bIns="45700" lIns="45700" spcFirstLastPara="1" rIns="45700" wrap="square" tIns="45700">
            <a:spAutoFit/>
          </a:bodyPr>
          <a:lstStyle/>
          <a:p>
            <a:pPr indent="0" lvl="0" marL="0" marR="0" rtl="0" algn="ctr">
              <a:lnSpc>
                <a:spcPct val="100000"/>
              </a:lnSpc>
              <a:spcBef>
                <a:spcPts val="0"/>
              </a:spcBef>
              <a:spcAft>
                <a:spcPts val="0"/>
              </a:spcAft>
              <a:buClr>
                <a:srgbClr val="D9D9D9"/>
              </a:buClr>
              <a:buSzPts val="1800"/>
              <a:buFont typeface="Varela Round"/>
              <a:buNone/>
            </a:pPr>
            <a:fld id="{00000000-1234-1234-1234-123412341234}" type="slidenum">
              <a:rPr b="0" i="0" lang="iw-IL" sz="1800" u="none" cap="none" strike="noStrike">
                <a:solidFill>
                  <a:srgbClr val="D9D9D9"/>
                </a:solidFill>
                <a:latin typeface="Varela Round"/>
                <a:ea typeface="Varela Round"/>
                <a:cs typeface="Varela Round"/>
                <a:sym typeface="Varela Round"/>
              </a:rPr>
              <a:t>‹#›</a:t>
            </a:fld>
            <a:endParaRPr b="0" i="0" sz="1800" u="none" cap="none" strike="noStrike">
              <a:solidFill>
                <a:srgbClr val="D9D9D9"/>
              </a:solidFill>
              <a:latin typeface="Varela Round"/>
              <a:ea typeface="Varela Round"/>
              <a:cs typeface="Varela Round"/>
              <a:sym typeface="Varela Roun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5"/>
          <p:cNvSpPr txBox="1"/>
          <p:nvPr>
            <p:ph type="ctrTitle"/>
          </p:nvPr>
        </p:nvSpPr>
        <p:spPr>
          <a:xfrm>
            <a:off x="696000" y="1919888"/>
            <a:ext cx="10800000" cy="1260000"/>
          </a:xfrm>
          <a:prstGeom prst="rect">
            <a:avLst/>
          </a:prstGeom>
          <a:noFill/>
          <a:ln>
            <a:noFill/>
          </a:ln>
        </p:spPr>
        <p:txBody>
          <a:bodyPr anchorCtr="0" anchor="ctr" bIns="45700" lIns="91425" spcFirstLastPara="1" rIns="91425" wrap="square" tIns="45700">
            <a:noAutofit/>
          </a:bodyPr>
          <a:lstStyle/>
          <a:p>
            <a:pPr indent="0" lvl="0" marL="0" rtl="1" algn="ctr">
              <a:lnSpc>
                <a:spcPct val="100000"/>
              </a:lnSpc>
              <a:spcBef>
                <a:spcPts val="0"/>
              </a:spcBef>
              <a:spcAft>
                <a:spcPts val="0"/>
              </a:spcAft>
              <a:buClr>
                <a:srgbClr val="192A72"/>
              </a:buClr>
              <a:buSzPts val="6600"/>
              <a:buFont typeface="Varela Round"/>
              <a:buNone/>
            </a:pPr>
            <a:r>
              <a:rPr lang="iw-IL">
                <a:latin typeface="Arial"/>
                <a:ea typeface="Arial"/>
                <a:cs typeface="Arial"/>
                <a:sym typeface="Arial"/>
              </a:rPr>
              <a:t>למה?</a:t>
            </a:r>
            <a:endParaRPr>
              <a:latin typeface="Arial"/>
              <a:ea typeface="Arial"/>
              <a:cs typeface="Arial"/>
              <a:sym typeface="Arial"/>
            </a:endParaRPr>
          </a:p>
        </p:txBody>
      </p:sp>
      <p:sp>
        <p:nvSpPr>
          <p:cNvPr id="186" name="Google Shape;186;p5"/>
          <p:cNvSpPr txBox="1"/>
          <p:nvPr>
            <p:ph idx="1" type="body"/>
          </p:nvPr>
        </p:nvSpPr>
        <p:spPr>
          <a:xfrm>
            <a:off x="1461052" y="3409122"/>
            <a:ext cx="9203635" cy="804863"/>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6"/>
          <p:cNvSpPr/>
          <p:nvPr/>
        </p:nvSpPr>
        <p:spPr>
          <a:xfrm>
            <a:off x="299132" y="580947"/>
            <a:ext cx="5300354" cy="635001"/>
          </a:xfrm>
          <a:prstGeom prst="rect">
            <a:avLst/>
          </a:prstGeom>
          <a:noFill/>
          <a:ln>
            <a:noFill/>
          </a:ln>
        </p:spPr>
        <p:txBody>
          <a:bodyPr anchorCtr="0" anchor="b" bIns="35700" lIns="35700" spcFirstLastPara="1" rIns="35700" wrap="square" tIns="35700">
            <a:noAutofit/>
          </a:bodyPr>
          <a:lstStyle/>
          <a:p>
            <a:pPr indent="0" lvl="0" marL="0" marR="0" rtl="1" algn="l">
              <a:lnSpc>
                <a:spcPct val="100000"/>
              </a:lnSpc>
              <a:spcBef>
                <a:spcPts val="0"/>
              </a:spcBef>
              <a:spcAft>
                <a:spcPts val="0"/>
              </a:spcAft>
              <a:buClr>
                <a:srgbClr val="000000"/>
              </a:buClr>
              <a:buSzPts val="2400"/>
              <a:buFont typeface="Arial"/>
              <a:buNone/>
            </a:pPr>
            <a:r>
              <a:rPr b="0" i="0" lang="iw-IL" sz="2400" u="none" cap="none" strike="noStrike">
                <a:solidFill>
                  <a:srgbClr val="000000"/>
                </a:solidFill>
                <a:latin typeface="Arial"/>
                <a:ea typeface="Arial"/>
                <a:cs typeface="Arial"/>
                <a:sym typeface="Arial"/>
              </a:rPr>
              <a:t>לחקור</a:t>
            </a:r>
            <a:endParaRPr b="0" i="0" sz="1400" u="none" cap="none" strike="noStrike">
              <a:solidFill>
                <a:srgbClr val="000000"/>
              </a:solidFill>
              <a:latin typeface="Arial"/>
              <a:ea typeface="Arial"/>
              <a:cs typeface="Arial"/>
              <a:sym typeface="Arial"/>
            </a:endParaRPr>
          </a:p>
        </p:txBody>
      </p:sp>
      <p:sp>
        <p:nvSpPr>
          <p:cNvPr id="192" name="Google Shape;192;p6"/>
          <p:cNvSpPr/>
          <p:nvPr/>
        </p:nvSpPr>
        <p:spPr>
          <a:xfrm>
            <a:off x="6592513" y="580947"/>
            <a:ext cx="5300355" cy="635001"/>
          </a:xfrm>
          <a:prstGeom prst="rect">
            <a:avLst/>
          </a:prstGeom>
          <a:noFill/>
          <a:ln>
            <a:noFill/>
          </a:ln>
        </p:spPr>
        <p:txBody>
          <a:bodyPr anchorCtr="0" anchor="b" bIns="35700" lIns="35700" spcFirstLastPara="1" rIns="35700" wrap="square" tIns="35700">
            <a:noAutofit/>
          </a:bodyPr>
          <a:lstStyle/>
          <a:p>
            <a:pPr indent="0" lvl="0" marL="0" marR="0" rtl="1" algn="l">
              <a:lnSpc>
                <a:spcPct val="100000"/>
              </a:lnSpc>
              <a:spcBef>
                <a:spcPts val="0"/>
              </a:spcBef>
              <a:spcAft>
                <a:spcPts val="0"/>
              </a:spcAft>
              <a:buClr>
                <a:srgbClr val="000000"/>
              </a:buClr>
              <a:buSzPts val="2400"/>
              <a:buFont typeface="Arial"/>
              <a:buNone/>
            </a:pPr>
            <a:r>
              <a:rPr b="0" i="0" lang="iw-IL" sz="2400" u="none" cap="none" strike="noStrike">
                <a:solidFill>
                  <a:srgbClr val="000000"/>
                </a:solidFill>
                <a:latin typeface="Arial"/>
                <a:ea typeface="Arial"/>
                <a:cs typeface="Arial"/>
                <a:sym typeface="Arial"/>
              </a:rPr>
              <a:t>להסביר</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7"/>
          <p:cNvSpPr/>
          <p:nvPr/>
        </p:nvSpPr>
        <p:spPr>
          <a:xfrm>
            <a:off x="299132" y="580947"/>
            <a:ext cx="5300354" cy="635001"/>
          </a:xfrm>
          <a:prstGeom prst="rect">
            <a:avLst/>
          </a:prstGeom>
          <a:noFill/>
          <a:ln>
            <a:noFill/>
          </a:ln>
        </p:spPr>
        <p:txBody>
          <a:bodyPr anchorCtr="0" anchor="b" bIns="35700" lIns="35700" spcFirstLastPara="1" rIns="35700" wrap="square" tIns="35700">
            <a:noAutofit/>
          </a:bodyPr>
          <a:lstStyle/>
          <a:p>
            <a:pPr indent="0" lvl="0" marL="0" marR="0" rtl="1" algn="l">
              <a:lnSpc>
                <a:spcPct val="100000"/>
              </a:lnSpc>
              <a:spcBef>
                <a:spcPts val="0"/>
              </a:spcBef>
              <a:spcAft>
                <a:spcPts val="0"/>
              </a:spcAft>
              <a:buClr>
                <a:srgbClr val="000000"/>
              </a:buClr>
              <a:buSzPts val="2400"/>
              <a:buFont typeface="Arial"/>
              <a:buNone/>
            </a:pPr>
            <a:r>
              <a:rPr b="0" i="0" lang="iw-IL" sz="2400" u="none" cap="none" strike="noStrike">
                <a:solidFill>
                  <a:srgbClr val="000000"/>
                </a:solidFill>
                <a:latin typeface="Arial"/>
                <a:ea typeface="Arial"/>
                <a:cs typeface="Arial"/>
                <a:sym typeface="Arial"/>
              </a:rPr>
              <a:t>לחקור</a:t>
            </a:r>
            <a:endParaRPr b="0" i="0" sz="1400" u="none" cap="none" strike="noStrike">
              <a:solidFill>
                <a:srgbClr val="000000"/>
              </a:solidFill>
              <a:latin typeface="Arial"/>
              <a:ea typeface="Arial"/>
              <a:cs typeface="Arial"/>
              <a:sym typeface="Arial"/>
            </a:endParaRPr>
          </a:p>
        </p:txBody>
      </p:sp>
      <p:sp>
        <p:nvSpPr>
          <p:cNvPr id="198" name="Google Shape;198;p7"/>
          <p:cNvSpPr/>
          <p:nvPr/>
        </p:nvSpPr>
        <p:spPr>
          <a:xfrm>
            <a:off x="6592513" y="580947"/>
            <a:ext cx="5300355" cy="635001"/>
          </a:xfrm>
          <a:prstGeom prst="rect">
            <a:avLst/>
          </a:prstGeom>
          <a:noFill/>
          <a:ln>
            <a:noFill/>
          </a:ln>
        </p:spPr>
        <p:txBody>
          <a:bodyPr anchorCtr="0" anchor="b" bIns="35700" lIns="35700" spcFirstLastPara="1" rIns="35700" wrap="square" tIns="35700">
            <a:noAutofit/>
          </a:bodyPr>
          <a:lstStyle/>
          <a:p>
            <a:pPr indent="0" lvl="0" marL="0" marR="0" rtl="1" algn="l">
              <a:lnSpc>
                <a:spcPct val="100000"/>
              </a:lnSpc>
              <a:spcBef>
                <a:spcPts val="0"/>
              </a:spcBef>
              <a:spcAft>
                <a:spcPts val="0"/>
              </a:spcAft>
              <a:buClr>
                <a:srgbClr val="000000"/>
              </a:buClr>
              <a:buSzPts val="2400"/>
              <a:buFont typeface="Arial"/>
              <a:buNone/>
            </a:pPr>
            <a:r>
              <a:rPr b="0" i="0" lang="iw-IL" sz="2400" u="none" cap="none" strike="noStrike">
                <a:solidFill>
                  <a:srgbClr val="000000"/>
                </a:solidFill>
                <a:latin typeface="Arial"/>
                <a:ea typeface="Arial"/>
                <a:cs typeface="Arial"/>
                <a:sym typeface="Arial"/>
              </a:rPr>
              <a:t>להסביר</a:t>
            </a:r>
            <a:endParaRPr b="0" i="0" sz="1400" u="none" cap="none" strike="noStrike">
              <a:solidFill>
                <a:srgbClr val="000000"/>
              </a:solidFill>
              <a:latin typeface="Arial"/>
              <a:ea typeface="Arial"/>
              <a:cs typeface="Arial"/>
              <a:sym typeface="Arial"/>
            </a:endParaRPr>
          </a:p>
        </p:txBody>
      </p:sp>
      <p:sp>
        <p:nvSpPr>
          <p:cNvPr id="199" name="Google Shape;199;p7"/>
          <p:cNvSpPr/>
          <p:nvPr/>
        </p:nvSpPr>
        <p:spPr>
          <a:xfrm>
            <a:off x="299132" y="1238021"/>
            <a:ext cx="5300354" cy="635001"/>
          </a:xfrm>
          <a:prstGeom prst="rect">
            <a:avLst/>
          </a:prstGeom>
          <a:noFill/>
          <a:ln>
            <a:noFill/>
          </a:ln>
        </p:spPr>
        <p:txBody>
          <a:bodyPr anchorCtr="0" anchor="b" bIns="35700" lIns="35700" spcFirstLastPara="1" rIns="35700" wrap="square" tIns="35700">
            <a:noAutofit/>
          </a:bodyPr>
          <a:lstStyle/>
          <a:p>
            <a:pPr indent="0" lvl="0" marL="0" marR="0" rtl="1" algn="l">
              <a:lnSpc>
                <a:spcPct val="100000"/>
              </a:lnSpc>
              <a:spcBef>
                <a:spcPts val="0"/>
              </a:spcBef>
              <a:spcAft>
                <a:spcPts val="0"/>
              </a:spcAft>
              <a:buClr>
                <a:srgbClr val="000000"/>
              </a:buClr>
              <a:buSzPts val="2400"/>
              <a:buFont typeface="Arial"/>
              <a:buNone/>
            </a:pPr>
            <a:r>
              <a:rPr b="0" i="0" lang="iw-IL" sz="2400" u="none" cap="none" strike="noStrike">
                <a:solidFill>
                  <a:srgbClr val="000000"/>
                </a:solidFill>
                <a:latin typeface="Arial"/>
                <a:ea typeface="Arial"/>
                <a:cs typeface="Arial"/>
                <a:sym typeface="Arial"/>
              </a:rPr>
              <a:t>ללמוד</a:t>
            </a:r>
            <a:endParaRPr b="0" i="0" sz="1400" u="none" cap="none" strike="noStrike">
              <a:solidFill>
                <a:srgbClr val="000000"/>
              </a:solidFill>
              <a:latin typeface="Arial"/>
              <a:ea typeface="Arial"/>
              <a:cs typeface="Arial"/>
              <a:sym typeface="Arial"/>
            </a:endParaRPr>
          </a:p>
        </p:txBody>
      </p:sp>
      <p:sp>
        <p:nvSpPr>
          <p:cNvPr id="200" name="Google Shape;200;p7"/>
          <p:cNvSpPr/>
          <p:nvPr/>
        </p:nvSpPr>
        <p:spPr>
          <a:xfrm>
            <a:off x="6592513" y="1238021"/>
            <a:ext cx="5300355" cy="635001"/>
          </a:xfrm>
          <a:prstGeom prst="rect">
            <a:avLst/>
          </a:prstGeom>
          <a:noFill/>
          <a:ln>
            <a:noFill/>
          </a:ln>
        </p:spPr>
        <p:txBody>
          <a:bodyPr anchorCtr="0" anchor="b" bIns="35700" lIns="35700" spcFirstLastPara="1" rIns="35700" wrap="square" tIns="35700">
            <a:noAutofit/>
          </a:bodyPr>
          <a:lstStyle/>
          <a:p>
            <a:pPr indent="0" lvl="0" marL="0" marR="0" rtl="1" algn="l">
              <a:lnSpc>
                <a:spcPct val="100000"/>
              </a:lnSpc>
              <a:spcBef>
                <a:spcPts val="0"/>
              </a:spcBef>
              <a:spcAft>
                <a:spcPts val="0"/>
              </a:spcAft>
              <a:buClr>
                <a:srgbClr val="000000"/>
              </a:buClr>
              <a:buSzPts val="2400"/>
              <a:buFont typeface="Arial"/>
              <a:buNone/>
            </a:pPr>
            <a:r>
              <a:rPr b="0" i="0" lang="iw-IL" sz="2400" u="none" cap="none" strike="noStrike">
                <a:solidFill>
                  <a:srgbClr val="000000"/>
                </a:solidFill>
                <a:latin typeface="Arial"/>
                <a:ea typeface="Arial"/>
                <a:cs typeface="Arial"/>
                <a:sym typeface="Arial"/>
              </a:rPr>
              <a:t>ללמד</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8"/>
          <p:cNvSpPr/>
          <p:nvPr/>
        </p:nvSpPr>
        <p:spPr>
          <a:xfrm>
            <a:off x="299132" y="580947"/>
            <a:ext cx="5300354" cy="635001"/>
          </a:xfrm>
          <a:prstGeom prst="rect">
            <a:avLst/>
          </a:prstGeom>
          <a:noFill/>
          <a:ln>
            <a:noFill/>
          </a:ln>
        </p:spPr>
        <p:txBody>
          <a:bodyPr anchorCtr="0" anchor="b" bIns="35700" lIns="35700" spcFirstLastPara="1" rIns="35700" wrap="square" tIns="35700">
            <a:noAutofit/>
          </a:bodyPr>
          <a:lstStyle/>
          <a:p>
            <a:pPr indent="0" lvl="0" marL="0" marR="0" rtl="1" algn="l">
              <a:lnSpc>
                <a:spcPct val="100000"/>
              </a:lnSpc>
              <a:spcBef>
                <a:spcPts val="0"/>
              </a:spcBef>
              <a:spcAft>
                <a:spcPts val="0"/>
              </a:spcAft>
              <a:buClr>
                <a:srgbClr val="000000"/>
              </a:buClr>
              <a:buSzPts val="2400"/>
              <a:buFont typeface="Arial"/>
              <a:buNone/>
            </a:pPr>
            <a:r>
              <a:rPr b="0" i="0" lang="iw-IL" sz="2400" u="none" cap="none" strike="noStrike">
                <a:solidFill>
                  <a:srgbClr val="000000"/>
                </a:solidFill>
                <a:latin typeface="Arial"/>
                <a:ea typeface="Arial"/>
                <a:cs typeface="Arial"/>
                <a:sym typeface="Arial"/>
              </a:rPr>
              <a:t>לחקור</a:t>
            </a:r>
            <a:endParaRPr b="0" i="0" sz="1400" u="none" cap="none" strike="noStrike">
              <a:solidFill>
                <a:srgbClr val="000000"/>
              </a:solidFill>
              <a:latin typeface="Arial"/>
              <a:ea typeface="Arial"/>
              <a:cs typeface="Arial"/>
              <a:sym typeface="Arial"/>
            </a:endParaRPr>
          </a:p>
        </p:txBody>
      </p:sp>
      <p:sp>
        <p:nvSpPr>
          <p:cNvPr id="206" name="Google Shape;206;p8"/>
          <p:cNvSpPr/>
          <p:nvPr/>
        </p:nvSpPr>
        <p:spPr>
          <a:xfrm>
            <a:off x="6592513" y="580947"/>
            <a:ext cx="5300355" cy="635001"/>
          </a:xfrm>
          <a:prstGeom prst="rect">
            <a:avLst/>
          </a:prstGeom>
          <a:noFill/>
          <a:ln>
            <a:noFill/>
          </a:ln>
        </p:spPr>
        <p:txBody>
          <a:bodyPr anchorCtr="0" anchor="b" bIns="35700" lIns="35700" spcFirstLastPara="1" rIns="35700" wrap="square" tIns="35700">
            <a:noAutofit/>
          </a:bodyPr>
          <a:lstStyle/>
          <a:p>
            <a:pPr indent="0" lvl="0" marL="0" marR="0" rtl="1" algn="l">
              <a:lnSpc>
                <a:spcPct val="100000"/>
              </a:lnSpc>
              <a:spcBef>
                <a:spcPts val="0"/>
              </a:spcBef>
              <a:spcAft>
                <a:spcPts val="0"/>
              </a:spcAft>
              <a:buClr>
                <a:srgbClr val="000000"/>
              </a:buClr>
              <a:buSzPts val="2400"/>
              <a:buFont typeface="Arial"/>
              <a:buNone/>
            </a:pPr>
            <a:r>
              <a:rPr b="0" i="0" lang="iw-IL" sz="2400" u="none" cap="none" strike="noStrike">
                <a:solidFill>
                  <a:srgbClr val="000000"/>
                </a:solidFill>
                <a:latin typeface="Arial"/>
                <a:ea typeface="Arial"/>
                <a:cs typeface="Arial"/>
                <a:sym typeface="Arial"/>
              </a:rPr>
              <a:t>להסביר</a:t>
            </a:r>
            <a:endParaRPr b="0" i="0" sz="1400" u="none" cap="none" strike="noStrike">
              <a:solidFill>
                <a:srgbClr val="000000"/>
              </a:solidFill>
              <a:latin typeface="Arial"/>
              <a:ea typeface="Arial"/>
              <a:cs typeface="Arial"/>
              <a:sym typeface="Arial"/>
            </a:endParaRPr>
          </a:p>
        </p:txBody>
      </p:sp>
      <p:sp>
        <p:nvSpPr>
          <p:cNvPr id="207" name="Google Shape;207;p8"/>
          <p:cNvSpPr/>
          <p:nvPr/>
        </p:nvSpPr>
        <p:spPr>
          <a:xfrm>
            <a:off x="299132" y="1238021"/>
            <a:ext cx="5300354" cy="635001"/>
          </a:xfrm>
          <a:prstGeom prst="rect">
            <a:avLst/>
          </a:prstGeom>
          <a:noFill/>
          <a:ln>
            <a:noFill/>
          </a:ln>
        </p:spPr>
        <p:txBody>
          <a:bodyPr anchorCtr="0" anchor="b" bIns="35700" lIns="35700" spcFirstLastPara="1" rIns="35700" wrap="square" tIns="35700">
            <a:noAutofit/>
          </a:bodyPr>
          <a:lstStyle/>
          <a:p>
            <a:pPr indent="0" lvl="0" marL="0" marR="0" rtl="1" algn="l">
              <a:lnSpc>
                <a:spcPct val="100000"/>
              </a:lnSpc>
              <a:spcBef>
                <a:spcPts val="0"/>
              </a:spcBef>
              <a:spcAft>
                <a:spcPts val="0"/>
              </a:spcAft>
              <a:buClr>
                <a:srgbClr val="000000"/>
              </a:buClr>
              <a:buSzPts val="2400"/>
              <a:buFont typeface="Arial"/>
              <a:buNone/>
            </a:pPr>
            <a:r>
              <a:rPr b="0" i="0" lang="iw-IL" sz="2400" u="none" cap="none" strike="noStrike">
                <a:solidFill>
                  <a:srgbClr val="000000"/>
                </a:solidFill>
                <a:latin typeface="Arial"/>
                <a:ea typeface="Arial"/>
                <a:cs typeface="Arial"/>
                <a:sym typeface="Arial"/>
              </a:rPr>
              <a:t>ללמוד</a:t>
            </a:r>
            <a:endParaRPr b="0" i="0" sz="1400" u="none" cap="none" strike="noStrike">
              <a:solidFill>
                <a:srgbClr val="000000"/>
              </a:solidFill>
              <a:latin typeface="Arial"/>
              <a:ea typeface="Arial"/>
              <a:cs typeface="Arial"/>
              <a:sym typeface="Arial"/>
            </a:endParaRPr>
          </a:p>
        </p:txBody>
      </p:sp>
      <p:sp>
        <p:nvSpPr>
          <p:cNvPr id="208" name="Google Shape;208;p8"/>
          <p:cNvSpPr/>
          <p:nvPr/>
        </p:nvSpPr>
        <p:spPr>
          <a:xfrm>
            <a:off x="6592513" y="1238021"/>
            <a:ext cx="5300355" cy="635001"/>
          </a:xfrm>
          <a:prstGeom prst="rect">
            <a:avLst/>
          </a:prstGeom>
          <a:noFill/>
          <a:ln>
            <a:noFill/>
          </a:ln>
        </p:spPr>
        <p:txBody>
          <a:bodyPr anchorCtr="0" anchor="b" bIns="35700" lIns="35700" spcFirstLastPara="1" rIns="35700" wrap="square" tIns="35700">
            <a:noAutofit/>
          </a:bodyPr>
          <a:lstStyle/>
          <a:p>
            <a:pPr indent="0" lvl="0" marL="0" marR="0" rtl="1" algn="l">
              <a:lnSpc>
                <a:spcPct val="100000"/>
              </a:lnSpc>
              <a:spcBef>
                <a:spcPts val="0"/>
              </a:spcBef>
              <a:spcAft>
                <a:spcPts val="0"/>
              </a:spcAft>
              <a:buClr>
                <a:srgbClr val="000000"/>
              </a:buClr>
              <a:buSzPts val="2400"/>
              <a:buFont typeface="Arial"/>
              <a:buNone/>
            </a:pPr>
            <a:r>
              <a:rPr b="0" i="0" lang="iw-IL" sz="2400" u="none" cap="none" strike="noStrike">
                <a:solidFill>
                  <a:srgbClr val="000000"/>
                </a:solidFill>
                <a:latin typeface="Arial"/>
                <a:ea typeface="Arial"/>
                <a:cs typeface="Arial"/>
                <a:sym typeface="Arial"/>
              </a:rPr>
              <a:t>ללמד</a:t>
            </a:r>
            <a:endParaRPr b="0" i="0" sz="1400" u="none" cap="none" strike="noStrike">
              <a:solidFill>
                <a:srgbClr val="000000"/>
              </a:solidFill>
              <a:latin typeface="Arial"/>
              <a:ea typeface="Arial"/>
              <a:cs typeface="Arial"/>
              <a:sym typeface="Arial"/>
            </a:endParaRPr>
          </a:p>
        </p:txBody>
      </p:sp>
      <p:sp>
        <p:nvSpPr>
          <p:cNvPr id="209" name="Google Shape;209;p8"/>
          <p:cNvSpPr/>
          <p:nvPr/>
        </p:nvSpPr>
        <p:spPr>
          <a:xfrm>
            <a:off x="299132" y="1895094"/>
            <a:ext cx="5300355" cy="635001"/>
          </a:xfrm>
          <a:prstGeom prst="rect">
            <a:avLst/>
          </a:prstGeom>
          <a:noFill/>
          <a:ln>
            <a:noFill/>
          </a:ln>
        </p:spPr>
        <p:txBody>
          <a:bodyPr anchorCtr="0" anchor="b" bIns="35700" lIns="35700" spcFirstLastPara="1" rIns="35700" wrap="square" tIns="35700">
            <a:noAutofit/>
          </a:bodyPr>
          <a:lstStyle/>
          <a:p>
            <a:pPr indent="0" lvl="0" marL="0" marR="0" rtl="1" algn="l">
              <a:lnSpc>
                <a:spcPct val="100000"/>
              </a:lnSpc>
              <a:spcBef>
                <a:spcPts val="0"/>
              </a:spcBef>
              <a:spcAft>
                <a:spcPts val="0"/>
              </a:spcAft>
              <a:buClr>
                <a:srgbClr val="000000"/>
              </a:buClr>
              <a:buSzPts val="2400"/>
              <a:buFont typeface="Arial"/>
              <a:buNone/>
            </a:pPr>
            <a:r>
              <a:rPr b="0" i="0" lang="iw-IL" sz="2400" u="none" cap="none" strike="noStrike">
                <a:solidFill>
                  <a:srgbClr val="000000"/>
                </a:solidFill>
                <a:latin typeface="Arial"/>
                <a:ea typeface="Arial"/>
                <a:cs typeface="Arial"/>
                <a:sym typeface="Arial"/>
              </a:rPr>
              <a:t>להבין</a:t>
            </a:r>
            <a:endParaRPr b="0" i="0" sz="1400" u="none" cap="none" strike="noStrike">
              <a:solidFill>
                <a:srgbClr val="000000"/>
              </a:solidFill>
              <a:latin typeface="Arial"/>
              <a:ea typeface="Arial"/>
              <a:cs typeface="Arial"/>
              <a:sym typeface="Arial"/>
            </a:endParaRPr>
          </a:p>
        </p:txBody>
      </p:sp>
      <p:sp>
        <p:nvSpPr>
          <p:cNvPr id="210" name="Google Shape;210;p8"/>
          <p:cNvSpPr/>
          <p:nvPr/>
        </p:nvSpPr>
        <p:spPr>
          <a:xfrm>
            <a:off x="6592513" y="1895094"/>
            <a:ext cx="5300355" cy="635001"/>
          </a:xfrm>
          <a:prstGeom prst="rect">
            <a:avLst/>
          </a:prstGeom>
          <a:noFill/>
          <a:ln>
            <a:noFill/>
          </a:ln>
        </p:spPr>
        <p:txBody>
          <a:bodyPr anchorCtr="0" anchor="b" bIns="35700" lIns="35700" spcFirstLastPara="1" rIns="35700" wrap="square" tIns="35700">
            <a:noAutofit/>
          </a:bodyPr>
          <a:lstStyle/>
          <a:p>
            <a:pPr indent="0" lvl="0" marL="0" marR="0" rtl="1" algn="l">
              <a:lnSpc>
                <a:spcPct val="100000"/>
              </a:lnSpc>
              <a:spcBef>
                <a:spcPts val="0"/>
              </a:spcBef>
              <a:spcAft>
                <a:spcPts val="0"/>
              </a:spcAft>
              <a:buClr>
                <a:srgbClr val="000000"/>
              </a:buClr>
              <a:buSzPts val="2400"/>
              <a:buFont typeface="Arial"/>
              <a:buNone/>
            </a:pPr>
            <a:r>
              <a:rPr b="0" i="0" lang="iw-IL" sz="2400" u="none" cap="none" strike="noStrike">
                <a:solidFill>
                  <a:srgbClr val="000000"/>
                </a:solidFill>
                <a:latin typeface="Arial"/>
                <a:ea typeface="Arial"/>
                <a:cs typeface="Arial"/>
                <a:sym typeface="Arial"/>
              </a:rPr>
              <a:t>לשכנע</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grpSp>
        <p:nvGrpSpPr>
          <p:cNvPr id="215" name="Google Shape;215;p9"/>
          <p:cNvGrpSpPr/>
          <p:nvPr/>
        </p:nvGrpSpPr>
        <p:grpSpPr>
          <a:xfrm>
            <a:off x="1783339" y="1329569"/>
            <a:ext cx="3784601" cy="2298701"/>
            <a:chOff x="0" y="0"/>
            <a:chExt cx="3784600" cy="2298700"/>
          </a:xfrm>
        </p:grpSpPr>
        <p:pic>
          <p:nvPicPr>
            <p:cNvPr descr="Image" id="216" name="Google Shape;216;p9"/>
            <p:cNvPicPr preferRelativeResize="0"/>
            <p:nvPr/>
          </p:nvPicPr>
          <p:blipFill rotWithShape="1">
            <a:blip r:embed="rId3">
              <a:alphaModFix/>
            </a:blip>
            <a:srcRect b="0" l="0" r="0" t="0"/>
            <a:stretch/>
          </p:blipFill>
          <p:spPr>
            <a:xfrm>
              <a:off x="76200" y="50800"/>
              <a:ext cx="3632200" cy="2082800"/>
            </a:xfrm>
            <a:prstGeom prst="rect">
              <a:avLst/>
            </a:prstGeom>
            <a:noFill/>
            <a:ln>
              <a:noFill/>
            </a:ln>
          </p:spPr>
        </p:pic>
        <p:pic>
          <p:nvPicPr>
            <p:cNvPr descr="Image" id="217" name="Google Shape;217;p9"/>
            <p:cNvPicPr preferRelativeResize="0"/>
            <p:nvPr/>
          </p:nvPicPr>
          <p:blipFill rotWithShape="1">
            <a:blip r:embed="rId4">
              <a:alphaModFix/>
            </a:blip>
            <a:srcRect b="0" l="0" r="0" t="0"/>
            <a:stretch/>
          </p:blipFill>
          <p:spPr>
            <a:xfrm>
              <a:off x="0" y="0"/>
              <a:ext cx="3784600" cy="2298700"/>
            </a:xfrm>
            <a:prstGeom prst="rect">
              <a:avLst/>
            </a:prstGeom>
            <a:noFill/>
            <a:ln>
              <a:noFill/>
            </a:ln>
          </p:spPr>
        </p:pic>
      </p:grpSp>
      <p:grpSp>
        <p:nvGrpSpPr>
          <p:cNvPr id="218" name="Google Shape;218;p9"/>
          <p:cNvGrpSpPr/>
          <p:nvPr/>
        </p:nvGrpSpPr>
        <p:grpSpPr>
          <a:xfrm>
            <a:off x="520008" y="825747"/>
            <a:ext cx="5300355" cy="5780751"/>
            <a:chOff x="0" y="0"/>
            <a:chExt cx="5300354" cy="5780750"/>
          </a:xfrm>
        </p:grpSpPr>
        <p:sp>
          <p:nvSpPr>
            <p:cNvPr id="219" name="Google Shape;219;p9"/>
            <p:cNvSpPr/>
            <p:nvPr/>
          </p:nvSpPr>
          <p:spPr>
            <a:xfrm>
              <a:off x="0" y="0"/>
              <a:ext cx="5300354" cy="635000"/>
            </a:xfrm>
            <a:prstGeom prst="rect">
              <a:avLst/>
            </a:prstGeom>
            <a:solidFill>
              <a:srgbClr val="51A7F9"/>
            </a:solidFill>
            <a:ln>
              <a:noFill/>
            </a:ln>
            <a:effectLst>
              <a:outerShdw blurRad="25400" rotWithShape="0" dir="5400000" dist="12700">
                <a:srgbClr val="000000">
                  <a:alpha val="49411"/>
                </a:srgbClr>
              </a:outerShdw>
            </a:effectLst>
          </p:spPr>
          <p:txBody>
            <a:bodyPr anchorCtr="0" anchor="ctr" bIns="35700" lIns="35700" spcFirstLastPara="1" rIns="35700" wrap="square" tIns="35700">
              <a:noAutofit/>
            </a:bodyPr>
            <a:lstStyle/>
            <a:p>
              <a:pPr indent="0" lvl="0" marL="0" marR="0" rtl="1" algn="ctr">
                <a:lnSpc>
                  <a:spcPct val="100000"/>
                </a:lnSpc>
                <a:spcBef>
                  <a:spcPts val="0"/>
                </a:spcBef>
                <a:spcAft>
                  <a:spcPts val="0"/>
                </a:spcAft>
                <a:buClr>
                  <a:srgbClr val="000000"/>
                </a:buClr>
                <a:buSzPts val="2400"/>
                <a:buFont typeface="Arial"/>
                <a:buNone/>
              </a:pPr>
              <a:r>
                <a:rPr b="1" i="0" lang="iw-IL" sz="2400" u="none" cap="none" strike="noStrike">
                  <a:solidFill>
                    <a:srgbClr val="FFFFFF"/>
                  </a:solidFill>
                  <a:latin typeface="Arial"/>
                  <a:ea typeface="Arial"/>
                  <a:cs typeface="Arial"/>
                  <a:sym typeface="Arial"/>
                </a:rPr>
                <a:t>Exploratory חקרנית</a:t>
              </a:r>
              <a:endParaRPr b="0" i="0" sz="1400" u="none" cap="none" strike="noStrike">
                <a:solidFill>
                  <a:srgbClr val="000000"/>
                </a:solidFill>
                <a:latin typeface="Arial"/>
                <a:ea typeface="Arial"/>
                <a:cs typeface="Arial"/>
                <a:sym typeface="Arial"/>
              </a:endParaRPr>
            </a:p>
          </p:txBody>
        </p:sp>
        <p:grpSp>
          <p:nvGrpSpPr>
            <p:cNvPr id="220" name="Google Shape;220;p9"/>
            <p:cNvGrpSpPr/>
            <p:nvPr/>
          </p:nvGrpSpPr>
          <p:grpSpPr>
            <a:xfrm>
              <a:off x="2204017" y="3161305"/>
              <a:ext cx="2829519" cy="2619445"/>
              <a:chOff x="0" y="0"/>
              <a:chExt cx="2829518" cy="2619444"/>
            </a:xfrm>
          </p:grpSpPr>
          <p:pic>
            <p:nvPicPr>
              <p:cNvPr descr="Image" id="221" name="Google Shape;221;p9"/>
              <p:cNvPicPr preferRelativeResize="0"/>
              <p:nvPr/>
            </p:nvPicPr>
            <p:blipFill rotWithShape="1">
              <a:blip r:embed="rId5">
                <a:alphaModFix/>
              </a:blip>
              <a:srcRect b="0" l="0" r="0" t="0"/>
              <a:stretch/>
            </p:blipFill>
            <p:spPr>
              <a:xfrm>
                <a:off x="76200" y="50800"/>
                <a:ext cx="2677118" cy="2403544"/>
              </a:xfrm>
              <a:prstGeom prst="rect">
                <a:avLst/>
              </a:prstGeom>
              <a:noFill/>
              <a:ln>
                <a:noFill/>
              </a:ln>
            </p:spPr>
          </p:pic>
          <p:pic>
            <p:nvPicPr>
              <p:cNvPr descr="Image" id="222" name="Google Shape;222;p9"/>
              <p:cNvPicPr preferRelativeResize="0"/>
              <p:nvPr/>
            </p:nvPicPr>
            <p:blipFill rotWithShape="1">
              <a:blip r:embed="rId6">
                <a:alphaModFix/>
              </a:blip>
              <a:srcRect b="0" l="0" r="0" t="0"/>
              <a:stretch/>
            </p:blipFill>
            <p:spPr>
              <a:xfrm>
                <a:off x="0" y="0"/>
                <a:ext cx="2829518" cy="2619444"/>
              </a:xfrm>
              <a:prstGeom prst="rect">
                <a:avLst/>
              </a:prstGeom>
              <a:noFill/>
              <a:ln>
                <a:noFill/>
              </a:ln>
            </p:spPr>
          </p:pic>
        </p:grpSp>
        <p:grpSp>
          <p:nvGrpSpPr>
            <p:cNvPr id="223" name="Google Shape;223;p9"/>
            <p:cNvGrpSpPr/>
            <p:nvPr/>
          </p:nvGrpSpPr>
          <p:grpSpPr>
            <a:xfrm>
              <a:off x="426366" y="1539466"/>
              <a:ext cx="3297796" cy="2107070"/>
              <a:chOff x="0" y="0"/>
              <a:chExt cx="3297795" cy="2107069"/>
            </a:xfrm>
          </p:grpSpPr>
          <p:pic>
            <p:nvPicPr>
              <p:cNvPr descr="Image" id="224" name="Google Shape;224;p9"/>
              <p:cNvPicPr preferRelativeResize="0"/>
              <p:nvPr/>
            </p:nvPicPr>
            <p:blipFill rotWithShape="1">
              <a:blip r:embed="rId7">
                <a:alphaModFix/>
              </a:blip>
              <a:srcRect b="0" l="0" r="0" t="0"/>
              <a:stretch/>
            </p:blipFill>
            <p:spPr>
              <a:xfrm>
                <a:off x="76200" y="50800"/>
                <a:ext cx="3145395" cy="1891169"/>
              </a:xfrm>
              <a:prstGeom prst="rect">
                <a:avLst/>
              </a:prstGeom>
              <a:noFill/>
              <a:ln>
                <a:noFill/>
              </a:ln>
            </p:spPr>
          </p:pic>
          <p:pic>
            <p:nvPicPr>
              <p:cNvPr descr="Image" id="225" name="Google Shape;225;p9"/>
              <p:cNvPicPr preferRelativeResize="0"/>
              <p:nvPr/>
            </p:nvPicPr>
            <p:blipFill rotWithShape="1">
              <a:blip r:embed="rId8">
                <a:alphaModFix/>
              </a:blip>
              <a:srcRect b="0" l="0" r="0" t="0"/>
              <a:stretch/>
            </p:blipFill>
            <p:spPr>
              <a:xfrm>
                <a:off x="0" y="0"/>
                <a:ext cx="3297795" cy="2107069"/>
              </a:xfrm>
              <a:prstGeom prst="rect">
                <a:avLst/>
              </a:prstGeom>
              <a:noFill/>
              <a:ln>
                <a:noFill/>
              </a:ln>
            </p:spPr>
          </p:pic>
        </p:grpSp>
      </p:grpSp>
      <p:grpSp>
        <p:nvGrpSpPr>
          <p:cNvPr id="226" name="Google Shape;226;p9"/>
          <p:cNvGrpSpPr/>
          <p:nvPr/>
        </p:nvGrpSpPr>
        <p:grpSpPr>
          <a:xfrm>
            <a:off x="5834803" y="875361"/>
            <a:ext cx="6161092" cy="5956808"/>
            <a:chOff x="-76200" y="0"/>
            <a:chExt cx="6161089" cy="5956807"/>
          </a:xfrm>
        </p:grpSpPr>
        <p:grpSp>
          <p:nvGrpSpPr>
            <p:cNvPr id="227" name="Google Shape;227;p9"/>
            <p:cNvGrpSpPr/>
            <p:nvPr/>
          </p:nvGrpSpPr>
          <p:grpSpPr>
            <a:xfrm>
              <a:off x="-76200" y="1999301"/>
              <a:ext cx="2734757" cy="3726899"/>
              <a:chOff x="0" y="0"/>
              <a:chExt cx="2734756" cy="3726898"/>
            </a:xfrm>
          </p:grpSpPr>
          <p:pic>
            <p:nvPicPr>
              <p:cNvPr descr="Image" id="228" name="Google Shape;228;p9"/>
              <p:cNvPicPr preferRelativeResize="0"/>
              <p:nvPr/>
            </p:nvPicPr>
            <p:blipFill rotWithShape="1">
              <a:blip r:embed="rId9">
                <a:alphaModFix/>
              </a:blip>
              <a:srcRect b="0" l="0" r="0" t="0"/>
              <a:stretch/>
            </p:blipFill>
            <p:spPr>
              <a:xfrm>
                <a:off x="76200" y="50800"/>
                <a:ext cx="2582356" cy="3510998"/>
              </a:xfrm>
              <a:prstGeom prst="rect">
                <a:avLst/>
              </a:prstGeom>
              <a:noFill/>
              <a:ln>
                <a:noFill/>
              </a:ln>
            </p:spPr>
          </p:pic>
          <p:pic>
            <p:nvPicPr>
              <p:cNvPr descr="Image" id="229" name="Google Shape;229;p9"/>
              <p:cNvPicPr preferRelativeResize="0"/>
              <p:nvPr/>
            </p:nvPicPr>
            <p:blipFill rotWithShape="1">
              <a:blip r:embed="rId10">
                <a:alphaModFix/>
              </a:blip>
              <a:srcRect b="0" l="0" r="0" t="0"/>
              <a:stretch/>
            </p:blipFill>
            <p:spPr>
              <a:xfrm>
                <a:off x="0" y="0"/>
                <a:ext cx="2734756" cy="3726898"/>
              </a:xfrm>
              <a:prstGeom prst="rect">
                <a:avLst/>
              </a:prstGeom>
              <a:noFill/>
              <a:ln>
                <a:noFill/>
              </a:ln>
            </p:spPr>
          </p:pic>
        </p:grpSp>
        <p:sp>
          <p:nvSpPr>
            <p:cNvPr id="230" name="Google Shape;230;p9"/>
            <p:cNvSpPr/>
            <p:nvPr/>
          </p:nvSpPr>
          <p:spPr>
            <a:xfrm>
              <a:off x="221658" y="0"/>
              <a:ext cx="5300355" cy="635000"/>
            </a:xfrm>
            <a:prstGeom prst="rect">
              <a:avLst/>
            </a:prstGeom>
            <a:solidFill>
              <a:srgbClr val="51A7F9"/>
            </a:solidFill>
            <a:ln>
              <a:noFill/>
            </a:ln>
            <a:effectLst>
              <a:outerShdw blurRad="25400" rotWithShape="0" dir="5400000" dist="12700">
                <a:srgbClr val="000000">
                  <a:alpha val="49411"/>
                </a:srgbClr>
              </a:outerShdw>
            </a:effectLst>
          </p:spPr>
          <p:txBody>
            <a:bodyPr anchorCtr="0" anchor="ctr" bIns="35700" lIns="35700" spcFirstLastPara="1" rIns="35700" wrap="square" tIns="35700">
              <a:noAutofit/>
            </a:bodyPr>
            <a:lstStyle/>
            <a:p>
              <a:pPr indent="0" lvl="0" marL="0" marR="0" rtl="1" algn="ctr">
                <a:lnSpc>
                  <a:spcPct val="100000"/>
                </a:lnSpc>
                <a:spcBef>
                  <a:spcPts val="0"/>
                </a:spcBef>
                <a:spcAft>
                  <a:spcPts val="0"/>
                </a:spcAft>
                <a:buClr>
                  <a:srgbClr val="000000"/>
                </a:buClr>
                <a:buSzPts val="2400"/>
                <a:buFont typeface="Arial"/>
                <a:buNone/>
              </a:pPr>
              <a:r>
                <a:rPr b="1" i="0" lang="iw-IL" sz="2400" u="none" cap="none" strike="noStrike">
                  <a:solidFill>
                    <a:srgbClr val="FFFFFF"/>
                  </a:solidFill>
                  <a:latin typeface="Arial"/>
                  <a:ea typeface="Arial"/>
                  <a:cs typeface="Arial"/>
                  <a:sym typeface="Arial"/>
                </a:rPr>
                <a:t>Explanatory מסבירה</a:t>
              </a:r>
              <a:endParaRPr b="1" i="0" sz="1400" u="none" cap="none" strike="noStrike">
                <a:solidFill>
                  <a:srgbClr val="000000"/>
                </a:solidFill>
                <a:latin typeface="Arial"/>
                <a:ea typeface="Arial"/>
                <a:cs typeface="Arial"/>
                <a:sym typeface="Arial"/>
              </a:endParaRPr>
            </a:p>
          </p:txBody>
        </p:sp>
        <p:grpSp>
          <p:nvGrpSpPr>
            <p:cNvPr id="231" name="Google Shape;231;p9"/>
            <p:cNvGrpSpPr/>
            <p:nvPr/>
          </p:nvGrpSpPr>
          <p:grpSpPr>
            <a:xfrm>
              <a:off x="1317155" y="979169"/>
              <a:ext cx="3535945" cy="2796514"/>
              <a:chOff x="0" y="0"/>
              <a:chExt cx="3535944" cy="2796513"/>
            </a:xfrm>
          </p:grpSpPr>
          <p:pic>
            <p:nvPicPr>
              <p:cNvPr descr="Image" id="232" name="Google Shape;232;p9"/>
              <p:cNvPicPr preferRelativeResize="0"/>
              <p:nvPr/>
            </p:nvPicPr>
            <p:blipFill rotWithShape="1">
              <a:blip r:embed="rId11">
                <a:alphaModFix/>
              </a:blip>
              <a:srcRect b="0" l="0" r="0" t="0"/>
              <a:stretch/>
            </p:blipFill>
            <p:spPr>
              <a:xfrm>
                <a:off x="76200" y="50800"/>
                <a:ext cx="3383544" cy="2580613"/>
              </a:xfrm>
              <a:prstGeom prst="rect">
                <a:avLst/>
              </a:prstGeom>
              <a:noFill/>
              <a:ln>
                <a:noFill/>
              </a:ln>
            </p:spPr>
          </p:pic>
          <p:pic>
            <p:nvPicPr>
              <p:cNvPr descr="Image" id="233" name="Google Shape;233;p9"/>
              <p:cNvPicPr preferRelativeResize="0"/>
              <p:nvPr/>
            </p:nvPicPr>
            <p:blipFill rotWithShape="1">
              <a:blip r:embed="rId12">
                <a:alphaModFix/>
              </a:blip>
              <a:srcRect b="0" l="0" r="0" t="0"/>
              <a:stretch/>
            </p:blipFill>
            <p:spPr>
              <a:xfrm>
                <a:off x="0" y="0"/>
                <a:ext cx="3535944" cy="2796513"/>
              </a:xfrm>
              <a:prstGeom prst="rect">
                <a:avLst/>
              </a:prstGeom>
              <a:noFill/>
              <a:ln>
                <a:noFill/>
              </a:ln>
            </p:spPr>
          </p:pic>
        </p:grpSp>
        <p:grpSp>
          <p:nvGrpSpPr>
            <p:cNvPr id="234" name="Google Shape;234;p9"/>
            <p:cNvGrpSpPr/>
            <p:nvPr/>
          </p:nvGrpSpPr>
          <p:grpSpPr>
            <a:xfrm>
              <a:off x="2458390" y="3169692"/>
              <a:ext cx="3626499" cy="2787115"/>
              <a:chOff x="0" y="0"/>
              <a:chExt cx="3626497" cy="2787113"/>
            </a:xfrm>
          </p:grpSpPr>
          <p:pic>
            <p:nvPicPr>
              <p:cNvPr descr="Image" id="235" name="Google Shape;235;p9"/>
              <p:cNvPicPr preferRelativeResize="0"/>
              <p:nvPr/>
            </p:nvPicPr>
            <p:blipFill rotWithShape="1">
              <a:blip r:embed="rId13">
                <a:alphaModFix/>
              </a:blip>
              <a:srcRect b="0" l="0" r="0" t="0"/>
              <a:stretch/>
            </p:blipFill>
            <p:spPr>
              <a:xfrm>
                <a:off x="76200" y="50800"/>
                <a:ext cx="3474097" cy="2571213"/>
              </a:xfrm>
              <a:prstGeom prst="rect">
                <a:avLst/>
              </a:prstGeom>
              <a:noFill/>
              <a:ln>
                <a:noFill/>
              </a:ln>
            </p:spPr>
          </p:pic>
          <p:pic>
            <p:nvPicPr>
              <p:cNvPr descr="Image" id="236" name="Google Shape;236;p9"/>
              <p:cNvPicPr preferRelativeResize="0"/>
              <p:nvPr/>
            </p:nvPicPr>
            <p:blipFill rotWithShape="1">
              <a:blip r:embed="rId14">
                <a:alphaModFix/>
              </a:blip>
              <a:srcRect b="0" l="0" r="0" t="0"/>
              <a:stretch/>
            </p:blipFill>
            <p:spPr>
              <a:xfrm>
                <a:off x="0" y="0"/>
                <a:ext cx="3626497" cy="2787113"/>
              </a:xfrm>
              <a:prstGeom prst="rect">
                <a:avLst/>
              </a:prstGeom>
              <a:noFill/>
              <a:ln>
                <a:noFill/>
              </a:ln>
            </p:spPr>
          </p:pic>
        </p:gr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descr="Figure 5.1.pdf" id="241" name="Google Shape;241;p10"/>
          <p:cNvPicPr preferRelativeResize="0"/>
          <p:nvPr/>
        </p:nvPicPr>
        <p:blipFill rotWithShape="1">
          <a:blip r:embed="rId3">
            <a:alphaModFix/>
          </a:blip>
          <a:srcRect b="0" l="0" r="0" t="0"/>
          <a:stretch/>
        </p:blipFill>
        <p:spPr>
          <a:xfrm>
            <a:off x="2161401" y="1315297"/>
            <a:ext cx="7869198" cy="422740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ערכת נושא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ערכת נושא Office">
  <a:themeElements>
    <a:clrScheme name="מערכת שידורים">
      <a:dk1>
        <a:srgbClr val="002060"/>
      </a:dk1>
      <a:lt1>
        <a:srgbClr val="FFFFFF"/>
      </a:lt1>
      <a:dk2>
        <a:srgbClr val="44546A"/>
      </a:dk2>
      <a:lt2>
        <a:srgbClr val="E7E6E6"/>
      </a:lt2>
      <a:accent1>
        <a:srgbClr val="92D050"/>
      </a:accent1>
      <a:accent2>
        <a:srgbClr val="ED7D31"/>
      </a:accent2>
      <a:accent3>
        <a:srgbClr val="A5A5A5"/>
      </a:accent3>
      <a:accent4>
        <a:srgbClr val="FFC000"/>
      </a:accent4>
      <a:accent5>
        <a:srgbClr val="4472C4"/>
      </a:accent5>
      <a:accent6>
        <a:srgbClr val="70AD47"/>
      </a:accent6>
      <a:hlink>
        <a:srgbClr val="0563C1"/>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2020-03-15T19:13:03Z</dcterms:created>
  <dc:creator>user</dc:creator>
</cp:coreProperties>
</file>