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grop1Gp7Ktx7YD6EkIoHioJnue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9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3440112" y="297812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הכנת הנתונים והפיכתם לטבלה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4305993" y="4156364"/>
            <a:ext cx="6906519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שלב ראשון ביצירת Dashboard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546042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754673" y="1594557"/>
            <a:ext cx="10682654" cy="2862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השלב הראשון ביצירת Dashboard,</a:t>
            </a:r>
            <a:b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הוא הכנת הנתונים מהם נייצר את התרשימים השונים המרכיבים את Dashboard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A picture containing wall, indoor, white, orange&#10;&#10;Description automatically generated"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264622" y="3832167"/>
            <a:ext cx="2734887" cy="2734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היכרות העבודה עם טבלה באקסל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פעולות הכנה להפיכת מסד נתונים לטבלה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4"/>
          <p:cNvCxnSpPr/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4"/>
          <p:cNvCxnSpPr/>
          <p:nvPr/>
        </p:nvCxnSpPr>
        <p:spPr>
          <a:xfrm>
            <a:off x="8620384" y="3890054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8" name="Google Shape;118;p4"/>
          <p:cNvSpPr txBox="1"/>
          <p:nvPr/>
        </p:nvSpPr>
        <p:spPr>
          <a:xfrm>
            <a:off x="4563689" y="2098838"/>
            <a:ext cx="564070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מחיקת שורות / עמודות ריקות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3327659" y="4163242"/>
            <a:ext cx="518477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מתן כותרת ייחודית לכל עמודה</a:t>
            </a:r>
            <a:endParaRPr b="0" i="0" sz="24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8730529" y="3842251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הפיכת מסד הנתונים לטבלה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27;p5"/>
          <p:cNvCxnSpPr/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5"/>
          <p:cNvCxnSpPr/>
          <p:nvPr/>
        </p:nvCxnSpPr>
        <p:spPr>
          <a:xfrm>
            <a:off x="8387080" y="490982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5"/>
          <p:cNvCxnSpPr/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0" name="Google Shape;130;p5"/>
          <p:cNvSpPr txBox="1"/>
          <p:nvPr/>
        </p:nvSpPr>
        <p:spPr>
          <a:xfrm>
            <a:off x="4572000" y="2079446"/>
            <a:ext cx="564070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 Ctrl + A(סימון כל טווח הנתונים)</a:t>
            </a:r>
            <a:endParaRPr/>
          </a:p>
        </p:txBody>
      </p:sp>
      <p:sp>
        <p:nvSpPr>
          <p:cNvPr id="131" name="Google Shape;131;p5"/>
          <p:cNvSpPr txBox="1"/>
          <p:nvPr/>
        </p:nvSpPr>
        <p:spPr>
          <a:xfrm>
            <a:off x="2076452" y="3631227"/>
            <a:ext cx="6942454" cy="615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Ctrl + T (הפיכת טווח הנתונים המסומן לטבלה)</a:t>
            </a:r>
            <a:endParaRPr/>
          </a:p>
        </p:txBody>
      </p:sp>
      <p:sp>
        <p:nvSpPr>
          <p:cNvPr id="132" name="Google Shape;132;p5"/>
          <p:cNvSpPr txBox="1"/>
          <p:nvPr/>
        </p:nvSpPr>
        <p:spPr>
          <a:xfrm>
            <a:off x="1404851" y="5183009"/>
            <a:ext cx="6694892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מתן שם משמעותי לטבלה (לא חובה אך מומלץ) </a:t>
            </a:r>
            <a:b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דרך תפריט Table Design</a:t>
            </a:r>
            <a:endParaRPr b="0" i="0" sz="24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33" name="Google Shape;133;p5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8521223" y="4859783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1031856" y="1009376"/>
            <a:ext cx="10583592" cy="3508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פתחו את קובץ האקסל המצורף והפכו את מסד הנתונים לטבלה על פי השלבים שהוגדרו.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t/>
            </a:r>
            <a:endParaRPr b="0" i="0" sz="2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i="0" lang="iw-IL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/>
          </a:p>
        </p:txBody>
      </p:sp>
      <p:pic>
        <p:nvPicPr>
          <p:cNvPr descr="A picture containing orange&#10;&#10;Description automatically generated" id="142" name="Google Shape;14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9066" y="3429000"/>
            <a:ext cx="3291840" cy="3291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