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arela Round" panose="020B0604020202020204" charset="-79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hDJlym5iWsF2LtfM7wpKIa5GTU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DC32C4-4525-4E51-B2E6-FE99491EE910}">
  <a:tblStyle styleId="{B3DC32C4-4525-4E51-B2E6-FE99491EE910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82" y="6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" name="Google Shape;42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" name="Google Shape;43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" name="Google Shape;46;p21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7" name="Google Shape;47;p21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21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9" name="Google Shape;59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0" name="Google Shape;60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j0ZxjxHOAs&amp;feature=youtu.b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j0ZxjxHOAs&amp;feature=youtu.b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אינטגרציה של נתונים</a:t>
            </a:r>
            <a:r>
              <a:rPr lang="he-IL"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ar-SA"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دمج المعطيات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1" y="2640425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גילוי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המורה: דימה לוגוב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>
            <a:spLocks noGrp="1"/>
          </p:cNvSpPr>
          <p:nvPr>
            <p:ph type="body" idx="1"/>
          </p:nvPr>
        </p:nvSpPr>
        <p:spPr>
          <a:xfrm>
            <a:off x="1686529" y="303094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4000">
                <a:latin typeface="Arial"/>
                <a:ea typeface="Arial"/>
                <a:cs typeface="Arial"/>
                <a:sym typeface="Arial"/>
              </a:rPr>
              <a:t>מטרות הקונסולידציה: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r" rtl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w-IL" sz="3200" b="1">
                <a:latin typeface="Arial"/>
                <a:ea typeface="Arial"/>
                <a:cs typeface="Arial"/>
                <a:sym typeface="Arial"/>
              </a:rPr>
              <a:t>אספקה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r" rtl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w-IL" sz="3200" b="1">
                <a:latin typeface="Arial"/>
                <a:ea typeface="Arial"/>
                <a:cs typeface="Arial"/>
                <a:sym typeface="Arial"/>
              </a:rPr>
              <a:t>ארגון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r" rtl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w-IL" sz="3200" b="1">
                <a:latin typeface="Arial"/>
                <a:ea typeface="Arial"/>
                <a:cs typeface="Arial"/>
                <a:sym typeface="Arial"/>
              </a:rPr>
              <a:t>הערכת נתונים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375" y="1363540"/>
            <a:ext cx="344805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title"/>
          </p:nvPr>
        </p:nvSpPr>
        <p:spPr>
          <a:xfrm>
            <a:off x="2549769" y="454509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מבנה כללי של תהליך ETL (הוצאה, המרה, טעינה)</a:t>
            </a:r>
            <a:br>
              <a:rPr lang="iw-IL" sz="2400">
                <a:latin typeface="Arial"/>
                <a:ea typeface="Arial"/>
                <a:cs typeface="Arial"/>
                <a:sym typeface="Arial"/>
              </a:rPr>
            </a:br>
            <a:br>
              <a:rPr lang="iw-IL" sz="2400">
                <a:latin typeface="Arial"/>
                <a:ea typeface="Arial"/>
                <a:cs typeface="Arial"/>
                <a:sym typeface="Arial"/>
              </a:rPr>
            </a:br>
            <a:r>
              <a:rPr lang="iw-IL" sz="2400">
                <a:latin typeface="Arial"/>
                <a:ea typeface="Arial"/>
                <a:cs typeface="Arial"/>
                <a:sym typeface="Arial"/>
              </a:rPr>
              <a:t>    ETL (Extraction, Transformation, Loading)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/>
          </a:p>
        </p:txBody>
      </p:sp>
      <p:pic>
        <p:nvPicPr>
          <p:cNvPr id="154" name="Google Shape;15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003" y="1725682"/>
            <a:ext cx="9466161" cy="453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6"/>
          <p:cNvSpPr txBox="1">
            <a:spLocks noGrp="1"/>
          </p:cNvSpPr>
          <p:nvPr>
            <p:ph type="title"/>
          </p:nvPr>
        </p:nvSpPr>
        <p:spPr>
          <a:xfrm>
            <a:off x="1616515" y="300008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4000">
                <a:latin typeface="Arial"/>
                <a:ea typeface="Arial"/>
                <a:cs typeface="Arial"/>
                <a:sym typeface="Arial"/>
              </a:rPr>
              <a:t>אינטגרציה דרך הפשטת נתונים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106" y="1078787"/>
            <a:ext cx="6473780" cy="5479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7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אינטגרציה דרך הפשטת 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7"/>
          <p:cNvSpPr txBox="1">
            <a:spLocks noGrp="1"/>
          </p:cNvSpPr>
          <p:nvPr>
            <p:ph type="body" idx="2"/>
          </p:nvPr>
        </p:nvSpPr>
        <p:spPr>
          <a:xfrm>
            <a:off x="609541" y="1352741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הצגת נתונים ממקורות שונים דרך שכבת תוכנה בלי העברה פיזית של הנתונים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009" y="2433470"/>
            <a:ext cx="7388389" cy="4152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הפצת 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8"/>
          <p:cNvSpPr txBox="1">
            <a:spLocks noGrp="1"/>
          </p:cNvSpPr>
          <p:nvPr>
            <p:ph type="body" idx="2"/>
          </p:nvPr>
        </p:nvSpPr>
        <p:spPr>
          <a:xfrm>
            <a:off x="713236" y="1352741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העתקת נתונים ממקום למקום באמצעות יישומים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63" y="2095755"/>
            <a:ext cx="8718036" cy="4627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9" title="What is Data Integration and How Does It Work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3909" y="1209102"/>
            <a:ext cx="8196540" cy="461055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9"/>
          <p:cNvSpPr/>
          <p:nvPr/>
        </p:nvSpPr>
        <p:spPr>
          <a:xfrm>
            <a:off x="643785" y="6188354"/>
            <a:ext cx="55002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https://www.youtube.com/watch?v=zj0ZxjxHOAs&amp;feature=youtu.be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0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0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10825172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האם הנפקת תעודה בית ספרית הוא תהליך של אינטגרציה נתונים?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מה תפקידה של מערכת Smartschool או משוב בתחום זה?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כיצד יראה התהליך?</a:t>
            </a:r>
            <a:br>
              <a:rPr lang="iw-IL" dirty="0">
                <a:latin typeface="Arial"/>
                <a:ea typeface="Arial"/>
                <a:cs typeface="Arial"/>
                <a:sym typeface="Arial"/>
              </a:rPr>
            </a:br>
            <a:r>
              <a:rPr lang="iw-IL" dirty="0">
                <a:latin typeface="Arial"/>
                <a:ea typeface="Arial"/>
                <a:cs typeface="Arial"/>
                <a:sym typeface="Arial"/>
              </a:rPr>
              <a:t>בתשובתכם אנא התייחסו לנקודות הבאות: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מקורות נתונים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אחסון הנתונים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העברת הנתונים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אינטגרציה בין מקצועות שונים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ציון התנהגות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</a:pPr>
            <a:r>
              <a:rPr lang="iw-IL" sz="3200" i="0" u="sng" strike="noStrike" cap="non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https://www.youtube.com/watch?v=zj0ZxjxHOAs&amp;feature=youtu.be</a:t>
            </a:r>
            <a:r>
              <a:rPr lang="iw-IL" sz="3200" i="0" u="none" strike="noStrike" cap="non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</a:pPr>
            <a:r>
              <a:rPr lang="iw-IL" sz="3200" i="0" u="none" strike="noStrike" cap="non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סרטון הסבר של חברת FME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</a:pPr>
            <a:endParaRPr sz="3200" i="0" u="none" strike="noStrike" cap="non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הסרט והקרדיט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2890830" y="827188"/>
            <a:ext cx="8537400" cy="4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w-IL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מהי אינטגרציה של נתונים?</a:t>
            </a:r>
            <a:endParaRPr sz="2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מרכיבי התהליך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שלוש שיטות של אינטגרציה</a:t>
            </a:r>
            <a:endParaRPr sz="2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462" y="1796355"/>
            <a:ext cx="5341014" cy="3601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87" name="Google Shape;87;p28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אינטגרציה של נתונים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8"/>
          <p:cNvSpPr txBox="1">
            <a:spLocks noGrp="1"/>
          </p:cNvSpPr>
          <p:nvPr>
            <p:ph type="subTitle" idx="1"/>
          </p:nvPr>
        </p:nvSpPr>
        <p:spPr>
          <a:xfrm>
            <a:off x="1" y="2803497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INTEGRATION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מאין נלקחים נתונים לקבלת החלטה?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081" y="1324645"/>
            <a:ext cx="9382557" cy="5041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אינטגרציה של 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0"/>
          <p:cNvSpPr txBox="1">
            <a:spLocks noGrp="1"/>
          </p:cNvSpPr>
          <p:nvPr>
            <p:ph type="body" idx="2"/>
          </p:nvPr>
        </p:nvSpPr>
        <p:spPr>
          <a:xfrm>
            <a:off x="515275" y="2075003"/>
            <a:ext cx="8947226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iw-IL" sz="2800" dirty="0">
                <a:latin typeface="Arial"/>
                <a:ea typeface="Arial"/>
                <a:cs typeface="Arial"/>
                <a:sym typeface="Arial"/>
              </a:rPr>
              <a:t>תהליך של איחוד נתונים, הנמצאים במקורות רבים ומגוונים למקור פיזי אחד</a:t>
            </a:r>
            <a:r>
              <a:rPr lang="ar-SA" sz="2800" dirty="0">
                <a:latin typeface="Arial"/>
                <a:ea typeface="Arial"/>
                <a:cs typeface="Arial"/>
                <a:sym typeface="Arial"/>
              </a:rPr>
              <a:t>. عملية دمج البيانات ، توجد في العديد من المصادر المتنوعة الى مصدر مادي واحد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1000"/>
              </a:spcBef>
              <a:buNone/>
            </a:pPr>
            <a:r>
              <a:rPr lang="iw-IL" sz="2800" dirty="0">
                <a:latin typeface="Arial"/>
                <a:ea typeface="Arial"/>
                <a:cs typeface="Arial"/>
                <a:sym typeface="Arial"/>
              </a:rPr>
              <a:t>הספקת ממשק אחיד אוניברסלי לשילוב של כמה מקורות </a:t>
            </a:r>
            <a:r>
              <a:rPr lang="ar-SA" sz="28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iw-IL" sz="2800" dirty="0">
                <a:latin typeface="Arial"/>
                <a:ea typeface="Arial"/>
                <a:cs typeface="Arial"/>
                <a:sym typeface="Arial"/>
              </a:rPr>
              <a:t>בלי איחוד פיזי של הנתונים בדרך העתקתם</a:t>
            </a:r>
            <a:r>
              <a:rPr lang="ar-SA" sz="2800" dirty="0">
                <a:latin typeface="Arial"/>
                <a:ea typeface="Arial"/>
                <a:cs typeface="Arial"/>
                <a:sym typeface="Arial"/>
              </a:rPr>
              <a:t>). توفير واجهة موحدة عامة لدمج عدة مصادر (بدون الدمج المادي للبيانات عن طريق النسخ)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0"/>
          <p:cNvSpPr/>
          <p:nvPr/>
        </p:nvSpPr>
        <p:spPr>
          <a:xfrm>
            <a:off x="1941544" y="1084690"/>
            <a:ext cx="37160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rgbClr val="12B4BC"/>
                </a:solidFill>
              </a:rPr>
              <a:t>DATA INTEGRATION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1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מטרת אינטגרציה של 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809" y="904223"/>
            <a:ext cx="8180127" cy="5740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סכמה של אינטגרציה מכילה: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2"/>
          <p:cNvSpPr txBox="1">
            <a:spLocks noGrp="1"/>
          </p:cNvSpPr>
          <p:nvPr>
            <p:ph type="body" idx="2"/>
          </p:nvPr>
        </p:nvSpPr>
        <p:spPr>
          <a:xfrm>
            <a:off x="5656081" y="1725682"/>
            <a:ext cx="5003711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 sz="4000" b="1" dirty="0">
                <a:latin typeface="Arial"/>
                <a:ea typeface="Arial"/>
                <a:cs typeface="Arial"/>
                <a:sym typeface="Arial"/>
              </a:rPr>
              <a:t>יישומים</a:t>
            </a:r>
            <a:r>
              <a:rPr lang="ar-SA" sz="4000" b="1" dirty="0">
                <a:latin typeface="Arial"/>
                <a:ea typeface="Arial"/>
                <a:cs typeface="Arial"/>
                <a:sym typeface="Arial"/>
              </a:rPr>
              <a:t> - تطبيقات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 sz="4000" b="1" dirty="0">
                <a:latin typeface="Arial"/>
                <a:ea typeface="Arial"/>
                <a:cs typeface="Arial"/>
                <a:sym typeface="Arial"/>
              </a:rPr>
              <a:t>מוצרים</a:t>
            </a:r>
            <a:r>
              <a:rPr lang="ar-SA" sz="4000" b="1" dirty="0">
                <a:latin typeface="Arial"/>
                <a:ea typeface="Arial"/>
                <a:cs typeface="Arial"/>
                <a:sym typeface="Arial"/>
              </a:rPr>
              <a:t> - منتوج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 sz="4000" b="1" dirty="0">
                <a:latin typeface="Arial"/>
                <a:ea typeface="Arial"/>
                <a:cs typeface="Arial"/>
                <a:sym typeface="Arial"/>
              </a:rPr>
              <a:t>טכנולוגיות</a:t>
            </a:r>
            <a:r>
              <a:rPr lang="ar-SA" sz="4000" b="1" dirty="0">
                <a:latin typeface="Arial"/>
                <a:ea typeface="Arial"/>
                <a:cs typeface="Arial"/>
                <a:sym typeface="Arial"/>
              </a:rPr>
              <a:t> - تكنلوجيا</a:t>
            </a:r>
            <a:r>
              <a:rPr lang="iw-IL" sz="40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 sz="4000" b="1" dirty="0">
                <a:latin typeface="Arial"/>
                <a:ea typeface="Arial"/>
                <a:cs typeface="Arial"/>
                <a:sym typeface="Arial"/>
              </a:rPr>
              <a:t>שיטות.</a:t>
            </a:r>
            <a:r>
              <a:rPr lang="ar-SA" sz="4000" b="1" dirty="0">
                <a:latin typeface="Arial"/>
                <a:ea typeface="Arial"/>
                <a:cs typeface="Arial"/>
                <a:sym typeface="Arial"/>
              </a:rPr>
              <a:t> – سبل وطرق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9192" y="1725681"/>
            <a:ext cx="951058" cy="55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6673" y="2454569"/>
            <a:ext cx="951058" cy="55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769" y="3044704"/>
            <a:ext cx="951058" cy="55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769" y="3657554"/>
            <a:ext cx="951058" cy="5547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ADC9049C-1C0B-42D6-A878-3A4E762AC65A}"/>
              </a:ext>
            </a:extLst>
          </p:cNvPr>
          <p:cNvSpPr txBox="1"/>
          <p:nvPr/>
        </p:nvSpPr>
        <p:spPr>
          <a:xfrm>
            <a:off x="3196883" y="933094"/>
            <a:ext cx="7462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مخطط يحتوي على دمج عدة عناصر</a:t>
            </a:r>
            <a:endParaRPr lang="he-I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>
            <a:spLocks noGrp="1"/>
          </p:cNvSpPr>
          <p:nvPr>
            <p:ph type="title"/>
          </p:nvPr>
        </p:nvSpPr>
        <p:spPr>
          <a:xfrm>
            <a:off x="1601" y="146519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4400">
                <a:latin typeface="Arial"/>
                <a:ea typeface="Arial"/>
                <a:cs typeface="Arial"/>
                <a:sym typeface="Arial"/>
              </a:rPr>
              <a:t>שיטות אינטגרציה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3" name="Google Shape;123;p7"/>
          <p:cNvGraphicFramePr/>
          <p:nvPr/>
        </p:nvGraphicFramePr>
        <p:xfrm>
          <a:off x="1776981" y="1158910"/>
          <a:ext cx="8703600" cy="4374428"/>
        </p:xfrm>
        <a:graphic>
          <a:graphicData uri="http://schemas.openxmlformats.org/drawingml/2006/table">
            <a:tbl>
              <a:tblPr firstRow="1" bandRow="1">
                <a:noFill/>
                <a:tableStyleId>{B3DC32C4-4525-4E51-B2E6-FE99491EE910}</a:tableStyleId>
              </a:tblPr>
              <a:tblGrid>
                <a:gridCol w="195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18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טעינה (LOAD)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המרה (TRANSFORM)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הוצאה (EXTRACT)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שלבים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שיטה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8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arela Round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הפצת נתונים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8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arela Round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אינטגרציה דרך הפשטה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8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arela Round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האחדה </a:t>
                      </a:r>
                      <a:r>
                        <a:rPr lang="iw-IL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(CONSOLIDATION)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24" name="Google Shape;124;p7"/>
          <p:cNvCxnSpPr/>
          <p:nvPr/>
        </p:nvCxnSpPr>
        <p:spPr>
          <a:xfrm rot="10800000" flipH="1">
            <a:off x="8429163" y="1273810"/>
            <a:ext cx="1904100" cy="7995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9695" y="2428707"/>
            <a:ext cx="1275009" cy="93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8402" y="3502507"/>
            <a:ext cx="1275009" cy="93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0498" y="4582853"/>
            <a:ext cx="1275009" cy="93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375" y="2368044"/>
            <a:ext cx="1275009" cy="93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9695" y="4632221"/>
            <a:ext cx="1275009" cy="88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7109" y="4582853"/>
            <a:ext cx="1275009" cy="93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9695" y="3502507"/>
            <a:ext cx="1275009" cy="93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4686" y="3553649"/>
            <a:ext cx="759854" cy="804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0538" y="2368044"/>
            <a:ext cx="759854" cy="80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חשיבות האחדה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3"/>
          <p:cNvSpPr txBox="1">
            <a:spLocks noGrp="1"/>
          </p:cNvSpPr>
          <p:nvPr>
            <p:ph type="body" idx="1"/>
          </p:nvPr>
        </p:nvSpPr>
        <p:spPr>
          <a:xfrm>
            <a:off x="219695" y="1185682"/>
            <a:ext cx="5759864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CONSOLIDATION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3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67093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81000" algn="r" rtl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w-IL" sz="3200" b="1" dirty="0">
                <a:latin typeface="Arial"/>
                <a:ea typeface="Arial"/>
                <a:cs typeface="Arial"/>
                <a:sym typeface="Arial"/>
              </a:rPr>
              <a:t>שונות נתונים</a:t>
            </a:r>
            <a:r>
              <a:rPr lang="ar-SA" sz="3200" b="1" dirty="0">
                <a:latin typeface="Arial"/>
                <a:ea typeface="Arial"/>
                <a:cs typeface="Arial"/>
                <a:sym typeface="Arial"/>
              </a:rPr>
              <a:t> – معلومات موجودة في ملفات ومبنى معطيات مختلف.</a:t>
            </a:r>
            <a:endParaRPr sz="3200" b="1" dirty="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250000"/>
              </a:lnSpc>
            </a:pPr>
            <a:r>
              <a:rPr lang="iw-IL" sz="3200" b="1" dirty="0">
                <a:latin typeface="Arial"/>
                <a:ea typeface="Arial"/>
                <a:cs typeface="Arial"/>
                <a:sym typeface="Arial"/>
              </a:rPr>
              <a:t>עודף או חוסר</a:t>
            </a:r>
            <a:r>
              <a:rPr lang="ar-SA" sz="3200" b="1" dirty="0">
                <a:latin typeface="Arial"/>
                <a:ea typeface="Arial"/>
                <a:cs typeface="Arial"/>
                <a:sym typeface="Arial"/>
              </a:rPr>
              <a:t>  - فائض أو نقص</a:t>
            </a:r>
            <a:endParaRPr sz="3200" b="1" dirty="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250000"/>
              </a:lnSpc>
            </a:pPr>
            <a:r>
              <a:rPr lang="iw-IL" sz="3200" b="1" dirty="0">
                <a:latin typeface="Arial"/>
                <a:ea typeface="Arial"/>
                <a:cs typeface="Arial"/>
                <a:sym typeface="Arial"/>
              </a:rPr>
              <a:t>"לכלוך" בנתונים</a:t>
            </a:r>
            <a:r>
              <a:rPr lang="ar-SA" sz="3200" b="1" dirty="0">
                <a:latin typeface="Arial"/>
                <a:ea typeface="Arial"/>
                <a:cs typeface="Arial"/>
                <a:sym typeface="Arial"/>
              </a:rPr>
              <a:t> - "الأوساخ" في البيانات</a:t>
            </a:r>
            <a:endParaRPr sz="32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343</Words>
  <Application>Microsoft Office PowerPoint</Application>
  <PresentationFormat>מסך רחב</PresentationFormat>
  <Paragraphs>62</Paragraphs>
  <Slides>17</Slides>
  <Notes>17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1" baseType="lpstr">
      <vt:lpstr>Arial</vt:lpstr>
      <vt:lpstr>Calibri</vt:lpstr>
      <vt:lpstr>Varela Round</vt:lpstr>
      <vt:lpstr>ערכת נושא Office</vt:lpstr>
      <vt:lpstr>אינטגרציה של נתונים – دمج المعطيات</vt:lpstr>
      <vt:lpstr>מה נלמד היום </vt:lpstr>
      <vt:lpstr>אינטגרציה של נתונים</vt:lpstr>
      <vt:lpstr>מאין נלקחים נתונים לקבלת החלטה?</vt:lpstr>
      <vt:lpstr>אינטגרציה של נתונים</vt:lpstr>
      <vt:lpstr>מטרת אינטגרציה של נתונים</vt:lpstr>
      <vt:lpstr>סכמה של אינטגרציה מכילה:</vt:lpstr>
      <vt:lpstr>שיטות אינטגרציה</vt:lpstr>
      <vt:lpstr>חשיבות האחדה </vt:lpstr>
      <vt:lpstr>מצגת של PowerPoint‏</vt:lpstr>
      <vt:lpstr>מבנה כללי של תהליך ETL (הוצאה, המרה, טעינה)      ETL (Extraction, Transformation, Loading)</vt:lpstr>
      <vt:lpstr>אינטגרציה דרך הפשטת נתונים</vt:lpstr>
      <vt:lpstr>אינטגרציה דרך הפשטת נתונים</vt:lpstr>
      <vt:lpstr>הפצת נתונים</vt:lpstr>
      <vt:lpstr>מצגת של PowerPoint‏</vt:lpstr>
      <vt:lpstr>תרגול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אינטגרציה של נתונים – دمج المعطيات</dc:title>
  <dc:creator>user</dc:creator>
  <cp:lastModifiedBy>דאהש  חביבאללה</cp:lastModifiedBy>
  <cp:revision>7</cp:revision>
  <dcterms:created xsi:type="dcterms:W3CDTF">2020-03-15T19:13:03Z</dcterms:created>
  <dcterms:modified xsi:type="dcterms:W3CDTF">2020-09-06T21:49:06Z</dcterms:modified>
</cp:coreProperties>
</file>