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</p:sldIdLst>
  <p:sldSz cy="5143500" cx="9144000"/>
  <p:notesSz cx="6858000" cy="9144000"/>
  <p:embeddedFontLst>
    <p:embeddedFont>
      <p:font typeface="Assistant SemiBold"/>
      <p:regular r:id="rId21"/>
      <p:bold r:id="rId22"/>
    </p:embeddedFont>
    <p:embeddedFont>
      <p:font typeface="Assistant"/>
      <p:regular r:id="rId23"/>
      <p:bold r:id="rId24"/>
    </p:embeddedFont>
    <p:embeddedFont>
      <p:font typeface="Assistant ExtraBold"/>
      <p:bold r:id="rId25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GoogleSlidesCustomDataVersion2">
      <go:slidesCustomData xmlns:go="http://customooxmlschemas.google.com/" r:id="rId26" roundtripDataSignature="AMtx7miy3mZYpQ0sIZPrCugI7KXVzTGUd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6.xml"/><Relationship Id="rId22" Type="http://schemas.openxmlformats.org/officeDocument/2006/relationships/font" Target="fonts/AssistantSemiBold-bold.fntdata"/><Relationship Id="rId21" Type="http://schemas.openxmlformats.org/officeDocument/2006/relationships/font" Target="fonts/AssistantSemiBold-regular.fntdata"/><Relationship Id="rId24" Type="http://schemas.openxmlformats.org/officeDocument/2006/relationships/font" Target="fonts/Assistant-bold.fntdata"/><Relationship Id="rId23" Type="http://schemas.openxmlformats.org/officeDocument/2006/relationships/font" Target="fonts/Assistant-regular.fntdata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26" Type="http://customschemas.google.com/relationships/presentationmetadata" Target="metadata"/><Relationship Id="rId25" Type="http://schemas.openxmlformats.org/officeDocument/2006/relationships/font" Target="fonts/AssistantExtraBold-bold.fntdata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5" Type="http://schemas.openxmlformats.org/officeDocument/2006/relationships/slide" Target="slides/slide11.xml"/><Relationship Id="rId14" Type="http://schemas.openxmlformats.org/officeDocument/2006/relationships/slide" Target="slides/slide10.xml"/><Relationship Id="rId17" Type="http://schemas.openxmlformats.org/officeDocument/2006/relationships/slide" Target="slides/slide13.xml"/><Relationship Id="rId16" Type="http://schemas.openxmlformats.org/officeDocument/2006/relationships/slide" Target="slides/slide12.xml"/><Relationship Id="rId19" Type="http://schemas.openxmlformats.org/officeDocument/2006/relationships/slide" Target="slides/slide15.xml"/><Relationship Id="rId18" Type="http://schemas.openxmlformats.org/officeDocument/2006/relationships/slide" Target="slides/slide1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ssistant"/>
                <a:ea typeface="Assistant"/>
                <a:cs typeface="Assistant"/>
                <a:sym typeface="Assistant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1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21" name="Google Shape;21;p1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5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Google Shape;216;p5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217" name="Google Shape;217;p5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57" name="Shape 2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" name="Google Shape;258;g2eacd8b2686_0_53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9" name="Google Shape;259;g2eacd8b2686_0_53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64" name="Shape 2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" name="Google Shape;265;g2eaa5a63121_1_0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6" name="Google Shape;266;g2eaa5a63121_1_0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71" name="Shape 2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" name="Google Shape;272;p6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273" name="Google Shape;273;p6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13" name="Shape 3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4" name="Google Shape;314;g2eacd8b2686_0_44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15" name="Google Shape;315;g2eacd8b2686_0_44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20" name="Shape 3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1" name="Google Shape;321;p10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322" name="Google Shape;322;p10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59" name="Shape 3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0" name="Google Shape;360;p11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361" name="Google Shape;361;p11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15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3" name="Google Shape;33;p15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7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2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28600" lvl="0" marL="45720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b="1" lang="iw-IL"/>
              <a:t>מחזור הנתונים </a:t>
            </a:r>
            <a:endParaRPr/>
          </a:p>
          <a:p>
            <a:pPr indent="-228600" lvl="0" marL="45720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 b="1"/>
          </a:p>
          <a:p>
            <a:pPr indent="-228600" lvl="0" marL="45720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b="0" lang="iw-IL"/>
              <a:t>מחזור הנתונים הוצג לראשונה ובקצרה כבר בפרק הראשון בנושא "רציונל המגמה".</a:t>
            </a:r>
            <a:endParaRPr/>
          </a:p>
          <a:p>
            <a:pPr indent="-228600" lvl="0" marL="45720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 b="0"/>
          </a:p>
          <a:p>
            <a:pPr indent="-228600" lvl="0" marL="45720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b="0" lang="iw-IL"/>
              <a:t>פרק זה יעסוק כל כולו במחזור הנתונים על פי פרופ' ניב אחיטוב.</a:t>
            </a:r>
            <a:endParaRPr/>
          </a:p>
          <a:p>
            <a:pPr indent="-228600" lvl="0" marL="45720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 b="0"/>
          </a:p>
          <a:p>
            <a:pPr indent="-228600" lvl="0" marL="45720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b="0" lang="iw-IL"/>
              <a:t>מחזור הנתונים הוא מתודולוגיית העבודה של מנתח הנתונים בפרקטיקה. הוא כולל הרגלי עבודה מעשיים.</a:t>
            </a:r>
            <a:endParaRPr/>
          </a:p>
          <a:p>
            <a:pPr indent="-228600" lvl="0" marL="45720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b="0" lang="iw-IL"/>
              <a:t>עבודת מנתח הנתונים משתפרת משמעותית אם עובדים בהתאם לתהליך מחזור הנתונים.</a:t>
            </a:r>
            <a:endParaRPr/>
          </a:p>
          <a:p>
            <a:pPr indent="-228600" lvl="0" marL="45720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b="0" lang="iw-IL"/>
              <a:t>שיפור עבודת מנתח הנתונים משמעותה תובנות מדויקות ונכונות יותר – ומכאן יכולת להשפיע באופן מיטבי על קבלת ההחלטות האסטרטגיות של</a:t>
            </a:r>
            <a:r>
              <a:rPr lang="iw-IL"/>
              <a:t> </a:t>
            </a:r>
            <a:r>
              <a:rPr b="0" lang="iw-IL"/>
              <a:t>הארגון הנחקר.</a:t>
            </a:r>
            <a:endParaRPr/>
          </a:p>
          <a:p>
            <a:pPr indent="0" lvl="0" marL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39" name="Google Shape;39;p2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3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78" name="Google Shape;78;p3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16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8" name="Google Shape;118;p16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4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25" name="Google Shape;125;p4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2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p17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4" name="Google Shape;164;p17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9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g2eacd8b2686_0_1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71" name="Google Shape;171;g2eacd8b2686_0_1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8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Google Shape;209;p18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0" name="Google Shape;210;p18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" type="title">
  <p:cSld name="TITL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13"/>
          <p:cNvSpPr txBox="1"/>
          <p:nvPr>
            <p:ph idx="12" type="sldNum"/>
          </p:nvPr>
        </p:nvSpPr>
        <p:spPr>
          <a:xfrm>
            <a:off x="150768" y="4533500"/>
            <a:ext cx="326310" cy="347951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00" lIns="91400" spcFirstLastPara="1" rIns="91400" wrap="square" tIns="91400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32752"/>
              </a:buClr>
              <a:buSzPts val="900"/>
              <a:buFont typeface="Assistant SemiBold"/>
              <a:buNone/>
              <a:defRPr b="0" i="0" sz="900" u="none" cap="none" strike="noStrike">
                <a:solidFill>
                  <a:srgbClr val="232752"/>
                </a:solidFill>
                <a:latin typeface="Assistant SemiBold"/>
                <a:ea typeface="Assistant SemiBold"/>
                <a:cs typeface="Assistant SemiBold"/>
                <a:sym typeface="Assistant SemiBold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32752"/>
              </a:buClr>
              <a:buSzPts val="900"/>
              <a:buFont typeface="Assistant SemiBold"/>
              <a:buNone/>
              <a:defRPr b="0" i="0" sz="900" u="none" cap="none" strike="noStrike">
                <a:solidFill>
                  <a:srgbClr val="232752"/>
                </a:solidFill>
                <a:latin typeface="Assistant SemiBold"/>
                <a:ea typeface="Assistant SemiBold"/>
                <a:cs typeface="Assistant SemiBold"/>
                <a:sym typeface="Assistant SemiBold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32752"/>
              </a:buClr>
              <a:buSzPts val="900"/>
              <a:buFont typeface="Assistant SemiBold"/>
              <a:buNone/>
              <a:defRPr b="0" i="0" sz="900" u="none" cap="none" strike="noStrike">
                <a:solidFill>
                  <a:srgbClr val="232752"/>
                </a:solidFill>
                <a:latin typeface="Assistant SemiBold"/>
                <a:ea typeface="Assistant SemiBold"/>
                <a:cs typeface="Assistant SemiBold"/>
                <a:sym typeface="Assistant SemiBold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32752"/>
              </a:buClr>
              <a:buSzPts val="900"/>
              <a:buFont typeface="Assistant SemiBold"/>
              <a:buNone/>
              <a:defRPr b="0" i="0" sz="900" u="none" cap="none" strike="noStrike">
                <a:solidFill>
                  <a:srgbClr val="232752"/>
                </a:solidFill>
                <a:latin typeface="Assistant SemiBold"/>
                <a:ea typeface="Assistant SemiBold"/>
                <a:cs typeface="Assistant SemiBold"/>
                <a:sym typeface="Assistant SemiBold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32752"/>
              </a:buClr>
              <a:buSzPts val="900"/>
              <a:buFont typeface="Assistant SemiBold"/>
              <a:buNone/>
              <a:defRPr b="0" i="0" sz="900" u="none" cap="none" strike="noStrike">
                <a:solidFill>
                  <a:srgbClr val="232752"/>
                </a:solidFill>
                <a:latin typeface="Assistant SemiBold"/>
                <a:ea typeface="Assistant SemiBold"/>
                <a:cs typeface="Assistant SemiBold"/>
                <a:sym typeface="Assistant SemiBold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32752"/>
              </a:buClr>
              <a:buSzPts val="900"/>
              <a:buFont typeface="Assistant SemiBold"/>
              <a:buNone/>
              <a:defRPr b="0" i="0" sz="900" u="none" cap="none" strike="noStrike">
                <a:solidFill>
                  <a:srgbClr val="232752"/>
                </a:solidFill>
                <a:latin typeface="Assistant SemiBold"/>
                <a:ea typeface="Assistant SemiBold"/>
                <a:cs typeface="Assistant SemiBold"/>
                <a:sym typeface="Assistant SemiBold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32752"/>
              </a:buClr>
              <a:buSzPts val="900"/>
              <a:buFont typeface="Assistant SemiBold"/>
              <a:buNone/>
              <a:defRPr b="0" i="0" sz="900" u="none" cap="none" strike="noStrike">
                <a:solidFill>
                  <a:srgbClr val="232752"/>
                </a:solidFill>
                <a:latin typeface="Assistant SemiBold"/>
                <a:ea typeface="Assistant SemiBold"/>
                <a:cs typeface="Assistant SemiBold"/>
                <a:sym typeface="Assistant SemiBold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32752"/>
              </a:buClr>
              <a:buSzPts val="900"/>
              <a:buFont typeface="Assistant SemiBold"/>
              <a:buNone/>
              <a:defRPr b="0" i="0" sz="900" u="none" cap="none" strike="noStrike">
                <a:solidFill>
                  <a:srgbClr val="232752"/>
                </a:solidFill>
                <a:latin typeface="Assistant SemiBold"/>
                <a:ea typeface="Assistant SemiBold"/>
                <a:cs typeface="Assistant SemiBold"/>
                <a:sym typeface="Assistant SemiBold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32752"/>
              </a:buClr>
              <a:buSzPts val="900"/>
              <a:buFont typeface="Assistant SemiBold"/>
              <a:buNone/>
              <a:defRPr b="0" i="0" sz="900" u="none" cap="none" strike="noStrike">
                <a:solidFill>
                  <a:srgbClr val="232752"/>
                </a:solidFill>
                <a:latin typeface="Assistant SemiBold"/>
                <a:ea typeface="Assistant SemiBold"/>
                <a:cs typeface="Assistant SemiBold"/>
                <a:sym typeface="Assistant SemiBold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w-IL"/>
              <a:t>‹#›</a:t>
            </a:fld>
            <a:endParaRPr/>
          </a:p>
        </p:txBody>
      </p:sp>
      <p:sp>
        <p:nvSpPr>
          <p:cNvPr id="13" name="Google Shape;13;p13"/>
          <p:cNvSpPr/>
          <p:nvPr/>
        </p:nvSpPr>
        <p:spPr>
          <a:xfrm>
            <a:off x="-2699" y="2697"/>
            <a:ext cx="3561602" cy="199502"/>
          </a:xfrm>
          <a:prstGeom prst="rect">
            <a:avLst/>
          </a:prstGeom>
          <a:solidFill>
            <a:srgbClr val="EEEEEE"/>
          </a:solidFill>
          <a:ln>
            <a:noFill/>
          </a:ln>
        </p:spPr>
        <p:txBody>
          <a:bodyPr anchorCtr="0" anchor="ctr" bIns="45700" lIns="45700" spcFirstLastPara="1" rIns="45700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ssistant"/>
              <a:ea typeface="Assistant"/>
              <a:cs typeface="Assistant"/>
              <a:sym typeface="Assistant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_AND_BODY" showMasterSp="0" type="tx">
  <p:cSld name="TITLE_AND_BODY">
    <p:spTree>
      <p:nvGrpSpPr>
        <p:cNvPr id="14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Google Shape;7;p1" id="15" name="Google Shape;15;p14"/>
          <p:cNvPicPr preferRelativeResize="0"/>
          <p:nvPr/>
        </p:nvPicPr>
        <p:blipFill rotWithShape="1">
          <a:blip r:embed="rId2">
            <a:alphaModFix/>
          </a:blip>
          <a:srcRect b="25722" l="4362" r="4571" t="19277"/>
          <a:stretch/>
        </p:blipFill>
        <p:spPr>
          <a:xfrm>
            <a:off x="8062575" y="4375799"/>
            <a:ext cx="875051" cy="528476"/>
          </a:xfrm>
          <a:prstGeom prst="rect">
            <a:avLst/>
          </a:prstGeom>
          <a:noFill/>
          <a:ln>
            <a:noFill/>
          </a:ln>
        </p:spPr>
      </p:pic>
      <p:sp>
        <p:nvSpPr>
          <p:cNvPr id="16" name="Google Shape;16;p14"/>
          <p:cNvSpPr/>
          <p:nvPr/>
        </p:nvSpPr>
        <p:spPr>
          <a:xfrm>
            <a:off x="0" y="5051375"/>
            <a:ext cx="9144000" cy="92101"/>
          </a:xfrm>
          <a:prstGeom prst="rect">
            <a:avLst/>
          </a:prstGeom>
          <a:solidFill>
            <a:srgbClr val="FFC926"/>
          </a:solidFill>
          <a:ln>
            <a:noFill/>
          </a:ln>
        </p:spPr>
        <p:txBody>
          <a:bodyPr anchorCtr="0" anchor="ctr" bIns="45700" lIns="45700" spcFirstLastPara="1" rIns="45700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ssistant"/>
              <a:ea typeface="Assistant"/>
              <a:cs typeface="Assistant"/>
              <a:sym typeface="Assistant"/>
            </a:endParaRPr>
          </a:p>
        </p:txBody>
      </p:sp>
      <p:sp>
        <p:nvSpPr>
          <p:cNvPr id="17" name="Google Shape;17;p14"/>
          <p:cNvSpPr txBox="1"/>
          <p:nvPr>
            <p:ph idx="12" type="sldNum"/>
          </p:nvPr>
        </p:nvSpPr>
        <p:spPr>
          <a:xfrm>
            <a:off x="150768" y="4533500"/>
            <a:ext cx="326310" cy="347951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00" lIns="91400" spcFirstLastPara="1" rIns="91400" wrap="square" tIns="91400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32752"/>
              </a:buClr>
              <a:buSzPts val="900"/>
              <a:buFont typeface="Assistant SemiBold"/>
              <a:buNone/>
              <a:defRPr b="0" i="0" sz="900" u="none" cap="none" strike="noStrike">
                <a:solidFill>
                  <a:srgbClr val="232752"/>
                </a:solidFill>
                <a:latin typeface="Assistant SemiBold"/>
                <a:ea typeface="Assistant SemiBold"/>
                <a:cs typeface="Assistant SemiBold"/>
                <a:sym typeface="Assistant SemiBold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32752"/>
              </a:buClr>
              <a:buSzPts val="900"/>
              <a:buFont typeface="Assistant SemiBold"/>
              <a:buNone/>
              <a:defRPr b="0" i="0" sz="900" u="none" cap="none" strike="noStrike">
                <a:solidFill>
                  <a:srgbClr val="232752"/>
                </a:solidFill>
                <a:latin typeface="Assistant SemiBold"/>
                <a:ea typeface="Assistant SemiBold"/>
                <a:cs typeface="Assistant SemiBold"/>
                <a:sym typeface="Assistant SemiBold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32752"/>
              </a:buClr>
              <a:buSzPts val="900"/>
              <a:buFont typeface="Assistant SemiBold"/>
              <a:buNone/>
              <a:defRPr b="0" i="0" sz="900" u="none" cap="none" strike="noStrike">
                <a:solidFill>
                  <a:srgbClr val="232752"/>
                </a:solidFill>
                <a:latin typeface="Assistant SemiBold"/>
                <a:ea typeface="Assistant SemiBold"/>
                <a:cs typeface="Assistant SemiBold"/>
                <a:sym typeface="Assistant SemiBold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32752"/>
              </a:buClr>
              <a:buSzPts val="900"/>
              <a:buFont typeface="Assistant SemiBold"/>
              <a:buNone/>
              <a:defRPr b="0" i="0" sz="900" u="none" cap="none" strike="noStrike">
                <a:solidFill>
                  <a:srgbClr val="232752"/>
                </a:solidFill>
                <a:latin typeface="Assistant SemiBold"/>
                <a:ea typeface="Assistant SemiBold"/>
                <a:cs typeface="Assistant SemiBold"/>
                <a:sym typeface="Assistant SemiBold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32752"/>
              </a:buClr>
              <a:buSzPts val="900"/>
              <a:buFont typeface="Assistant SemiBold"/>
              <a:buNone/>
              <a:defRPr b="0" i="0" sz="900" u="none" cap="none" strike="noStrike">
                <a:solidFill>
                  <a:srgbClr val="232752"/>
                </a:solidFill>
                <a:latin typeface="Assistant SemiBold"/>
                <a:ea typeface="Assistant SemiBold"/>
                <a:cs typeface="Assistant SemiBold"/>
                <a:sym typeface="Assistant SemiBold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32752"/>
              </a:buClr>
              <a:buSzPts val="900"/>
              <a:buFont typeface="Assistant SemiBold"/>
              <a:buNone/>
              <a:defRPr b="0" i="0" sz="900" u="none" cap="none" strike="noStrike">
                <a:solidFill>
                  <a:srgbClr val="232752"/>
                </a:solidFill>
                <a:latin typeface="Assistant SemiBold"/>
                <a:ea typeface="Assistant SemiBold"/>
                <a:cs typeface="Assistant SemiBold"/>
                <a:sym typeface="Assistant SemiBold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32752"/>
              </a:buClr>
              <a:buSzPts val="900"/>
              <a:buFont typeface="Assistant SemiBold"/>
              <a:buNone/>
              <a:defRPr b="0" i="0" sz="900" u="none" cap="none" strike="noStrike">
                <a:solidFill>
                  <a:srgbClr val="232752"/>
                </a:solidFill>
                <a:latin typeface="Assistant SemiBold"/>
                <a:ea typeface="Assistant SemiBold"/>
                <a:cs typeface="Assistant SemiBold"/>
                <a:sym typeface="Assistant SemiBold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32752"/>
              </a:buClr>
              <a:buSzPts val="900"/>
              <a:buFont typeface="Assistant SemiBold"/>
              <a:buNone/>
              <a:defRPr b="0" i="0" sz="900" u="none" cap="none" strike="noStrike">
                <a:solidFill>
                  <a:srgbClr val="232752"/>
                </a:solidFill>
                <a:latin typeface="Assistant SemiBold"/>
                <a:ea typeface="Assistant SemiBold"/>
                <a:cs typeface="Assistant SemiBold"/>
                <a:sym typeface="Assistant SemiBold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32752"/>
              </a:buClr>
              <a:buSzPts val="900"/>
              <a:buFont typeface="Assistant SemiBold"/>
              <a:buNone/>
              <a:defRPr b="0" i="0" sz="900" u="none" cap="none" strike="noStrike">
                <a:solidFill>
                  <a:srgbClr val="232752"/>
                </a:solidFill>
                <a:latin typeface="Assistant SemiBold"/>
                <a:ea typeface="Assistant SemiBold"/>
                <a:cs typeface="Assistant SemiBold"/>
                <a:sym typeface="Assistant SemiBold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w-IL"/>
              <a:t>‹#›</a:t>
            </a:fld>
            <a:endParaRPr/>
          </a:p>
        </p:txBody>
      </p:sp>
      <p:sp>
        <p:nvSpPr>
          <p:cNvPr id="18" name="Google Shape;18;p14"/>
          <p:cNvSpPr/>
          <p:nvPr/>
        </p:nvSpPr>
        <p:spPr>
          <a:xfrm>
            <a:off x="-2699" y="2697"/>
            <a:ext cx="3561602" cy="199502"/>
          </a:xfrm>
          <a:prstGeom prst="rect">
            <a:avLst/>
          </a:prstGeom>
          <a:solidFill>
            <a:srgbClr val="EEEEEE"/>
          </a:solidFill>
          <a:ln>
            <a:noFill/>
          </a:ln>
        </p:spPr>
        <p:txBody>
          <a:bodyPr anchorCtr="0" anchor="ctr" bIns="45700" lIns="45700" spcFirstLastPara="1" rIns="45700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ssistant"/>
              <a:ea typeface="Assistant"/>
              <a:cs typeface="Assistant"/>
              <a:sym typeface="Assistant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image" Target="../media/image5.png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Google Shape;7;p1" id="6" name="Google Shape;6;p12"/>
          <p:cNvPicPr preferRelativeResize="0"/>
          <p:nvPr/>
        </p:nvPicPr>
        <p:blipFill rotWithShape="1">
          <a:blip r:embed="rId1">
            <a:alphaModFix/>
          </a:blip>
          <a:srcRect b="25722" l="4362" r="4571" t="19277"/>
          <a:stretch/>
        </p:blipFill>
        <p:spPr>
          <a:xfrm>
            <a:off x="8062575" y="4375799"/>
            <a:ext cx="875051" cy="528476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Google Shape;7;p12"/>
          <p:cNvSpPr/>
          <p:nvPr/>
        </p:nvSpPr>
        <p:spPr>
          <a:xfrm>
            <a:off x="0" y="5051375"/>
            <a:ext cx="9144000" cy="92101"/>
          </a:xfrm>
          <a:prstGeom prst="rect">
            <a:avLst/>
          </a:prstGeom>
          <a:solidFill>
            <a:srgbClr val="FFC926"/>
          </a:solidFill>
          <a:ln>
            <a:noFill/>
          </a:ln>
        </p:spPr>
        <p:txBody>
          <a:bodyPr anchorCtr="0" anchor="ctr" bIns="45700" lIns="45700" spcFirstLastPara="1" rIns="45700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ssistant"/>
              <a:ea typeface="Assistant"/>
              <a:cs typeface="Assistant"/>
              <a:sym typeface="Assistant"/>
            </a:endParaRPr>
          </a:p>
        </p:txBody>
      </p:sp>
      <p:sp>
        <p:nvSpPr>
          <p:cNvPr id="8" name="Google Shape;8;p12"/>
          <p:cNvSpPr txBox="1"/>
          <p:nvPr>
            <p:ph idx="12" type="sldNum"/>
          </p:nvPr>
        </p:nvSpPr>
        <p:spPr>
          <a:xfrm>
            <a:off x="150768" y="4533500"/>
            <a:ext cx="326310" cy="347951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00" lIns="91400" spcFirstLastPara="1" rIns="91400" wrap="square" tIns="91400">
            <a:norm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32752"/>
              </a:buClr>
              <a:buSzPts val="900"/>
              <a:buFont typeface="Assistant SemiBold"/>
              <a:buNone/>
              <a:defRPr b="0" i="0" sz="900" u="none" cap="none" strike="noStrike">
                <a:solidFill>
                  <a:srgbClr val="232752"/>
                </a:solidFill>
                <a:latin typeface="Assistant SemiBold"/>
                <a:ea typeface="Assistant SemiBold"/>
                <a:cs typeface="Assistant SemiBold"/>
                <a:sym typeface="Assistant SemiBold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32752"/>
              </a:buClr>
              <a:buSzPts val="900"/>
              <a:buFont typeface="Assistant SemiBold"/>
              <a:buNone/>
              <a:defRPr b="0" i="0" sz="900" u="none" cap="none" strike="noStrike">
                <a:solidFill>
                  <a:srgbClr val="232752"/>
                </a:solidFill>
                <a:latin typeface="Assistant SemiBold"/>
                <a:ea typeface="Assistant SemiBold"/>
                <a:cs typeface="Assistant SemiBold"/>
                <a:sym typeface="Assistant SemiBold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32752"/>
              </a:buClr>
              <a:buSzPts val="900"/>
              <a:buFont typeface="Assistant SemiBold"/>
              <a:buNone/>
              <a:defRPr b="0" i="0" sz="900" u="none" cap="none" strike="noStrike">
                <a:solidFill>
                  <a:srgbClr val="232752"/>
                </a:solidFill>
                <a:latin typeface="Assistant SemiBold"/>
                <a:ea typeface="Assistant SemiBold"/>
                <a:cs typeface="Assistant SemiBold"/>
                <a:sym typeface="Assistant SemiBold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32752"/>
              </a:buClr>
              <a:buSzPts val="900"/>
              <a:buFont typeface="Assistant SemiBold"/>
              <a:buNone/>
              <a:defRPr b="0" i="0" sz="900" u="none" cap="none" strike="noStrike">
                <a:solidFill>
                  <a:srgbClr val="232752"/>
                </a:solidFill>
                <a:latin typeface="Assistant SemiBold"/>
                <a:ea typeface="Assistant SemiBold"/>
                <a:cs typeface="Assistant SemiBold"/>
                <a:sym typeface="Assistant SemiBold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32752"/>
              </a:buClr>
              <a:buSzPts val="900"/>
              <a:buFont typeface="Assistant SemiBold"/>
              <a:buNone/>
              <a:defRPr b="0" i="0" sz="900" u="none" cap="none" strike="noStrike">
                <a:solidFill>
                  <a:srgbClr val="232752"/>
                </a:solidFill>
                <a:latin typeface="Assistant SemiBold"/>
                <a:ea typeface="Assistant SemiBold"/>
                <a:cs typeface="Assistant SemiBold"/>
                <a:sym typeface="Assistant SemiBold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32752"/>
              </a:buClr>
              <a:buSzPts val="900"/>
              <a:buFont typeface="Assistant SemiBold"/>
              <a:buNone/>
              <a:defRPr b="0" i="0" sz="900" u="none" cap="none" strike="noStrike">
                <a:solidFill>
                  <a:srgbClr val="232752"/>
                </a:solidFill>
                <a:latin typeface="Assistant SemiBold"/>
                <a:ea typeface="Assistant SemiBold"/>
                <a:cs typeface="Assistant SemiBold"/>
                <a:sym typeface="Assistant SemiBold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32752"/>
              </a:buClr>
              <a:buSzPts val="900"/>
              <a:buFont typeface="Assistant SemiBold"/>
              <a:buNone/>
              <a:defRPr b="0" i="0" sz="900" u="none" cap="none" strike="noStrike">
                <a:solidFill>
                  <a:srgbClr val="232752"/>
                </a:solidFill>
                <a:latin typeface="Assistant SemiBold"/>
                <a:ea typeface="Assistant SemiBold"/>
                <a:cs typeface="Assistant SemiBold"/>
                <a:sym typeface="Assistant SemiBold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32752"/>
              </a:buClr>
              <a:buSzPts val="900"/>
              <a:buFont typeface="Assistant SemiBold"/>
              <a:buNone/>
              <a:defRPr b="0" i="0" sz="900" u="none" cap="none" strike="noStrike">
                <a:solidFill>
                  <a:srgbClr val="232752"/>
                </a:solidFill>
                <a:latin typeface="Assistant SemiBold"/>
                <a:ea typeface="Assistant SemiBold"/>
                <a:cs typeface="Assistant SemiBold"/>
                <a:sym typeface="Assistant SemiBold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32752"/>
              </a:buClr>
              <a:buSzPts val="900"/>
              <a:buFont typeface="Assistant SemiBold"/>
              <a:buNone/>
              <a:defRPr b="0" i="0" sz="900" u="none" cap="none" strike="noStrike">
                <a:solidFill>
                  <a:srgbClr val="232752"/>
                </a:solidFill>
                <a:latin typeface="Assistant SemiBold"/>
                <a:ea typeface="Assistant SemiBold"/>
                <a:cs typeface="Assistant SemiBold"/>
                <a:sym typeface="Assistant SemiBold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w-IL"/>
              <a:t>‹#›</a:t>
            </a:fld>
            <a:endParaRPr/>
          </a:p>
        </p:txBody>
      </p:sp>
      <p:sp>
        <p:nvSpPr>
          <p:cNvPr id="9" name="Google Shape;9;p12"/>
          <p:cNvSpPr txBox="1"/>
          <p:nvPr>
            <p:ph type="title"/>
          </p:nvPr>
        </p:nvSpPr>
        <p:spPr>
          <a:xfrm>
            <a:off x="457200" y="69056"/>
            <a:ext cx="8229600" cy="113109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45700" spcFirstLastPara="1" rIns="45700" wrap="square" tIns="45700">
            <a:noAutofit/>
          </a:bodyPr>
          <a:lstStyle>
            <a:lvl1pPr lvl="0" marR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ssistant"/>
              <a:buNone/>
              <a:defRPr b="0" i="0" sz="1400" u="none" cap="none" strike="noStrike">
                <a:solidFill>
                  <a:srgbClr val="000000"/>
                </a:solidFill>
                <a:latin typeface="Assistant"/>
                <a:ea typeface="Assistant"/>
                <a:cs typeface="Assistant"/>
                <a:sym typeface="Assistant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0" name="Google Shape;10;p12"/>
          <p:cNvSpPr txBox="1"/>
          <p:nvPr>
            <p:ph idx="1" type="body"/>
          </p:nvPr>
        </p:nvSpPr>
        <p:spPr>
          <a:xfrm>
            <a:off x="457200" y="1200150"/>
            <a:ext cx="8229600" cy="39433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noAutofit/>
          </a:bodyPr>
          <a:lstStyle>
            <a:lvl1pPr indent="-228600" lvl="0" marL="457200" marR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ssistant"/>
              <a:buNone/>
              <a:defRPr b="0" i="0" sz="1400" u="none" cap="none" strike="noStrike">
                <a:solidFill>
                  <a:srgbClr val="000000"/>
                </a:solidFill>
                <a:latin typeface="Assistant"/>
                <a:ea typeface="Assistant"/>
                <a:cs typeface="Assistant"/>
                <a:sym typeface="Assistant"/>
              </a:defRPr>
            </a:lvl1pPr>
            <a:lvl2pPr indent="-228600" lvl="1" marL="914400" marR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ssistant"/>
              <a:buNone/>
              <a:defRPr b="0" i="0" sz="1400" u="none" cap="none" strike="noStrike">
                <a:solidFill>
                  <a:srgbClr val="000000"/>
                </a:solidFill>
                <a:latin typeface="Assistant"/>
                <a:ea typeface="Assistant"/>
                <a:cs typeface="Assistant"/>
                <a:sym typeface="Assistant"/>
              </a:defRPr>
            </a:lvl2pPr>
            <a:lvl3pPr indent="-228600" lvl="2" marL="1371600" marR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ssistant"/>
              <a:buNone/>
              <a:defRPr b="0" i="0" sz="1400" u="none" cap="none" strike="noStrike">
                <a:solidFill>
                  <a:srgbClr val="000000"/>
                </a:solidFill>
                <a:latin typeface="Assistant"/>
                <a:ea typeface="Assistant"/>
                <a:cs typeface="Assistant"/>
                <a:sym typeface="Assistant"/>
              </a:defRPr>
            </a:lvl3pPr>
            <a:lvl4pPr indent="-228600" lvl="3" marL="1828800" marR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ssistant"/>
              <a:buNone/>
              <a:defRPr b="0" i="0" sz="1400" u="none" cap="none" strike="noStrike">
                <a:solidFill>
                  <a:srgbClr val="000000"/>
                </a:solidFill>
                <a:latin typeface="Assistant"/>
                <a:ea typeface="Assistant"/>
                <a:cs typeface="Assistant"/>
                <a:sym typeface="Assistant"/>
              </a:defRPr>
            </a:lvl4pPr>
            <a:lvl5pPr indent="-228600" lvl="4" marL="2286000" marR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ssistant"/>
              <a:buNone/>
              <a:defRPr b="0" i="0" sz="1400" u="none" cap="none" strike="noStrike">
                <a:solidFill>
                  <a:srgbClr val="000000"/>
                </a:solidFill>
                <a:latin typeface="Assistant"/>
                <a:ea typeface="Assistant"/>
                <a:cs typeface="Assistant"/>
                <a:sym typeface="Assistant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2"/>
    <p:sldLayoutId id="2147483650" r:id="rId3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5.png"/><Relationship Id="rId4" Type="http://schemas.openxmlformats.org/officeDocument/2006/relationships/image" Target="../media/image9.png"/><Relationship Id="rId5" Type="http://schemas.openxmlformats.org/officeDocument/2006/relationships/image" Target="../media/image3.png"/><Relationship Id="rId6" Type="http://schemas.openxmlformats.org/officeDocument/2006/relationships/image" Target="../media/image14.png"/></Relationships>
</file>

<file path=ppt/slides/_rels/slide10.xml.rels><?xml version="1.0" encoding="UTF-8" standalone="yes"?><Relationships xmlns="http://schemas.openxmlformats.org/package/2006/relationships"><Relationship Id="rId11" Type="http://schemas.openxmlformats.org/officeDocument/2006/relationships/image" Target="../media/image20.png"/><Relationship Id="rId10" Type="http://schemas.openxmlformats.org/officeDocument/2006/relationships/image" Target="../media/image7.png"/><Relationship Id="rId13" Type="http://schemas.openxmlformats.org/officeDocument/2006/relationships/image" Target="../media/image31.png"/><Relationship Id="rId12" Type="http://schemas.openxmlformats.org/officeDocument/2006/relationships/image" Target="../media/image21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18.png"/><Relationship Id="rId4" Type="http://schemas.openxmlformats.org/officeDocument/2006/relationships/image" Target="../media/image24.png"/><Relationship Id="rId9" Type="http://schemas.openxmlformats.org/officeDocument/2006/relationships/image" Target="../media/image3.png"/><Relationship Id="rId14" Type="http://schemas.openxmlformats.org/officeDocument/2006/relationships/image" Target="../media/image33.png"/><Relationship Id="rId5" Type="http://schemas.openxmlformats.org/officeDocument/2006/relationships/image" Target="../media/image4.png"/><Relationship Id="rId6" Type="http://schemas.openxmlformats.org/officeDocument/2006/relationships/image" Target="../media/image8.png"/><Relationship Id="rId7" Type="http://schemas.openxmlformats.org/officeDocument/2006/relationships/image" Target="../media/image26.png"/><Relationship Id="rId8" Type="http://schemas.openxmlformats.org/officeDocument/2006/relationships/image" Target="../media/image11.pn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1" Type="http://schemas.openxmlformats.org/officeDocument/2006/relationships/image" Target="../media/image7.png"/><Relationship Id="rId10" Type="http://schemas.openxmlformats.org/officeDocument/2006/relationships/image" Target="../media/image3.png"/><Relationship Id="rId13" Type="http://schemas.openxmlformats.org/officeDocument/2006/relationships/image" Target="../media/image31.png"/><Relationship Id="rId12" Type="http://schemas.openxmlformats.org/officeDocument/2006/relationships/image" Target="../media/image20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18.png"/><Relationship Id="rId4" Type="http://schemas.openxmlformats.org/officeDocument/2006/relationships/image" Target="../media/image24.png"/><Relationship Id="rId9" Type="http://schemas.openxmlformats.org/officeDocument/2006/relationships/image" Target="../media/image35.png"/><Relationship Id="rId15" Type="http://schemas.openxmlformats.org/officeDocument/2006/relationships/image" Target="../media/image28.png"/><Relationship Id="rId14" Type="http://schemas.openxmlformats.org/officeDocument/2006/relationships/image" Target="../media/image33.png"/><Relationship Id="rId5" Type="http://schemas.openxmlformats.org/officeDocument/2006/relationships/image" Target="../media/image4.png"/><Relationship Id="rId6" Type="http://schemas.openxmlformats.org/officeDocument/2006/relationships/image" Target="../media/image8.png"/><Relationship Id="rId7" Type="http://schemas.openxmlformats.org/officeDocument/2006/relationships/image" Target="../media/image26.png"/><Relationship Id="rId8" Type="http://schemas.openxmlformats.org/officeDocument/2006/relationships/image" Target="../media/image11.png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1" Type="http://schemas.openxmlformats.org/officeDocument/2006/relationships/image" Target="../media/image33.png"/><Relationship Id="rId10" Type="http://schemas.openxmlformats.org/officeDocument/2006/relationships/image" Target="../media/image28.png"/><Relationship Id="rId13" Type="http://schemas.openxmlformats.org/officeDocument/2006/relationships/image" Target="../media/image6.png"/><Relationship Id="rId1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Relationship Id="rId3" Type="http://schemas.openxmlformats.org/officeDocument/2006/relationships/image" Target="../media/image4.png"/><Relationship Id="rId4" Type="http://schemas.openxmlformats.org/officeDocument/2006/relationships/image" Target="../media/image31.png"/><Relationship Id="rId9" Type="http://schemas.openxmlformats.org/officeDocument/2006/relationships/image" Target="../media/image3.png"/><Relationship Id="rId14" Type="http://schemas.openxmlformats.org/officeDocument/2006/relationships/image" Target="../media/image12.png"/><Relationship Id="rId5" Type="http://schemas.openxmlformats.org/officeDocument/2006/relationships/image" Target="../media/image8.png"/><Relationship Id="rId6" Type="http://schemas.openxmlformats.org/officeDocument/2006/relationships/image" Target="../media/image10.png"/><Relationship Id="rId7" Type="http://schemas.openxmlformats.org/officeDocument/2006/relationships/image" Target="../media/image26.png"/><Relationship Id="rId8" Type="http://schemas.openxmlformats.org/officeDocument/2006/relationships/image" Target="../media/image11.png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6.xml"/><Relationship Id="rId3" Type="http://schemas.openxmlformats.org/officeDocument/2006/relationships/image" Target="../media/image9.png"/><Relationship Id="rId4" Type="http://schemas.openxmlformats.org/officeDocument/2006/relationships/image" Target="../media/image3.png"/><Relationship Id="rId5" Type="http://schemas.openxmlformats.org/officeDocument/2006/relationships/image" Target="../media/image4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1" Type="http://schemas.openxmlformats.org/officeDocument/2006/relationships/image" Target="../media/image6.png"/><Relationship Id="rId10" Type="http://schemas.openxmlformats.org/officeDocument/2006/relationships/image" Target="../media/image3.png"/><Relationship Id="rId13" Type="http://schemas.openxmlformats.org/officeDocument/2006/relationships/image" Target="../media/image28.png"/><Relationship Id="rId1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3.png"/><Relationship Id="rId4" Type="http://schemas.openxmlformats.org/officeDocument/2006/relationships/image" Target="../media/image4.png"/><Relationship Id="rId9" Type="http://schemas.openxmlformats.org/officeDocument/2006/relationships/image" Target="../media/image11.png"/><Relationship Id="rId14" Type="http://schemas.openxmlformats.org/officeDocument/2006/relationships/image" Target="../media/image33.png"/><Relationship Id="rId5" Type="http://schemas.openxmlformats.org/officeDocument/2006/relationships/image" Target="../media/image31.png"/><Relationship Id="rId6" Type="http://schemas.openxmlformats.org/officeDocument/2006/relationships/image" Target="../media/image8.png"/><Relationship Id="rId7" Type="http://schemas.openxmlformats.org/officeDocument/2006/relationships/image" Target="../media/image10.png"/><Relationship Id="rId8" Type="http://schemas.openxmlformats.org/officeDocument/2006/relationships/image" Target="../media/image26.png"/></Relationships>
</file>

<file path=ppt/slides/_rels/slide4.xml.rels><?xml version="1.0" encoding="UTF-8" standalone="yes"?><Relationships xmlns="http://schemas.openxmlformats.org/package/2006/relationships"><Relationship Id="rId11" Type="http://schemas.openxmlformats.org/officeDocument/2006/relationships/image" Target="../media/image3.png"/><Relationship Id="rId10" Type="http://schemas.openxmlformats.org/officeDocument/2006/relationships/image" Target="../media/image11.png"/><Relationship Id="rId13" Type="http://schemas.openxmlformats.org/officeDocument/2006/relationships/image" Target="../media/image21.png"/><Relationship Id="rId1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31.png"/><Relationship Id="rId4" Type="http://schemas.openxmlformats.org/officeDocument/2006/relationships/image" Target="../media/image7.png"/><Relationship Id="rId9" Type="http://schemas.openxmlformats.org/officeDocument/2006/relationships/image" Target="../media/image26.png"/><Relationship Id="rId14" Type="http://schemas.openxmlformats.org/officeDocument/2006/relationships/image" Target="../media/image33.png"/><Relationship Id="rId5" Type="http://schemas.openxmlformats.org/officeDocument/2006/relationships/image" Target="../media/image20.png"/><Relationship Id="rId6" Type="http://schemas.openxmlformats.org/officeDocument/2006/relationships/image" Target="../media/image18.png"/><Relationship Id="rId7" Type="http://schemas.openxmlformats.org/officeDocument/2006/relationships/image" Target="../media/image4.png"/><Relationship Id="rId8" Type="http://schemas.openxmlformats.org/officeDocument/2006/relationships/image" Target="../media/image8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1" Type="http://schemas.openxmlformats.org/officeDocument/2006/relationships/image" Target="../media/image33.png"/><Relationship Id="rId10" Type="http://schemas.openxmlformats.org/officeDocument/2006/relationships/image" Target="../media/image21.png"/><Relationship Id="rId13" Type="http://schemas.openxmlformats.org/officeDocument/2006/relationships/image" Target="../media/image8.png"/><Relationship Id="rId12" Type="http://schemas.openxmlformats.org/officeDocument/2006/relationships/image" Target="../media/image31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18.png"/><Relationship Id="rId4" Type="http://schemas.openxmlformats.org/officeDocument/2006/relationships/image" Target="../media/image24.png"/><Relationship Id="rId9" Type="http://schemas.openxmlformats.org/officeDocument/2006/relationships/image" Target="../media/image20.png"/><Relationship Id="rId14" Type="http://schemas.openxmlformats.org/officeDocument/2006/relationships/image" Target="../media/image4.png"/><Relationship Id="rId5" Type="http://schemas.openxmlformats.org/officeDocument/2006/relationships/image" Target="../media/image26.png"/><Relationship Id="rId6" Type="http://schemas.openxmlformats.org/officeDocument/2006/relationships/image" Target="../media/image11.png"/><Relationship Id="rId7" Type="http://schemas.openxmlformats.org/officeDocument/2006/relationships/image" Target="../media/image3.png"/><Relationship Id="rId8" Type="http://schemas.openxmlformats.org/officeDocument/2006/relationships/image" Target="../media/image7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1" Type="http://schemas.openxmlformats.org/officeDocument/2006/relationships/image" Target="../media/image33.png"/><Relationship Id="rId10" Type="http://schemas.openxmlformats.org/officeDocument/2006/relationships/image" Target="../media/image21.png"/><Relationship Id="rId13" Type="http://schemas.openxmlformats.org/officeDocument/2006/relationships/image" Target="../media/image8.png"/><Relationship Id="rId1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18.png"/><Relationship Id="rId4" Type="http://schemas.openxmlformats.org/officeDocument/2006/relationships/image" Target="../media/image24.png"/><Relationship Id="rId9" Type="http://schemas.openxmlformats.org/officeDocument/2006/relationships/image" Target="../media/image20.png"/><Relationship Id="rId14" Type="http://schemas.openxmlformats.org/officeDocument/2006/relationships/image" Target="../media/image31.png"/><Relationship Id="rId5" Type="http://schemas.openxmlformats.org/officeDocument/2006/relationships/image" Target="../media/image26.png"/><Relationship Id="rId6" Type="http://schemas.openxmlformats.org/officeDocument/2006/relationships/image" Target="../media/image11.png"/><Relationship Id="rId7" Type="http://schemas.openxmlformats.org/officeDocument/2006/relationships/image" Target="../media/image3.png"/><Relationship Id="rId8" Type="http://schemas.openxmlformats.org/officeDocument/2006/relationships/image" Target="../media/image7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1"/>
          <p:cNvSpPr txBox="1"/>
          <p:nvPr/>
        </p:nvSpPr>
        <p:spPr>
          <a:xfrm>
            <a:off x="4422934" y="1257709"/>
            <a:ext cx="4121701" cy="2489255"/>
          </a:xfrm>
          <a:prstGeom prst="rect">
            <a:avLst/>
          </a:prstGeom>
          <a:noFill/>
          <a:ln>
            <a:noFill/>
          </a:ln>
        </p:spPr>
        <p:txBody>
          <a:bodyPr anchorCtr="0" anchor="t" bIns="91400" lIns="91400" spcFirstLastPara="1" rIns="91400" wrap="square" tIns="91400">
            <a:spAutoFit/>
          </a:bodyPr>
          <a:lstStyle/>
          <a:p>
            <a:pPr indent="0" lvl="0" marL="0" marR="0" rtl="1" algn="r">
              <a:lnSpc>
                <a:spcPct val="104166"/>
              </a:lnSpc>
              <a:spcBef>
                <a:spcPts val="0"/>
              </a:spcBef>
              <a:spcAft>
                <a:spcPts val="0"/>
              </a:spcAft>
              <a:buClr>
                <a:srgbClr val="232752"/>
              </a:buClr>
              <a:buSzPts val="4800"/>
              <a:buFont typeface="Assistant ExtraBold"/>
              <a:buNone/>
            </a:pPr>
            <a:r>
              <a:rPr b="0" i="0" lang="iw-IL" sz="4800" u="none" cap="none" strike="noStrike">
                <a:solidFill>
                  <a:srgbClr val="00ACE6"/>
                </a:solidFill>
                <a:latin typeface="Assistant ExtraBold"/>
                <a:ea typeface="Assistant ExtraBold"/>
                <a:cs typeface="Assistant ExtraBold"/>
                <a:sym typeface="Assistant ExtraBold"/>
              </a:rPr>
              <a:t>מחזור הנתונים בשילוב בינה מלאכותית</a:t>
            </a:r>
            <a:endParaRPr b="0" i="0" sz="1400" u="none" cap="none" strike="noStrike">
              <a:solidFill>
                <a:srgbClr val="00ACE6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" name="Google Shape;24;p1"/>
          <p:cNvSpPr/>
          <p:nvPr/>
        </p:nvSpPr>
        <p:spPr>
          <a:xfrm>
            <a:off x="-5125" y="5051375"/>
            <a:ext cx="9144001" cy="92101"/>
          </a:xfrm>
          <a:prstGeom prst="rect">
            <a:avLst/>
          </a:prstGeom>
          <a:solidFill>
            <a:srgbClr val="FFC926"/>
          </a:solidFill>
          <a:ln>
            <a:noFill/>
          </a:ln>
        </p:spPr>
        <p:txBody>
          <a:bodyPr anchorCtr="0" anchor="ctr" bIns="45700" lIns="45700" spcFirstLastPara="1" rIns="45700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ssistant"/>
              <a:ea typeface="Assistant"/>
              <a:cs typeface="Assistant"/>
              <a:sym typeface="Assistant"/>
            </a:endParaRPr>
          </a:p>
        </p:txBody>
      </p:sp>
      <p:pic>
        <p:nvPicPr>
          <p:cNvPr descr="Google Shape;55;p13" id="25" name="Google Shape;25;p1"/>
          <p:cNvPicPr preferRelativeResize="0"/>
          <p:nvPr/>
        </p:nvPicPr>
        <p:blipFill rotWithShape="1">
          <a:blip r:embed="rId3">
            <a:alphaModFix/>
          </a:blip>
          <a:srcRect b="25722" l="4362" r="4571" t="19277"/>
          <a:stretch/>
        </p:blipFill>
        <p:spPr>
          <a:xfrm>
            <a:off x="7321641" y="146240"/>
            <a:ext cx="1442851" cy="871402"/>
          </a:xfrm>
          <a:prstGeom prst="rect">
            <a:avLst/>
          </a:prstGeom>
          <a:noFill/>
          <a:ln>
            <a:noFill/>
          </a:ln>
        </p:spPr>
      </p:pic>
      <p:sp>
        <p:nvSpPr>
          <p:cNvPr id="26" name="Google Shape;26;p1"/>
          <p:cNvSpPr txBox="1"/>
          <p:nvPr>
            <p:ph idx="12" type="sldNum"/>
          </p:nvPr>
        </p:nvSpPr>
        <p:spPr>
          <a:xfrm>
            <a:off x="174198" y="4533500"/>
            <a:ext cx="260930" cy="347951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00" lIns="91400" spcFirstLastPara="1" rIns="91400" wrap="square" tIns="91400">
            <a:norm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32752"/>
              </a:buClr>
              <a:buSzPts val="900"/>
              <a:buFont typeface="Assistant SemiBold"/>
              <a:buNone/>
            </a:pPr>
            <a:fld id="{00000000-1234-1234-1234-123412341234}" type="slidenum">
              <a:rPr lang="iw-IL" sz="900">
                <a:solidFill>
                  <a:srgbClr val="232752"/>
                </a:solidFill>
                <a:latin typeface="Assistant SemiBold"/>
                <a:ea typeface="Assistant SemiBold"/>
                <a:cs typeface="Assistant SemiBold"/>
                <a:sym typeface="Assistant SemiBold"/>
              </a:rPr>
              <a:t>‹#›</a:t>
            </a:fld>
            <a:endParaRPr/>
          </a:p>
        </p:txBody>
      </p:sp>
      <p:sp>
        <p:nvSpPr>
          <p:cNvPr id="27" name="Google Shape;27;p1"/>
          <p:cNvSpPr/>
          <p:nvPr/>
        </p:nvSpPr>
        <p:spPr>
          <a:xfrm>
            <a:off x="90899" y="4353924"/>
            <a:ext cx="8962202" cy="569401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45700" lIns="45700" spcFirstLastPara="1" rIns="45700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ssistant"/>
              <a:ea typeface="Assistant"/>
              <a:cs typeface="Assistant"/>
              <a:sym typeface="Assistant"/>
            </a:endParaRPr>
          </a:p>
        </p:txBody>
      </p:sp>
      <p:pic>
        <p:nvPicPr>
          <p:cNvPr descr="Google Shape;60;p13" id="28" name="Google Shape;28;p1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 rot="3173669">
            <a:off x="3845910" y="258465"/>
            <a:ext cx="428726" cy="946126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Google Shape;62;p13" id="29" name="Google Shape;29;p1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 rot="-2133876">
            <a:off x="7689315" y="3988899"/>
            <a:ext cx="1117046" cy="667702"/>
          </a:xfrm>
          <a:prstGeom prst="rect">
            <a:avLst/>
          </a:prstGeom>
          <a:noFill/>
          <a:ln>
            <a:noFill/>
          </a:ln>
        </p:spPr>
      </p:pic>
      <p:pic>
        <p:nvPicPr>
          <p:cNvPr id="30" name="Google Shape;30;p1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564985" y="802113"/>
            <a:ext cx="4262195" cy="35942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8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Google Shape;219;p5"/>
          <p:cNvSpPr/>
          <p:nvPr/>
        </p:nvSpPr>
        <p:spPr>
          <a:xfrm>
            <a:off x="1473150" y="952065"/>
            <a:ext cx="6077701" cy="3154501"/>
          </a:xfrm>
          <a:prstGeom prst="ellipse">
            <a:avLst/>
          </a:prstGeom>
          <a:noFill/>
          <a:ln cap="flat" cmpd="sng" w="19050">
            <a:solidFill>
              <a:srgbClr val="918D8E"/>
            </a:solidFill>
            <a:prstDash val="dot"/>
            <a:round/>
            <a:headEnd len="sm" w="sm" type="none"/>
            <a:tailEnd len="sm" w="sm" type="none"/>
          </a:ln>
        </p:spPr>
        <p:txBody>
          <a:bodyPr anchorCtr="0" anchor="ctr" bIns="45700" lIns="45700" spcFirstLastPara="1" rIns="45700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ssistant"/>
              <a:ea typeface="Assistant"/>
              <a:cs typeface="Assistant"/>
              <a:sym typeface="Assistant"/>
            </a:endParaRPr>
          </a:p>
        </p:txBody>
      </p:sp>
      <p:pic>
        <p:nvPicPr>
          <p:cNvPr descr="Google Shape;189;p17" id="220" name="Google Shape;220;p5"/>
          <p:cNvPicPr preferRelativeResize="0"/>
          <p:nvPr/>
        </p:nvPicPr>
        <p:blipFill rotWithShape="1">
          <a:blip r:embed="rId3">
            <a:alphaModFix amt="30000"/>
          </a:blip>
          <a:srcRect b="0" l="0" r="0" t="0"/>
          <a:stretch/>
        </p:blipFill>
        <p:spPr>
          <a:xfrm>
            <a:off x="3676244" y="2192070"/>
            <a:ext cx="450136" cy="448200"/>
          </a:xfrm>
          <a:prstGeom prst="rect">
            <a:avLst/>
          </a:prstGeom>
          <a:noFill/>
          <a:ln>
            <a:noFill/>
          </a:ln>
        </p:spPr>
      </p:pic>
      <p:sp>
        <p:nvSpPr>
          <p:cNvPr id="221" name="Google Shape;221;p5"/>
          <p:cNvSpPr/>
          <p:nvPr/>
        </p:nvSpPr>
        <p:spPr>
          <a:xfrm>
            <a:off x="3917245" y="2129769"/>
            <a:ext cx="1391400" cy="917701"/>
          </a:xfrm>
          <a:prstGeom prst="roundRect">
            <a:avLst>
              <a:gd fmla="val 10318" name="adj"/>
            </a:avLst>
          </a:prstGeom>
          <a:solidFill>
            <a:srgbClr val="F3F3F3"/>
          </a:solidFill>
          <a:ln cap="flat" cmpd="sng" w="9525">
            <a:solidFill>
              <a:srgbClr val="D9D9D9"/>
            </a:solidFill>
            <a:prstDash val="dot"/>
            <a:round/>
            <a:headEnd len="sm" w="sm" type="none"/>
            <a:tailEnd len="sm" w="sm" type="none"/>
          </a:ln>
        </p:spPr>
        <p:txBody>
          <a:bodyPr anchorCtr="0" anchor="ctr" bIns="45700" lIns="45700" spcFirstLastPara="1" rIns="45700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ssistant"/>
              <a:ea typeface="Assistant"/>
              <a:cs typeface="Assistant"/>
              <a:sym typeface="Assistant"/>
            </a:endParaRPr>
          </a:p>
        </p:txBody>
      </p:sp>
      <p:sp>
        <p:nvSpPr>
          <p:cNvPr id="222" name="Google Shape;222;p5"/>
          <p:cNvSpPr txBox="1"/>
          <p:nvPr>
            <p:ph idx="12" type="sldNum"/>
          </p:nvPr>
        </p:nvSpPr>
        <p:spPr>
          <a:xfrm>
            <a:off x="177856" y="4539850"/>
            <a:ext cx="257272" cy="335251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00" lIns="91400" spcFirstLastPara="1" rIns="91400" wrap="square" tIns="91400">
            <a:norm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32752"/>
              </a:buClr>
              <a:buSzPts val="900"/>
              <a:buFont typeface="Assistant ExtraBold"/>
              <a:buNone/>
            </a:pPr>
            <a:fld id="{00000000-1234-1234-1234-123412341234}" type="slidenum">
              <a:rPr lang="iw-IL">
                <a:latin typeface="Assistant ExtraBold"/>
                <a:ea typeface="Assistant ExtraBold"/>
                <a:cs typeface="Assistant ExtraBold"/>
                <a:sym typeface="Assistant ExtraBold"/>
              </a:rPr>
              <a:t>‹#›</a:t>
            </a:fld>
            <a:endParaRPr b="0" i="0" sz="900" u="none" cap="none" strike="noStrike">
              <a:solidFill>
                <a:srgbClr val="232752"/>
              </a:solidFill>
              <a:latin typeface="Assistant ExtraBold"/>
              <a:ea typeface="Assistant ExtraBold"/>
              <a:cs typeface="Assistant ExtraBold"/>
              <a:sym typeface="Assistant ExtraBold"/>
            </a:endParaRPr>
          </a:p>
        </p:txBody>
      </p:sp>
      <p:sp>
        <p:nvSpPr>
          <p:cNvPr id="223" name="Google Shape;223;p5"/>
          <p:cNvSpPr/>
          <p:nvPr/>
        </p:nvSpPr>
        <p:spPr>
          <a:xfrm>
            <a:off x="3942908" y="471225"/>
            <a:ext cx="1391401" cy="917701"/>
          </a:xfrm>
          <a:prstGeom prst="roundRect">
            <a:avLst>
              <a:gd fmla="val 10318" name="adj"/>
            </a:avLst>
          </a:prstGeom>
          <a:solidFill>
            <a:srgbClr val="F3F3F3"/>
          </a:solidFill>
          <a:ln>
            <a:noFill/>
          </a:ln>
        </p:spPr>
        <p:txBody>
          <a:bodyPr anchorCtr="0" anchor="ctr" bIns="45700" lIns="45700" spcFirstLastPara="1" rIns="45700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ssistant"/>
              <a:ea typeface="Assistant"/>
              <a:cs typeface="Assistant"/>
              <a:sym typeface="Assistant"/>
            </a:endParaRPr>
          </a:p>
        </p:txBody>
      </p:sp>
      <p:pic>
        <p:nvPicPr>
          <p:cNvPr descr="Google Shape;195;p17" id="224" name="Google Shape;224;p5"/>
          <p:cNvPicPr preferRelativeResize="0"/>
          <p:nvPr/>
        </p:nvPicPr>
        <p:blipFill rotWithShape="1">
          <a:blip r:embed="rId4">
            <a:alphaModFix amt="40000"/>
          </a:blip>
          <a:srcRect b="0" l="0" r="0" t="0"/>
          <a:stretch/>
        </p:blipFill>
        <p:spPr>
          <a:xfrm>
            <a:off x="4462276" y="653950"/>
            <a:ext cx="352632" cy="319200"/>
          </a:xfrm>
          <a:prstGeom prst="rect">
            <a:avLst/>
          </a:prstGeom>
          <a:noFill/>
          <a:ln>
            <a:noFill/>
          </a:ln>
        </p:spPr>
      </p:pic>
      <p:sp>
        <p:nvSpPr>
          <p:cNvPr id="225" name="Google Shape;225;p5"/>
          <p:cNvSpPr/>
          <p:nvPr/>
        </p:nvSpPr>
        <p:spPr>
          <a:xfrm>
            <a:off x="5637200" y="3242398"/>
            <a:ext cx="1391401" cy="917701"/>
          </a:xfrm>
          <a:prstGeom prst="roundRect">
            <a:avLst>
              <a:gd fmla="val 10318" name="adj"/>
            </a:avLst>
          </a:prstGeom>
          <a:solidFill>
            <a:srgbClr val="F3F3F3"/>
          </a:solidFill>
          <a:ln>
            <a:noFill/>
          </a:ln>
        </p:spPr>
        <p:txBody>
          <a:bodyPr anchorCtr="0" anchor="ctr" bIns="45700" lIns="45700" spcFirstLastPara="1" rIns="45700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ssistant"/>
              <a:ea typeface="Assistant"/>
              <a:cs typeface="Assistant"/>
              <a:sym typeface="Assistant"/>
            </a:endParaRPr>
          </a:p>
        </p:txBody>
      </p:sp>
      <p:pic>
        <p:nvPicPr>
          <p:cNvPr descr="Google Shape;198;p17" id="226" name="Google Shape;226;p5"/>
          <p:cNvPicPr preferRelativeResize="0"/>
          <p:nvPr/>
        </p:nvPicPr>
        <p:blipFill rotWithShape="1">
          <a:blip r:embed="rId5">
            <a:alphaModFix amt="40000"/>
          </a:blip>
          <a:srcRect b="0" l="0" r="0" t="0"/>
          <a:stretch/>
        </p:blipFill>
        <p:spPr>
          <a:xfrm>
            <a:off x="6178096" y="3402014"/>
            <a:ext cx="309415" cy="280077"/>
          </a:xfrm>
          <a:prstGeom prst="rect">
            <a:avLst/>
          </a:prstGeom>
          <a:noFill/>
          <a:ln>
            <a:noFill/>
          </a:ln>
        </p:spPr>
      </p:pic>
      <p:sp>
        <p:nvSpPr>
          <p:cNvPr id="227" name="Google Shape;227;p5"/>
          <p:cNvSpPr/>
          <p:nvPr/>
        </p:nvSpPr>
        <p:spPr>
          <a:xfrm>
            <a:off x="6643045" y="2007478"/>
            <a:ext cx="1391401" cy="917701"/>
          </a:xfrm>
          <a:prstGeom prst="roundRect">
            <a:avLst>
              <a:gd fmla="val 10318" name="adj"/>
            </a:avLst>
          </a:prstGeom>
          <a:solidFill>
            <a:srgbClr val="F3F3F3"/>
          </a:solidFill>
          <a:ln>
            <a:noFill/>
          </a:ln>
        </p:spPr>
        <p:txBody>
          <a:bodyPr anchorCtr="0" anchor="ctr" bIns="45700" lIns="45700" spcFirstLastPara="1" rIns="45700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ssistant"/>
              <a:ea typeface="Assistant"/>
              <a:cs typeface="Assistant"/>
              <a:sym typeface="Assistant"/>
            </a:endParaRPr>
          </a:p>
        </p:txBody>
      </p:sp>
      <p:sp>
        <p:nvSpPr>
          <p:cNvPr id="228" name="Google Shape;228;p5"/>
          <p:cNvSpPr/>
          <p:nvPr/>
        </p:nvSpPr>
        <p:spPr>
          <a:xfrm>
            <a:off x="5637255" y="792514"/>
            <a:ext cx="1391401" cy="917701"/>
          </a:xfrm>
          <a:prstGeom prst="roundRect">
            <a:avLst>
              <a:gd fmla="val 10318" name="adj"/>
            </a:avLst>
          </a:prstGeom>
          <a:solidFill>
            <a:srgbClr val="F3F3F3"/>
          </a:solidFill>
          <a:ln>
            <a:noFill/>
          </a:ln>
        </p:spPr>
        <p:txBody>
          <a:bodyPr anchorCtr="0" anchor="ctr" bIns="45700" lIns="45700" spcFirstLastPara="1" rIns="45700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ssistant"/>
              <a:ea typeface="Assistant"/>
              <a:cs typeface="Assistant"/>
              <a:sym typeface="Assistant"/>
            </a:endParaRPr>
          </a:p>
        </p:txBody>
      </p:sp>
      <p:sp>
        <p:nvSpPr>
          <p:cNvPr id="229" name="Google Shape;229;p5"/>
          <p:cNvSpPr/>
          <p:nvPr/>
        </p:nvSpPr>
        <p:spPr>
          <a:xfrm>
            <a:off x="2164970" y="827904"/>
            <a:ext cx="1391401" cy="917701"/>
          </a:xfrm>
          <a:prstGeom prst="roundRect">
            <a:avLst>
              <a:gd fmla="val 10318" name="adj"/>
            </a:avLst>
          </a:prstGeom>
          <a:solidFill>
            <a:srgbClr val="F3F3F3"/>
          </a:solidFill>
          <a:ln>
            <a:noFill/>
          </a:ln>
        </p:spPr>
        <p:txBody>
          <a:bodyPr anchorCtr="0" anchor="ctr" bIns="45700" lIns="45700" spcFirstLastPara="1" rIns="45700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ssistant"/>
              <a:ea typeface="Assistant"/>
              <a:cs typeface="Assistant"/>
              <a:sym typeface="Assistant"/>
            </a:endParaRPr>
          </a:p>
        </p:txBody>
      </p:sp>
      <p:sp>
        <p:nvSpPr>
          <p:cNvPr id="230" name="Google Shape;230;p5"/>
          <p:cNvSpPr/>
          <p:nvPr/>
        </p:nvSpPr>
        <p:spPr>
          <a:xfrm>
            <a:off x="1109562" y="2035125"/>
            <a:ext cx="1391401" cy="917700"/>
          </a:xfrm>
          <a:prstGeom prst="roundRect">
            <a:avLst>
              <a:gd fmla="val 10318" name="adj"/>
            </a:avLst>
          </a:prstGeom>
          <a:solidFill>
            <a:srgbClr val="F3F3F3"/>
          </a:solidFill>
          <a:ln>
            <a:noFill/>
          </a:ln>
        </p:spPr>
        <p:txBody>
          <a:bodyPr anchorCtr="0" anchor="ctr" bIns="45700" lIns="45700" spcFirstLastPara="1" rIns="45700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ssistant"/>
              <a:ea typeface="Assistant"/>
              <a:cs typeface="Assistant"/>
              <a:sym typeface="Assistant"/>
            </a:endParaRPr>
          </a:p>
        </p:txBody>
      </p:sp>
      <p:sp>
        <p:nvSpPr>
          <p:cNvPr id="231" name="Google Shape;231;p5"/>
          <p:cNvSpPr/>
          <p:nvPr/>
        </p:nvSpPr>
        <p:spPr>
          <a:xfrm>
            <a:off x="2164982" y="3242386"/>
            <a:ext cx="1391401" cy="917701"/>
          </a:xfrm>
          <a:prstGeom prst="roundRect">
            <a:avLst>
              <a:gd fmla="val 10318" name="adj"/>
            </a:avLst>
          </a:prstGeom>
          <a:solidFill>
            <a:srgbClr val="F3F3F3"/>
          </a:solidFill>
          <a:ln>
            <a:noFill/>
          </a:ln>
        </p:spPr>
        <p:txBody>
          <a:bodyPr anchorCtr="0" anchor="ctr" bIns="45700" lIns="45700" spcFirstLastPara="1" rIns="45700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ssistant"/>
              <a:ea typeface="Assistant"/>
              <a:cs typeface="Assistant"/>
              <a:sym typeface="Assistant"/>
            </a:endParaRPr>
          </a:p>
        </p:txBody>
      </p:sp>
      <p:sp>
        <p:nvSpPr>
          <p:cNvPr id="232" name="Google Shape;232;p5"/>
          <p:cNvSpPr/>
          <p:nvPr/>
        </p:nvSpPr>
        <p:spPr>
          <a:xfrm>
            <a:off x="3942922" y="3754558"/>
            <a:ext cx="1391401" cy="917701"/>
          </a:xfrm>
          <a:prstGeom prst="roundRect">
            <a:avLst>
              <a:gd fmla="val 10318" name="adj"/>
            </a:avLst>
          </a:prstGeom>
          <a:solidFill>
            <a:srgbClr val="F3F3F3"/>
          </a:solidFill>
          <a:ln>
            <a:noFill/>
          </a:ln>
        </p:spPr>
        <p:txBody>
          <a:bodyPr anchorCtr="0" anchor="ctr" bIns="45700" lIns="45700" spcFirstLastPara="1" rIns="45700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ssistant"/>
              <a:ea typeface="Assistant"/>
              <a:cs typeface="Assistant"/>
              <a:sym typeface="Assistant"/>
            </a:endParaRPr>
          </a:p>
        </p:txBody>
      </p:sp>
      <p:sp>
        <p:nvSpPr>
          <p:cNvPr id="233" name="Google Shape;233;p5"/>
          <p:cNvSpPr txBox="1"/>
          <p:nvPr/>
        </p:nvSpPr>
        <p:spPr>
          <a:xfrm>
            <a:off x="4010111" y="4126250"/>
            <a:ext cx="1257001" cy="528126"/>
          </a:xfrm>
          <a:prstGeom prst="rect">
            <a:avLst/>
          </a:prstGeom>
          <a:noFill/>
          <a:ln>
            <a:noFill/>
          </a:ln>
        </p:spPr>
        <p:txBody>
          <a:bodyPr anchorCtr="0" anchor="t" bIns="91400" lIns="91400" spcFirstLastPara="1" rIns="91400" wrap="square" tIns="91400">
            <a:spAutoFit/>
          </a:bodyPr>
          <a:lstStyle/>
          <a:p>
            <a:pPr indent="0" lvl="0" marL="0" marR="0" rtl="1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D9D9D9"/>
              </a:buClr>
              <a:buSzPts val="1000"/>
              <a:buFont typeface="Assistant SemiBold"/>
              <a:buNone/>
            </a:pPr>
            <a:r>
              <a:rPr b="0" i="0" lang="iw-IL" sz="1000" u="none" cap="none" strike="noStrike">
                <a:solidFill>
                  <a:srgbClr val="D9D9D9"/>
                </a:solidFill>
                <a:latin typeface="Assistant SemiBold"/>
                <a:ea typeface="Assistant SemiBold"/>
                <a:cs typeface="Assistant SemiBold"/>
                <a:sym typeface="Assistant SemiBold"/>
              </a:rPr>
              <a:t>עיבוד, ניתוח נתונים וויזואליזציה</a:t>
            </a:r>
            <a:endParaRPr b="0" i="0" sz="1000" u="none" cap="none" strike="noStrike">
              <a:solidFill>
                <a:srgbClr val="D9D9D9"/>
              </a:solidFill>
              <a:latin typeface="Assistant SemiBold"/>
              <a:ea typeface="Assistant SemiBold"/>
              <a:cs typeface="Assistant SemiBold"/>
              <a:sym typeface="Assistant SemiBold"/>
            </a:endParaRPr>
          </a:p>
        </p:txBody>
      </p:sp>
      <p:pic>
        <p:nvPicPr>
          <p:cNvPr descr="Google Shape;211;p17" id="234" name="Google Shape;234;p5"/>
          <p:cNvPicPr preferRelativeResize="0"/>
          <p:nvPr/>
        </p:nvPicPr>
        <p:blipFill rotWithShape="1">
          <a:blip r:embed="rId5">
            <a:alphaModFix amt="30000"/>
          </a:blip>
          <a:srcRect b="0" l="0" r="0" t="0"/>
          <a:stretch/>
        </p:blipFill>
        <p:spPr>
          <a:xfrm>
            <a:off x="4483820" y="3914173"/>
            <a:ext cx="309415" cy="280077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Google Shape;213;p17" id="235" name="Google Shape;235;p5"/>
          <p:cNvPicPr preferRelativeResize="0"/>
          <p:nvPr/>
        </p:nvPicPr>
        <p:blipFill rotWithShape="1">
          <a:blip r:embed="rId6">
            <a:alphaModFix amt="30000"/>
          </a:blip>
          <a:srcRect b="0" l="0" r="0" t="0"/>
          <a:stretch/>
        </p:blipFill>
        <p:spPr>
          <a:xfrm>
            <a:off x="6156623" y="924473"/>
            <a:ext cx="352650" cy="319221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Google Shape;214;p17" id="236" name="Google Shape;236;p5"/>
          <p:cNvPicPr preferRelativeResize="0"/>
          <p:nvPr/>
        </p:nvPicPr>
        <p:blipFill rotWithShape="1">
          <a:blip r:embed="rId7">
            <a:alphaModFix amt="30000"/>
          </a:blip>
          <a:srcRect b="0" l="0" r="0" t="0"/>
          <a:stretch/>
        </p:blipFill>
        <p:spPr>
          <a:xfrm>
            <a:off x="2672981" y="952070"/>
            <a:ext cx="375370" cy="339784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Google Shape;215;p17" id="237" name="Google Shape;237;p5"/>
          <p:cNvPicPr preferRelativeResize="0"/>
          <p:nvPr/>
        </p:nvPicPr>
        <p:blipFill rotWithShape="1">
          <a:blip r:embed="rId8">
            <a:alphaModFix amt="30000"/>
          </a:blip>
          <a:srcRect b="0" l="0" r="0" t="0"/>
          <a:stretch/>
        </p:blipFill>
        <p:spPr>
          <a:xfrm>
            <a:off x="1645578" y="2185853"/>
            <a:ext cx="319221" cy="288954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Google Shape;217;p17" id="238" name="Google Shape;238;p5"/>
          <p:cNvPicPr preferRelativeResize="0"/>
          <p:nvPr/>
        </p:nvPicPr>
        <p:blipFill rotWithShape="1">
          <a:blip r:embed="rId9">
            <a:alphaModFix/>
          </a:blip>
          <a:srcRect b="0" l="0" r="0" t="0"/>
          <a:stretch/>
        </p:blipFill>
        <p:spPr>
          <a:xfrm rot="351192">
            <a:off x="255522" y="4358345"/>
            <a:ext cx="682657" cy="40806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Google Shape;218;p17" id="239" name="Google Shape;239;p5"/>
          <p:cNvPicPr preferRelativeResize="0"/>
          <p:nvPr/>
        </p:nvPicPr>
        <p:blipFill rotWithShape="1">
          <a:blip r:embed="rId10">
            <a:alphaModFix amt="30000"/>
          </a:blip>
          <a:srcRect b="0" l="0" r="0" t="0"/>
          <a:stretch/>
        </p:blipFill>
        <p:spPr>
          <a:xfrm>
            <a:off x="4631864" y="1867847"/>
            <a:ext cx="1128479" cy="1056765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Google Shape;219;p17" id="240" name="Google Shape;240;p5"/>
          <p:cNvPicPr preferRelativeResize="0"/>
          <p:nvPr/>
        </p:nvPicPr>
        <p:blipFill rotWithShape="1">
          <a:blip r:embed="rId11">
            <a:alphaModFix amt="30000"/>
          </a:blip>
          <a:srcRect b="0" l="0" r="0" t="0"/>
          <a:stretch/>
        </p:blipFill>
        <p:spPr>
          <a:xfrm>
            <a:off x="3598938" y="2544231"/>
            <a:ext cx="1093658" cy="77265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תמונה 4" id="241" name="Google Shape;241;p5"/>
          <p:cNvPicPr preferRelativeResize="0"/>
          <p:nvPr/>
        </p:nvPicPr>
        <p:blipFill rotWithShape="1">
          <a:blip r:embed="rId12">
            <a:alphaModFix amt="30000"/>
          </a:blip>
          <a:srcRect b="0" l="0" r="0" t="0"/>
          <a:stretch/>
        </p:blipFill>
        <p:spPr>
          <a:xfrm>
            <a:off x="2679405" y="3390141"/>
            <a:ext cx="330672" cy="319091"/>
          </a:xfrm>
          <a:prstGeom prst="rect">
            <a:avLst/>
          </a:prstGeom>
          <a:noFill/>
          <a:ln>
            <a:noFill/>
          </a:ln>
        </p:spPr>
      </p:pic>
      <p:sp>
        <p:nvSpPr>
          <p:cNvPr id="242" name="Google Shape;242;p5"/>
          <p:cNvSpPr txBox="1"/>
          <p:nvPr/>
        </p:nvSpPr>
        <p:spPr>
          <a:xfrm>
            <a:off x="4066147" y="2329994"/>
            <a:ext cx="1093800" cy="600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00" lIns="91400" spcFirstLastPara="1" rIns="91400" wrap="square" tIns="91400">
            <a:spAutoFit/>
          </a:bodyPr>
          <a:lstStyle/>
          <a:p>
            <a:pPr indent="0" lvl="0" marL="0" marR="0" rtl="1" algn="ctr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rgbClr val="CDCDCD"/>
              </a:buClr>
              <a:buSzPts val="1200"/>
              <a:buFont typeface="Assistant ExtraBold"/>
              <a:buNone/>
            </a:pPr>
            <a:r>
              <a:rPr b="0" i="0" lang="iw-IL" sz="1200" u="none" cap="none" strike="noStrike">
                <a:solidFill>
                  <a:srgbClr val="CDCDCD"/>
                </a:solidFill>
                <a:latin typeface="Assistant ExtraBold"/>
                <a:ea typeface="Assistant ExtraBold"/>
                <a:cs typeface="Assistant ExtraBold"/>
                <a:sym typeface="Assistant ExtraBold"/>
              </a:rPr>
              <a:t>אינפואתיקה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1" algn="ctr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rgbClr val="CDCDCD"/>
              </a:buClr>
              <a:buSzPts val="1200"/>
              <a:buFont typeface="Assistant ExtraBold"/>
              <a:buNone/>
            </a:pPr>
            <a:r>
              <a:rPr b="0" i="0" lang="iw-IL" sz="1200" u="none" cap="none" strike="noStrike">
                <a:solidFill>
                  <a:srgbClr val="CDCDCD"/>
                </a:solidFill>
                <a:latin typeface="Assistant ExtraBold"/>
                <a:ea typeface="Assistant ExtraBold"/>
                <a:cs typeface="Assistant ExtraBold"/>
                <a:sym typeface="Assistant ExtraBold"/>
              </a:rPr>
              <a:t>וניהול ידע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3" name="Google Shape;243;p5"/>
          <p:cNvSpPr txBox="1"/>
          <p:nvPr/>
        </p:nvSpPr>
        <p:spPr>
          <a:xfrm>
            <a:off x="7456965" y="56674"/>
            <a:ext cx="1610700" cy="677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00" lIns="91400" spcFirstLastPara="1" rIns="91400" wrap="square" tIns="91400">
            <a:spAutoFit/>
          </a:bodyPr>
          <a:lstStyle/>
          <a:p>
            <a: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32752"/>
              </a:buClr>
              <a:buSzPts val="1600"/>
              <a:buFont typeface="Assistant ExtraBold"/>
              <a:buNone/>
            </a:pPr>
            <a:r>
              <a:rPr lang="iw-IL" sz="1600">
                <a:solidFill>
                  <a:srgbClr val="232752"/>
                </a:solidFill>
                <a:latin typeface="Assistant ExtraBold"/>
                <a:ea typeface="Assistant ExtraBold"/>
                <a:cs typeface="Assistant ExtraBold"/>
                <a:sym typeface="Assistant ExtraBold"/>
              </a:rPr>
              <a:t>תזכורת</a:t>
            </a:r>
            <a:endParaRPr b="0" i="0" sz="1400" u="none" cap="none" strike="noStrike">
              <a:solidFill>
                <a:srgbClr val="00ACE6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ACE6"/>
              </a:buClr>
              <a:buSzPts val="1600"/>
              <a:buFont typeface="Assistant ExtraBold"/>
              <a:buNone/>
            </a:pPr>
            <a:r>
              <a:rPr b="0" i="0" lang="iw-IL" sz="1600" u="none" cap="none" strike="noStrike">
                <a:solidFill>
                  <a:srgbClr val="00ACE6"/>
                </a:solidFill>
                <a:latin typeface="Assistant ExtraBold"/>
                <a:ea typeface="Assistant ExtraBold"/>
                <a:cs typeface="Assistant ExtraBold"/>
                <a:sym typeface="Assistant ExtraBold"/>
              </a:rPr>
              <a:t>מחזור הנתונים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244" name="Google Shape;244;p5"/>
          <p:cNvCxnSpPr/>
          <p:nvPr/>
        </p:nvCxnSpPr>
        <p:spPr>
          <a:xfrm>
            <a:off x="8262357" y="749374"/>
            <a:ext cx="686268" cy="1"/>
          </a:xfrm>
          <a:prstGeom prst="straightConnector1">
            <a:avLst/>
          </a:prstGeom>
          <a:noFill/>
          <a:ln cap="flat" cmpd="sng" w="9525">
            <a:solidFill>
              <a:srgbClr val="918D8E"/>
            </a:solidFill>
            <a:prstDash val="dot"/>
            <a:round/>
            <a:headEnd len="sm" w="sm" type="none"/>
            <a:tailEnd len="sm" w="sm" type="none"/>
          </a:ln>
        </p:spPr>
      </p:cxnSp>
      <p:pic>
        <p:nvPicPr>
          <p:cNvPr descr="Google Shape;130;p15" id="245" name="Google Shape;245;p5"/>
          <p:cNvPicPr preferRelativeResize="0"/>
          <p:nvPr/>
        </p:nvPicPr>
        <p:blipFill rotWithShape="1">
          <a:blip r:embed="rId13">
            <a:alphaModFix amt="30000"/>
          </a:blip>
          <a:srcRect b="0" l="0" r="0" t="0"/>
          <a:stretch/>
        </p:blipFill>
        <p:spPr>
          <a:xfrm>
            <a:off x="7184087" y="2155755"/>
            <a:ext cx="309419" cy="280084"/>
          </a:xfrm>
          <a:prstGeom prst="rect">
            <a:avLst/>
          </a:prstGeom>
          <a:noFill/>
          <a:ln>
            <a:noFill/>
          </a:ln>
        </p:spPr>
      </p:pic>
      <p:sp>
        <p:nvSpPr>
          <p:cNvPr id="246" name="Google Shape;246;p5"/>
          <p:cNvSpPr/>
          <p:nvPr/>
        </p:nvSpPr>
        <p:spPr>
          <a:xfrm>
            <a:off x="3942922" y="3754558"/>
            <a:ext cx="1391401" cy="917701"/>
          </a:xfrm>
          <a:prstGeom prst="roundRect">
            <a:avLst>
              <a:gd fmla="val 10318" name="adj"/>
            </a:avLst>
          </a:prstGeom>
          <a:solidFill>
            <a:srgbClr val="AE7F16"/>
          </a:solidFill>
          <a:ln>
            <a:noFill/>
          </a:ln>
        </p:spPr>
        <p:txBody>
          <a:bodyPr anchorCtr="0" anchor="ctr" bIns="45700" lIns="45700" spcFirstLastPara="1" rIns="45700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ssistant"/>
              <a:ea typeface="Assistant"/>
              <a:cs typeface="Assistant"/>
              <a:sym typeface="Assistant"/>
            </a:endParaRPr>
          </a:p>
        </p:txBody>
      </p:sp>
      <p:pic>
        <p:nvPicPr>
          <p:cNvPr descr="תמונה 169" id="247" name="Google Shape;247;p5"/>
          <p:cNvPicPr preferRelativeResize="0"/>
          <p:nvPr/>
        </p:nvPicPr>
        <p:blipFill rotWithShape="1">
          <a:blip r:embed="rId14">
            <a:alphaModFix/>
          </a:blip>
          <a:srcRect b="0" l="0" r="0" t="0"/>
          <a:stretch/>
        </p:blipFill>
        <p:spPr>
          <a:xfrm>
            <a:off x="4462277" y="3863354"/>
            <a:ext cx="352663" cy="319221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248" name="Google Shape;248;p5"/>
          <p:cNvGrpSpPr/>
          <p:nvPr/>
        </p:nvGrpSpPr>
        <p:grpSpPr>
          <a:xfrm>
            <a:off x="1258369" y="953232"/>
            <a:ext cx="6627332" cy="3714642"/>
            <a:chOff x="1258369" y="953232"/>
            <a:chExt cx="6627332" cy="3714642"/>
          </a:xfrm>
        </p:grpSpPr>
        <p:sp>
          <p:nvSpPr>
            <p:cNvPr id="249" name="Google Shape;249;p5"/>
            <p:cNvSpPr txBox="1"/>
            <p:nvPr/>
          </p:nvSpPr>
          <p:spPr>
            <a:xfrm>
              <a:off x="5786006" y="3651410"/>
              <a:ext cx="1093801" cy="50779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00" lIns="91400" spcFirstLastPara="1" rIns="91400" wrap="square" tIns="91400">
              <a:spAutoFit/>
            </a:bodyPr>
            <a:lstStyle/>
            <a:p>
              <a:pPr indent="0" lvl="0" marL="0" marR="0" rtl="1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B7B7B7"/>
                </a:buClr>
                <a:buSzPts val="1050"/>
                <a:buFont typeface="Assistant"/>
                <a:buNone/>
              </a:pPr>
              <a:r>
                <a:rPr b="1" i="0" lang="iw-IL" sz="1050" u="none" cap="none" strike="noStrike">
                  <a:solidFill>
                    <a:srgbClr val="B7B7B7"/>
                  </a:solidFill>
                  <a:latin typeface="Assistant"/>
                  <a:ea typeface="Assistant"/>
                  <a:cs typeface="Assistant"/>
                  <a:sym typeface="Assistant"/>
                </a:rPr>
                <a:t>ניקוי ואינטגרציה</a:t>
              </a:r>
              <a:endParaRPr b="1" i="0" sz="1050" u="none" cap="none" strike="noStrike">
                <a:solidFill>
                  <a:srgbClr val="B7B7B7"/>
                </a:solidFill>
                <a:latin typeface="Assistant"/>
                <a:ea typeface="Assistant"/>
                <a:cs typeface="Assistant"/>
                <a:sym typeface="Assistant"/>
              </a:endParaRPr>
            </a:p>
            <a:p>
              <a:pPr indent="0" lvl="0" marL="0" marR="0" rtl="1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B7B7B7"/>
                </a:buClr>
                <a:buSzPts val="1050"/>
                <a:buFont typeface="Assistant"/>
                <a:buNone/>
              </a:pPr>
              <a:r>
                <a:rPr b="1" i="0" lang="iw-IL" sz="1050" u="none" cap="none" strike="noStrike">
                  <a:solidFill>
                    <a:srgbClr val="B7B7B7"/>
                  </a:solidFill>
                  <a:latin typeface="Assistant"/>
                  <a:ea typeface="Assistant"/>
                  <a:cs typeface="Assistant"/>
                  <a:sym typeface="Assistant"/>
                </a:rPr>
                <a:t>של נתונים</a:t>
              </a:r>
              <a:endParaRPr b="1" i="0" sz="1050" u="none" cap="none" strike="noStrike">
                <a:solidFill>
                  <a:srgbClr val="B7B7B7"/>
                </a:solidFill>
                <a:latin typeface="Assistant"/>
                <a:ea typeface="Assistant"/>
                <a:cs typeface="Assistant"/>
                <a:sym typeface="Assistant"/>
              </a:endParaRPr>
            </a:p>
          </p:txBody>
        </p:sp>
        <p:sp>
          <p:nvSpPr>
            <p:cNvPr id="250" name="Google Shape;250;p5"/>
            <p:cNvSpPr txBox="1"/>
            <p:nvPr/>
          </p:nvSpPr>
          <p:spPr>
            <a:xfrm>
              <a:off x="6791900" y="2393583"/>
              <a:ext cx="1093801" cy="50779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00" lIns="91400" spcFirstLastPara="1" rIns="91400" wrap="square" tIns="91400">
              <a:spAutoFit/>
            </a:bodyPr>
            <a:lstStyle/>
            <a:p>
              <a:pPr indent="0" lvl="0" marL="0" marR="0" rtl="1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B7B7B7"/>
                </a:buClr>
                <a:buSzPts val="1050"/>
                <a:buFont typeface="Assistant"/>
                <a:buNone/>
              </a:pPr>
              <a:r>
                <a:rPr b="1" i="0" lang="iw-IL" sz="1050" u="none" cap="none" strike="noStrike">
                  <a:solidFill>
                    <a:srgbClr val="B7B7B7"/>
                  </a:solidFill>
                  <a:latin typeface="Assistant"/>
                  <a:ea typeface="Assistant"/>
                  <a:cs typeface="Assistant"/>
                  <a:sym typeface="Assistant"/>
                </a:rPr>
                <a:t>אחזור ואחסון נתונים</a:t>
              </a:r>
              <a:endParaRPr b="1" i="0" sz="1050" u="none" cap="none" strike="noStrike">
                <a:solidFill>
                  <a:srgbClr val="B7B7B7"/>
                </a:solidFill>
                <a:latin typeface="Assistant"/>
                <a:ea typeface="Assistant"/>
                <a:cs typeface="Assistant"/>
                <a:sym typeface="Assistant"/>
              </a:endParaRPr>
            </a:p>
          </p:txBody>
        </p:sp>
        <p:sp>
          <p:nvSpPr>
            <p:cNvPr id="251" name="Google Shape;251;p5"/>
            <p:cNvSpPr txBox="1"/>
            <p:nvPr/>
          </p:nvSpPr>
          <p:spPr>
            <a:xfrm>
              <a:off x="5786061" y="1201527"/>
              <a:ext cx="1093801" cy="50779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00" lIns="91400" spcFirstLastPara="1" rIns="91400" wrap="square" tIns="91400">
              <a:spAutoFit/>
            </a:bodyPr>
            <a:lstStyle/>
            <a:p>
              <a:pPr indent="0" lvl="0" marL="0" marR="0" rtl="1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B7B7B7"/>
                </a:buClr>
                <a:buSzPts val="1050"/>
                <a:buFont typeface="Assistant"/>
                <a:buNone/>
              </a:pPr>
              <a:r>
                <a:rPr b="1" i="0" lang="iw-IL" sz="1050" u="none" cap="none" strike="noStrike">
                  <a:solidFill>
                    <a:srgbClr val="B7B7B7"/>
                  </a:solidFill>
                  <a:latin typeface="Assistant"/>
                  <a:ea typeface="Assistant"/>
                  <a:cs typeface="Assistant"/>
                  <a:sym typeface="Assistant"/>
                </a:rPr>
                <a:t>איתור וזיהוי </a:t>
              </a:r>
              <a:br>
                <a:rPr b="1" i="0" lang="iw-IL" sz="1050" u="none" cap="none" strike="noStrike">
                  <a:solidFill>
                    <a:srgbClr val="B7B7B7"/>
                  </a:solidFill>
                  <a:latin typeface="Assistant"/>
                  <a:ea typeface="Assistant"/>
                  <a:cs typeface="Assistant"/>
                  <a:sym typeface="Assistant"/>
                </a:rPr>
              </a:br>
              <a:r>
                <a:rPr b="1" i="0" lang="iw-IL" sz="1050" u="none" cap="none" strike="noStrike">
                  <a:solidFill>
                    <a:srgbClr val="B7B7B7"/>
                  </a:solidFill>
                  <a:latin typeface="Assistant"/>
                  <a:ea typeface="Assistant"/>
                  <a:cs typeface="Assistant"/>
                  <a:sym typeface="Assistant"/>
                </a:rPr>
                <a:t>מקורות נתונים</a:t>
              </a:r>
              <a:endParaRPr b="1" i="0" sz="1050" u="none" cap="none" strike="noStrike">
                <a:solidFill>
                  <a:srgbClr val="B7B7B7"/>
                </a:solidFill>
                <a:latin typeface="Assistant"/>
                <a:ea typeface="Assistant"/>
                <a:cs typeface="Assistant"/>
                <a:sym typeface="Assistant"/>
              </a:endParaRPr>
            </a:p>
          </p:txBody>
        </p:sp>
        <p:sp>
          <p:nvSpPr>
            <p:cNvPr id="252" name="Google Shape;252;p5"/>
            <p:cNvSpPr txBox="1"/>
            <p:nvPr/>
          </p:nvSpPr>
          <p:spPr>
            <a:xfrm>
              <a:off x="4091713" y="953232"/>
              <a:ext cx="1093801" cy="34621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00" lIns="91400" spcFirstLastPara="1" rIns="91400" wrap="square" tIns="91400">
              <a:spAutoFit/>
            </a:bodyPr>
            <a:lstStyle/>
            <a:p>
              <a:pPr indent="0" lvl="0" marL="0" marR="0" rtl="1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B7B7B7"/>
                </a:buClr>
                <a:buSzPts val="1050"/>
                <a:buFont typeface="Assistant"/>
                <a:buNone/>
              </a:pPr>
              <a:r>
                <a:rPr b="1" i="0" lang="iw-IL" sz="1050" u="none" cap="none" strike="noStrike">
                  <a:solidFill>
                    <a:srgbClr val="B7B7B7"/>
                  </a:solidFill>
                  <a:latin typeface="Assistant"/>
                  <a:ea typeface="Assistant"/>
                  <a:cs typeface="Assistant"/>
                  <a:sym typeface="Assistant"/>
                </a:rPr>
                <a:t>הגדרת הבעיה</a:t>
              </a:r>
              <a:endParaRPr b="1" i="0" sz="1050" u="none" cap="none" strike="noStrike">
                <a:solidFill>
                  <a:srgbClr val="B7B7B7"/>
                </a:solidFill>
                <a:latin typeface="Assistant"/>
                <a:ea typeface="Assistant"/>
                <a:cs typeface="Assistant"/>
                <a:sym typeface="Assistant"/>
              </a:endParaRPr>
            </a:p>
          </p:txBody>
        </p:sp>
        <p:sp>
          <p:nvSpPr>
            <p:cNvPr id="253" name="Google Shape;253;p5"/>
            <p:cNvSpPr txBox="1"/>
            <p:nvPr/>
          </p:nvSpPr>
          <p:spPr>
            <a:xfrm>
              <a:off x="2313776" y="1319478"/>
              <a:ext cx="1093801" cy="34621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00" lIns="91400" spcFirstLastPara="1" rIns="91400" wrap="square" tIns="91400">
              <a:spAutoFit/>
            </a:bodyPr>
            <a:lstStyle/>
            <a:p>
              <a:pPr indent="0" lvl="0" marL="0" marR="0" rtl="1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B7B7B7"/>
                </a:buClr>
                <a:buSzPts val="1050"/>
                <a:buFont typeface="Assistant"/>
                <a:buNone/>
              </a:pPr>
              <a:r>
                <a:rPr b="1" i="0" lang="iw-IL" sz="1050" u="none" cap="none" strike="noStrike">
                  <a:solidFill>
                    <a:srgbClr val="B7B7B7"/>
                  </a:solidFill>
                  <a:latin typeface="Assistant"/>
                  <a:ea typeface="Assistant"/>
                  <a:cs typeface="Assistant"/>
                  <a:sym typeface="Assistant"/>
                </a:rPr>
                <a:t>משוב</a:t>
              </a:r>
              <a:endParaRPr b="1" i="0" sz="1050" u="none" cap="none" strike="noStrike">
                <a:solidFill>
                  <a:srgbClr val="B7B7B7"/>
                </a:solidFill>
                <a:latin typeface="Assistant"/>
                <a:ea typeface="Assistant"/>
                <a:cs typeface="Assistant"/>
                <a:sym typeface="Assistant"/>
              </a:endParaRPr>
            </a:p>
          </p:txBody>
        </p:sp>
        <p:sp>
          <p:nvSpPr>
            <p:cNvPr id="254" name="Google Shape;254;p5"/>
            <p:cNvSpPr txBox="1"/>
            <p:nvPr/>
          </p:nvSpPr>
          <p:spPr>
            <a:xfrm>
              <a:off x="1258369" y="2483156"/>
              <a:ext cx="1093801" cy="34621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00" lIns="91400" spcFirstLastPara="1" rIns="91400" wrap="square" tIns="91400">
              <a:spAutoFit/>
            </a:bodyPr>
            <a:lstStyle/>
            <a:p>
              <a:pPr indent="0" lvl="0" marL="0" marR="0" rtl="1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B7B7B7"/>
                </a:buClr>
                <a:buSzPts val="1050"/>
                <a:buFont typeface="Assistant"/>
                <a:buNone/>
              </a:pPr>
              <a:r>
                <a:rPr b="1" i="0" lang="iw-IL" sz="1050" u="none" cap="none" strike="noStrike">
                  <a:solidFill>
                    <a:srgbClr val="B7B7B7"/>
                  </a:solidFill>
                  <a:latin typeface="Assistant"/>
                  <a:ea typeface="Assistant"/>
                  <a:cs typeface="Assistant"/>
                  <a:sym typeface="Assistant"/>
                </a:rPr>
                <a:t>קבלת החלטות</a:t>
              </a:r>
              <a:endParaRPr b="1" i="0" sz="1050" u="none" cap="none" strike="noStrike">
                <a:solidFill>
                  <a:srgbClr val="B7B7B7"/>
                </a:solidFill>
                <a:latin typeface="Assistant"/>
                <a:ea typeface="Assistant"/>
                <a:cs typeface="Assistant"/>
                <a:sym typeface="Assistant"/>
              </a:endParaRPr>
            </a:p>
          </p:txBody>
        </p:sp>
        <p:sp>
          <p:nvSpPr>
            <p:cNvPr id="255" name="Google Shape;255;p5"/>
            <p:cNvSpPr txBox="1"/>
            <p:nvPr/>
          </p:nvSpPr>
          <p:spPr>
            <a:xfrm>
              <a:off x="2313789" y="3700738"/>
              <a:ext cx="1093801" cy="34621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00" lIns="91400" spcFirstLastPara="1" rIns="91400" wrap="square" tIns="91400">
              <a:spAutoFit/>
            </a:bodyPr>
            <a:lstStyle/>
            <a:p>
              <a:pPr indent="0" lvl="0" marL="0" marR="0" rtl="1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B7B7B7"/>
                </a:buClr>
                <a:buSzPts val="1050"/>
                <a:buFont typeface="Assistant"/>
                <a:buNone/>
              </a:pPr>
              <a:r>
                <a:rPr b="1" i="0" lang="iw-IL" sz="1050" u="none" cap="none" strike="noStrike">
                  <a:solidFill>
                    <a:srgbClr val="B7B7B7"/>
                  </a:solidFill>
                  <a:latin typeface="Assistant"/>
                  <a:ea typeface="Assistant"/>
                  <a:cs typeface="Assistant"/>
                  <a:sym typeface="Assistant"/>
                </a:rPr>
                <a:t>פרזנטציה</a:t>
              </a:r>
              <a:endParaRPr b="1" i="0" sz="1050" u="none" cap="none" strike="noStrike">
                <a:solidFill>
                  <a:srgbClr val="B7B7B7"/>
                </a:solidFill>
                <a:latin typeface="Assistant"/>
                <a:ea typeface="Assistant"/>
                <a:cs typeface="Assistant"/>
                <a:sym typeface="Assistant"/>
              </a:endParaRPr>
            </a:p>
          </p:txBody>
        </p:sp>
        <p:sp>
          <p:nvSpPr>
            <p:cNvPr id="256" name="Google Shape;256;p5"/>
            <p:cNvSpPr txBox="1"/>
            <p:nvPr/>
          </p:nvSpPr>
          <p:spPr>
            <a:xfrm>
              <a:off x="3936205" y="4160075"/>
              <a:ext cx="1400176" cy="50779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00" lIns="91400" spcFirstLastPara="1" rIns="91400" wrap="square" tIns="91400">
              <a:spAutoFit/>
            </a:bodyPr>
            <a:lstStyle/>
            <a:p>
              <a:pPr indent="0" lvl="0" marL="0" marR="0" rtl="1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050"/>
                <a:buFont typeface="Assistant"/>
                <a:buNone/>
              </a:pPr>
              <a:r>
                <a:rPr b="1" i="0" lang="iw-IL" sz="1050" u="none" cap="none" strike="noStrike">
                  <a:solidFill>
                    <a:schemeClr val="lt1"/>
                  </a:solidFill>
                  <a:latin typeface="Assistant"/>
                  <a:ea typeface="Assistant"/>
                  <a:cs typeface="Assistant"/>
                  <a:sym typeface="Assistant"/>
                </a:rPr>
                <a:t>עיבוד, ניתוח נתונים וויזואליזציה</a:t>
              </a:r>
              <a:endParaRPr b="1" i="0" sz="1050" u="none" cap="none" strike="noStrike">
                <a:solidFill>
                  <a:schemeClr val="lt1"/>
                </a:solidFill>
                <a:latin typeface="Assistant"/>
                <a:ea typeface="Assistant"/>
                <a:cs typeface="Assistant"/>
                <a:sym typeface="Assistant"/>
              </a:endParaRPr>
            </a:p>
          </p:txBody>
        </p:sp>
      </p:grp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60" name="Shape 2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" name="Google Shape;261;g2eacd8b2686_0_53"/>
          <p:cNvSpPr txBox="1"/>
          <p:nvPr/>
        </p:nvSpPr>
        <p:spPr>
          <a:xfrm>
            <a:off x="448311" y="1216492"/>
            <a:ext cx="8148000" cy="28629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285750" lvl="0" marL="28575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•"/>
            </a:pPr>
            <a:r>
              <a:rPr lang="iw-IL" sz="2000">
                <a:latin typeface="Assistant"/>
                <a:ea typeface="Assistant"/>
                <a:cs typeface="Assistant"/>
                <a:sym typeface="Assistant"/>
              </a:rPr>
              <a:t>לאחר שהתחלתם.ן לעבוד על ניתוח הנתונים, תוכלו לכלול בפרומפט את המסקנות מהנתונים שניתחתם.ן ולבקש הצעות לניתוחים נוספים</a:t>
            </a:r>
            <a:endParaRPr sz="2000">
              <a:latin typeface="Assistant"/>
              <a:ea typeface="Assistant"/>
              <a:cs typeface="Assistant"/>
              <a:sym typeface="Assistant"/>
            </a:endParaRPr>
          </a:p>
          <a:p>
            <a:pPr indent="-285750" lvl="0" marL="28575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Assistant"/>
              <a:buChar char="•"/>
            </a:pPr>
            <a:r>
              <a:rPr lang="iw-IL" sz="2000">
                <a:latin typeface="Assistant"/>
                <a:ea typeface="Assistant"/>
                <a:cs typeface="Assistant"/>
                <a:sym typeface="Assistant"/>
              </a:rPr>
              <a:t>תוכלו לקבל הכוונה לחישובים שברצונכם.ן לעשות ואתם.ן לא בטוחים.ות כיצד - ניתוחים סטטיסטיים, טבלאות פיבוט וכו</a:t>
            </a:r>
            <a:endParaRPr sz="2000">
              <a:latin typeface="Assistant"/>
              <a:ea typeface="Assistant"/>
              <a:cs typeface="Assistant"/>
              <a:sym typeface="Assistant"/>
            </a:endParaRPr>
          </a:p>
          <a:p>
            <a:pPr indent="-285750" lvl="0" marL="28575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Assistant"/>
              <a:buChar char="•"/>
            </a:pPr>
            <a:r>
              <a:rPr lang="iw-IL" sz="2000">
                <a:latin typeface="Assistant"/>
                <a:ea typeface="Assistant"/>
                <a:cs typeface="Assistant"/>
                <a:sym typeface="Assistant"/>
              </a:rPr>
              <a:t>תוכלו להיעזר בבינה המלאכותית לניסוח המלצות לאור ניתוח הנתונים והמסקנות העולות מהניתוח</a:t>
            </a:r>
            <a:endParaRPr sz="2000">
              <a:latin typeface="Assistant"/>
              <a:ea typeface="Assistant"/>
              <a:cs typeface="Assistant"/>
              <a:sym typeface="Assistant"/>
            </a:endParaRPr>
          </a:p>
          <a:p>
            <a:pPr indent="0" lvl="0" marL="45720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latin typeface="Assistant"/>
              <a:ea typeface="Assistant"/>
              <a:cs typeface="Assistant"/>
              <a:sym typeface="Assistant"/>
            </a:endParaRPr>
          </a:p>
          <a:p>
            <a: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000" u="none" cap="none" strike="noStrike">
              <a:solidFill>
                <a:srgbClr val="000000"/>
              </a:solidFill>
              <a:latin typeface="Assistant"/>
              <a:ea typeface="Assistant"/>
              <a:cs typeface="Assistant"/>
              <a:sym typeface="Assistant"/>
            </a:endParaRPr>
          </a:p>
          <a:p>
            <a:pPr indent="0" lvl="0" marL="45720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latin typeface="Assistant"/>
              <a:ea typeface="Assistant"/>
              <a:cs typeface="Assistant"/>
              <a:sym typeface="Assistant"/>
            </a:endParaRPr>
          </a:p>
        </p:txBody>
      </p:sp>
      <p:sp>
        <p:nvSpPr>
          <p:cNvPr id="262" name="Google Shape;262;g2eacd8b2686_0_53"/>
          <p:cNvSpPr txBox="1"/>
          <p:nvPr/>
        </p:nvSpPr>
        <p:spPr>
          <a:xfrm>
            <a:off x="368949" y="360025"/>
            <a:ext cx="8306700" cy="554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00" lIns="91400" spcFirstLastPara="1" rIns="91400" wrap="square" tIns="91400">
            <a:spAutoFit/>
          </a:bodyPr>
          <a:lstStyle/>
          <a:p>
            <a: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32752"/>
              </a:buClr>
              <a:buSzPts val="1600"/>
              <a:buFont typeface="Assistant ExtraBold"/>
              <a:buNone/>
            </a:pPr>
            <a:r>
              <a:rPr b="0" i="0" lang="iw-IL" sz="2400" u="none" cap="none" strike="noStrike">
                <a:solidFill>
                  <a:srgbClr val="232752"/>
                </a:solidFill>
                <a:latin typeface="Assistant ExtraBold"/>
                <a:ea typeface="Assistant ExtraBold"/>
                <a:cs typeface="Assistant ExtraBold"/>
                <a:sym typeface="Assistant ExtraBold"/>
              </a:rPr>
              <a:t>כיצד נוכל להיעזר בבינה  מלאכותית בשלב </a:t>
            </a:r>
            <a:r>
              <a:rPr lang="iw-IL" sz="2400">
                <a:solidFill>
                  <a:srgbClr val="232752"/>
                </a:solidFill>
                <a:latin typeface="Assistant ExtraBold"/>
                <a:ea typeface="Assistant ExtraBold"/>
                <a:cs typeface="Assistant ExtraBold"/>
                <a:sym typeface="Assistant ExtraBold"/>
              </a:rPr>
              <a:t>ניתוח הנתונים?</a:t>
            </a:r>
            <a:endParaRPr b="0" i="0" sz="2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3" name="Google Shape;263;g2eacd8b2686_0_53"/>
          <p:cNvSpPr txBox="1"/>
          <p:nvPr/>
        </p:nvSpPr>
        <p:spPr>
          <a:xfrm>
            <a:off x="273503" y="4337845"/>
            <a:ext cx="8727600" cy="6465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iw-IL" sz="1800" u="none" cap="none" strike="noStrike">
                <a:solidFill>
                  <a:srgbClr val="000000"/>
                </a:solidFill>
                <a:latin typeface="Assistant"/>
                <a:ea typeface="Assistant"/>
                <a:cs typeface="Assistant"/>
                <a:sym typeface="Assistant"/>
              </a:rPr>
              <a:t>זכרו –</a:t>
            </a:r>
            <a:endParaRPr/>
          </a:p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iw-IL" sz="1800" u="none" cap="none" strike="noStrike">
                <a:solidFill>
                  <a:srgbClr val="000000"/>
                </a:solidFill>
                <a:latin typeface="Assistant"/>
                <a:ea typeface="Assistant"/>
                <a:cs typeface="Assistant"/>
                <a:sym typeface="Assistant"/>
              </a:rPr>
              <a:t> כמו בכל תהליך של עבודה עם הבינה המלאכותית היוצרת - מדובר בתהליך שדורש חזרה והעמקה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67" name="Shape 2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" name="Google Shape;268;g2eaa5a63121_1_0"/>
          <p:cNvSpPr txBox="1"/>
          <p:nvPr/>
        </p:nvSpPr>
        <p:spPr>
          <a:xfrm>
            <a:off x="448311" y="1216492"/>
            <a:ext cx="8148000" cy="28629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285750" lvl="0" marL="28575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•"/>
            </a:pPr>
            <a:r>
              <a:rPr lang="iw-IL" sz="2000">
                <a:latin typeface="Assistant"/>
                <a:ea typeface="Assistant"/>
                <a:cs typeface="Assistant"/>
                <a:sym typeface="Assistant"/>
              </a:rPr>
              <a:t>היעזרו בבינה המלאכותית לקבל הצעות למימדים וסוגי תרשימים מומלצים - דייקו את השאלות והבחינו בין תרשימים מונחי KPI ואחרים</a:t>
            </a:r>
            <a:endParaRPr sz="2000">
              <a:latin typeface="Assistant"/>
              <a:ea typeface="Assistant"/>
              <a:cs typeface="Assistant"/>
              <a:sym typeface="Assistant"/>
            </a:endParaRPr>
          </a:p>
          <a:p>
            <a:pPr indent="-285750" lvl="0" marL="28575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•"/>
            </a:pPr>
            <a:r>
              <a:rPr lang="iw-IL" sz="2000">
                <a:latin typeface="Assistant"/>
                <a:ea typeface="Assistant"/>
                <a:cs typeface="Assistant"/>
                <a:sym typeface="Assistant"/>
              </a:rPr>
              <a:t>זיכרו כי יש תרשימים שהם רלוונטיים לנקודה ספציפית בזמן ותרשימים שהם רלוונטיים לאורך זמן</a:t>
            </a:r>
            <a:endParaRPr sz="2000">
              <a:latin typeface="Assistant"/>
              <a:ea typeface="Assistant"/>
              <a:cs typeface="Assistant"/>
              <a:sym typeface="Assistant"/>
            </a:endParaRPr>
          </a:p>
          <a:p>
            <a:pPr indent="-285750" lvl="0" marL="28575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•"/>
            </a:pPr>
            <a:r>
              <a:rPr lang="iw-IL" sz="2000">
                <a:latin typeface="Assistant"/>
                <a:ea typeface="Assistant"/>
                <a:cs typeface="Assistant"/>
                <a:sym typeface="Assistant"/>
              </a:rPr>
              <a:t>מומלץ לקיים דיון גם בנושא צבעים </a:t>
            </a:r>
            <a:endParaRPr sz="2000"/>
          </a:p>
          <a:p>
            <a: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000" u="none" cap="none" strike="noStrike">
              <a:solidFill>
                <a:srgbClr val="000000"/>
              </a:solidFill>
              <a:latin typeface="Assistant"/>
              <a:ea typeface="Assistant"/>
              <a:cs typeface="Assistant"/>
              <a:sym typeface="Assistant"/>
            </a:endParaRPr>
          </a:p>
          <a:p>
            <a: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iw-IL" sz="2000" u="none" cap="none" strike="noStrike">
                <a:solidFill>
                  <a:srgbClr val="000000"/>
                </a:solidFill>
                <a:latin typeface="Assistant"/>
                <a:ea typeface="Assistant"/>
                <a:cs typeface="Assistant"/>
                <a:sym typeface="Assistant"/>
              </a:rPr>
              <a:t>בקרה:</a:t>
            </a:r>
            <a:endParaRPr/>
          </a:p>
          <a:p>
            <a:pPr indent="-285750" lvl="0" marL="28575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•"/>
            </a:pPr>
            <a:r>
              <a:rPr lang="iw-IL" sz="2000">
                <a:latin typeface="Assistant"/>
                <a:ea typeface="Assistant"/>
                <a:cs typeface="Assistant"/>
                <a:sym typeface="Assistant"/>
              </a:rPr>
              <a:t>בחנו האם התקבלו מענים לכל ה- KPI's</a:t>
            </a:r>
            <a:endParaRPr sz="2000">
              <a:latin typeface="Assistant"/>
              <a:ea typeface="Assistant"/>
              <a:cs typeface="Assistant"/>
              <a:sym typeface="Assistant"/>
            </a:endParaRPr>
          </a:p>
          <a:p>
            <a:pPr indent="-285750" lvl="0" marL="28575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Assistant"/>
              <a:buChar char="•"/>
            </a:pPr>
            <a:r>
              <a:rPr lang="iw-IL" sz="2000">
                <a:latin typeface="Assistant"/>
                <a:ea typeface="Assistant"/>
                <a:cs typeface="Assistant"/>
                <a:sym typeface="Assistant"/>
              </a:rPr>
              <a:t>בחנו האם </a:t>
            </a:r>
            <a:r>
              <a:rPr lang="iw-IL" sz="2000">
                <a:solidFill>
                  <a:schemeClr val="dk1"/>
                </a:solidFill>
                <a:latin typeface="Assistant"/>
                <a:ea typeface="Assistant"/>
                <a:cs typeface="Assistant"/>
                <a:sym typeface="Assistant"/>
              </a:rPr>
              <a:t>התקבלו מענים</a:t>
            </a:r>
            <a:r>
              <a:rPr lang="iw-IL" sz="2000">
                <a:latin typeface="Assistant"/>
                <a:ea typeface="Assistant"/>
                <a:cs typeface="Assistant"/>
                <a:sym typeface="Assistant"/>
              </a:rPr>
              <a:t> לכל "לקוח"</a:t>
            </a:r>
            <a:endParaRPr sz="2000">
              <a:latin typeface="Assistant"/>
              <a:ea typeface="Assistant"/>
              <a:cs typeface="Assistant"/>
              <a:sym typeface="Assistant"/>
            </a:endParaRPr>
          </a:p>
        </p:txBody>
      </p:sp>
      <p:sp>
        <p:nvSpPr>
          <p:cNvPr id="269" name="Google Shape;269;g2eaa5a63121_1_0"/>
          <p:cNvSpPr txBox="1"/>
          <p:nvPr/>
        </p:nvSpPr>
        <p:spPr>
          <a:xfrm>
            <a:off x="368949" y="360025"/>
            <a:ext cx="8306700" cy="554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00" lIns="91400" spcFirstLastPara="1" rIns="91400" wrap="square" tIns="91400">
            <a:spAutoFit/>
          </a:bodyPr>
          <a:lstStyle/>
          <a:p>
            <a: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32752"/>
              </a:buClr>
              <a:buSzPts val="1600"/>
              <a:buFont typeface="Assistant ExtraBold"/>
              <a:buNone/>
            </a:pPr>
            <a:r>
              <a:rPr b="0" i="0" lang="iw-IL" sz="2400" u="none" cap="none" strike="noStrike">
                <a:solidFill>
                  <a:srgbClr val="232752"/>
                </a:solidFill>
                <a:latin typeface="Assistant ExtraBold"/>
                <a:ea typeface="Assistant ExtraBold"/>
                <a:cs typeface="Assistant ExtraBold"/>
                <a:sym typeface="Assistant ExtraBold"/>
              </a:rPr>
              <a:t>כיצד נוכל להיעזר בבינה  מלאכותית בשלב </a:t>
            </a:r>
            <a:r>
              <a:rPr lang="iw-IL" sz="2400">
                <a:solidFill>
                  <a:srgbClr val="232752"/>
                </a:solidFill>
                <a:latin typeface="Assistant ExtraBold"/>
                <a:ea typeface="Assistant ExtraBold"/>
                <a:cs typeface="Assistant ExtraBold"/>
                <a:sym typeface="Assistant ExtraBold"/>
              </a:rPr>
              <a:t>בניית ה- Dashboard</a:t>
            </a:r>
            <a:r>
              <a:rPr b="0" i="0" lang="iw-IL" sz="2400" u="none" cap="none" strike="noStrike">
                <a:solidFill>
                  <a:srgbClr val="232752"/>
                </a:solidFill>
                <a:latin typeface="Assistant ExtraBold"/>
                <a:ea typeface="Assistant ExtraBold"/>
                <a:cs typeface="Assistant ExtraBold"/>
                <a:sym typeface="Assistant ExtraBold"/>
              </a:rPr>
              <a:t>?</a:t>
            </a:r>
            <a:endParaRPr b="0" i="0" sz="2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0" name="Google Shape;270;g2eaa5a63121_1_0"/>
          <p:cNvSpPr txBox="1"/>
          <p:nvPr/>
        </p:nvSpPr>
        <p:spPr>
          <a:xfrm>
            <a:off x="273503" y="4337845"/>
            <a:ext cx="8727600" cy="6465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iw-IL" sz="1800" u="none" cap="none" strike="noStrike">
                <a:solidFill>
                  <a:srgbClr val="000000"/>
                </a:solidFill>
                <a:latin typeface="Assistant"/>
                <a:ea typeface="Assistant"/>
                <a:cs typeface="Assistant"/>
                <a:sym typeface="Assistant"/>
              </a:rPr>
              <a:t>זכרו –</a:t>
            </a:r>
            <a:endParaRPr/>
          </a:p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iw-IL" sz="1800" u="none" cap="none" strike="noStrike">
                <a:solidFill>
                  <a:srgbClr val="000000"/>
                </a:solidFill>
                <a:latin typeface="Assistant"/>
                <a:ea typeface="Assistant"/>
                <a:cs typeface="Assistant"/>
                <a:sym typeface="Assistant"/>
              </a:rPr>
              <a:t> כמו בכל תהליך של עבודה עם הבינה המלאכותית היוצרת - מדובר בתהליך שדורש חזרה והעמקה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74" name="Shape 2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" name="Google Shape;275;p6"/>
          <p:cNvSpPr/>
          <p:nvPr/>
        </p:nvSpPr>
        <p:spPr>
          <a:xfrm>
            <a:off x="1473150" y="952065"/>
            <a:ext cx="6077701" cy="3154501"/>
          </a:xfrm>
          <a:prstGeom prst="ellipse">
            <a:avLst/>
          </a:prstGeom>
          <a:noFill/>
          <a:ln cap="flat" cmpd="sng" w="19050">
            <a:solidFill>
              <a:srgbClr val="918D8E"/>
            </a:solidFill>
            <a:prstDash val="dot"/>
            <a:round/>
            <a:headEnd len="sm" w="sm" type="none"/>
            <a:tailEnd len="sm" w="sm" type="none"/>
          </a:ln>
        </p:spPr>
        <p:txBody>
          <a:bodyPr anchorCtr="0" anchor="ctr" bIns="45700" lIns="45700" spcFirstLastPara="1" rIns="45700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ssistant"/>
              <a:ea typeface="Assistant"/>
              <a:cs typeface="Assistant"/>
              <a:sym typeface="Assistant"/>
            </a:endParaRPr>
          </a:p>
        </p:txBody>
      </p:sp>
      <p:pic>
        <p:nvPicPr>
          <p:cNvPr descr="Google Shape;231;p18" id="276" name="Google Shape;276;p6"/>
          <p:cNvPicPr preferRelativeResize="0"/>
          <p:nvPr/>
        </p:nvPicPr>
        <p:blipFill rotWithShape="1">
          <a:blip r:embed="rId3">
            <a:alphaModFix amt="30000"/>
          </a:blip>
          <a:srcRect b="0" l="0" r="0" t="0"/>
          <a:stretch/>
        </p:blipFill>
        <p:spPr>
          <a:xfrm>
            <a:off x="3676244" y="2192070"/>
            <a:ext cx="450136" cy="448200"/>
          </a:xfrm>
          <a:prstGeom prst="rect">
            <a:avLst/>
          </a:prstGeom>
          <a:noFill/>
          <a:ln>
            <a:noFill/>
          </a:ln>
        </p:spPr>
      </p:pic>
      <p:sp>
        <p:nvSpPr>
          <p:cNvPr id="277" name="Google Shape;277;p6"/>
          <p:cNvSpPr/>
          <p:nvPr/>
        </p:nvSpPr>
        <p:spPr>
          <a:xfrm>
            <a:off x="3917245" y="2129769"/>
            <a:ext cx="1391400" cy="917701"/>
          </a:xfrm>
          <a:prstGeom prst="roundRect">
            <a:avLst>
              <a:gd fmla="val 10318" name="adj"/>
            </a:avLst>
          </a:prstGeom>
          <a:solidFill>
            <a:srgbClr val="F3F3F3"/>
          </a:solidFill>
          <a:ln cap="flat" cmpd="sng" w="9525">
            <a:solidFill>
              <a:srgbClr val="D9D9D9"/>
            </a:solidFill>
            <a:prstDash val="dot"/>
            <a:round/>
            <a:headEnd len="sm" w="sm" type="none"/>
            <a:tailEnd len="sm" w="sm" type="none"/>
          </a:ln>
        </p:spPr>
        <p:txBody>
          <a:bodyPr anchorCtr="0" anchor="ctr" bIns="45700" lIns="45700" spcFirstLastPara="1" rIns="45700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ssistant"/>
              <a:ea typeface="Assistant"/>
              <a:cs typeface="Assistant"/>
              <a:sym typeface="Assistant"/>
            </a:endParaRPr>
          </a:p>
        </p:txBody>
      </p:sp>
      <p:sp>
        <p:nvSpPr>
          <p:cNvPr id="278" name="Google Shape;278;p6"/>
          <p:cNvSpPr txBox="1"/>
          <p:nvPr>
            <p:ph idx="12" type="sldNum"/>
          </p:nvPr>
        </p:nvSpPr>
        <p:spPr>
          <a:xfrm>
            <a:off x="177856" y="4539850"/>
            <a:ext cx="257272" cy="335251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00" lIns="91400" spcFirstLastPara="1" rIns="91400" wrap="square" tIns="91400">
            <a:normAutofit fontScale="70000" lnSpcReduction="20000"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32752"/>
              </a:buClr>
              <a:buSzPct val="142857"/>
              <a:buFont typeface="Assistant ExtraBold"/>
              <a:buNone/>
            </a:pPr>
            <a:fld id="{00000000-1234-1234-1234-123412341234}" type="slidenum">
              <a:rPr lang="iw-IL">
                <a:latin typeface="Assistant ExtraBold"/>
                <a:ea typeface="Assistant ExtraBold"/>
                <a:cs typeface="Assistant ExtraBold"/>
                <a:sym typeface="Assistant ExtraBold"/>
              </a:rPr>
              <a:t>‹#›</a:t>
            </a:fld>
            <a:endParaRPr b="0" i="0" sz="900" u="none" cap="none" strike="noStrike">
              <a:solidFill>
                <a:srgbClr val="232752"/>
              </a:solidFill>
              <a:latin typeface="Assistant ExtraBold"/>
              <a:ea typeface="Assistant ExtraBold"/>
              <a:cs typeface="Assistant ExtraBold"/>
              <a:sym typeface="Assistant ExtraBold"/>
            </a:endParaRPr>
          </a:p>
        </p:txBody>
      </p:sp>
      <p:sp>
        <p:nvSpPr>
          <p:cNvPr id="279" name="Google Shape;279;p6"/>
          <p:cNvSpPr/>
          <p:nvPr/>
        </p:nvSpPr>
        <p:spPr>
          <a:xfrm>
            <a:off x="3942908" y="471225"/>
            <a:ext cx="1391401" cy="917701"/>
          </a:xfrm>
          <a:prstGeom prst="roundRect">
            <a:avLst>
              <a:gd fmla="val 10318" name="adj"/>
            </a:avLst>
          </a:prstGeom>
          <a:solidFill>
            <a:srgbClr val="F3F3F3"/>
          </a:solidFill>
          <a:ln>
            <a:noFill/>
          </a:ln>
        </p:spPr>
        <p:txBody>
          <a:bodyPr anchorCtr="0" anchor="ctr" bIns="45700" lIns="45700" spcFirstLastPara="1" rIns="45700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ssistant"/>
              <a:ea typeface="Assistant"/>
              <a:cs typeface="Assistant"/>
              <a:sym typeface="Assistant"/>
            </a:endParaRPr>
          </a:p>
        </p:txBody>
      </p:sp>
      <p:pic>
        <p:nvPicPr>
          <p:cNvPr descr="Google Shape;237;p18" id="280" name="Google Shape;280;p6"/>
          <p:cNvPicPr preferRelativeResize="0"/>
          <p:nvPr/>
        </p:nvPicPr>
        <p:blipFill rotWithShape="1">
          <a:blip r:embed="rId4">
            <a:alphaModFix amt="40000"/>
          </a:blip>
          <a:srcRect b="0" l="0" r="0" t="0"/>
          <a:stretch/>
        </p:blipFill>
        <p:spPr>
          <a:xfrm>
            <a:off x="4462276" y="653950"/>
            <a:ext cx="352632" cy="319200"/>
          </a:xfrm>
          <a:prstGeom prst="rect">
            <a:avLst/>
          </a:prstGeom>
          <a:noFill/>
          <a:ln>
            <a:noFill/>
          </a:ln>
        </p:spPr>
      </p:pic>
      <p:sp>
        <p:nvSpPr>
          <p:cNvPr id="281" name="Google Shape;281;p6"/>
          <p:cNvSpPr/>
          <p:nvPr/>
        </p:nvSpPr>
        <p:spPr>
          <a:xfrm>
            <a:off x="5637200" y="3242398"/>
            <a:ext cx="1391401" cy="917701"/>
          </a:xfrm>
          <a:prstGeom prst="roundRect">
            <a:avLst>
              <a:gd fmla="val 10318" name="adj"/>
            </a:avLst>
          </a:prstGeom>
          <a:solidFill>
            <a:srgbClr val="F3F3F3"/>
          </a:solidFill>
          <a:ln>
            <a:noFill/>
          </a:ln>
        </p:spPr>
        <p:txBody>
          <a:bodyPr anchorCtr="0" anchor="ctr" bIns="45700" lIns="45700" spcFirstLastPara="1" rIns="45700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ssistant"/>
              <a:ea typeface="Assistant"/>
              <a:cs typeface="Assistant"/>
              <a:sym typeface="Assistant"/>
            </a:endParaRPr>
          </a:p>
        </p:txBody>
      </p:sp>
      <p:pic>
        <p:nvPicPr>
          <p:cNvPr descr="Google Shape;240;p18" id="282" name="Google Shape;282;p6"/>
          <p:cNvPicPr preferRelativeResize="0"/>
          <p:nvPr/>
        </p:nvPicPr>
        <p:blipFill rotWithShape="1">
          <a:blip r:embed="rId5">
            <a:alphaModFix amt="40000"/>
          </a:blip>
          <a:srcRect b="0" l="0" r="0" t="0"/>
          <a:stretch/>
        </p:blipFill>
        <p:spPr>
          <a:xfrm>
            <a:off x="6178096" y="3402014"/>
            <a:ext cx="309415" cy="280077"/>
          </a:xfrm>
          <a:prstGeom prst="rect">
            <a:avLst/>
          </a:prstGeom>
          <a:noFill/>
          <a:ln>
            <a:noFill/>
          </a:ln>
        </p:spPr>
      </p:pic>
      <p:sp>
        <p:nvSpPr>
          <p:cNvPr id="283" name="Google Shape;283;p6"/>
          <p:cNvSpPr/>
          <p:nvPr/>
        </p:nvSpPr>
        <p:spPr>
          <a:xfrm>
            <a:off x="6643045" y="2007478"/>
            <a:ext cx="1391401" cy="917701"/>
          </a:xfrm>
          <a:prstGeom prst="roundRect">
            <a:avLst>
              <a:gd fmla="val 10318" name="adj"/>
            </a:avLst>
          </a:prstGeom>
          <a:solidFill>
            <a:srgbClr val="F3F3F3"/>
          </a:solidFill>
          <a:ln>
            <a:noFill/>
          </a:ln>
        </p:spPr>
        <p:txBody>
          <a:bodyPr anchorCtr="0" anchor="ctr" bIns="45700" lIns="45700" spcFirstLastPara="1" rIns="45700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ssistant"/>
              <a:ea typeface="Assistant"/>
              <a:cs typeface="Assistant"/>
              <a:sym typeface="Assistant"/>
            </a:endParaRPr>
          </a:p>
        </p:txBody>
      </p:sp>
      <p:sp>
        <p:nvSpPr>
          <p:cNvPr id="284" name="Google Shape;284;p6"/>
          <p:cNvSpPr/>
          <p:nvPr/>
        </p:nvSpPr>
        <p:spPr>
          <a:xfrm>
            <a:off x="5637255" y="792514"/>
            <a:ext cx="1391401" cy="917701"/>
          </a:xfrm>
          <a:prstGeom prst="roundRect">
            <a:avLst>
              <a:gd fmla="val 10318" name="adj"/>
            </a:avLst>
          </a:prstGeom>
          <a:solidFill>
            <a:srgbClr val="F3F3F3"/>
          </a:solidFill>
          <a:ln>
            <a:noFill/>
          </a:ln>
        </p:spPr>
        <p:txBody>
          <a:bodyPr anchorCtr="0" anchor="ctr" bIns="45700" lIns="45700" spcFirstLastPara="1" rIns="45700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ssistant"/>
              <a:ea typeface="Assistant"/>
              <a:cs typeface="Assistant"/>
              <a:sym typeface="Assistant"/>
            </a:endParaRPr>
          </a:p>
        </p:txBody>
      </p:sp>
      <p:sp>
        <p:nvSpPr>
          <p:cNvPr id="285" name="Google Shape;285;p6"/>
          <p:cNvSpPr/>
          <p:nvPr/>
        </p:nvSpPr>
        <p:spPr>
          <a:xfrm>
            <a:off x="2164970" y="827904"/>
            <a:ext cx="1391401" cy="917701"/>
          </a:xfrm>
          <a:prstGeom prst="roundRect">
            <a:avLst>
              <a:gd fmla="val 10318" name="adj"/>
            </a:avLst>
          </a:prstGeom>
          <a:solidFill>
            <a:srgbClr val="F3F3F3"/>
          </a:solidFill>
          <a:ln>
            <a:noFill/>
          </a:ln>
        </p:spPr>
        <p:txBody>
          <a:bodyPr anchorCtr="0" anchor="ctr" bIns="45700" lIns="45700" spcFirstLastPara="1" rIns="45700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ssistant"/>
              <a:ea typeface="Assistant"/>
              <a:cs typeface="Assistant"/>
              <a:sym typeface="Assistant"/>
            </a:endParaRPr>
          </a:p>
        </p:txBody>
      </p:sp>
      <p:sp>
        <p:nvSpPr>
          <p:cNvPr id="286" name="Google Shape;286;p6"/>
          <p:cNvSpPr/>
          <p:nvPr/>
        </p:nvSpPr>
        <p:spPr>
          <a:xfrm>
            <a:off x="1109562" y="2035125"/>
            <a:ext cx="1391401" cy="917700"/>
          </a:xfrm>
          <a:prstGeom prst="roundRect">
            <a:avLst>
              <a:gd fmla="val 10318" name="adj"/>
            </a:avLst>
          </a:prstGeom>
          <a:solidFill>
            <a:srgbClr val="F3F3F3"/>
          </a:solidFill>
          <a:ln>
            <a:noFill/>
          </a:ln>
        </p:spPr>
        <p:txBody>
          <a:bodyPr anchorCtr="0" anchor="ctr" bIns="45700" lIns="45700" spcFirstLastPara="1" rIns="45700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ssistant"/>
              <a:ea typeface="Assistant"/>
              <a:cs typeface="Assistant"/>
              <a:sym typeface="Assistant"/>
            </a:endParaRPr>
          </a:p>
        </p:txBody>
      </p:sp>
      <p:sp>
        <p:nvSpPr>
          <p:cNvPr id="287" name="Google Shape;287;p6"/>
          <p:cNvSpPr/>
          <p:nvPr/>
        </p:nvSpPr>
        <p:spPr>
          <a:xfrm>
            <a:off x="2164982" y="3242386"/>
            <a:ext cx="1391401" cy="917701"/>
          </a:xfrm>
          <a:prstGeom prst="roundRect">
            <a:avLst>
              <a:gd fmla="val 10318" name="adj"/>
            </a:avLst>
          </a:prstGeom>
          <a:solidFill>
            <a:srgbClr val="F3F3F3"/>
          </a:solidFill>
          <a:ln>
            <a:noFill/>
          </a:ln>
        </p:spPr>
        <p:txBody>
          <a:bodyPr anchorCtr="0" anchor="ctr" bIns="45700" lIns="45700" spcFirstLastPara="1" rIns="45700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ssistant"/>
              <a:ea typeface="Assistant"/>
              <a:cs typeface="Assistant"/>
              <a:sym typeface="Assistant"/>
            </a:endParaRPr>
          </a:p>
        </p:txBody>
      </p:sp>
      <p:sp>
        <p:nvSpPr>
          <p:cNvPr id="288" name="Google Shape;288;p6"/>
          <p:cNvSpPr txBox="1"/>
          <p:nvPr/>
        </p:nvSpPr>
        <p:spPr>
          <a:xfrm>
            <a:off x="2313789" y="3700738"/>
            <a:ext cx="1093801" cy="360651"/>
          </a:xfrm>
          <a:prstGeom prst="rect">
            <a:avLst/>
          </a:prstGeom>
          <a:noFill/>
          <a:ln>
            <a:noFill/>
          </a:ln>
        </p:spPr>
        <p:txBody>
          <a:bodyPr anchorCtr="0" anchor="t" bIns="91400" lIns="91400" spcFirstLastPara="1" rIns="91400" wrap="square" tIns="91400">
            <a:spAutoFit/>
          </a:bodyPr>
          <a:lstStyle/>
          <a:p>
            <a:pPr indent="0" lvl="0" marL="0" marR="0" rtl="1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D9D9D9"/>
              </a:buClr>
              <a:buSzPts val="1000"/>
              <a:buFont typeface="Assistant SemiBold"/>
              <a:buNone/>
            </a:pPr>
            <a:r>
              <a:rPr b="0" i="0" lang="iw-IL" sz="1000" u="none" cap="none" strike="noStrike">
                <a:solidFill>
                  <a:srgbClr val="D9D9D9"/>
                </a:solidFill>
                <a:latin typeface="Assistant SemiBold"/>
                <a:ea typeface="Assistant SemiBold"/>
                <a:cs typeface="Assistant SemiBold"/>
                <a:sym typeface="Assistant SemiBold"/>
              </a:rPr>
              <a:t>פרזנטציה</a:t>
            </a:r>
            <a:endParaRPr b="0" i="0" sz="1000" u="none" cap="none" strike="noStrike">
              <a:solidFill>
                <a:srgbClr val="D9D9D9"/>
              </a:solidFill>
              <a:latin typeface="Assistant SemiBold"/>
              <a:ea typeface="Assistant SemiBold"/>
              <a:cs typeface="Assistant SemiBold"/>
              <a:sym typeface="Assistant SemiBold"/>
            </a:endParaRPr>
          </a:p>
        </p:txBody>
      </p:sp>
      <p:sp>
        <p:nvSpPr>
          <p:cNvPr id="289" name="Google Shape;289;p6"/>
          <p:cNvSpPr/>
          <p:nvPr/>
        </p:nvSpPr>
        <p:spPr>
          <a:xfrm>
            <a:off x="3942922" y="3754558"/>
            <a:ext cx="1391401" cy="917701"/>
          </a:xfrm>
          <a:prstGeom prst="roundRect">
            <a:avLst>
              <a:gd fmla="val 10318" name="adj"/>
            </a:avLst>
          </a:prstGeom>
          <a:solidFill>
            <a:srgbClr val="F3F3F3"/>
          </a:solidFill>
          <a:ln>
            <a:noFill/>
          </a:ln>
        </p:spPr>
        <p:txBody>
          <a:bodyPr anchorCtr="0" anchor="ctr" bIns="45700" lIns="45700" spcFirstLastPara="1" rIns="45700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ssistant"/>
              <a:ea typeface="Assistant"/>
              <a:cs typeface="Assistant"/>
              <a:sym typeface="Assistant"/>
            </a:endParaRPr>
          </a:p>
        </p:txBody>
      </p:sp>
      <p:pic>
        <p:nvPicPr>
          <p:cNvPr descr="Google Shape;254;p18" id="290" name="Google Shape;290;p6"/>
          <p:cNvPicPr preferRelativeResize="0"/>
          <p:nvPr/>
        </p:nvPicPr>
        <p:blipFill rotWithShape="1">
          <a:blip r:embed="rId6">
            <a:alphaModFix amt="30000"/>
          </a:blip>
          <a:srcRect b="0" l="0" r="0" t="0"/>
          <a:stretch/>
        </p:blipFill>
        <p:spPr>
          <a:xfrm>
            <a:off x="6156623" y="924473"/>
            <a:ext cx="352650" cy="319221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Google Shape;255;p18" id="291" name="Google Shape;291;p6"/>
          <p:cNvPicPr preferRelativeResize="0"/>
          <p:nvPr/>
        </p:nvPicPr>
        <p:blipFill rotWithShape="1">
          <a:blip r:embed="rId7">
            <a:alphaModFix amt="30000"/>
          </a:blip>
          <a:srcRect b="0" l="0" r="0" t="0"/>
          <a:stretch/>
        </p:blipFill>
        <p:spPr>
          <a:xfrm>
            <a:off x="2672981" y="952070"/>
            <a:ext cx="375370" cy="339784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Google Shape;256;p18" id="292" name="Google Shape;292;p6"/>
          <p:cNvPicPr preferRelativeResize="0"/>
          <p:nvPr/>
        </p:nvPicPr>
        <p:blipFill rotWithShape="1">
          <a:blip r:embed="rId8">
            <a:alphaModFix amt="30000"/>
          </a:blip>
          <a:srcRect b="0" l="0" r="0" t="0"/>
          <a:stretch/>
        </p:blipFill>
        <p:spPr>
          <a:xfrm>
            <a:off x="1645578" y="2185853"/>
            <a:ext cx="319221" cy="288954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Google Shape;257;p18" id="293" name="Google Shape;293;p6"/>
          <p:cNvPicPr preferRelativeResize="0"/>
          <p:nvPr/>
        </p:nvPicPr>
        <p:blipFill rotWithShape="1">
          <a:blip r:embed="rId9">
            <a:alphaModFix amt="30000"/>
          </a:blip>
          <a:srcRect b="0" l="0" r="0" t="0"/>
          <a:stretch/>
        </p:blipFill>
        <p:spPr>
          <a:xfrm>
            <a:off x="2684363" y="3372156"/>
            <a:ext cx="352632" cy="319208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Google Shape;258;p18" id="294" name="Google Shape;294;p6"/>
          <p:cNvPicPr preferRelativeResize="0"/>
          <p:nvPr/>
        </p:nvPicPr>
        <p:blipFill rotWithShape="1">
          <a:blip r:embed="rId10">
            <a:alphaModFix/>
          </a:blip>
          <a:srcRect b="0" l="0" r="0" t="0"/>
          <a:stretch/>
        </p:blipFill>
        <p:spPr>
          <a:xfrm rot="351192">
            <a:off x="255522" y="4358345"/>
            <a:ext cx="682657" cy="40806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Google Shape;259;p18" id="295" name="Google Shape;295;p6"/>
          <p:cNvPicPr preferRelativeResize="0"/>
          <p:nvPr/>
        </p:nvPicPr>
        <p:blipFill rotWithShape="1">
          <a:blip r:embed="rId11">
            <a:alphaModFix amt="30000"/>
          </a:blip>
          <a:srcRect b="0" l="0" r="0" t="0"/>
          <a:stretch/>
        </p:blipFill>
        <p:spPr>
          <a:xfrm>
            <a:off x="4631864" y="1867847"/>
            <a:ext cx="1128479" cy="1056765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Google Shape;260;p18" id="296" name="Google Shape;296;p6"/>
          <p:cNvPicPr preferRelativeResize="0"/>
          <p:nvPr/>
        </p:nvPicPr>
        <p:blipFill rotWithShape="1">
          <a:blip r:embed="rId12">
            <a:alphaModFix amt="30000"/>
          </a:blip>
          <a:srcRect b="0" l="0" r="0" t="0"/>
          <a:stretch/>
        </p:blipFill>
        <p:spPr>
          <a:xfrm>
            <a:off x="3598938" y="2544231"/>
            <a:ext cx="1093658" cy="772650"/>
          </a:xfrm>
          <a:prstGeom prst="rect">
            <a:avLst/>
          </a:prstGeom>
          <a:noFill/>
          <a:ln>
            <a:noFill/>
          </a:ln>
        </p:spPr>
      </p:pic>
      <p:sp>
        <p:nvSpPr>
          <p:cNvPr id="297" name="Google Shape;297;p6"/>
          <p:cNvSpPr txBox="1"/>
          <p:nvPr/>
        </p:nvSpPr>
        <p:spPr>
          <a:xfrm>
            <a:off x="4066147" y="2329994"/>
            <a:ext cx="1093800" cy="600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00" lIns="91400" spcFirstLastPara="1" rIns="91400" wrap="square" tIns="91400">
            <a:spAutoFit/>
          </a:bodyPr>
          <a:lstStyle/>
          <a:p>
            <a:pPr indent="0" lvl="0" marL="0" marR="0" rtl="1" algn="ctr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rgbClr val="CDCDCD"/>
              </a:buClr>
              <a:buSzPts val="1200"/>
              <a:buFont typeface="Assistant ExtraBold"/>
              <a:buNone/>
            </a:pPr>
            <a:r>
              <a:rPr b="0" i="0" lang="iw-IL" sz="1200" u="none" cap="none" strike="noStrike">
                <a:solidFill>
                  <a:srgbClr val="CDCDCD"/>
                </a:solidFill>
                <a:latin typeface="Assistant ExtraBold"/>
                <a:ea typeface="Assistant ExtraBold"/>
                <a:cs typeface="Assistant ExtraBold"/>
                <a:sym typeface="Assistant ExtraBold"/>
              </a:rPr>
              <a:t>אינפואתיקה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1" algn="ctr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rgbClr val="CDCDCD"/>
              </a:buClr>
              <a:buSzPts val="1200"/>
              <a:buFont typeface="Assistant ExtraBold"/>
              <a:buNone/>
            </a:pPr>
            <a:r>
              <a:rPr b="0" i="0" lang="iw-IL" sz="1200" u="none" cap="none" strike="noStrike">
                <a:solidFill>
                  <a:srgbClr val="CDCDCD"/>
                </a:solidFill>
                <a:latin typeface="Assistant ExtraBold"/>
                <a:ea typeface="Assistant ExtraBold"/>
                <a:cs typeface="Assistant ExtraBold"/>
                <a:sym typeface="Assistant ExtraBold"/>
              </a:rPr>
              <a:t>וניהול ידע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8" name="Google Shape;298;p6"/>
          <p:cNvSpPr txBox="1"/>
          <p:nvPr/>
        </p:nvSpPr>
        <p:spPr>
          <a:xfrm>
            <a:off x="7456965" y="56674"/>
            <a:ext cx="1610700" cy="677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00" lIns="91400" spcFirstLastPara="1" rIns="91400" wrap="square" tIns="91400">
            <a:spAutoFit/>
          </a:bodyPr>
          <a:lstStyle/>
          <a:p>
            <a: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32752"/>
              </a:buClr>
              <a:buSzPts val="1600"/>
              <a:buFont typeface="Assistant ExtraBold"/>
              <a:buNone/>
            </a:pPr>
            <a:r>
              <a:rPr lang="iw-IL" sz="1600">
                <a:solidFill>
                  <a:srgbClr val="232752"/>
                </a:solidFill>
                <a:latin typeface="Assistant ExtraBold"/>
                <a:ea typeface="Assistant ExtraBold"/>
                <a:cs typeface="Assistant ExtraBold"/>
                <a:sym typeface="Assistant ExtraBold"/>
              </a:rPr>
              <a:t>תזכורת</a:t>
            </a:r>
            <a:endParaRPr b="0" i="0" sz="1400" u="none" cap="none" strike="noStrike">
              <a:solidFill>
                <a:srgbClr val="00ACE6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ACE6"/>
              </a:buClr>
              <a:buSzPts val="1600"/>
              <a:buFont typeface="Assistant ExtraBold"/>
              <a:buNone/>
            </a:pPr>
            <a:r>
              <a:rPr b="0" i="0" lang="iw-IL" sz="1600" u="none" cap="none" strike="noStrike">
                <a:solidFill>
                  <a:srgbClr val="00ACE6"/>
                </a:solidFill>
                <a:latin typeface="Assistant ExtraBold"/>
                <a:ea typeface="Assistant ExtraBold"/>
                <a:cs typeface="Assistant ExtraBold"/>
                <a:sym typeface="Assistant ExtraBold"/>
              </a:rPr>
              <a:t>מחזור הנתונים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299" name="Google Shape;299;p6"/>
          <p:cNvCxnSpPr/>
          <p:nvPr/>
        </p:nvCxnSpPr>
        <p:spPr>
          <a:xfrm>
            <a:off x="8262357" y="749374"/>
            <a:ext cx="686268" cy="1"/>
          </a:xfrm>
          <a:prstGeom prst="straightConnector1">
            <a:avLst/>
          </a:prstGeom>
          <a:noFill/>
          <a:ln cap="flat" cmpd="sng" w="9525">
            <a:solidFill>
              <a:srgbClr val="918D8E"/>
            </a:solidFill>
            <a:prstDash val="dot"/>
            <a:round/>
            <a:headEnd len="sm" w="sm" type="none"/>
            <a:tailEnd len="sm" w="sm" type="none"/>
          </a:ln>
        </p:spPr>
      </p:cxnSp>
      <p:pic>
        <p:nvPicPr>
          <p:cNvPr descr="Google Shape;130;p15" id="300" name="Google Shape;300;p6"/>
          <p:cNvPicPr preferRelativeResize="0"/>
          <p:nvPr/>
        </p:nvPicPr>
        <p:blipFill rotWithShape="1">
          <a:blip r:embed="rId13">
            <a:alphaModFix amt="30000"/>
          </a:blip>
          <a:srcRect b="0" l="0" r="0" t="0"/>
          <a:stretch/>
        </p:blipFill>
        <p:spPr>
          <a:xfrm>
            <a:off x="7184087" y="2155755"/>
            <a:ext cx="309419" cy="280084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תמונה 169" id="301" name="Google Shape;301;p6"/>
          <p:cNvPicPr preferRelativeResize="0"/>
          <p:nvPr/>
        </p:nvPicPr>
        <p:blipFill rotWithShape="1">
          <a:blip r:embed="rId14">
            <a:alphaModFix amt="30105"/>
          </a:blip>
          <a:srcRect b="0" l="0" r="0" t="0"/>
          <a:stretch/>
        </p:blipFill>
        <p:spPr>
          <a:xfrm>
            <a:off x="4462277" y="3863354"/>
            <a:ext cx="352663" cy="319221"/>
          </a:xfrm>
          <a:prstGeom prst="rect">
            <a:avLst/>
          </a:prstGeom>
          <a:noFill/>
          <a:ln>
            <a:noFill/>
          </a:ln>
        </p:spPr>
      </p:pic>
      <p:sp>
        <p:nvSpPr>
          <p:cNvPr id="302" name="Google Shape;302;p6"/>
          <p:cNvSpPr/>
          <p:nvPr/>
        </p:nvSpPr>
        <p:spPr>
          <a:xfrm>
            <a:off x="2164982" y="3242386"/>
            <a:ext cx="1391401" cy="917701"/>
          </a:xfrm>
          <a:prstGeom prst="roundRect">
            <a:avLst>
              <a:gd fmla="val 10318" name="adj"/>
            </a:avLst>
          </a:prstGeom>
          <a:solidFill>
            <a:srgbClr val="68C1EE"/>
          </a:solidFill>
          <a:ln>
            <a:noFill/>
          </a:ln>
        </p:spPr>
        <p:txBody>
          <a:bodyPr anchorCtr="0" anchor="ctr" bIns="45700" lIns="45700" spcFirstLastPara="1" rIns="45700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ssistant"/>
              <a:ea typeface="Assistant"/>
              <a:cs typeface="Assistant"/>
              <a:sym typeface="Assistant"/>
            </a:endParaRPr>
          </a:p>
        </p:txBody>
      </p:sp>
      <p:pic>
        <p:nvPicPr>
          <p:cNvPr descr="תמונה 3" id="303" name="Google Shape;303;p6"/>
          <p:cNvPicPr preferRelativeResize="0"/>
          <p:nvPr/>
        </p:nvPicPr>
        <p:blipFill rotWithShape="1">
          <a:blip r:embed="rId15">
            <a:alphaModFix/>
          </a:blip>
          <a:srcRect b="0" l="0" r="0" t="0"/>
          <a:stretch/>
        </p:blipFill>
        <p:spPr>
          <a:xfrm>
            <a:off x="2679405" y="3390141"/>
            <a:ext cx="330672" cy="319091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304" name="Google Shape;304;p6"/>
          <p:cNvGrpSpPr/>
          <p:nvPr/>
        </p:nvGrpSpPr>
        <p:grpSpPr>
          <a:xfrm>
            <a:off x="1258369" y="953232"/>
            <a:ext cx="6627332" cy="3714642"/>
            <a:chOff x="1258369" y="953232"/>
            <a:chExt cx="6627332" cy="3714642"/>
          </a:xfrm>
        </p:grpSpPr>
        <p:sp>
          <p:nvSpPr>
            <p:cNvPr id="305" name="Google Shape;305;p6"/>
            <p:cNvSpPr txBox="1"/>
            <p:nvPr/>
          </p:nvSpPr>
          <p:spPr>
            <a:xfrm>
              <a:off x="5786006" y="3651410"/>
              <a:ext cx="1093801" cy="50779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00" lIns="91400" spcFirstLastPara="1" rIns="91400" wrap="square" tIns="91400">
              <a:spAutoFit/>
            </a:bodyPr>
            <a:lstStyle/>
            <a:p>
              <a:pPr indent="0" lvl="0" marL="0" marR="0" rtl="1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B7B7B7"/>
                </a:buClr>
                <a:buSzPts val="1050"/>
                <a:buFont typeface="Assistant"/>
                <a:buNone/>
              </a:pPr>
              <a:r>
                <a:rPr b="1" i="0" lang="iw-IL" sz="1050" u="none" cap="none" strike="noStrike">
                  <a:solidFill>
                    <a:srgbClr val="B7B7B7"/>
                  </a:solidFill>
                  <a:latin typeface="Assistant"/>
                  <a:ea typeface="Assistant"/>
                  <a:cs typeface="Assistant"/>
                  <a:sym typeface="Assistant"/>
                </a:rPr>
                <a:t>ניקוי ואינטגרציה</a:t>
              </a:r>
              <a:endParaRPr b="1" i="0" sz="1050" u="none" cap="none" strike="noStrike">
                <a:solidFill>
                  <a:srgbClr val="B7B7B7"/>
                </a:solidFill>
                <a:latin typeface="Assistant"/>
                <a:ea typeface="Assistant"/>
                <a:cs typeface="Assistant"/>
                <a:sym typeface="Assistant"/>
              </a:endParaRPr>
            </a:p>
            <a:p>
              <a:pPr indent="0" lvl="0" marL="0" marR="0" rtl="1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B7B7B7"/>
                </a:buClr>
                <a:buSzPts val="1050"/>
                <a:buFont typeface="Assistant"/>
                <a:buNone/>
              </a:pPr>
              <a:r>
                <a:rPr b="1" i="0" lang="iw-IL" sz="1050" u="none" cap="none" strike="noStrike">
                  <a:solidFill>
                    <a:srgbClr val="B7B7B7"/>
                  </a:solidFill>
                  <a:latin typeface="Assistant"/>
                  <a:ea typeface="Assistant"/>
                  <a:cs typeface="Assistant"/>
                  <a:sym typeface="Assistant"/>
                </a:rPr>
                <a:t>של נתונים</a:t>
              </a:r>
              <a:endParaRPr b="1" i="0" sz="1050" u="none" cap="none" strike="noStrike">
                <a:solidFill>
                  <a:srgbClr val="B7B7B7"/>
                </a:solidFill>
                <a:latin typeface="Assistant"/>
                <a:ea typeface="Assistant"/>
                <a:cs typeface="Assistant"/>
                <a:sym typeface="Assistant"/>
              </a:endParaRPr>
            </a:p>
          </p:txBody>
        </p:sp>
        <p:sp>
          <p:nvSpPr>
            <p:cNvPr id="306" name="Google Shape;306;p6"/>
            <p:cNvSpPr txBox="1"/>
            <p:nvPr/>
          </p:nvSpPr>
          <p:spPr>
            <a:xfrm>
              <a:off x="6791900" y="2393583"/>
              <a:ext cx="1093801" cy="50779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00" lIns="91400" spcFirstLastPara="1" rIns="91400" wrap="square" tIns="91400">
              <a:spAutoFit/>
            </a:bodyPr>
            <a:lstStyle/>
            <a:p>
              <a:pPr indent="0" lvl="0" marL="0" marR="0" rtl="1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B7B7B7"/>
                </a:buClr>
                <a:buSzPts val="1050"/>
                <a:buFont typeface="Assistant"/>
                <a:buNone/>
              </a:pPr>
              <a:r>
                <a:rPr b="1" i="0" lang="iw-IL" sz="1050" u="none" cap="none" strike="noStrike">
                  <a:solidFill>
                    <a:srgbClr val="B7B7B7"/>
                  </a:solidFill>
                  <a:latin typeface="Assistant"/>
                  <a:ea typeface="Assistant"/>
                  <a:cs typeface="Assistant"/>
                  <a:sym typeface="Assistant"/>
                </a:rPr>
                <a:t>אחזור ואחסון נתונים</a:t>
              </a:r>
              <a:endParaRPr b="1" i="0" sz="1050" u="none" cap="none" strike="noStrike">
                <a:solidFill>
                  <a:srgbClr val="B7B7B7"/>
                </a:solidFill>
                <a:latin typeface="Assistant"/>
                <a:ea typeface="Assistant"/>
                <a:cs typeface="Assistant"/>
                <a:sym typeface="Assistant"/>
              </a:endParaRPr>
            </a:p>
          </p:txBody>
        </p:sp>
        <p:sp>
          <p:nvSpPr>
            <p:cNvPr id="307" name="Google Shape;307;p6"/>
            <p:cNvSpPr txBox="1"/>
            <p:nvPr/>
          </p:nvSpPr>
          <p:spPr>
            <a:xfrm>
              <a:off x="5786061" y="1201527"/>
              <a:ext cx="1093801" cy="50779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00" lIns="91400" spcFirstLastPara="1" rIns="91400" wrap="square" tIns="91400">
              <a:spAutoFit/>
            </a:bodyPr>
            <a:lstStyle/>
            <a:p>
              <a:pPr indent="0" lvl="0" marL="0" marR="0" rtl="1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B7B7B7"/>
                </a:buClr>
                <a:buSzPts val="1050"/>
                <a:buFont typeface="Assistant"/>
                <a:buNone/>
              </a:pPr>
              <a:r>
                <a:rPr b="1" i="0" lang="iw-IL" sz="1050" u="none" cap="none" strike="noStrike">
                  <a:solidFill>
                    <a:srgbClr val="B7B7B7"/>
                  </a:solidFill>
                  <a:latin typeface="Assistant"/>
                  <a:ea typeface="Assistant"/>
                  <a:cs typeface="Assistant"/>
                  <a:sym typeface="Assistant"/>
                </a:rPr>
                <a:t>איתור וזיהוי </a:t>
              </a:r>
              <a:br>
                <a:rPr b="1" i="0" lang="iw-IL" sz="1050" u="none" cap="none" strike="noStrike">
                  <a:solidFill>
                    <a:srgbClr val="B7B7B7"/>
                  </a:solidFill>
                  <a:latin typeface="Assistant"/>
                  <a:ea typeface="Assistant"/>
                  <a:cs typeface="Assistant"/>
                  <a:sym typeface="Assistant"/>
                </a:rPr>
              </a:br>
              <a:r>
                <a:rPr b="1" i="0" lang="iw-IL" sz="1050" u="none" cap="none" strike="noStrike">
                  <a:solidFill>
                    <a:srgbClr val="B7B7B7"/>
                  </a:solidFill>
                  <a:latin typeface="Assistant"/>
                  <a:ea typeface="Assistant"/>
                  <a:cs typeface="Assistant"/>
                  <a:sym typeface="Assistant"/>
                </a:rPr>
                <a:t>מקורות נתונים</a:t>
              </a:r>
              <a:endParaRPr b="1" i="0" sz="1050" u="none" cap="none" strike="noStrike">
                <a:solidFill>
                  <a:srgbClr val="B7B7B7"/>
                </a:solidFill>
                <a:latin typeface="Assistant"/>
                <a:ea typeface="Assistant"/>
                <a:cs typeface="Assistant"/>
                <a:sym typeface="Assistant"/>
              </a:endParaRPr>
            </a:p>
          </p:txBody>
        </p:sp>
        <p:sp>
          <p:nvSpPr>
            <p:cNvPr id="308" name="Google Shape;308;p6"/>
            <p:cNvSpPr txBox="1"/>
            <p:nvPr/>
          </p:nvSpPr>
          <p:spPr>
            <a:xfrm>
              <a:off x="4091713" y="953232"/>
              <a:ext cx="1093801" cy="34621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00" lIns="91400" spcFirstLastPara="1" rIns="91400" wrap="square" tIns="91400">
              <a:spAutoFit/>
            </a:bodyPr>
            <a:lstStyle/>
            <a:p>
              <a:pPr indent="0" lvl="0" marL="0" marR="0" rtl="1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B7B7B7"/>
                </a:buClr>
                <a:buSzPts val="1050"/>
                <a:buFont typeface="Assistant"/>
                <a:buNone/>
              </a:pPr>
              <a:r>
                <a:rPr b="1" i="0" lang="iw-IL" sz="1050" u="none" cap="none" strike="noStrike">
                  <a:solidFill>
                    <a:srgbClr val="B7B7B7"/>
                  </a:solidFill>
                  <a:latin typeface="Assistant"/>
                  <a:ea typeface="Assistant"/>
                  <a:cs typeface="Assistant"/>
                  <a:sym typeface="Assistant"/>
                </a:rPr>
                <a:t>הגדרת הבעיה</a:t>
              </a:r>
              <a:endParaRPr b="1" i="0" sz="1050" u="none" cap="none" strike="noStrike">
                <a:solidFill>
                  <a:srgbClr val="B7B7B7"/>
                </a:solidFill>
                <a:latin typeface="Assistant"/>
                <a:ea typeface="Assistant"/>
                <a:cs typeface="Assistant"/>
                <a:sym typeface="Assistant"/>
              </a:endParaRPr>
            </a:p>
          </p:txBody>
        </p:sp>
        <p:sp>
          <p:nvSpPr>
            <p:cNvPr id="309" name="Google Shape;309;p6"/>
            <p:cNvSpPr txBox="1"/>
            <p:nvPr/>
          </p:nvSpPr>
          <p:spPr>
            <a:xfrm>
              <a:off x="2313776" y="1319478"/>
              <a:ext cx="1093801" cy="34621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00" lIns="91400" spcFirstLastPara="1" rIns="91400" wrap="square" tIns="91400">
              <a:spAutoFit/>
            </a:bodyPr>
            <a:lstStyle/>
            <a:p>
              <a:pPr indent="0" lvl="0" marL="0" marR="0" rtl="1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B7B7B7"/>
                </a:buClr>
                <a:buSzPts val="1050"/>
                <a:buFont typeface="Assistant"/>
                <a:buNone/>
              </a:pPr>
              <a:r>
                <a:rPr b="1" i="0" lang="iw-IL" sz="1050" u="none" cap="none" strike="noStrike">
                  <a:solidFill>
                    <a:srgbClr val="B7B7B7"/>
                  </a:solidFill>
                  <a:latin typeface="Assistant"/>
                  <a:ea typeface="Assistant"/>
                  <a:cs typeface="Assistant"/>
                  <a:sym typeface="Assistant"/>
                </a:rPr>
                <a:t>משוב</a:t>
              </a:r>
              <a:endParaRPr b="1" i="0" sz="1050" u="none" cap="none" strike="noStrike">
                <a:solidFill>
                  <a:srgbClr val="B7B7B7"/>
                </a:solidFill>
                <a:latin typeface="Assistant"/>
                <a:ea typeface="Assistant"/>
                <a:cs typeface="Assistant"/>
                <a:sym typeface="Assistant"/>
              </a:endParaRPr>
            </a:p>
          </p:txBody>
        </p:sp>
        <p:sp>
          <p:nvSpPr>
            <p:cNvPr id="310" name="Google Shape;310;p6"/>
            <p:cNvSpPr txBox="1"/>
            <p:nvPr/>
          </p:nvSpPr>
          <p:spPr>
            <a:xfrm>
              <a:off x="1258369" y="2483156"/>
              <a:ext cx="1093801" cy="34621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00" lIns="91400" spcFirstLastPara="1" rIns="91400" wrap="square" tIns="91400">
              <a:spAutoFit/>
            </a:bodyPr>
            <a:lstStyle/>
            <a:p>
              <a:pPr indent="0" lvl="0" marL="0" marR="0" rtl="1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B7B7B7"/>
                </a:buClr>
                <a:buSzPts val="1050"/>
                <a:buFont typeface="Assistant"/>
                <a:buNone/>
              </a:pPr>
              <a:r>
                <a:rPr b="1" i="0" lang="iw-IL" sz="1050" u="none" cap="none" strike="noStrike">
                  <a:solidFill>
                    <a:srgbClr val="B7B7B7"/>
                  </a:solidFill>
                  <a:latin typeface="Assistant"/>
                  <a:ea typeface="Assistant"/>
                  <a:cs typeface="Assistant"/>
                  <a:sym typeface="Assistant"/>
                </a:rPr>
                <a:t>קבלת החלטות</a:t>
              </a:r>
              <a:endParaRPr b="1" i="0" sz="1050" u="none" cap="none" strike="noStrike">
                <a:solidFill>
                  <a:srgbClr val="B7B7B7"/>
                </a:solidFill>
                <a:latin typeface="Assistant"/>
                <a:ea typeface="Assistant"/>
                <a:cs typeface="Assistant"/>
                <a:sym typeface="Assistant"/>
              </a:endParaRPr>
            </a:p>
          </p:txBody>
        </p:sp>
        <p:sp>
          <p:nvSpPr>
            <p:cNvPr id="311" name="Google Shape;311;p6"/>
            <p:cNvSpPr txBox="1"/>
            <p:nvPr/>
          </p:nvSpPr>
          <p:spPr>
            <a:xfrm>
              <a:off x="2313789" y="3700738"/>
              <a:ext cx="1093801" cy="34621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00" lIns="91400" spcFirstLastPara="1" rIns="91400" wrap="square" tIns="91400">
              <a:spAutoFit/>
            </a:bodyPr>
            <a:lstStyle/>
            <a:p>
              <a:pPr indent="0" lvl="0" marL="0" marR="0" rtl="1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050"/>
                <a:buFont typeface="Assistant"/>
                <a:buNone/>
              </a:pPr>
              <a:r>
                <a:rPr b="1" i="0" lang="iw-IL" sz="1050" u="none" cap="none" strike="noStrike">
                  <a:solidFill>
                    <a:schemeClr val="lt1"/>
                  </a:solidFill>
                  <a:latin typeface="Assistant"/>
                  <a:ea typeface="Assistant"/>
                  <a:cs typeface="Assistant"/>
                  <a:sym typeface="Assistant"/>
                </a:rPr>
                <a:t>פרזנטציה</a:t>
              </a:r>
              <a:endParaRPr b="1" i="0" sz="1050" u="none" cap="none" strike="noStrike">
                <a:solidFill>
                  <a:schemeClr val="lt1"/>
                </a:solidFill>
                <a:latin typeface="Assistant"/>
                <a:ea typeface="Assistant"/>
                <a:cs typeface="Assistant"/>
                <a:sym typeface="Assistant"/>
              </a:endParaRPr>
            </a:p>
          </p:txBody>
        </p:sp>
        <p:sp>
          <p:nvSpPr>
            <p:cNvPr id="312" name="Google Shape;312;p6"/>
            <p:cNvSpPr txBox="1"/>
            <p:nvPr/>
          </p:nvSpPr>
          <p:spPr>
            <a:xfrm>
              <a:off x="3936205" y="4160075"/>
              <a:ext cx="1400176" cy="50779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00" lIns="91400" spcFirstLastPara="1" rIns="91400" wrap="square" tIns="91400">
              <a:spAutoFit/>
            </a:bodyPr>
            <a:lstStyle/>
            <a:p>
              <a:pPr indent="0" lvl="0" marL="0" marR="0" rtl="1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B7B7B7"/>
                </a:buClr>
                <a:buSzPts val="1050"/>
                <a:buFont typeface="Assistant"/>
                <a:buNone/>
              </a:pPr>
              <a:r>
                <a:rPr b="1" i="0" lang="iw-IL" sz="1050" u="none" cap="none" strike="noStrike">
                  <a:solidFill>
                    <a:srgbClr val="B7B7B7"/>
                  </a:solidFill>
                  <a:latin typeface="Assistant"/>
                  <a:ea typeface="Assistant"/>
                  <a:cs typeface="Assistant"/>
                  <a:sym typeface="Assistant"/>
                </a:rPr>
                <a:t>עיבוד, ניתוח נתונים וויזואליזציה</a:t>
              </a:r>
              <a:endParaRPr b="1" i="0" sz="1050" u="none" cap="none" strike="noStrike">
                <a:solidFill>
                  <a:srgbClr val="B7B7B7"/>
                </a:solidFill>
                <a:latin typeface="Assistant"/>
                <a:ea typeface="Assistant"/>
                <a:cs typeface="Assistant"/>
                <a:sym typeface="Assistant"/>
              </a:endParaRPr>
            </a:p>
          </p:txBody>
        </p:sp>
      </p:grp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16" name="Shape 3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" name="Google Shape;317;g2eacd8b2686_0_44"/>
          <p:cNvSpPr txBox="1"/>
          <p:nvPr/>
        </p:nvSpPr>
        <p:spPr>
          <a:xfrm>
            <a:off x="448311" y="1216492"/>
            <a:ext cx="8148000" cy="19395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285750" lvl="0" marL="28575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•"/>
            </a:pPr>
            <a:r>
              <a:rPr lang="iw-IL" sz="2000">
                <a:latin typeface="Assistant"/>
                <a:ea typeface="Assistant"/>
                <a:cs typeface="Assistant"/>
                <a:sym typeface="Assistant"/>
              </a:rPr>
              <a:t>היעזרו בבינה המלאכותית כדי לקבל הצעה לסדר השקפים והתוכן  - תוכלו ממש להעלות את העבודה עצמה כחלק מהפרומפט ובקשו הצעה למבנה</a:t>
            </a:r>
            <a:endParaRPr sz="2000">
              <a:latin typeface="Assistant"/>
              <a:ea typeface="Assistant"/>
              <a:cs typeface="Assistant"/>
              <a:sym typeface="Assistant"/>
            </a:endParaRPr>
          </a:p>
          <a:p>
            <a:pPr indent="-285750" lvl="0" marL="28575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Assistant"/>
              <a:buChar char="•"/>
            </a:pPr>
            <a:r>
              <a:rPr lang="iw-IL" sz="2000">
                <a:latin typeface="Assistant"/>
                <a:ea typeface="Assistant"/>
                <a:cs typeface="Assistant"/>
                <a:sym typeface="Assistant"/>
              </a:rPr>
              <a:t>היעזרו בבינה המלאכותית על מנת לייצר תמונות המתאימות לתוכן שלכם/ן הספציפי</a:t>
            </a:r>
            <a:endParaRPr sz="2000">
              <a:latin typeface="Assistant"/>
              <a:ea typeface="Assistant"/>
              <a:cs typeface="Assistant"/>
              <a:sym typeface="Assistant"/>
            </a:endParaRPr>
          </a:p>
          <a:p>
            <a:pPr indent="-285750" lvl="0" marL="28575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Assistant"/>
              <a:buChar char="•"/>
            </a:pPr>
            <a:r>
              <a:rPr lang="iw-IL" sz="2000">
                <a:latin typeface="Assistant"/>
                <a:ea typeface="Assistant"/>
                <a:cs typeface="Assistant"/>
                <a:sym typeface="Assistant"/>
              </a:rPr>
              <a:t>תוכלו להעלות את הפרזנטציה המוכנה ולבקש הארות/הערות לשיפור</a:t>
            </a:r>
            <a:endParaRPr sz="2000">
              <a:latin typeface="Assistant"/>
              <a:ea typeface="Assistant"/>
              <a:cs typeface="Assistant"/>
              <a:sym typeface="Assistant"/>
            </a:endParaRPr>
          </a:p>
          <a:p>
            <a: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000" u="none" cap="none" strike="noStrike">
              <a:solidFill>
                <a:srgbClr val="000000"/>
              </a:solidFill>
              <a:latin typeface="Assistant"/>
              <a:ea typeface="Assistant"/>
              <a:cs typeface="Assistant"/>
              <a:sym typeface="Assistant"/>
            </a:endParaRPr>
          </a:p>
          <a:p>
            <a:pPr indent="0" lvl="0" marL="45720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latin typeface="Assistant"/>
              <a:ea typeface="Assistant"/>
              <a:cs typeface="Assistant"/>
              <a:sym typeface="Assistant"/>
            </a:endParaRPr>
          </a:p>
        </p:txBody>
      </p:sp>
      <p:sp>
        <p:nvSpPr>
          <p:cNvPr id="318" name="Google Shape;318;g2eacd8b2686_0_44"/>
          <p:cNvSpPr txBox="1"/>
          <p:nvPr/>
        </p:nvSpPr>
        <p:spPr>
          <a:xfrm>
            <a:off x="368949" y="360025"/>
            <a:ext cx="8306700" cy="554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00" lIns="91400" spcFirstLastPara="1" rIns="91400" wrap="square" tIns="91400">
            <a:spAutoFit/>
          </a:bodyPr>
          <a:lstStyle/>
          <a:p>
            <a: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32752"/>
              </a:buClr>
              <a:buSzPts val="1600"/>
              <a:buFont typeface="Assistant ExtraBold"/>
              <a:buNone/>
            </a:pPr>
            <a:r>
              <a:rPr b="0" i="0" lang="iw-IL" sz="2400" u="none" cap="none" strike="noStrike">
                <a:solidFill>
                  <a:srgbClr val="232752"/>
                </a:solidFill>
                <a:latin typeface="Assistant ExtraBold"/>
                <a:ea typeface="Assistant ExtraBold"/>
                <a:cs typeface="Assistant ExtraBold"/>
                <a:sym typeface="Assistant ExtraBold"/>
              </a:rPr>
              <a:t>כיצד נוכל להיעזר בבינה  מלאכותית בשלב </a:t>
            </a:r>
            <a:r>
              <a:rPr lang="iw-IL" sz="2400">
                <a:solidFill>
                  <a:srgbClr val="232752"/>
                </a:solidFill>
                <a:latin typeface="Assistant ExtraBold"/>
                <a:ea typeface="Assistant ExtraBold"/>
                <a:cs typeface="Assistant ExtraBold"/>
                <a:sym typeface="Assistant ExtraBold"/>
              </a:rPr>
              <a:t>הכנת הפרזנטציה</a:t>
            </a:r>
            <a:r>
              <a:rPr b="0" i="0" lang="iw-IL" sz="2400" u="none" cap="none" strike="noStrike">
                <a:solidFill>
                  <a:srgbClr val="232752"/>
                </a:solidFill>
                <a:latin typeface="Assistant ExtraBold"/>
                <a:ea typeface="Assistant ExtraBold"/>
                <a:cs typeface="Assistant ExtraBold"/>
                <a:sym typeface="Assistant ExtraBold"/>
              </a:rPr>
              <a:t>?</a:t>
            </a:r>
            <a:endParaRPr b="0" i="0" sz="2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9" name="Google Shape;319;g2eacd8b2686_0_44"/>
          <p:cNvSpPr txBox="1"/>
          <p:nvPr/>
        </p:nvSpPr>
        <p:spPr>
          <a:xfrm>
            <a:off x="273503" y="4337845"/>
            <a:ext cx="8727600" cy="6465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iw-IL" sz="1800" u="none" cap="none" strike="noStrike">
                <a:solidFill>
                  <a:srgbClr val="000000"/>
                </a:solidFill>
                <a:latin typeface="Assistant"/>
                <a:ea typeface="Assistant"/>
                <a:cs typeface="Assistant"/>
                <a:sym typeface="Assistant"/>
              </a:rPr>
              <a:t>זכרו –</a:t>
            </a:r>
            <a:endParaRPr/>
          </a:p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iw-IL" sz="1800" u="none" cap="none" strike="noStrike">
                <a:solidFill>
                  <a:srgbClr val="000000"/>
                </a:solidFill>
                <a:latin typeface="Assistant"/>
                <a:ea typeface="Assistant"/>
                <a:cs typeface="Assistant"/>
                <a:sym typeface="Assistant"/>
              </a:rPr>
              <a:t> כמו בכל תהליך של עבודה עם הבינה המלאכותית היוצרת - מדובר בתהליך שדורש חזרה והעמקה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23" name="Shape 3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4" name="Google Shape;324;p10"/>
          <p:cNvSpPr/>
          <p:nvPr/>
        </p:nvSpPr>
        <p:spPr>
          <a:xfrm>
            <a:off x="1473150" y="952065"/>
            <a:ext cx="6077701" cy="3154501"/>
          </a:xfrm>
          <a:prstGeom prst="ellipse">
            <a:avLst/>
          </a:prstGeom>
          <a:noFill/>
          <a:ln cap="flat" cmpd="sng" w="19050">
            <a:solidFill>
              <a:srgbClr val="BFBFBF"/>
            </a:solidFill>
            <a:prstDash val="dot"/>
            <a:round/>
            <a:headEnd len="sm" w="sm" type="none"/>
            <a:tailEnd len="sm" w="sm" type="none"/>
          </a:ln>
        </p:spPr>
        <p:txBody>
          <a:bodyPr anchorCtr="0" anchor="ctr" bIns="45700" lIns="45700" spcFirstLastPara="1" rIns="45700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ssistant"/>
              <a:ea typeface="Assistant"/>
              <a:cs typeface="Assistant"/>
              <a:sym typeface="Assistant"/>
            </a:endParaRPr>
          </a:p>
        </p:txBody>
      </p:sp>
      <p:sp>
        <p:nvSpPr>
          <p:cNvPr id="325" name="Google Shape;325;p10"/>
          <p:cNvSpPr/>
          <p:nvPr/>
        </p:nvSpPr>
        <p:spPr>
          <a:xfrm>
            <a:off x="5637200" y="3242398"/>
            <a:ext cx="1391401" cy="917701"/>
          </a:xfrm>
          <a:prstGeom prst="roundRect">
            <a:avLst>
              <a:gd fmla="val 10318" name="adj"/>
            </a:avLst>
          </a:prstGeom>
          <a:solidFill>
            <a:srgbClr val="E0A31D"/>
          </a:solidFill>
          <a:ln>
            <a:noFill/>
          </a:ln>
        </p:spPr>
        <p:txBody>
          <a:bodyPr anchorCtr="0" anchor="ctr" bIns="45700" lIns="45700" spcFirstLastPara="1" rIns="45700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ACE6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ssistant"/>
              <a:ea typeface="Assistant"/>
              <a:cs typeface="Assistant"/>
              <a:sym typeface="Assistant"/>
            </a:endParaRPr>
          </a:p>
        </p:txBody>
      </p:sp>
      <p:sp>
        <p:nvSpPr>
          <p:cNvPr id="326" name="Google Shape;326;p10"/>
          <p:cNvSpPr txBox="1"/>
          <p:nvPr>
            <p:ph idx="12" type="sldNum"/>
          </p:nvPr>
        </p:nvSpPr>
        <p:spPr>
          <a:xfrm>
            <a:off x="177856" y="4539850"/>
            <a:ext cx="257272" cy="335251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00" lIns="91400" spcFirstLastPara="1" rIns="91400" wrap="square" tIns="91400">
            <a:normAutofit fontScale="70000" lnSpcReduction="20000"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32752"/>
              </a:buClr>
              <a:buSzPct val="142857"/>
              <a:buFont typeface="Assistant ExtraBold"/>
              <a:buNone/>
            </a:pPr>
            <a:fld id="{00000000-1234-1234-1234-123412341234}" type="slidenum">
              <a:rPr lang="iw-IL">
                <a:latin typeface="Assistant ExtraBold"/>
                <a:ea typeface="Assistant ExtraBold"/>
                <a:cs typeface="Assistant ExtraBold"/>
                <a:sym typeface="Assistant ExtraBold"/>
              </a:rPr>
              <a:t>‹#›</a:t>
            </a:fld>
            <a:endParaRPr b="0" i="0" sz="900" u="none" cap="none" strike="noStrike">
              <a:solidFill>
                <a:srgbClr val="232752"/>
              </a:solidFill>
              <a:latin typeface="Assistant ExtraBold"/>
              <a:ea typeface="Assistant ExtraBold"/>
              <a:cs typeface="Assistant ExtraBold"/>
              <a:sym typeface="Assistant ExtraBold"/>
            </a:endParaRPr>
          </a:p>
        </p:txBody>
      </p:sp>
      <p:sp>
        <p:nvSpPr>
          <p:cNvPr id="327" name="Google Shape;327;p10"/>
          <p:cNvSpPr txBox="1"/>
          <p:nvPr/>
        </p:nvSpPr>
        <p:spPr>
          <a:xfrm>
            <a:off x="5786006" y="3651410"/>
            <a:ext cx="1093801" cy="5077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00" lIns="91400" spcFirstLastPara="1" rIns="91400" wrap="square" tIns="91400">
            <a:sp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50"/>
              <a:buFont typeface="Assistant"/>
              <a:buNone/>
            </a:pPr>
            <a:r>
              <a:rPr b="1" i="0" lang="iw-IL" sz="1050" u="none" cap="none" strike="noStrike">
                <a:solidFill>
                  <a:schemeClr val="lt1"/>
                </a:solidFill>
                <a:latin typeface="Assistant"/>
                <a:ea typeface="Assistant"/>
                <a:cs typeface="Assistant"/>
                <a:sym typeface="Assistant"/>
              </a:rPr>
              <a:t>ניקוי ואינטגרציה</a:t>
            </a:r>
            <a:endParaRPr b="1" i="0" sz="1050" u="none" cap="none" strike="noStrike">
              <a:solidFill>
                <a:schemeClr val="lt1"/>
              </a:solidFill>
              <a:latin typeface="Assistant"/>
              <a:ea typeface="Assistant"/>
              <a:cs typeface="Assistant"/>
              <a:sym typeface="Assistant"/>
            </a:endParaRPr>
          </a:p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50"/>
              <a:buFont typeface="Assistant"/>
              <a:buNone/>
            </a:pPr>
            <a:r>
              <a:rPr b="1" i="0" lang="iw-IL" sz="1050" u="none" cap="none" strike="noStrike">
                <a:solidFill>
                  <a:schemeClr val="lt1"/>
                </a:solidFill>
                <a:latin typeface="Assistant"/>
                <a:ea typeface="Assistant"/>
                <a:cs typeface="Assistant"/>
                <a:sym typeface="Assistant"/>
              </a:rPr>
              <a:t>של נתונים</a:t>
            </a:r>
            <a:endParaRPr b="1" i="0" sz="1050" u="none" cap="none" strike="noStrike">
              <a:solidFill>
                <a:schemeClr val="lt1"/>
              </a:solidFill>
              <a:latin typeface="Assistant"/>
              <a:ea typeface="Assistant"/>
              <a:cs typeface="Assistant"/>
              <a:sym typeface="Assistant"/>
            </a:endParaRPr>
          </a:p>
        </p:txBody>
      </p:sp>
      <p:pic>
        <p:nvPicPr>
          <p:cNvPr descr="Google Shape;74;p14" id="328" name="Google Shape;328;p1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178096" y="3402014"/>
            <a:ext cx="309415" cy="280077"/>
          </a:xfrm>
          <a:prstGeom prst="rect">
            <a:avLst/>
          </a:prstGeom>
          <a:noFill/>
          <a:ln>
            <a:noFill/>
          </a:ln>
        </p:spPr>
      </p:pic>
      <p:sp>
        <p:nvSpPr>
          <p:cNvPr id="329" name="Google Shape;329;p10"/>
          <p:cNvSpPr/>
          <p:nvPr/>
        </p:nvSpPr>
        <p:spPr>
          <a:xfrm>
            <a:off x="6643045" y="2007478"/>
            <a:ext cx="1391401" cy="917701"/>
          </a:xfrm>
          <a:prstGeom prst="roundRect">
            <a:avLst>
              <a:gd fmla="val 10318" name="adj"/>
            </a:avLst>
          </a:prstGeom>
          <a:solidFill>
            <a:srgbClr val="FEC200"/>
          </a:solidFill>
          <a:ln>
            <a:noFill/>
          </a:ln>
        </p:spPr>
        <p:txBody>
          <a:bodyPr anchorCtr="0" anchor="ctr" bIns="45700" lIns="45700" spcFirstLastPara="1" rIns="45700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ssistant"/>
              <a:ea typeface="Assistant"/>
              <a:cs typeface="Assistant"/>
              <a:sym typeface="Assistant"/>
            </a:endParaRPr>
          </a:p>
        </p:txBody>
      </p:sp>
      <p:sp>
        <p:nvSpPr>
          <p:cNvPr id="330" name="Google Shape;330;p10"/>
          <p:cNvSpPr txBox="1"/>
          <p:nvPr/>
        </p:nvSpPr>
        <p:spPr>
          <a:xfrm>
            <a:off x="6791900" y="2393583"/>
            <a:ext cx="1093801" cy="5077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00" lIns="91400" spcFirstLastPara="1" rIns="91400" wrap="square" tIns="91400">
            <a:sp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50"/>
              <a:buFont typeface="Assistant"/>
              <a:buNone/>
            </a:pPr>
            <a:r>
              <a:rPr b="1" i="0" lang="iw-IL" sz="1050" u="none" cap="none" strike="noStrike">
                <a:solidFill>
                  <a:srgbClr val="FFFFFF"/>
                </a:solidFill>
                <a:latin typeface="Assistant"/>
                <a:ea typeface="Assistant"/>
                <a:cs typeface="Assistant"/>
                <a:sym typeface="Assistant"/>
              </a:rPr>
              <a:t>אחזור ואחסון נתונים</a:t>
            </a:r>
            <a:endParaRPr b="1" i="0" sz="1050" u="none" cap="none" strike="noStrike">
              <a:solidFill>
                <a:srgbClr val="FFFFFF"/>
              </a:solidFill>
              <a:latin typeface="Assistant"/>
              <a:ea typeface="Assistant"/>
              <a:cs typeface="Assistant"/>
              <a:sym typeface="Assistant"/>
            </a:endParaRPr>
          </a:p>
        </p:txBody>
      </p:sp>
      <p:sp>
        <p:nvSpPr>
          <p:cNvPr id="331" name="Google Shape;331;p10"/>
          <p:cNvSpPr/>
          <p:nvPr/>
        </p:nvSpPr>
        <p:spPr>
          <a:xfrm>
            <a:off x="5637255" y="792514"/>
            <a:ext cx="1391401" cy="917701"/>
          </a:xfrm>
          <a:prstGeom prst="roundRect">
            <a:avLst>
              <a:gd fmla="val 10318" name="adj"/>
            </a:avLst>
          </a:prstGeom>
          <a:solidFill>
            <a:srgbClr val="918D8E"/>
          </a:solidFill>
          <a:ln>
            <a:noFill/>
          </a:ln>
        </p:spPr>
        <p:txBody>
          <a:bodyPr anchorCtr="0" anchor="ctr" bIns="45700" lIns="45700" spcFirstLastPara="1" rIns="45700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2ACE6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ssistant"/>
              <a:ea typeface="Assistant"/>
              <a:cs typeface="Assistant"/>
              <a:sym typeface="Assistant"/>
            </a:endParaRPr>
          </a:p>
        </p:txBody>
      </p:sp>
      <p:sp>
        <p:nvSpPr>
          <p:cNvPr id="332" name="Google Shape;332;p10"/>
          <p:cNvSpPr txBox="1"/>
          <p:nvPr/>
        </p:nvSpPr>
        <p:spPr>
          <a:xfrm>
            <a:off x="5786061" y="1201527"/>
            <a:ext cx="1093801" cy="5077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00" lIns="91400" spcFirstLastPara="1" rIns="91400" wrap="square" tIns="91400">
            <a:sp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50"/>
              <a:buFont typeface="Assistant"/>
              <a:buNone/>
            </a:pPr>
            <a:r>
              <a:rPr b="1" i="0" lang="iw-IL" sz="1050" u="none" cap="none" strike="noStrike">
                <a:solidFill>
                  <a:srgbClr val="FFFFFF"/>
                </a:solidFill>
                <a:latin typeface="Assistant"/>
                <a:ea typeface="Assistant"/>
                <a:cs typeface="Assistant"/>
                <a:sym typeface="Assistant"/>
              </a:rPr>
              <a:t>איתור וזיהוי </a:t>
            </a:r>
            <a:br>
              <a:rPr b="1" i="0" lang="iw-IL" sz="1050" u="none" cap="none" strike="noStrike">
                <a:solidFill>
                  <a:srgbClr val="FFFFFF"/>
                </a:solidFill>
                <a:latin typeface="Assistant"/>
                <a:ea typeface="Assistant"/>
                <a:cs typeface="Assistant"/>
                <a:sym typeface="Assistant"/>
              </a:rPr>
            </a:br>
            <a:r>
              <a:rPr b="1" i="0" lang="iw-IL" sz="1050" u="none" cap="none" strike="noStrike">
                <a:solidFill>
                  <a:srgbClr val="FFFFFF"/>
                </a:solidFill>
                <a:latin typeface="Assistant"/>
                <a:ea typeface="Assistant"/>
                <a:cs typeface="Assistant"/>
                <a:sym typeface="Assistant"/>
              </a:rPr>
              <a:t>מקורות נתונים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3" name="Google Shape;333;p10"/>
          <p:cNvSpPr/>
          <p:nvPr/>
        </p:nvSpPr>
        <p:spPr>
          <a:xfrm>
            <a:off x="3942908" y="471225"/>
            <a:ext cx="1391401" cy="917701"/>
          </a:xfrm>
          <a:prstGeom prst="roundRect">
            <a:avLst>
              <a:gd fmla="val 10318" name="adj"/>
            </a:avLst>
          </a:prstGeom>
          <a:solidFill>
            <a:srgbClr val="B7B7B7"/>
          </a:solidFill>
          <a:ln>
            <a:noFill/>
          </a:ln>
        </p:spPr>
        <p:txBody>
          <a:bodyPr anchorCtr="0" anchor="ctr" bIns="45700" lIns="45700" spcFirstLastPara="1" rIns="45700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B7B7B7"/>
              </a:solidFill>
              <a:latin typeface="Assistant"/>
              <a:ea typeface="Assistant"/>
              <a:cs typeface="Assistant"/>
              <a:sym typeface="Assistant"/>
            </a:endParaRPr>
          </a:p>
        </p:txBody>
      </p:sp>
      <p:sp>
        <p:nvSpPr>
          <p:cNvPr id="334" name="Google Shape;334;p10"/>
          <p:cNvSpPr txBox="1"/>
          <p:nvPr/>
        </p:nvSpPr>
        <p:spPr>
          <a:xfrm>
            <a:off x="4091713" y="953232"/>
            <a:ext cx="1093801" cy="346216"/>
          </a:xfrm>
          <a:prstGeom prst="rect">
            <a:avLst/>
          </a:prstGeom>
          <a:noFill/>
          <a:ln>
            <a:noFill/>
          </a:ln>
        </p:spPr>
        <p:txBody>
          <a:bodyPr anchorCtr="0" anchor="t" bIns="91400" lIns="91400" spcFirstLastPara="1" rIns="91400" wrap="square" tIns="91400">
            <a:sp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50"/>
              <a:buFont typeface="Assistant"/>
              <a:buNone/>
            </a:pPr>
            <a:r>
              <a:rPr b="1" i="0" lang="iw-IL" sz="1050" u="none" cap="none" strike="noStrike">
                <a:solidFill>
                  <a:srgbClr val="FFFFFF"/>
                </a:solidFill>
                <a:latin typeface="Assistant"/>
                <a:ea typeface="Assistant"/>
                <a:cs typeface="Assistant"/>
                <a:sym typeface="Assistant"/>
              </a:rPr>
              <a:t>הגדרת הבעיה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5" name="Google Shape;335;p10"/>
          <p:cNvSpPr/>
          <p:nvPr/>
        </p:nvSpPr>
        <p:spPr>
          <a:xfrm>
            <a:off x="2164970" y="827904"/>
            <a:ext cx="1391401" cy="917701"/>
          </a:xfrm>
          <a:prstGeom prst="roundRect">
            <a:avLst>
              <a:gd fmla="val 10318" name="adj"/>
            </a:avLst>
          </a:prstGeom>
          <a:solidFill>
            <a:srgbClr val="027EAA"/>
          </a:solidFill>
          <a:ln>
            <a:noFill/>
          </a:ln>
        </p:spPr>
        <p:txBody>
          <a:bodyPr anchorCtr="0" anchor="ctr" bIns="45700" lIns="45700" spcFirstLastPara="1" rIns="45700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ssistant"/>
              <a:ea typeface="Assistant"/>
              <a:cs typeface="Assistant"/>
              <a:sym typeface="Assistant"/>
            </a:endParaRPr>
          </a:p>
        </p:txBody>
      </p:sp>
      <p:sp>
        <p:nvSpPr>
          <p:cNvPr id="336" name="Google Shape;336;p10"/>
          <p:cNvSpPr txBox="1"/>
          <p:nvPr/>
        </p:nvSpPr>
        <p:spPr>
          <a:xfrm>
            <a:off x="2313776" y="1319478"/>
            <a:ext cx="1093801" cy="346216"/>
          </a:xfrm>
          <a:prstGeom prst="rect">
            <a:avLst/>
          </a:prstGeom>
          <a:noFill/>
          <a:ln>
            <a:noFill/>
          </a:ln>
        </p:spPr>
        <p:txBody>
          <a:bodyPr anchorCtr="0" anchor="t" bIns="91400" lIns="91400" spcFirstLastPara="1" rIns="91400" wrap="square" tIns="91400">
            <a:sp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50"/>
              <a:buFont typeface="Assistant"/>
              <a:buNone/>
            </a:pPr>
            <a:r>
              <a:rPr b="1" i="0" lang="iw-IL" sz="1050" u="none" cap="none" strike="noStrike">
                <a:solidFill>
                  <a:srgbClr val="FFFFFF"/>
                </a:solidFill>
                <a:latin typeface="Assistant"/>
                <a:ea typeface="Assistant"/>
                <a:cs typeface="Assistant"/>
                <a:sym typeface="Assistant"/>
              </a:rPr>
              <a:t>משוב</a:t>
            </a:r>
            <a:endParaRPr b="1" i="0" sz="1050" u="none" cap="none" strike="noStrike">
              <a:solidFill>
                <a:srgbClr val="FFFFFF"/>
              </a:solidFill>
              <a:latin typeface="Assistant"/>
              <a:ea typeface="Assistant"/>
              <a:cs typeface="Assistant"/>
              <a:sym typeface="Assistant"/>
            </a:endParaRPr>
          </a:p>
        </p:txBody>
      </p:sp>
      <p:sp>
        <p:nvSpPr>
          <p:cNvPr id="337" name="Google Shape;337;p10"/>
          <p:cNvSpPr/>
          <p:nvPr/>
        </p:nvSpPr>
        <p:spPr>
          <a:xfrm>
            <a:off x="1109562" y="2035125"/>
            <a:ext cx="1391401" cy="917700"/>
          </a:xfrm>
          <a:prstGeom prst="roundRect">
            <a:avLst>
              <a:gd fmla="val 10318" name="adj"/>
            </a:avLst>
          </a:prstGeom>
          <a:solidFill>
            <a:srgbClr val="00ACE6"/>
          </a:solidFill>
          <a:ln>
            <a:noFill/>
          </a:ln>
        </p:spPr>
        <p:txBody>
          <a:bodyPr anchorCtr="0" anchor="ctr" bIns="45700" lIns="45700" spcFirstLastPara="1" rIns="45700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1B7A9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ssistant"/>
              <a:ea typeface="Assistant"/>
              <a:cs typeface="Assistant"/>
              <a:sym typeface="Assistant"/>
            </a:endParaRPr>
          </a:p>
        </p:txBody>
      </p:sp>
      <p:sp>
        <p:nvSpPr>
          <p:cNvPr id="338" name="Google Shape;338;p10"/>
          <p:cNvSpPr txBox="1"/>
          <p:nvPr/>
        </p:nvSpPr>
        <p:spPr>
          <a:xfrm>
            <a:off x="1258369" y="2483156"/>
            <a:ext cx="1093801" cy="346216"/>
          </a:xfrm>
          <a:prstGeom prst="rect">
            <a:avLst/>
          </a:prstGeom>
          <a:noFill/>
          <a:ln>
            <a:noFill/>
          </a:ln>
        </p:spPr>
        <p:txBody>
          <a:bodyPr anchorCtr="0" anchor="t" bIns="91400" lIns="91400" spcFirstLastPara="1" rIns="91400" wrap="square" tIns="91400">
            <a:sp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50"/>
              <a:buFont typeface="Assistant"/>
              <a:buNone/>
            </a:pPr>
            <a:r>
              <a:rPr b="1" i="0" lang="iw-IL" sz="1050" u="none" cap="none" strike="noStrike">
                <a:solidFill>
                  <a:srgbClr val="FFFFFF"/>
                </a:solidFill>
                <a:latin typeface="Assistant"/>
                <a:ea typeface="Assistant"/>
                <a:cs typeface="Assistant"/>
                <a:sym typeface="Assistant"/>
              </a:rPr>
              <a:t>קבלת החלטות</a:t>
            </a:r>
            <a:endParaRPr b="1" i="0" sz="1050" u="none" cap="none" strike="noStrike">
              <a:solidFill>
                <a:srgbClr val="FFFFFF"/>
              </a:solidFill>
              <a:latin typeface="Assistant"/>
              <a:ea typeface="Assistant"/>
              <a:cs typeface="Assistant"/>
              <a:sym typeface="Assistant"/>
            </a:endParaRPr>
          </a:p>
        </p:txBody>
      </p:sp>
      <p:sp>
        <p:nvSpPr>
          <p:cNvPr id="339" name="Google Shape;339;p10"/>
          <p:cNvSpPr/>
          <p:nvPr/>
        </p:nvSpPr>
        <p:spPr>
          <a:xfrm>
            <a:off x="2164982" y="3242386"/>
            <a:ext cx="1391401" cy="917701"/>
          </a:xfrm>
          <a:prstGeom prst="roundRect">
            <a:avLst>
              <a:gd fmla="val 10318" name="adj"/>
            </a:avLst>
          </a:prstGeom>
          <a:solidFill>
            <a:srgbClr val="68C1EE"/>
          </a:solidFill>
          <a:ln>
            <a:noFill/>
          </a:ln>
        </p:spPr>
        <p:txBody>
          <a:bodyPr anchorCtr="0" anchor="ctr" bIns="45700" lIns="45700" spcFirstLastPara="1" rIns="45700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ssistant"/>
              <a:ea typeface="Assistant"/>
              <a:cs typeface="Assistant"/>
              <a:sym typeface="Assistant"/>
            </a:endParaRPr>
          </a:p>
        </p:txBody>
      </p:sp>
      <p:sp>
        <p:nvSpPr>
          <p:cNvPr id="340" name="Google Shape;340;p10"/>
          <p:cNvSpPr txBox="1"/>
          <p:nvPr/>
        </p:nvSpPr>
        <p:spPr>
          <a:xfrm>
            <a:off x="2313789" y="3700738"/>
            <a:ext cx="1093801" cy="346216"/>
          </a:xfrm>
          <a:prstGeom prst="rect">
            <a:avLst/>
          </a:prstGeom>
          <a:noFill/>
          <a:ln>
            <a:noFill/>
          </a:ln>
        </p:spPr>
        <p:txBody>
          <a:bodyPr anchorCtr="0" anchor="t" bIns="91400" lIns="91400" spcFirstLastPara="1" rIns="91400" wrap="square" tIns="91400">
            <a:sp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50"/>
              <a:buFont typeface="Assistant"/>
              <a:buNone/>
            </a:pPr>
            <a:r>
              <a:rPr b="1" i="0" lang="iw-IL" sz="1050" u="none" cap="none" strike="noStrike">
                <a:solidFill>
                  <a:srgbClr val="FFFFFF"/>
                </a:solidFill>
                <a:latin typeface="Assistant"/>
                <a:ea typeface="Assistant"/>
                <a:cs typeface="Assistant"/>
                <a:sym typeface="Assistant"/>
              </a:rPr>
              <a:t>פרזנטציה</a:t>
            </a:r>
            <a:endParaRPr b="1" i="0" sz="1050" u="none" cap="none" strike="noStrike">
              <a:solidFill>
                <a:srgbClr val="FFFFFF"/>
              </a:solidFill>
              <a:latin typeface="Assistant"/>
              <a:ea typeface="Assistant"/>
              <a:cs typeface="Assistant"/>
              <a:sym typeface="Assistant"/>
            </a:endParaRPr>
          </a:p>
        </p:txBody>
      </p:sp>
      <p:sp>
        <p:nvSpPr>
          <p:cNvPr id="341" name="Google Shape;341;p10"/>
          <p:cNvSpPr/>
          <p:nvPr/>
        </p:nvSpPr>
        <p:spPr>
          <a:xfrm>
            <a:off x="3942922" y="3754558"/>
            <a:ext cx="1391401" cy="917701"/>
          </a:xfrm>
          <a:prstGeom prst="roundRect">
            <a:avLst>
              <a:gd fmla="val 10318" name="adj"/>
            </a:avLst>
          </a:prstGeom>
          <a:solidFill>
            <a:srgbClr val="AE7F16"/>
          </a:solidFill>
          <a:ln>
            <a:noFill/>
          </a:ln>
        </p:spPr>
        <p:txBody>
          <a:bodyPr anchorCtr="0" anchor="ctr" bIns="45700" lIns="45700" spcFirstLastPara="1" rIns="45700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ssistant"/>
              <a:ea typeface="Assistant"/>
              <a:cs typeface="Assistant"/>
              <a:sym typeface="Assistant"/>
            </a:endParaRPr>
          </a:p>
        </p:txBody>
      </p:sp>
      <p:sp>
        <p:nvSpPr>
          <p:cNvPr id="342" name="Google Shape;342;p10"/>
          <p:cNvSpPr txBox="1"/>
          <p:nvPr/>
        </p:nvSpPr>
        <p:spPr>
          <a:xfrm>
            <a:off x="3936205" y="4160075"/>
            <a:ext cx="1400176" cy="5077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00" lIns="91400" spcFirstLastPara="1" rIns="91400" wrap="square" tIns="91400">
            <a:sp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50"/>
              <a:buFont typeface="Assistant"/>
              <a:buNone/>
            </a:pPr>
            <a:r>
              <a:rPr b="1" i="0" lang="iw-IL" sz="1050" u="none" cap="none" strike="noStrike">
                <a:solidFill>
                  <a:srgbClr val="FFFFFF"/>
                </a:solidFill>
                <a:latin typeface="Assistant"/>
                <a:ea typeface="Assistant"/>
                <a:cs typeface="Assistant"/>
                <a:sym typeface="Assistant"/>
              </a:rPr>
              <a:t>עיבוד, ניתוח נתונים וויזואליזציה</a:t>
            </a:r>
            <a:endParaRPr b="1" i="0" sz="1050" u="none" cap="none" strike="noStrike">
              <a:solidFill>
                <a:srgbClr val="FFFFFF"/>
              </a:solidFill>
              <a:latin typeface="Assistant"/>
              <a:ea typeface="Assistant"/>
              <a:cs typeface="Assistant"/>
              <a:sym typeface="Assistant"/>
            </a:endParaRPr>
          </a:p>
        </p:txBody>
      </p:sp>
      <p:pic>
        <p:nvPicPr>
          <p:cNvPr descr="Google Shape;91;p14" id="343" name="Google Shape;343;p10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7184087" y="2144184"/>
            <a:ext cx="309419" cy="280084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Google Shape;92;p14" id="344" name="Google Shape;344;p10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6156623" y="924473"/>
            <a:ext cx="352650" cy="319221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Google Shape;93;p14" id="345" name="Google Shape;345;p10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4462276" y="653950"/>
            <a:ext cx="352632" cy="31920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Google Shape;94;p14" id="346" name="Google Shape;346;p10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2672981" y="952070"/>
            <a:ext cx="375370" cy="339784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Google Shape;95;p14" id="347" name="Google Shape;347;p10"/>
          <p:cNvPicPr preferRelativeResize="0"/>
          <p:nvPr/>
        </p:nvPicPr>
        <p:blipFill rotWithShape="1">
          <a:blip r:embed="rId8">
            <a:alphaModFix/>
          </a:blip>
          <a:srcRect b="0" l="0" r="0" t="0"/>
          <a:stretch/>
        </p:blipFill>
        <p:spPr>
          <a:xfrm>
            <a:off x="1645578" y="2185853"/>
            <a:ext cx="319221" cy="288954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Google Shape;97;p14" id="348" name="Google Shape;348;p10"/>
          <p:cNvPicPr preferRelativeResize="0"/>
          <p:nvPr/>
        </p:nvPicPr>
        <p:blipFill rotWithShape="1">
          <a:blip r:embed="rId9">
            <a:alphaModFix/>
          </a:blip>
          <a:srcRect b="0" l="0" r="0" t="0"/>
          <a:stretch/>
        </p:blipFill>
        <p:spPr>
          <a:xfrm rot="351192">
            <a:off x="255522" y="4358345"/>
            <a:ext cx="682657" cy="408060"/>
          </a:xfrm>
          <a:prstGeom prst="rect">
            <a:avLst/>
          </a:prstGeom>
          <a:noFill/>
          <a:ln>
            <a:noFill/>
          </a:ln>
        </p:spPr>
      </p:pic>
      <p:sp>
        <p:nvSpPr>
          <p:cNvPr id="349" name="Google Shape;349;p10"/>
          <p:cNvSpPr txBox="1"/>
          <p:nvPr/>
        </p:nvSpPr>
        <p:spPr>
          <a:xfrm>
            <a:off x="7456965" y="56674"/>
            <a:ext cx="1610700" cy="677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00" lIns="91400" spcFirstLastPara="1" rIns="91400" wrap="square" tIns="91400">
            <a:spAutoFit/>
          </a:bodyPr>
          <a:lstStyle/>
          <a:p>
            <a: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32752"/>
              </a:buClr>
              <a:buSzPts val="1600"/>
              <a:buFont typeface="Assistant ExtraBold"/>
              <a:buNone/>
            </a:pPr>
            <a:r>
              <a:rPr lang="iw-IL" sz="1600">
                <a:solidFill>
                  <a:srgbClr val="232752"/>
                </a:solidFill>
                <a:latin typeface="Assistant ExtraBold"/>
                <a:ea typeface="Assistant ExtraBold"/>
                <a:cs typeface="Assistant ExtraBold"/>
                <a:sym typeface="Assistant ExtraBold"/>
              </a:rPr>
              <a:t>תזכורת</a:t>
            </a:r>
            <a:endParaRPr b="0" i="0" sz="1400" u="none" cap="none" strike="noStrike">
              <a:solidFill>
                <a:srgbClr val="00ACE6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ACE6"/>
              </a:buClr>
              <a:buSzPts val="1600"/>
              <a:buFont typeface="Assistant ExtraBold"/>
              <a:buNone/>
            </a:pPr>
            <a:r>
              <a:rPr b="0" i="0" lang="iw-IL" sz="1600" u="none" cap="none" strike="noStrike">
                <a:solidFill>
                  <a:srgbClr val="00ACE6"/>
                </a:solidFill>
                <a:latin typeface="Assistant ExtraBold"/>
                <a:ea typeface="Assistant ExtraBold"/>
                <a:cs typeface="Assistant ExtraBold"/>
                <a:sym typeface="Assistant ExtraBold"/>
              </a:rPr>
              <a:t>מחזור הנתונים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350" name="Google Shape;350;p10"/>
          <p:cNvCxnSpPr/>
          <p:nvPr/>
        </p:nvCxnSpPr>
        <p:spPr>
          <a:xfrm>
            <a:off x="8262357" y="749374"/>
            <a:ext cx="686268" cy="1"/>
          </a:xfrm>
          <a:prstGeom prst="straightConnector1">
            <a:avLst/>
          </a:prstGeom>
          <a:noFill/>
          <a:ln cap="flat" cmpd="sng" w="9525">
            <a:solidFill>
              <a:srgbClr val="918D8E"/>
            </a:solidFill>
            <a:prstDash val="dot"/>
            <a:round/>
            <a:headEnd len="sm" w="sm" type="none"/>
            <a:tailEnd len="sm" w="sm" type="none"/>
          </a:ln>
        </p:spPr>
      </p:cxnSp>
      <p:pic>
        <p:nvPicPr>
          <p:cNvPr descr="תמונה 3" id="351" name="Google Shape;351;p10"/>
          <p:cNvPicPr preferRelativeResize="0"/>
          <p:nvPr/>
        </p:nvPicPr>
        <p:blipFill rotWithShape="1">
          <a:blip r:embed="rId10">
            <a:alphaModFix/>
          </a:blip>
          <a:srcRect b="0" l="0" r="0" t="0"/>
          <a:stretch/>
        </p:blipFill>
        <p:spPr>
          <a:xfrm>
            <a:off x="2679405" y="3390141"/>
            <a:ext cx="330672" cy="319091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תמונה 169" id="352" name="Google Shape;352;p10"/>
          <p:cNvPicPr preferRelativeResize="0"/>
          <p:nvPr/>
        </p:nvPicPr>
        <p:blipFill rotWithShape="1">
          <a:blip r:embed="rId11">
            <a:alphaModFix/>
          </a:blip>
          <a:srcRect b="0" l="0" r="0" t="0"/>
          <a:stretch/>
        </p:blipFill>
        <p:spPr>
          <a:xfrm>
            <a:off x="4462277" y="3863355"/>
            <a:ext cx="352663" cy="319221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353" name="Google Shape;353;p10"/>
          <p:cNvGrpSpPr/>
          <p:nvPr/>
        </p:nvGrpSpPr>
        <p:grpSpPr>
          <a:xfrm>
            <a:off x="3598938" y="1867847"/>
            <a:ext cx="2161405" cy="1449034"/>
            <a:chOff x="3598938" y="1867847"/>
            <a:chExt cx="2161405" cy="1449034"/>
          </a:xfrm>
        </p:grpSpPr>
        <p:pic>
          <p:nvPicPr>
            <p:cNvPr descr="Google Shape;69;p14" id="354" name="Google Shape;354;p10"/>
            <p:cNvPicPr preferRelativeResize="0"/>
            <p:nvPr/>
          </p:nvPicPr>
          <p:blipFill rotWithShape="1">
            <a:blip r:embed="rId12">
              <a:alphaModFix/>
            </a:blip>
            <a:srcRect b="0" l="0" r="0" t="0"/>
            <a:stretch/>
          </p:blipFill>
          <p:spPr>
            <a:xfrm>
              <a:off x="3676244" y="2192070"/>
              <a:ext cx="450136" cy="44820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355" name="Google Shape;355;p10"/>
            <p:cNvSpPr/>
            <p:nvPr/>
          </p:nvSpPr>
          <p:spPr>
            <a:xfrm>
              <a:off x="3917245" y="2129769"/>
              <a:ext cx="1391400" cy="917701"/>
            </a:xfrm>
            <a:prstGeom prst="roundRect">
              <a:avLst>
                <a:gd fmla="val 10318" name="adj"/>
              </a:avLst>
            </a:prstGeom>
            <a:solidFill>
              <a:srgbClr val="FFFFFF"/>
            </a:solidFill>
            <a:ln cap="flat" cmpd="sng" w="9525">
              <a:solidFill>
                <a:srgbClr val="918D8E"/>
              </a:solidFill>
              <a:prstDash val="dot"/>
              <a:round/>
              <a:headEnd len="sm" w="sm" type="none"/>
              <a:tailEnd len="sm" w="sm" type="none"/>
            </a:ln>
          </p:spPr>
          <p:txBody>
            <a:bodyPr anchorCtr="0" anchor="ctr" bIns="45700" lIns="45700" spcFirstLastPara="1" rIns="45700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ssistant"/>
                <a:ea typeface="Assistant"/>
                <a:cs typeface="Assistant"/>
                <a:sym typeface="Assistant"/>
              </a:endParaRPr>
            </a:p>
          </p:txBody>
        </p:sp>
        <p:sp>
          <p:nvSpPr>
            <p:cNvPr id="356" name="Google Shape;356;p10"/>
            <p:cNvSpPr txBox="1"/>
            <p:nvPr/>
          </p:nvSpPr>
          <p:spPr>
            <a:xfrm>
              <a:off x="4066147" y="2329994"/>
              <a:ext cx="1093800" cy="600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00" lIns="91400" spcFirstLastPara="1" rIns="91400" wrap="square" tIns="91400">
              <a:spAutoFit/>
            </a:bodyPr>
            <a:lstStyle/>
            <a:p>
              <a:pPr indent="0" lvl="0" marL="0" marR="0" rtl="1" algn="ctr">
                <a:lnSpc>
                  <a:spcPct val="125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232752"/>
                </a:buClr>
                <a:buSzPts val="1200"/>
                <a:buFont typeface="Assistant ExtraBold"/>
                <a:buNone/>
              </a:pPr>
              <a:r>
                <a:rPr b="0" i="0" lang="iw-IL" sz="1200" u="none" cap="none" strike="noStrike">
                  <a:solidFill>
                    <a:srgbClr val="232752"/>
                  </a:solidFill>
                  <a:latin typeface="Assistant ExtraBold"/>
                  <a:ea typeface="Assistant ExtraBold"/>
                  <a:cs typeface="Assistant ExtraBold"/>
                  <a:sym typeface="Assistant ExtraBold"/>
                </a:rPr>
                <a:t>אינפואתיקה 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0" lvl="0" marL="0" marR="0" rtl="1" algn="ctr">
                <a:lnSpc>
                  <a:spcPct val="125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232752"/>
                </a:buClr>
                <a:buSzPts val="1200"/>
                <a:buFont typeface="Assistant ExtraBold"/>
                <a:buNone/>
              </a:pPr>
              <a:r>
                <a:rPr b="0" i="0" lang="iw-IL" sz="1200" u="none" cap="none" strike="noStrike">
                  <a:solidFill>
                    <a:srgbClr val="232752"/>
                  </a:solidFill>
                  <a:latin typeface="Assistant ExtraBold"/>
                  <a:ea typeface="Assistant ExtraBold"/>
                  <a:cs typeface="Assistant ExtraBold"/>
                  <a:sym typeface="Assistant ExtraBold"/>
                </a:rPr>
                <a:t>וניהול ידע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descr="Google Shape;98;p14" id="357" name="Google Shape;357;p10"/>
            <p:cNvPicPr preferRelativeResize="0"/>
            <p:nvPr/>
          </p:nvPicPr>
          <p:blipFill rotWithShape="1">
            <a:blip r:embed="rId13">
              <a:alphaModFix/>
            </a:blip>
            <a:srcRect b="0" l="0" r="0" t="0"/>
            <a:stretch/>
          </p:blipFill>
          <p:spPr>
            <a:xfrm>
              <a:off x="4631864" y="1867847"/>
              <a:ext cx="1128479" cy="1056765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Google Shape;99;p14" id="358" name="Google Shape;358;p10"/>
            <p:cNvPicPr preferRelativeResize="0"/>
            <p:nvPr/>
          </p:nvPicPr>
          <p:blipFill rotWithShape="1">
            <a:blip r:embed="rId14">
              <a:alphaModFix/>
            </a:blip>
            <a:srcRect b="0" l="0" r="0" t="0"/>
            <a:stretch/>
          </p:blipFill>
          <p:spPr>
            <a:xfrm>
              <a:off x="3598938" y="2544231"/>
              <a:ext cx="1093658" cy="772650"/>
            </a:xfrm>
            <a:prstGeom prst="rect">
              <a:avLst/>
            </a:prstGeom>
            <a:noFill/>
            <a:ln>
              <a:noFill/>
            </a:ln>
          </p:spPr>
        </p:pic>
      </p:grp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62" name="Shape 3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3" name="Google Shape;363;p11"/>
          <p:cNvSpPr txBox="1"/>
          <p:nvPr/>
        </p:nvSpPr>
        <p:spPr>
          <a:xfrm>
            <a:off x="-628651" y="955187"/>
            <a:ext cx="10322721" cy="2087851"/>
          </a:xfrm>
          <a:prstGeom prst="rect">
            <a:avLst/>
          </a:prstGeom>
          <a:noFill/>
          <a:ln>
            <a:noFill/>
          </a:ln>
        </p:spPr>
        <p:txBody>
          <a:bodyPr anchorCtr="0" anchor="t" bIns="91400" lIns="91400" spcFirstLastPara="1" rIns="91400" wrap="square" tIns="914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2F2F2"/>
              </a:buClr>
              <a:buSzPts val="11500"/>
              <a:buFont typeface="Assistant ExtraBold"/>
              <a:buNone/>
            </a:pPr>
            <a:r>
              <a:rPr b="0" i="0" lang="iw-IL" sz="11500" u="none" cap="none" strike="noStrike">
                <a:solidFill>
                  <a:srgbClr val="F2F2F2"/>
                </a:solidFill>
                <a:latin typeface="Assistant ExtraBold"/>
                <a:ea typeface="Assistant ExtraBold"/>
                <a:cs typeface="Assistant ExtraBold"/>
                <a:sym typeface="Assistant ExtraBold"/>
              </a:rPr>
              <a:t>HANDS-ON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64" name="Google Shape;364;p11"/>
          <p:cNvSpPr txBox="1"/>
          <p:nvPr/>
        </p:nvSpPr>
        <p:spPr>
          <a:xfrm>
            <a:off x="1095350" y="2629764"/>
            <a:ext cx="6873300" cy="735048"/>
          </a:xfrm>
          <a:prstGeom prst="rect">
            <a:avLst/>
          </a:prstGeom>
          <a:noFill/>
          <a:ln>
            <a:noFill/>
          </a:ln>
        </p:spPr>
        <p:txBody>
          <a:bodyPr anchorCtr="0" anchor="t" bIns="91400" lIns="91400" spcFirstLastPara="1" rIns="91400" wrap="square" tIns="91400">
            <a:sp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ACE6"/>
              </a:buClr>
              <a:buSzPts val="4000"/>
              <a:buFont typeface="Assistant ExtraBold"/>
              <a:buNone/>
            </a:pPr>
            <a:r>
              <a:rPr b="0" i="0" lang="iw-IL" sz="4000" u="none" cap="none" strike="noStrike">
                <a:solidFill>
                  <a:srgbClr val="00ACE6"/>
                </a:solidFill>
                <a:latin typeface="Assistant ExtraBold"/>
                <a:ea typeface="Assistant ExtraBold"/>
                <a:cs typeface="Assistant ExtraBold"/>
                <a:sym typeface="Assistant ExtraBold"/>
              </a:rPr>
              <a:t>ניתוח נתונים לומדים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65" name="Google Shape;365;p11"/>
          <p:cNvSpPr/>
          <p:nvPr/>
        </p:nvSpPr>
        <p:spPr>
          <a:xfrm>
            <a:off x="-5125" y="5051375"/>
            <a:ext cx="9144001" cy="92101"/>
          </a:xfrm>
          <a:prstGeom prst="rect">
            <a:avLst/>
          </a:prstGeom>
          <a:solidFill>
            <a:srgbClr val="FFC926"/>
          </a:solidFill>
          <a:ln>
            <a:noFill/>
          </a:ln>
        </p:spPr>
        <p:txBody>
          <a:bodyPr anchorCtr="0" anchor="ctr" bIns="45700" lIns="45700" spcFirstLastPara="1" rIns="45700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ssistant"/>
              <a:ea typeface="Assistant"/>
              <a:cs typeface="Assistant"/>
              <a:sym typeface="Assistant"/>
            </a:endParaRPr>
          </a:p>
        </p:txBody>
      </p:sp>
      <p:cxnSp>
        <p:nvCxnSpPr>
          <p:cNvPr id="366" name="Google Shape;366;p11"/>
          <p:cNvCxnSpPr/>
          <p:nvPr/>
        </p:nvCxnSpPr>
        <p:spPr>
          <a:xfrm>
            <a:off x="3923450" y="4587149"/>
            <a:ext cx="1217101" cy="1"/>
          </a:xfrm>
          <a:prstGeom prst="straightConnector1">
            <a:avLst/>
          </a:prstGeom>
          <a:noFill/>
          <a:ln cap="flat" cmpd="sng" w="28575">
            <a:solidFill>
              <a:srgbClr val="918D8E"/>
            </a:solidFill>
            <a:prstDash val="dot"/>
            <a:round/>
            <a:headEnd len="sm" w="sm" type="none"/>
            <a:tailEnd len="sm" w="sm" type="none"/>
          </a:ln>
        </p:spPr>
      </p:cxnSp>
      <p:sp>
        <p:nvSpPr>
          <p:cNvPr id="367" name="Google Shape;367;p11"/>
          <p:cNvSpPr txBox="1"/>
          <p:nvPr>
            <p:ph idx="12" type="sldNum"/>
          </p:nvPr>
        </p:nvSpPr>
        <p:spPr>
          <a:xfrm>
            <a:off x="127106" y="4539850"/>
            <a:ext cx="308023" cy="335251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00" lIns="91400" spcFirstLastPara="1" rIns="91400" wrap="square" tIns="91400">
            <a:norm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32752"/>
              </a:buClr>
              <a:buSzPts val="900"/>
              <a:buFont typeface="Assistant ExtraBold"/>
              <a:buNone/>
            </a:pPr>
            <a:fld id="{00000000-1234-1234-1234-123412341234}" type="slidenum">
              <a:rPr lang="iw-IL">
                <a:latin typeface="Assistant ExtraBold"/>
                <a:ea typeface="Assistant ExtraBold"/>
                <a:cs typeface="Assistant ExtraBold"/>
                <a:sym typeface="Assistant ExtraBold"/>
              </a:rPr>
              <a:t>‹#›</a:t>
            </a:fld>
            <a:endParaRPr b="0" i="0" sz="900" u="none" cap="none" strike="noStrike">
              <a:solidFill>
                <a:srgbClr val="232752"/>
              </a:solidFill>
              <a:latin typeface="Assistant ExtraBold"/>
              <a:ea typeface="Assistant ExtraBold"/>
              <a:cs typeface="Assistant ExtraBold"/>
              <a:sym typeface="Assistant ExtraBold"/>
            </a:endParaRPr>
          </a:p>
        </p:txBody>
      </p:sp>
      <p:pic>
        <p:nvPicPr>
          <p:cNvPr descr="Google Shape;439;p23" id="368" name="Google Shape;368;p1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 rot="2843806">
            <a:off x="645490" y="375003"/>
            <a:ext cx="428726" cy="946126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Google Shape;440;p23" id="369" name="Google Shape;369;p11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 rot="-2133876">
            <a:off x="7538791" y="537309"/>
            <a:ext cx="1117045" cy="667702"/>
          </a:xfrm>
          <a:prstGeom prst="rect">
            <a:avLst/>
          </a:prstGeom>
          <a:noFill/>
          <a:ln>
            <a:noFill/>
          </a:ln>
        </p:spPr>
      </p:pic>
      <p:sp>
        <p:nvSpPr>
          <p:cNvPr id="370" name="Google Shape;370;p11"/>
          <p:cNvSpPr txBox="1"/>
          <p:nvPr/>
        </p:nvSpPr>
        <p:spPr>
          <a:xfrm>
            <a:off x="1090225" y="3041269"/>
            <a:ext cx="6873300" cy="1071851"/>
          </a:xfrm>
          <a:prstGeom prst="rect">
            <a:avLst/>
          </a:prstGeom>
          <a:noFill/>
          <a:ln>
            <a:noFill/>
          </a:ln>
        </p:spPr>
        <p:txBody>
          <a:bodyPr anchorCtr="0" anchor="t" bIns="91400" lIns="91400" spcFirstLastPara="1" rIns="91400" wrap="square" tIns="914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32752"/>
              </a:buClr>
              <a:buSzPts val="5400"/>
              <a:buFont typeface="Assistant ExtraBold"/>
              <a:buNone/>
            </a:pPr>
            <a:r>
              <a:rPr b="0" i="0" lang="iw-IL" sz="5400" u="none" cap="none" strike="noStrike">
                <a:solidFill>
                  <a:srgbClr val="232752"/>
                </a:solidFill>
                <a:latin typeface="Assistant ExtraBold"/>
                <a:ea typeface="Assistant ExtraBold"/>
                <a:cs typeface="Assistant ExtraBold"/>
                <a:sym typeface="Assistant ExtraBold"/>
              </a:rPr>
              <a:t>HANDS-ON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descr="Google Shape;442;p23" id="371" name="Google Shape;371;p11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3562250" y="862574"/>
            <a:ext cx="1929252" cy="1553427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Google Shape;443;p23" id="372" name="Google Shape;372;p11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 rot="351192">
            <a:off x="255522" y="4358345"/>
            <a:ext cx="682657" cy="40806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4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15"/>
          <p:cNvSpPr txBox="1"/>
          <p:nvPr/>
        </p:nvSpPr>
        <p:spPr>
          <a:xfrm>
            <a:off x="718457" y="1986974"/>
            <a:ext cx="7707086" cy="11695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iw-IL" sz="2800" u="none" cap="none" strike="noStrike">
                <a:solidFill>
                  <a:srgbClr val="000000"/>
                </a:solidFill>
                <a:latin typeface="Assistant"/>
                <a:ea typeface="Assistant"/>
                <a:cs typeface="Assistant"/>
                <a:sym typeface="Assistant"/>
              </a:rPr>
              <a:t>פרק זה מגיע אחרי שנלמדו כל הפרקים של מחזור הנתונים ודורש ידע מוקדם בכתיבת פרומפט</a:t>
            </a:r>
            <a:endParaRPr b="0" i="0" sz="2800" u="none" cap="none" strike="noStrike">
              <a:solidFill>
                <a:srgbClr val="000000"/>
              </a:solidFill>
              <a:latin typeface="Assistant"/>
              <a:ea typeface="Assistant"/>
              <a:cs typeface="Assistant"/>
              <a:sym typeface="Assistant"/>
            </a:endParaRPr>
          </a:p>
          <a:p>
            <a: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6" name="Google Shape;36;p15"/>
          <p:cNvSpPr txBox="1"/>
          <p:nvPr/>
        </p:nvSpPr>
        <p:spPr>
          <a:xfrm>
            <a:off x="2963635" y="131038"/>
            <a:ext cx="5907571" cy="952809"/>
          </a:xfrm>
          <a:prstGeom prst="rect">
            <a:avLst/>
          </a:prstGeom>
          <a:noFill/>
          <a:ln>
            <a:noFill/>
          </a:ln>
        </p:spPr>
        <p:txBody>
          <a:bodyPr anchorCtr="0" anchor="t" bIns="91400" lIns="91400" spcFirstLastPara="1" rIns="91400" wrap="square" tIns="91400">
            <a:spAutoFit/>
          </a:bodyPr>
          <a:lstStyle/>
          <a:p>
            <a:pPr indent="0" lvl="0" marL="0" marR="0" rtl="1" algn="r">
              <a:lnSpc>
                <a:spcPct val="104166"/>
              </a:lnSpc>
              <a:spcBef>
                <a:spcPts val="0"/>
              </a:spcBef>
              <a:spcAft>
                <a:spcPts val="0"/>
              </a:spcAft>
              <a:buClr>
                <a:srgbClr val="232752"/>
              </a:buClr>
              <a:buSzPts val="4800"/>
              <a:buFont typeface="Assistant ExtraBold"/>
              <a:buNone/>
            </a:pPr>
            <a:r>
              <a:rPr b="0" i="0" lang="iw-IL" sz="4800" u="none" cap="none" strike="noStrike">
                <a:solidFill>
                  <a:srgbClr val="00ACE6"/>
                </a:solidFill>
                <a:latin typeface="Assistant ExtraBold"/>
                <a:ea typeface="Assistant ExtraBold"/>
                <a:cs typeface="Assistant ExtraBold"/>
                <a:sym typeface="Assistant ExtraBold"/>
              </a:rPr>
              <a:t>שימו לב</a:t>
            </a:r>
            <a:endParaRPr b="0" i="0" sz="1400" u="none" cap="none" strike="noStrike">
              <a:solidFill>
                <a:srgbClr val="00ACE6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2"/>
          <p:cNvSpPr/>
          <p:nvPr/>
        </p:nvSpPr>
        <p:spPr>
          <a:xfrm>
            <a:off x="1473150" y="952065"/>
            <a:ext cx="6077701" cy="3154501"/>
          </a:xfrm>
          <a:prstGeom prst="ellipse">
            <a:avLst/>
          </a:prstGeom>
          <a:noFill/>
          <a:ln cap="flat" cmpd="sng" w="19050">
            <a:solidFill>
              <a:srgbClr val="BFBFBF"/>
            </a:solidFill>
            <a:prstDash val="dot"/>
            <a:round/>
            <a:headEnd len="sm" w="sm" type="none"/>
            <a:tailEnd len="sm" w="sm" type="none"/>
          </a:ln>
        </p:spPr>
        <p:txBody>
          <a:bodyPr anchorCtr="0" anchor="ctr" bIns="45700" lIns="45700" spcFirstLastPara="1" rIns="45700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ssistant"/>
              <a:ea typeface="Assistant"/>
              <a:cs typeface="Assistant"/>
              <a:sym typeface="Assistant"/>
            </a:endParaRPr>
          </a:p>
        </p:txBody>
      </p:sp>
      <p:pic>
        <p:nvPicPr>
          <p:cNvPr descr="Google Shape;69;p14" id="42" name="Google Shape;42;p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676244" y="2192070"/>
            <a:ext cx="450136" cy="448200"/>
          </a:xfrm>
          <a:prstGeom prst="rect">
            <a:avLst/>
          </a:prstGeom>
          <a:noFill/>
          <a:ln>
            <a:noFill/>
          </a:ln>
        </p:spPr>
      </p:pic>
      <p:sp>
        <p:nvSpPr>
          <p:cNvPr id="43" name="Google Shape;43;p2"/>
          <p:cNvSpPr/>
          <p:nvPr/>
        </p:nvSpPr>
        <p:spPr>
          <a:xfrm>
            <a:off x="3917245" y="2129769"/>
            <a:ext cx="1391400" cy="917701"/>
          </a:xfrm>
          <a:prstGeom prst="roundRect">
            <a:avLst>
              <a:gd fmla="val 10318" name="adj"/>
            </a:avLst>
          </a:prstGeom>
          <a:solidFill>
            <a:srgbClr val="FFFFFF"/>
          </a:solidFill>
          <a:ln cap="flat" cmpd="sng" w="9525">
            <a:solidFill>
              <a:srgbClr val="918D8E"/>
            </a:solidFill>
            <a:prstDash val="dot"/>
            <a:round/>
            <a:headEnd len="sm" w="sm" type="none"/>
            <a:tailEnd len="sm" w="sm" type="none"/>
          </a:ln>
        </p:spPr>
        <p:txBody>
          <a:bodyPr anchorCtr="0" anchor="ctr" bIns="45700" lIns="45700" spcFirstLastPara="1" rIns="45700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ssistant"/>
              <a:ea typeface="Assistant"/>
              <a:cs typeface="Assistant"/>
              <a:sym typeface="Assistant"/>
            </a:endParaRPr>
          </a:p>
        </p:txBody>
      </p:sp>
      <p:sp>
        <p:nvSpPr>
          <p:cNvPr id="44" name="Google Shape;44;p2"/>
          <p:cNvSpPr/>
          <p:nvPr/>
        </p:nvSpPr>
        <p:spPr>
          <a:xfrm>
            <a:off x="5637200" y="3242398"/>
            <a:ext cx="1391401" cy="917701"/>
          </a:xfrm>
          <a:prstGeom prst="roundRect">
            <a:avLst>
              <a:gd fmla="val 10318" name="adj"/>
            </a:avLst>
          </a:prstGeom>
          <a:solidFill>
            <a:srgbClr val="E0A31D"/>
          </a:solidFill>
          <a:ln>
            <a:noFill/>
          </a:ln>
        </p:spPr>
        <p:txBody>
          <a:bodyPr anchorCtr="0" anchor="ctr" bIns="45700" lIns="45700" spcFirstLastPara="1" rIns="45700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ACE6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ssistant"/>
              <a:ea typeface="Assistant"/>
              <a:cs typeface="Assistant"/>
              <a:sym typeface="Assistant"/>
            </a:endParaRPr>
          </a:p>
        </p:txBody>
      </p:sp>
      <p:sp>
        <p:nvSpPr>
          <p:cNvPr id="45" name="Google Shape;45;p2"/>
          <p:cNvSpPr txBox="1"/>
          <p:nvPr>
            <p:ph idx="12" type="sldNum"/>
          </p:nvPr>
        </p:nvSpPr>
        <p:spPr>
          <a:xfrm>
            <a:off x="177856" y="4539850"/>
            <a:ext cx="257272" cy="335251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00" lIns="91400" spcFirstLastPara="1" rIns="91400" wrap="square" tIns="91400">
            <a:norm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32752"/>
              </a:buClr>
              <a:buSzPts val="900"/>
              <a:buFont typeface="Assistant ExtraBold"/>
              <a:buNone/>
            </a:pPr>
            <a:fld id="{00000000-1234-1234-1234-123412341234}" type="slidenum">
              <a:rPr lang="iw-IL">
                <a:latin typeface="Assistant ExtraBold"/>
                <a:ea typeface="Assistant ExtraBold"/>
                <a:cs typeface="Assistant ExtraBold"/>
                <a:sym typeface="Assistant ExtraBold"/>
              </a:rPr>
              <a:t>‹#›</a:t>
            </a:fld>
            <a:endParaRPr b="0" i="0" sz="900" u="none" cap="none" strike="noStrike">
              <a:solidFill>
                <a:srgbClr val="232752"/>
              </a:solidFill>
              <a:latin typeface="Assistant ExtraBold"/>
              <a:ea typeface="Assistant ExtraBold"/>
              <a:cs typeface="Assistant ExtraBold"/>
              <a:sym typeface="Assistant ExtraBold"/>
            </a:endParaRPr>
          </a:p>
        </p:txBody>
      </p:sp>
      <p:pic>
        <p:nvPicPr>
          <p:cNvPr descr="Google Shape;74;p14" id="46" name="Google Shape;46;p2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6178096" y="3402014"/>
            <a:ext cx="309415" cy="280077"/>
          </a:xfrm>
          <a:prstGeom prst="rect">
            <a:avLst/>
          </a:prstGeom>
          <a:noFill/>
          <a:ln>
            <a:noFill/>
          </a:ln>
        </p:spPr>
      </p:pic>
      <p:sp>
        <p:nvSpPr>
          <p:cNvPr id="47" name="Google Shape;47;p2"/>
          <p:cNvSpPr/>
          <p:nvPr/>
        </p:nvSpPr>
        <p:spPr>
          <a:xfrm>
            <a:off x="6643045" y="2007478"/>
            <a:ext cx="1391401" cy="917701"/>
          </a:xfrm>
          <a:prstGeom prst="roundRect">
            <a:avLst>
              <a:gd fmla="val 10318" name="adj"/>
            </a:avLst>
          </a:prstGeom>
          <a:solidFill>
            <a:srgbClr val="FEC200"/>
          </a:solidFill>
          <a:ln>
            <a:noFill/>
          </a:ln>
        </p:spPr>
        <p:txBody>
          <a:bodyPr anchorCtr="0" anchor="ctr" bIns="45700" lIns="45700" spcFirstLastPara="1" rIns="45700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ssistant"/>
              <a:ea typeface="Assistant"/>
              <a:cs typeface="Assistant"/>
              <a:sym typeface="Assistant"/>
            </a:endParaRPr>
          </a:p>
        </p:txBody>
      </p:sp>
      <p:sp>
        <p:nvSpPr>
          <p:cNvPr id="48" name="Google Shape;48;p2"/>
          <p:cNvSpPr/>
          <p:nvPr/>
        </p:nvSpPr>
        <p:spPr>
          <a:xfrm>
            <a:off x="5637255" y="792514"/>
            <a:ext cx="1391401" cy="917701"/>
          </a:xfrm>
          <a:prstGeom prst="roundRect">
            <a:avLst>
              <a:gd fmla="val 10318" name="adj"/>
            </a:avLst>
          </a:prstGeom>
          <a:solidFill>
            <a:srgbClr val="918D8E"/>
          </a:solidFill>
          <a:ln>
            <a:noFill/>
          </a:ln>
        </p:spPr>
        <p:txBody>
          <a:bodyPr anchorCtr="0" anchor="ctr" bIns="45700" lIns="45700" spcFirstLastPara="1" rIns="45700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2ACE6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ssistant"/>
              <a:ea typeface="Assistant"/>
              <a:cs typeface="Assistant"/>
              <a:sym typeface="Assistant"/>
            </a:endParaRPr>
          </a:p>
        </p:txBody>
      </p:sp>
      <p:sp>
        <p:nvSpPr>
          <p:cNvPr id="49" name="Google Shape;49;p2"/>
          <p:cNvSpPr/>
          <p:nvPr/>
        </p:nvSpPr>
        <p:spPr>
          <a:xfrm>
            <a:off x="3942908" y="471225"/>
            <a:ext cx="1391401" cy="917701"/>
          </a:xfrm>
          <a:prstGeom prst="roundRect">
            <a:avLst>
              <a:gd fmla="val 10318" name="adj"/>
            </a:avLst>
          </a:prstGeom>
          <a:solidFill>
            <a:srgbClr val="B7B7B7"/>
          </a:solidFill>
          <a:ln>
            <a:noFill/>
          </a:ln>
        </p:spPr>
        <p:txBody>
          <a:bodyPr anchorCtr="0" anchor="ctr" bIns="45700" lIns="45700" spcFirstLastPara="1" rIns="45700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B7B7B7"/>
              </a:solidFill>
              <a:latin typeface="Assistant"/>
              <a:ea typeface="Assistant"/>
              <a:cs typeface="Assistant"/>
              <a:sym typeface="Assistant"/>
            </a:endParaRPr>
          </a:p>
        </p:txBody>
      </p:sp>
      <p:sp>
        <p:nvSpPr>
          <p:cNvPr id="50" name="Google Shape;50;p2"/>
          <p:cNvSpPr/>
          <p:nvPr/>
        </p:nvSpPr>
        <p:spPr>
          <a:xfrm>
            <a:off x="2164970" y="827904"/>
            <a:ext cx="1391401" cy="917701"/>
          </a:xfrm>
          <a:prstGeom prst="roundRect">
            <a:avLst>
              <a:gd fmla="val 10318" name="adj"/>
            </a:avLst>
          </a:prstGeom>
          <a:solidFill>
            <a:srgbClr val="027EAA"/>
          </a:solidFill>
          <a:ln>
            <a:noFill/>
          </a:ln>
        </p:spPr>
        <p:txBody>
          <a:bodyPr anchorCtr="0" anchor="ctr" bIns="45700" lIns="45700" spcFirstLastPara="1" rIns="45700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ssistant"/>
              <a:ea typeface="Assistant"/>
              <a:cs typeface="Assistant"/>
              <a:sym typeface="Assistant"/>
            </a:endParaRPr>
          </a:p>
        </p:txBody>
      </p:sp>
      <p:sp>
        <p:nvSpPr>
          <p:cNvPr id="51" name="Google Shape;51;p2"/>
          <p:cNvSpPr/>
          <p:nvPr/>
        </p:nvSpPr>
        <p:spPr>
          <a:xfrm>
            <a:off x="1109562" y="2035125"/>
            <a:ext cx="1391401" cy="917700"/>
          </a:xfrm>
          <a:prstGeom prst="roundRect">
            <a:avLst>
              <a:gd fmla="val 10318" name="adj"/>
            </a:avLst>
          </a:prstGeom>
          <a:solidFill>
            <a:srgbClr val="00ACE6"/>
          </a:solidFill>
          <a:ln>
            <a:noFill/>
          </a:ln>
        </p:spPr>
        <p:txBody>
          <a:bodyPr anchorCtr="0" anchor="ctr" bIns="45700" lIns="45700" spcFirstLastPara="1" rIns="45700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1B7A9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ssistant"/>
              <a:ea typeface="Assistant"/>
              <a:cs typeface="Assistant"/>
              <a:sym typeface="Assistant"/>
            </a:endParaRPr>
          </a:p>
        </p:txBody>
      </p:sp>
      <p:sp>
        <p:nvSpPr>
          <p:cNvPr id="52" name="Google Shape;52;p2"/>
          <p:cNvSpPr/>
          <p:nvPr/>
        </p:nvSpPr>
        <p:spPr>
          <a:xfrm>
            <a:off x="2164982" y="3242386"/>
            <a:ext cx="1391401" cy="917701"/>
          </a:xfrm>
          <a:prstGeom prst="roundRect">
            <a:avLst>
              <a:gd fmla="val 10318" name="adj"/>
            </a:avLst>
          </a:prstGeom>
          <a:solidFill>
            <a:srgbClr val="68C1EE"/>
          </a:solidFill>
          <a:ln>
            <a:noFill/>
          </a:ln>
        </p:spPr>
        <p:txBody>
          <a:bodyPr anchorCtr="0" anchor="ctr" bIns="45700" lIns="45700" spcFirstLastPara="1" rIns="45700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ssistant"/>
              <a:ea typeface="Assistant"/>
              <a:cs typeface="Assistant"/>
              <a:sym typeface="Assistant"/>
            </a:endParaRPr>
          </a:p>
        </p:txBody>
      </p:sp>
      <p:sp>
        <p:nvSpPr>
          <p:cNvPr id="53" name="Google Shape;53;p2"/>
          <p:cNvSpPr/>
          <p:nvPr/>
        </p:nvSpPr>
        <p:spPr>
          <a:xfrm>
            <a:off x="3942922" y="3754558"/>
            <a:ext cx="1391401" cy="917701"/>
          </a:xfrm>
          <a:prstGeom prst="roundRect">
            <a:avLst>
              <a:gd fmla="val 10318" name="adj"/>
            </a:avLst>
          </a:prstGeom>
          <a:solidFill>
            <a:srgbClr val="AE7F16"/>
          </a:solidFill>
          <a:ln>
            <a:noFill/>
          </a:ln>
        </p:spPr>
        <p:txBody>
          <a:bodyPr anchorCtr="0" anchor="ctr" bIns="45700" lIns="45700" spcFirstLastPara="1" rIns="45700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ssistant"/>
              <a:ea typeface="Assistant"/>
              <a:cs typeface="Assistant"/>
              <a:sym typeface="Assistant"/>
            </a:endParaRPr>
          </a:p>
        </p:txBody>
      </p:sp>
      <p:grpSp>
        <p:nvGrpSpPr>
          <p:cNvPr id="54" name="Google Shape;54;p2"/>
          <p:cNvGrpSpPr/>
          <p:nvPr/>
        </p:nvGrpSpPr>
        <p:grpSpPr>
          <a:xfrm>
            <a:off x="1258369" y="953232"/>
            <a:ext cx="6627332" cy="3714642"/>
            <a:chOff x="1258369" y="953232"/>
            <a:chExt cx="6627332" cy="3714642"/>
          </a:xfrm>
        </p:grpSpPr>
        <p:sp>
          <p:nvSpPr>
            <p:cNvPr id="55" name="Google Shape;55;p2"/>
            <p:cNvSpPr txBox="1"/>
            <p:nvPr/>
          </p:nvSpPr>
          <p:spPr>
            <a:xfrm>
              <a:off x="5786006" y="3651410"/>
              <a:ext cx="1093801" cy="50779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00" lIns="91400" spcFirstLastPara="1" rIns="91400" wrap="square" tIns="91400">
              <a:spAutoFit/>
            </a:bodyPr>
            <a:lstStyle/>
            <a:p>
              <a:pPr indent="0" lvl="0" marL="0" marR="0" rtl="1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050"/>
                <a:buFont typeface="Assistant"/>
                <a:buNone/>
              </a:pPr>
              <a:r>
                <a:rPr b="1" i="0" lang="iw-IL" sz="1050" u="none" cap="none" strike="noStrike">
                  <a:solidFill>
                    <a:schemeClr val="lt1"/>
                  </a:solidFill>
                  <a:latin typeface="Assistant"/>
                  <a:ea typeface="Assistant"/>
                  <a:cs typeface="Assistant"/>
                  <a:sym typeface="Assistant"/>
                </a:rPr>
                <a:t>ניקוי ואינטגרציה</a:t>
              </a:r>
              <a:endParaRPr b="1" i="0" sz="1050" u="none" cap="none" strike="noStrike">
                <a:solidFill>
                  <a:schemeClr val="lt1"/>
                </a:solidFill>
                <a:latin typeface="Assistant"/>
                <a:ea typeface="Assistant"/>
                <a:cs typeface="Assistant"/>
                <a:sym typeface="Assistant"/>
              </a:endParaRPr>
            </a:p>
            <a:p>
              <a:pPr indent="0" lvl="0" marL="0" marR="0" rtl="1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050"/>
                <a:buFont typeface="Assistant"/>
                <a:buNone/>
              </a:pPr>
              <a:r>
                <a:rPr b="1" i="0" lang="iw-IL" sz="1050" u="none" cap="none" strike="noStrike">
                  <a:solidFill>
                    <a:schemeClr val="lt1"/>
                  </a:solidFill>
                  <a:latin typeface="Assistant"/>
                  <a:ea typeface="Assistant"/>
                  <a:cs typeface="Assistant"/>
                  <a:sym typeface="Assistant"/>
                </a:rPr>
                <a:t>של נתונים</a:t>
              </a:r>
              <a:endParaRPr b="1" i="0" sz="1050" u="none" cap="none" strike="noStrike">
                <a:solidFill>
                  <a:schemeClr val="lt1"/>
                </a:solidFill>
                <a:latin typeface="Assistant"/>
                <a:ea typeface="Assistant"/>
                <a:cs typeface="Assistant"/>
                <a:sym typeface="Assistant"/>
              </a:endParaRPr>
            </a:p>
          </p:txBody>
        </p:sp>
        <p:sp>
          <p:nvSpPr>
            <p:cNvPr id="56" name="Google Shape;56;p2"/>
            <p:cNvSpPr txBox="1"/>
            <p:nvPr/>
          </p:nvSpPr>
          <p:spPr>
            <a:xfrm>
              <a:off x="6791900" y="2393583"/>
              <a:ext cx="1093801" cy="50779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00" lIns="91400" spcFirstLastPara="1" rIns="91400" wrap="square" tIns="91400">
              <a:spAutoFit/>
            </a:bodyPr>
            <a:lstStyle/>
            <a:p>
              <a:pPr indent="0" lvl="0" marL="0" marR="0" rtl="1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1050"/>
                <a:buFont typeface="Assistant"/>
                <a:buNone/>
              </a:pPr>
              <a:r>
                <a:rPr b="1" i="0" lang="iw-IL" sz="1050" u="none" cap="none" strike="noStrike">
                  <a:solidFill>
                    <a:srgbClr val="FFFFFF"/>
                  </a:solidFill>
                  <a:latin typeface="Assistant"/>
                  <a:ea typeface="Assistant"/>
                  <a:cs typeface="Assistant"/>
                  <a:sym typeface="Assistant"/>
                </a:rPr>
                <a:t>אחזור ואחסון נתונים</a:t>
              </a:r>
              <a:endParaRPr b="1" i="0" sz="1050" u="none" cap="none" strike="noStrike">
                <a:solidFill>
                  <a:srgbClr val="FFFFFF"/>
                </a:solidFill>
                <a:latin typeface="Assistant"/>
                <a:ea typeface="Assistant"/>
                <a:cs typeface="Assistant"/>
                <a:sym typeface="Assistant"/>
              </a:endParaRPr>
            </a:p>
          </p:txBody>
        </p:sp>
        <p:sp>
          <p:nvSpPr>
            <p:cNvPr id="57" name="Google Shape;57;p2"/>
            <p:cNvSpPr txBox="1"/>
            <p:nvPr/>
          </p:nvSpPr>
          <p:spPr>
            <a:xfrm>
              <a:off x="5786061" y="1201527"/>
              <a:ext cx="1093801" cy="50779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00" lIns="91400" spcFirstLastPara="1" rIns="91400" wrap="square" tIns="91400">
              <a:spAutoFit/>
            </a:bodyPr>
            <a:lstStyle/>
            <a:p>
              <a:pPr indent="0" lvl="0" marL="0" marR="0" rtl="1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1050"/>
                <a:buFont typeface="Assistant"/>
                <a:buNone/>
              </a:pPr>
              <a:r>
                <a:rPr b="1" i="0" lang="iw-IL" sz="1050" u="none" cap="none" strike="noStrike">
                  <a:solidFill>
                    <a:srgbClr val="FFFFFF"/>
                  </a:solidFill>
                  <a:latin typeface="Assistant"/>
                  <a:ea typeface="Assistant"/>
                  <a:cs typeface="Assistant"/>
                  <a:sym typeface="Assistant"/>
                </a:rPr>
                <a:t>איתור וזיהוי </a:t>
              </a:r>
              <a:br>
                <a:rPr b="1" i="0" lang="iw-IL" sz="1050" u="none" cap="none" strike="noStrike">
                  <a:solidFill>
                    <a:srgbClr val="FFFFFF"/>
                  </a:solidFill>
                  <a:latin typeface="Assistant"/>
                  <a:ea typeface="Assistant"/>
                  <a:cs typeface="Assistant"/>
                  <a:sym typeface="Assistant"/>
                </a:rPr>
              </a:br>
              <a:r>
                <a:rPr b="1" i="0" lang="iw-IL" sz="1050" u="none" cap="none" strike="noStrike">
                  <a:solidFill>
                    <a:srgbClr val="FFFFFF"/>
                  </a:solidFill>
                  <a:latin typeface="Assistant"/>
                  <a:ea typeface="Assistant"/>
                  <a:cs typeface="Assistant"/>
                  <a:sym typeface="Assistant"/>
                </a:rPr>
                <a:t>מקורות נתונים</a:t>
              </a:r>
              <a:endParaRPr b="1" i="0" sz="1050" u="none" cap="none" strike="noStrike">
                <a:solidFill>
                  <a:srgbClr val="000000"/>
                </a:solidFill>
                <a:latin typeface="Assistant"/>
                <a:ea typeface="Assistant"/>
                <a:cs typeface="Assistant"/>
                <a:sym typeface="Assistant"/>
              </a:endParaRPr>
            </a:p>
          </p:txBody>
        </p:sp>
        <p:sp>
          <p:nvSpPr>
            <p:cNvPr id="58" name="Google Shape;58;p2"/>
            <p:cNvSpPr txBox="1"/>
            <p:nvPr/>
          </p:nvSpPr>
          <p:spPr>
            <a:xfrm>
              <a:off x="4091713" y="953232"/>
              <a:ext cx="1093801" cy="34621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00" lIns="91400" spcFirstLastPara="1" rIns="91400" wrap="square" tIns="91400">
              <a:spAutoFit/>
            </a:bodyPr>
            <a:lstStyle/>
            <a:p>
              <a:pPr indent="0" lvl="0" marL="0" marR="0" rtl="1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1050"/>
                <a:buFont typeface="Assistant"/>
                <a:buNone/>
              </a:pPr>
              <a:r>
                <a:rPr b="1" i="0" lang="iw-IL" sz="1050" u="none" cap="none" strike="noStrike">
                  <a:solidFill>
                    <a:srgbClr val="FFFFFF"/>
                  </a:solidFill>
                  <a:latin typeface="Assistant"/>
                  <a:ea typeface="Assistant"/>
                  <a:cs typeface="Assistant"/>
                  <a:sym typeface="Assistant"/>
                </a:rPr>
                <a:t>הגדרת הבעיה</a:t>
              </a:r>
              <a:endParaRPr b="1" i="0" sz="1050" u="none" cap="none" strike="noStrike">
                <a:solidFill>
                  <a:srgbClr val="FFFFFF"/>
                </a:solidFill>
                <a:latin typeface="Assistant"/>
                <a:ea typeface="Assistant"/>
                <a:cs typeface="Assistant"/>
                <a:sym typeface="Assistant"/>
              </a:endParaRPr>
            </a:p>
          </p:txBody>
        </p:sp>
        <p:sp>
          <p:nvSpPr>
            <p:cNvPr id="59" name="Google Shape;59;p2"/>
            <p:cNvSpPr txBox="1"/>
            <p:nvPr/>
          </p:nvSpPr>
          <p:spPr>
            <a:xfrm>
              <a:off x="2313776" y="1319478"/>
              <a:ext cx="1093801" cy="34621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00" lIns="91400" spcFirstLastPara="1" rIns="91400" wrap="square" tIns="91400">
              <a:spAutoFit/>
            </a:bodyPr>
            <a:lstStyle/>
            <a:p>
              <a:pPr indent="0" lvl="0" marL="0" marR="0" rtl="1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1050"/>
                <a:buFont typeface="Assistant"/>
                <a:buNone/>
              </a:pPr>
              <a:r>
                <a:rPr b="1" i="0" lang="iw-IL" sz="1050" u="none" cap="none" strike="noStrike">
                  <a:solidFill>
                    <a:srgbClr val="FFFFFF"/>
                  </a:solidFill>
                  <a:latin typeface="Assistant"/>
                  <a:ea typeface="Assistant"/>
                  <a:cs typeface="Assistant"/>
                  <a:sym typeface="Assistant"/>
                </a:rPr>
                <a:t>משוב</a:t>
              </a:r>
              <a:endParaRPr b="1" i="0" sz="1050" u="none" cap="none" strike="noStrike">
                <a:solidFill>
                  <a:srgbClr val="FFFFFF"/>
                </a:solidFill>
                <a:latin typeface="Assistant"/>
                <a:ea typeface="Assistant"/>
                <a:cs typeface="Assistant"/>
                <a:sym typeface="Assistant"/>
              </a:endParaRPr>
            </a:p>
          </p:txBody>
        </p:sp>
        <p:sp>
          <p:nvSpPr>
            <p:cNvPr id="60" name="Google Shape;60;p2"/>
            <p:cNvSpPr txBox="1"/>
            <p:nvPr/>
          </p:nvSpPr>
          <p:spPr>
            <a:xfrm>
              <a:off x="1258369" y="2483156"/>
              <a:ext cx="1093801" cy="34621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00" lIns="91400" spcFirstLastPara="1" rIns="91400" wrap="square" tIns="91400">
              <a:spAutoFit/>
            </a:bodyPr>
            <a:lstStyle/>
            <a:p>
              <a:pPr indent="0" lvl="0" marL="0" marR="0" rtl="1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1050"/>
                <a:buFont typeface="Assistant"/>
                <a:buNone/>
              </a:pPr>
              <a:r>
                <a:rPr b="1" i="0" lang="iw-IL" sz="1050" u="none" cap="none" strike="noStrike">
                  <a:solidFill>
                    <a:srgbClr val="FFFFFF"/>
                  </a:solidFill>
                  <a:latin typeface="Assistant"/>
                  <a:ea typeface="Assistant"/>
                  <a:cs typeface="Assistant"/>
                  <a:sym typeface="Assistant"/>
                </a:rPr>
                <a:t>קבלת החלטות</a:t>
              </a:r>
              <a:endParaRPr b="1" i="0" sz="1050" u="none" cap="none" strike="noStrike">
                <a:solidFill>
                  <a:srgbClr val="FFFFFF"/>
                </a:solidFill>
                <a:latin typeface="Assistant"/>
                <a:ea typeface="Assistant"/>
                <a:cs typeface="Assistant"/>
                <a:sym typeface="Assistant"/>
              </a:endParaRPr>
            </a:p>
          </p:txBody>
        </p:sp>
        <p:sp>
          <p:nvSpPr>
            <p:cNvPr id="61" name="Google Shape;61;p2"/>
            <p:cNvSpPr txBox="1"/>
            <p:nvPr/>
          </p:nvSpPr>
          <p:spPr>
            <a:xfrm>
              <a:off x="2313789" y="3700738"/>
              <a:ext cx="1093801" cy="34621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00" lIns="91400" spcFirstLastPara="1" rIns="91400" wrap="square" tIns="91400">
              <a:spAutoFit/>
            </a:bodyPr>
            <a:lstStyle/>
            <a:p>
              <a:pPr indent="0" lvl="0" marL="0" marR="0" rtl="1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1050"/>
                <a:buFont typeface="Assistant"/>
                <a:buNone/>
              </a:pPr>
              <a:r>
                <a:rPr b="1" i="0" lang="iw-IL" sz="1050" u="none" cap="none" strike="noStrike">
                  <a:solidFill>
                    <a:srgbClr val="FFFFFF"/>
                  </a:solidFill>
                  <a:latin typeface="Assistant"/>
                  <a:ea typeface="Assistant"/>
                  <a:cs typeface="Assistant"/>
                  <a:sym typeface="Assistant"/>
                </a:rPr>
                <a:t>פרזנטציה</a:t>
              </a:r>
              <a:endParaRPr b="1" i="0" sz="1050" u="none" cap="none" strike="noStrike">
                <a:solidFill>
                  <a:srgbClr val="FFFFFF"/>
                </a:solidFill>
                <a:latin typeface="Assistant"/>
                <a:ea typeface="Assistant"/>
                <a:cs typeface="Assistant"/>
                <a:sym typeface="Assistant"/>
              </a:endParaRPr>
            </a:p>
          </p:txBody>
        </p:sp>
        <p:sp>
          <p:nvSpPr>
            <p:cNvPr id="62" name="Google Shape;62;p2"/>
            <p:cNvSpPr txBox="1"/>
            <p:nvPr/>
          </p:nvSpPr>
          <p:spPr>
            <a:xfrm>
              <a:off x="3936205" y="4160075"/>
              <a:ext cx="1400176" cy="50779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00" lIns="91400" spcFirstLastPara="1" rIns="91400" wrap="square" tIns="91400">
              <a:spAutoFit/>
            </a:bodyPr>
            <a:lstStyle/>
            <a:p>
              <a:pPr indent="0" lvl="0" marL="0" marR="0" rtl="1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1050"/>
                <a:buFont typeface="Assistant"/>
                <a:buNone/>
              </a:pPr>
              <a:r>
                <a:rPr b="1" i="0" lang="iw-IL" sz="1050" u="none" cap="none" strike="noStrike">
                  <a:solidFill>
                    <a:srgbClr val="FFFFFF"/>
                  </a:solidFill>
                  <a:latin typeface="Assistant"/>
                  <a:ea typeface="Assistant"/>
                  <a:cs typeface="Assistant"/>
                  <a:sym typeface="Assistant"/>
                </a:rPr>
                <a:t>עיבוד, ניתוח נתונים וויזואליזציה</a:t>
              </a:r>
              <a:endParaRPr b="1" i="0" sz="1050" u="none" cap="none" strike="noStrike">
                <a:solidFill>
                  <a:srgbClr val="FFFFFF"/>
                </a:solidFill>
                <a:latin typeface="Assistant"/>
                <a:ea typeface="Assistant"/>
                <a:cs typeface="Assistant"/>
                <a:sym typeface="Assistant"/>
              </a:endParaRPr>
            </a:p>
          </p:txBody>
        </p:sp>
      </p:grpSp>
      <p:sp>
        <p:nvSpPr>
          <p:cNvPr id="63" name="Google Shape;63;p2"/>
          <p:cNvSpPr txBox="1"/>
          <p:nvPr/>
        </p:nvSpPr>
        <p:spPr>
          <a:xfrm>
            <a:off x="4066147" y="2329994"/>
            <a:ext cx="1093800" cy="600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00" lIns="91400" spcFirstLastPara="1" rIns="91400" wrap="square" tIns="91400">
            <a:spAutoFit/>
          </a:bodyPr>
          <a:lstStyle/>
          <a:p>
            <a:pPr indent="0" lvl="0" marL="0" marR="0" rtl="1" algn="ctr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rgbClr val="232752"/>
              </a:buClr>
              <a:buSzPts val="1200"/>
              <a:buFont typeface="Assistant ExtraBold"/>
              <a:buNone/>
            </a:pPr>
            <a:r>
              <a:rPr b="0" i="0" lang="iw-IL" sz="1200" u="none" cap="none" strike="noStrike">
                <a:solidFill>
                  <a:srgbClr val="232752"/>
                </a:solidFill>
                <a:latin typeface="Assistant ExtraBold"/>
                <a:ea typeface="Assistant ExtraBold"/>
                <a:cs typeface="Assistant ExtraBold"/>
                <a:sym typeface="Assistant ExtraBold"/>
              </a:rPr>
              <a:t>אינפואתיקה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1" algn="ctr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rgbClr val="232752"/>
              </a:buClr>
              <a:buSzPts val="1200"/>
              <a:buFont typeface="Assistant ExtraBold"/>
              <a:buNone/>
            </a:pPr>
            <a:r>
              <a:rPr b="0" i="0" lang="iw-IL" sz="1200" u="none" cap="none" strike="noStrike">
                <a:solidFill>
                  <a:srgbClr val="232752"/>
                </a:solidFill>
                <a:latin typeface="Assistant ExtraBold"/>
                <a:ea typeface="Assistant ExtraBold"/>
                <a:cs typeface="Assistant ExtraBold"/>
                <a:sym typeface="Assistant ExtraBold"/>
              </a:rPr>
              <a:t>וניהול ידע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descr="Google Shape;91;p14" id="64" name="Google Shape;64;p2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7184087" y="2144184"/>
            <a:ext cx="309419" cy="280084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Google Shape;92;p14" id="65" name="Google Shape;65;p2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6156623" y="924473"/>
            <a:ext cx="352650" cy="319221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Google Shape;93;p14" id="66" name="Google Shape;66;p2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4462276" y="653950"/>
            <a:ext cx="352632" cy="31920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Google Shape;94;p14" id="67" name="Google Shape;67;p2"/>
          <p:cNvPicPr preferRelativeResize="0"/>
          <p:nvPr/>
        </p:nvPicPr>
        <p:blipFill rotWithShape="1">
          <a:blip r:embed="rId8">
            <a:alphaModFix/>
          </a:blip>
          <a:srcRect b="0" l="0" r="0" t="0"/>
          <a:stretch/>
        </p:blipFill>
        <p:spPr>
          <a:xfrm>
            <a:off x="2672981" y="952070"/>
            <a:ext cx="375370" cy="339784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Google Shape;95;p14" id="68" name="Google Shape;68;p2"/>
          <p:cNvPicPr preferRelativeResize="0"/>
          <p:nvPr/>
        </p:nvPicPr>
        <p:blipFill rotWithShape="1">
          <a:blip r:embed="rId9">
            <a:alphaModFix/>
          </a:blip>
          <a:srcRect b="0" l="0" r="0" t="0"/>
          <a:stretch/>
        </p:blipFill>
        <p:spPr>
          <a:xfrm>
            <a:off x="1645578" y="2185853"/>
            <a:ext cx="319221" cy="288954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Google Shape;97;p14" id="69" name="Google Shape;69;p2"/>
          <p:cNvPicPr preferRelativeResize="0"/>
          <p:nvPr/>
        </p:nvPicPr>
        <p:blipFill rotWithShape="1">
          <a:blip r:embed="rId10">
            <a:alphaModFix/>
          </a:blip>
          <a:srcRect b="0" l="0" r="0" t="0"/>
          <a:stretch/>
        </p:blipFill>
        <p:spPr>
          <a:xfrm rot="351192">
            <a:off x="255522" y="4358345"/>
            <a:ext cx="682657" cy="40806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Google Shape;98;p14" id="70" name="Google Shape;70;p2"/>
          <p:cNvPicPr preferRelativeResize="0"/>
          <p:nvPr/>
        </p:nvPicPr>
        <p:blipFill rotWithShape="1">
          <a:blip r:embed="rId11">
            <a:alphaModFix/>
          </a:blip>
          <a:srcRect b="0" l="0" r="0" t="0"/>
          <a:stretch/>
        </p:blipFill>
        <p:spPr>
          <a:xfrm>
            <a:off x="4631864" y="1867847"/>
            <a:ext cx="1128479" cy="1056765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Google Shape;99;p14" id="71" name="Google Shape;71;p2"/>
          <p:cNvPicPr preferRelativeResize="0"/>
          <p:nvPr/>
        </p:nvPicPr>
        <p:blipFill rotWithShape="1">
          <a:blip r:embed="rId12">
            <a:alphaModFix/>
          </a:blip>
          <a:srcRect b="0" l="0" r="0" t="0"/>
          <a:stretch/>
        </p:blipFill>
        <p:spPr>
          <a:xfrm>
            <a:off x="3598938" y="2544231"/>
            <a:ext cx="1093658" cy="772650"/>
          </a:xfrm>
          <a:prstGeom prst="rect">
            <a:avLst/>
          </a:prstGeom>
          <a:noFill/>
          <a:ln>
            <a:noFill/>
          </a:ln>
        </p:spPr>
      </p:pic>
      <p:sp>
        <p:nvSpPr>
          <p:cNvPr id="72" name="Google Shape;72;p2"/>
          <p:cNvSpPr txBox="1"/>
          <p:nvPr/>
        </p:nvSpPr>
        <p:spPr>
          <a:xfrm>
            <a:off x="7456965" y="56674"/>
            <a:ext cx="1610784" cy="677028"/>
          </a:xfrm>
          <a:prstGeom prst="rect">
            <a:avLst/>
          </a:prstGeom>
          <a:noFill/>
          <a:ln>
            <a:noFill/>
          </a:ln>
        </p:spPr>
        <p:txBody>
          <a:bodyPr anchorCtr="0" anchor="t" bIns="91400" lIns="91400" spcFirstLastPara="1" rIns="91400" wrap="square" tIns="91400">
            <a:spAutoFit/>
          </a:bodyPr>
          <a:lstStyle/>
          <a:p>
            <a: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32752"/>
              </a:buClr>
              <a:buSzPts val="1600"/>
              <a:buFont typeface="Assistant ExtraBold"/>
              <a:buNone/>
            </a:pPr>
            <a:r>
              <a:rPr b="0" i="0" lang="iw-IL" sz="1600" u="none" cap="none" strike="noStrike">
                <a:solidFill>
                  <a:srgbClr val="232752"/>
                </a:solidFill>
                <a:latin typeface="Assistant ExtraBold"/>
                <a:ea typeface="Assistant ExtraBold"/>
                <a:cs typeface="Assistant ExtraBold"/>
                <a:sym typeface="Assistant ExtraBold"/>
              </a:rPr>
              <a:t>תזכורת - </a:t>
            </a:r>
            <a:endParaRPr b="0" i="0" sz="1400" u="none" cap="none" strike="noStrike">
              <a:solidFill>
                <a:srgbClr val="00ACE6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ACE6"/>
              </a:buClr>
              <a:buSzPts val="1600"/>
              <a:buFont typeface="Assistant ExtraBold"/>
              <a:buNone/>
            </a:pPr>
            <a:r>
              <a:rPr b="0" i="0" lang="iw-IL" sz="1600" u="none" cap="none" strike="noStrike">
                <a:solidFill>
                  <a:srgbClr val="00ACE6"/>
                </a:solidFill>
                <a:latin typeface="Assistant ExtraBold"/>
                <a:ea typeface="Assistant ExtraBold"/>
                <a:cs typeface="Assistant ExtraBold"/>
                <a:sym typeface="Assistant ExtraBold"/>
              </a:rPr>
              <a:t>מחזור הנתונים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73" name="Google Shape;73;p2"/>
          <p:cNvCxnSpPr/>
          <p:nvPr/>
        </p:nvCxnSpPr>
        <p:spPr>
          <a:xfrm>
            <a:off x="8262357" y="749374"/>
            <a:ext cx="686268" cy="1"/>
          </a:xfrm>
          <a:prstGeom prst="straightConnector1">
            <a:avLst/>
          </a:prstGeom>
          <a:noFill/>
          <a:ln cap="flat" cmpd="sng" w="9525">
            <a:solidFill>
              <a:srgbClr val="918D8E"/>
            </a:solidFill>
            <a:prstDash val="dot"/>
            <a:round/>
            <a:headEnd len="sm" w="sm" type="none"/>
            <a:tailEnd len="sm" w="sm" type="none"/>
          </a:ln>
        </p:spPr>
      </p:cxnSp>
      <p:pic>
        <p:nvPicPr>
          <p:cNvPr descr="תמונה 3" id="74" name="Google Shape;74;p2"/>
          <p:cNvPicPr preferRelativeResize="0"/>
          <p:nvPr/>
        </p:nvPicPr>
        <p:blipFill rotWithShape="1">
          <a:blip r:embed="rId13">
            <a:alphaModFix/>
          </a:blip>
          <a:srcRect b="0" l="0" r="0" t="0"/>
          <a:stretch/>
        </p:blipFill>
        <p:spPr>
          <a:xfrm>
            <a:off x="2679405" y="3390141"/>
            <a:ext cx="330672" cy="319091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תמונה 169" id="75" name="Google Shape;75;p2"/>
          <p:cNvPicPr preferRelativeResize="0"/>
          <p:nvPr/>
        </p:nvPicPr>
        <p:blipFill rotWithShape="1">
          <a:blip r:embed="rId14">
            <a:alphaModFix/>
          </a:blip>
          <a:srcRect b="0" l="0" r="0" t="0"/>
          <a:stretch/>
        </p:blipFill>
        <p:spPr>
          <a:xfrm>
            <a:off x="4462277" y="3863355"/>
            <a:ext cx="352663" cy="31922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Google Shape;91;p14" id="80" name="Google Shape;80;p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184087" y="2144184"/>
            <a:ext cx="309419" cy="280084"/>
          </a:xfrm>
          <a:prstGeom prst="rect">
            <a:avLst/>
          </a:prstGeom>
          <a:noFill/>
          <a:ln>
            <a:noFill/>
          </a:ln>
        </p:spPr>
      </p:pic>
      <p:sp>
        <p:nvSpPr>
          <p:cNvPr id="81" name="Google Shape;81;p3"/>
          <p:cNvSpPr/>
          <p:nvPr/>
        </p:nvSpPr>
        <p:spPr>
          <a:xfrm>
            <a:off x="3917245" y="2129769"/>
            <a:ext cx="1391400" cy="917701"/>
          </a:xfrm>
          <a:prstGeom prst="roundRect">
            <a:avLst>
              <a:gd fmla="val 10318" name="adj"/>
            </a:avLst>
          </a:prstGeom>
          <a:solidFill>
            <a:srgbClr val="F3F3F3"/>
          </a:solidFill>
          <a:ln cap="flat" cmpd="sng" w="9525">
            <a:solidFill>
              <a:srgbClr val="D9D9D9"/>
            </a:solidFill>
            <a:prstDash val="dot"/>
            <a:round/>
            <a:headEnd len="sm" w="sm" type="none"/>
            <a:tailEnd len="sm" w="sm" type="none"/>
          </a:ln>
        </p:spPr>
        <p:txBody>
          <a:bodyPr anchorCtr="0" anchor="ctr" bIns="45700" lIns="45700" spcFirstLastPara="1" rIns="45700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ssistant"/>
              <a:ea typeface="Assistant"/>
              <a:cs typeface="Assistant"/>
              <a:sym typeface="Assistant"/>
            </a:endParaRPr>
          </a:p>
        </p:txBody>
      </p:sp>
      <p:pic>
        <p:nvPicPr>
          <p:cNvPr descr="Google Shape;136;p15" id="82" name="Google Shape;82;p3"/>
          <p:cNvPicPr preferRelativeResize="0"/>
          <p:nvPr/>
        </p:nvPicPr>
        <p:blipFill rotWithShape="1">
          <a:blip r:embed="rId4">
            <a:alphaModFix amt="30000"/>
          </a:blip>
          <a:srcRect b="0" l="0" r="0" t="0"/>
          <a:stretch/>
        </p:blipFill>
        <p:spPr>
          <a:xfrm>
            <a:off x="4631864" y="1867847"/>
            <a:ext cx="1128479" cy="1056765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Google Shape;137;p15" id="83" name="Google Shape;83;p3"/>
          <p:cNvPicPr preferRelativeResize="0"/>
          <p:nvPr/>
        </p:nvPicPr>
        <p:blipFill rotWithShape="1">
          <a:blip r:embed="rId5">
            <a:alphaModFix amt="30000"/>
          </a:blip>
          <a:srcRect b="0" l="0" r="0" t="0"/>
          <a:stretch/>
        </p:blipFill>
        <p:spPr>
          <a:xfrm>
            <a:off x="3598938" y="2544231"/>
            <a:ext cx="1093658" cy="772650"/>
          </a:xfrm>
          <a:prstGeom prst="rect">
            <a:avLst/>
          </a:prstGeom>
          <a:noFill/>
          <a:ln>
            <a:noFill/>
          </a:ln>
        </p:spPr>
      </p:pic>
      <p:sp>
        <p:nvSpPr>
          <p:cNvPr id="84" name="Google Shape;84;p3"/>
          <p:cNvSpPr txBox="1"/>
          <p:nvPr/>
        </p:nvSpPr>
        <p:spPr>
          <a:xfrm>
            <a:off x="4066147" y="2329994"/>
            <a:ext cx="1093800" cy="600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00" lIns="91400" spcFirstLastPara="1" rIns="91400" wrap="square" tIns="91400">
            <a:spAutoFit/>
          </a:bodyPr>
          <a:lstStyle/>
          <a:p>
            <a:pPr indent="0" lvl="0" marL="0" marR="0" rtl="1" algn="ctr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rgbClr val="CDCDCD"/>
              </a:buClr>
              <a:buSzPts val="1200"/>
              <a:buFont typeface="Assistant ExtraBold"/>
              <a:buNone/>
            </a:pPr>
            <a:r>
              <a:rPr b="0" i="0" lang="iw-IL" sz="1200" u="none" cap="none" strike="noStrike">
                <a:solidFill>
                  <a:srgbClr val="CDCDCD"/>
                </a:solidFill>
                <a:latin typeface="Assistant ExtraBold"/>
                <a:ea typeface="Assistant ExtraBold"/>
                <a:cs typeface="Assistant ExtraBold"/>
                <a:sym typeface="Assistant ExtraBold"/>
              </a:rPr>
              <a:t>אינפואתיקה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1" algn="ctr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rgbClr val="CDCDCD"/>
              </a:buClr>
              <a:buSzPts val="1200"/>
              <a:buFont typeface="Assistant ExtraBold"/>
              <a:buNone/>
            </a:pPr>
            <a:r>
              <a:rPr b="0" i="0" lang="iw-IL" sz="1200" u="none" cap="none" strike="noStrike">
                <a:solidFill>
                  <a:srgbClr val="CDCDCD"/>
                </a:solidFill>
                <a:latin typeface="Assistant ExtraBold"/>
                <a:ea typeface="Assistant ExtraBold"/>
                <a:cs typeface="Assistant ExtraBold"/>
                <a:sym typeface="Assistant ExtraBold"/>
              </a:rPr>
              <a:t>וניהול ידע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5" name="Google Shape;85;p3"/>
          <p:cNvSpPr/>
          <p:nvPr/>
        </p:nvSpPr>
        <p:spPr>
          <a:xfrm>
            <a:off x="1533150" y="889065"/>
            <a:ext cx="6077700" cy="3154500"/>
          </a:xfrm>
          <a:prstGeom prst="ellipse">
            <a:avLst/>
          </a:prstGeom>
          <a:noFill/>
          <a:ln cap="flat" cmpd="sng" w="19050">
            <a:solidFill>
              <a:srgbClr val="918D8E"/>
            </a:solidFill>
            <a:prstDash val="dot"/>
            <a:round/>
            <a:headEnd len="sm" w="sm" type="none"/>
            <a:tailEnd len="sm" w="sm" type="none"/>
          </a:ln>
        </p:spPr>
        <p:txBody>
          <a:bodyPr anchorCtr="0" anchor="ctr" bIns="45700" lIns="45700" spcFirstLastPara="1" rIns="45700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ssistant"/>
              <a:ea typeface="Assistant"/>
              <a:cs typeface="Assistant"/>
              <a:sym typeface="Assistant"/>
            </a:endParaRPr>
          </a:p>
        </p:txBody>
      </p:sp>
      <p:pic>
        <p:nvPicPr>
          <p:cNvPr descr="Google Shape;108;p15" id="86" name="Google Shape;86;p3"/>
          <p:cNvPicPr preferRelativeResize="0"/>
          <p:nvPr/>
        </p:nvPicPr>
        <p:blipFill rotWithShape="1">
          <a:blip r:embed="rId6">
            <a:alphaModFix amt="30000"/>
          </a:blip>
          <a:srcRect b="0" l="0" r="0" t="0"/>
          <a:stretch/>
        </p:blipFill>
        <p:spPr>
          <a:xfrm>
            <a:off x="3676244" y="2192070"/>
            <a:ext cx="450136" cy="448200"/>
          </a:xfrm>
          <a:prstGeom prst="rect">
            <a:avLst/>
          </a:prstGeom>
          <a:noFill/>
          <a:ln>
            <a:noFill/>
          </a:ln>
        </p:spPr>
      </p:pic>
      <p:sp>
        <p:nvSpPr>
          <p:cNvPr id="87" name="Google Shape;87;p3"/>
          <p:cNvSpPr txBox="1"/>
          <p:nvPr>
            <p:ph idx="12" type="sldNum"/>
          </p:nvPr>
        </p:nvSpPr>
        <p:spPr>
          <a:xfrm>
            <a:off x="177856" y="4539850"/>
            <a:ext cx="257272" cy="335251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00" lIns="91400" spcFirstLastPara="1" rIns="91400" wrap="square" tIns="91400">
            <a:norm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32752"/>
              </a:buClr>
              <a:buSzPts val="900"/>
              <a:buFont typeface="Assistant ExtraBold"/>
              <a:buNone/>
            </a:pPr>
            <a:fld id="{00000000-1234-1234-1234-123412341234}" type="slidenum">
              <a:rPr lang="iw-IL">
                <a:latin typeface="Assistant ExtraBold"/>
                <a:ea typeface="Assistant ExtraBold"/>
                <a:cs typeface="Assistant ExtraBold"/>
                <a:sym typeface="Assistant ExtraBold"/>
              </a:rPr>
              <a:t>‹#›</a:t>
            </a:fld>
            <a:endParaRPr b="0" i="0" sz="900" u="none" cap="none" strike="noStrike">
              <a:solidFill>
                <a:srgbClr val="232752"/>
              </a:solidFill>
              <a:latin typeface="Assistant ExtraBold"/>
              <a:ea typeface="Assistant ExtraBold"/>
              <a:cs typeface="Assistant ExtraBold"/>
              <a:sym typeface="Assistant ExtraBold"/>
            </a:endParaRPr>
          </a:p>
        </p:txBody>
      </p:sp>
      <p:sp>
        <p:nvSpPr>
          <p:cNvPr id="88" name="Google Shape;88;p3"/>
          <p:cNvSpPr/>
          <p:nvPr/>
        </p:nvSpPr>
        <p:spPr>
          <a:xfrm>
            <a:off x="3942908" y="471225"/>
            <a:ext cx="1391401" cy="917701"/>
          </a:xfrm>
          <a:prstGeom prst="roundRect">
            <a:avLst>
              <a:gd fmla="val 10318" name="adj"/>
            </a:avLst>
          </a:prstGeom>
          <a:solidFill>
            <a:srgbClr val="B7B7B7"/>
          </a:solidFill>
          <a:ln>
            <a:noFill/>
          </a:ln>
        </p:spPr>
        <p:txBody>
          <a:bodyPr anchorCtr="0" anchor="ctr" bIns="45700" lIns="45700" spcFirstLastPara="1" rIns="45700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ssistant"/>
              <a:ea typeface="Assistant"/>
              <a:cs typeface="Assistant"/>
              <a:sym typeface="Assistant"/>
            </a:endParaRPr>
          </a:p>
        </p:txBody>
      </p:sp>
      <p:sp>
        <p:nvSpPr>
          <p:cNvPr id="89" name="Google Shape;89;p3"/>
          <p:cNvSpPr/>
          <p:nvPr/>
        </p:nvSpPr>
        <p:spPr>
          <a:xfrm>
            <a:off x="5637200" y="3242398"/>
            <a:ext cx="1391401" cy="917701"/>
          </a:xfrm>
          <a:prstGeom prst="roundRect">
            <a:avLst>
              <a:gd fmla="val 10318" name="adj"/>
            </a:avLst>
          </a:prstGeom>
          <a:solidFill>
            <a:srgbClr val="F3F3F3"/>
          </a:solidFill>
          <a:ln>
            <a:noFill/>
          </a:ln>
        </p:spPr>
        <p:txBody>
          <a:bodyPr anchorCtr="0" anchor="ctr" bIns="45700" lIns="45700" spcFirstLastPara="1" rIns="45700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ssistant"/>
              <a:ea typeface="Assistant"/>
              <a:cs typeface="Assistant"/>
              <a:sym typeface="Assistant"/>
            </a:endParaRPr>
          </a:p>
        </p:txBody>
      </p:sp>
      <p:pic>
        <p:nvPicPr>
          <p:cNvPr descr="Google Shape;116;p15" id="90" name="Google Shape;90;p3"/>
          <p:cNvPicPr preferRelativeResize="0"/>
          <p:nvPr/>
        </p:nvPicPr>
        <p:blipFill rotWithShape="1">
          <a:blip r:embed="rId7">
            <a:alphaModFix amt="40000"/>
          </a:blip>
          <a:srcRect b="0" l="0" r="0" t="0"/>
          <a:stretch/>
        </p:blipFill>
        <p:spPr>
          <a:xfrm>
            <a:off x="6178096" y="3402014"/>
            <a:ext cx="309415" cy="280077"/>
          </a:xfrm>
          <a:prstGeom prst="rect">
            <a:avLst/>
          </a:prstGeom>
          <a:noFill/>
          <a:ln>
            <a:noFill/>
          </a:ln>
        </p:spPr>
      </p:pic>
      <p:sp>
        <p:nvSpPr>
          <p:cNvPr id="91" name="Google Shape;91;p3"/>
          <p:cNvSpPr/>
          <p:nvPr/>
        </p:nvSpPr>
        <p:spPr>
          <a:xfrm>
            <a:off x="6643045" y="2007478"/>
            <a:ext cx="1391401" cy="917701"/>
          </a:xfrm>
          <a:prstGeom prst="roundRect">
            <a:avLst>
              <a:gd fmla="val 10318" name="adj"/>
            </a:avLst>
          </a:prstGeom>
          <a:solidFill>
            <a:srgbClr val="F3F3F3"/>
          </a:solidFill>
          <a:ln>
            <a:noFill/>
          </a:ln>
        </p:spPr>
        <p:txBody>
          <a:bodyPr anchorCtr="0" anchor="ctr" bIns="45700" lIns="45700" spcFirstLastPara="1" rIns="45700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ssistant"/>
              <a:ea typeface="Assistant"/>
              <a:cs typeface="Assistant"/>
              <a:sym typeface="Assistant"/>
            </a:endParaRPr>
          </a:p>
        </p:txBody>
      </p:sp>
      <p:sp>
        <p:nvSpPr>
          <p:cNvPr id="92" name="Google Shape;92;p3"/>
          <p:cNvSpPr/>
          <p:nvPr/>
        </p:nvSpPr>
        <p:spPr>
          <a:xfrm>
            <a:off x="5637255" y="792514"/>
            <a:ext cx="1391401" cy="917701"/>
          </a:xfrm>
          <a:prstGeom prst="roundRect">
            <a:avLst>
              <a:gd fmla="val 10318" name="adj"/>
            </a:avLst>
          </a:prstGeom>
          <a:solidFill>
            <a:srgbClr val="F3F3F3"/>
          </a:solidFill>
          <a:ln>
            <a:noFill/>
          </a:ln>
        </p:spPr>
        <p:txBody>
          <a:bodyPr anchorCtr="0" anchor="ctr" bIns="45700" lIns="45700" spcFirstLastPara="1" rIns="45700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ssistant"/>
              <a:ea typeface="Assistant"/>
              <a:cs typeface="Assistant"/>
              <a:sym typeface="Assistant"/>
            </a:endParaRPr>
          </a:p>
        </p:txBody>
      </p:sp>
      <p:sp>
        <p:nvSpPr>
          <p:cNvPr id="93" name="Google Shape;93;p3"/>
          <p:cNvSpPr/>
          <p:nvPr/>
        </p:nvSpPr>
        <p:spPr>
          <a:xfrm>
            <a:off x="2164970" y="827904"/>
            <a:ext cx="1391401" cy="917701"/>
          </a:xfrm>
          <a:prstGeom prst="roundRect">
            <a:avLst>
              <a:gd fmla="val 10318" name="adj"/>
            </a:avLst>
          </a:prstGeom>
          <a:solidFill>
            <a:srgbClr val="F3F3F3"/>
          </a:solidFill>
          <a:ln>
            <a:noFill/>
          </a:ln>
        </p:spPr>
        <p:txBody>
          <a:bodyPr anchorCtr="0" anchor="ctr" bIns="45700" lIns="45700" spcFirstLastPara="1" rIns="45700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ssistant"/>
              <a:ea typeface="Assistant"/>
              <a:cs typeface="Assistant"/>
              <a:sym typeface="Assistant"/>
            </a:endParaRPr>
          </a:p>
        </p:txBody>
      </p:sp>
      <p:sp>
        <p:nvSpPr>
          <p:cNvPr id="94" name="Google Shape;94;p3"/>
          <p:cNvSpPr/>
          <p:nvPr/>
        </p:nvSpPr>
        <p:spPr>
          <a:xfrm>
            <a:off x="1109562" y="2035125"/>
            <a:ext cx="1391401" cy="917700"/>
          </a:xfrm>
          <a:prstGeom prst="roundRect">
            <a:avLst>
              <a:gd fmla="val 10318" name="adj"/>
            </a:avLst>
          </a:prstGeom>
          <a:solidFill>
            <a:srgbClr val="F3F3F3"/>
          </a:solidFill>
          <a:ln>
            <a:noFill/>
          </a:ln>
        </p:spPr>
        <p:txBody>
          <a:bodyPr anchorCtr="0" anchor="ctr" bIns="45700" lIns="45700" spcFirstLastPara="1" rIns="45700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ssistant"/>
              <a:ea typeface="Assistant"/>
              <a:cs typeface="Assistant"/>
              <a:sym typeface="Assistant"/>
            </a:endParaRPr>
          </a:p>
        </p:txBody>
      </p:sp>
      <p:sp>
        <p:nvSpPr>
          <p:cNvPr id="95" name="Google Shape;95;p3"/>
          <p:cNvSpPr/>
          <p:nvPr/>
        </p:nvSpPr>
        <p:spPr>
          <a:xfrm>
            <a:off x="2164982" y="3242386"/>
            <a:ext cx="1391401" cy="917701"/>
          </a:xfrm>
          <a:prstGeom prst="roundRect">
            <a:avLst>
              <a:gd fmla="val 10318" name="adj"/>
            </a:avLst>
          </a:prstGeom>
          <a:solidFill>
            <a:srgbClr val="F3F3F3"/>
          </a:solidFill>
          <a:ln>
            <a:noFill/>
          </a:ln>
        </p:spPr>
        <p:txBody>
          <a:bodyPr anchorCtr="0" anchor="ctr" bIns="45700" lIns="45700" spcFirstLastPara="1" rIns="45700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ssistant"/>
              <a:ea typeface="Assistant"/>
              <a:cs typeface="Assistant"/>
              <a:sym typeface="Assistant"/>
            </a:endParaRPr>
          </a:p>
        </p:txBody>
      </p:sp>
      <p:sp>
        <p:nvSpPr>
          <p:cNvPr id="96" name="Google Shape;96;p3"/>
          <p:cNvSpPr/>
          <p:nvPr/>
        </p:nvSpPr>
        <p:spPr>
          <a:xfrm>
            <a:off x="3942922" y="3754558"/>
            <a:ext cx="1391401" cy="917701"/>
          </a:xfrm>
          <a:prstGeom prst="roundRect">
            <a:avLst>
              <a:gd fmla="val 10318" name="adj"/>
            </a:avLst>
          </a:prstGeom>
          <a:solidFill>
            <a:srgbClr val="F3F3F3"/>
          </a:solidFill>
          <a:ln>
            <a:noFill/>
          </a:ln>
        </p:spPr>
        <p:txBody>
          <a:bodyPr anchorCtr="0" anchor="ctr" bIns="45700" lIns="45700" spcFirstLastPara="1" rIns="45700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ssistant"/>
              <a:ea typeface="Assistant"/>
              <a:cs typeface="Assistant"/>
              <a:sym typeface="Assistant"/>
            </a:endParaRPr>
          </a:p>
        </p:txBody>
      </p:sp>
      <p:pic>
        <p:nvPicPr>
          <p:cNvPr descr="Google Shape;130;p15" id="97" name="Google Shape;97;p3"/>
          <p:cNvPicPr preferRelativeResize="0"/>
          <p:nvPr/>
        </p:nvPicPr>
        <p:blipFill rotWithShape="1">
          <a:blip r:embed="rId3">
            <a:alphaModFix amt="30000"/>
          </a:blip>
          <a:srcRect b="0" l="0" r="0" t="0"/>
          <a:stretch/>
        </p:blipFill>
        <p:spPr>
          <a:xfrm>
            <a:off x="7184087" y="2155755"/>
            <a:ext cx="309419" cy="280084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Google Shape;131;p15" id="98" name="Google Shape;98;p3"/>
          <p:cNvPicPr preferRelativeResize="0"/>
          <p:nvPr/>
        </p:nvPicPr>
        <p:blipFill rotWithShape="1">
          <a:blip r:embed="rId8">
            <a:alphaModFix amt="30000"/>
          </a:blip>
          <a:srcRect b="0" l="0" r="0" t="0"/>
          <a:stretch/>
        </p:blipFill>
        <p:spPr>
          <a:xfrm>
            <a:off x="6156623" y="924473"/>
            <a:ext cx="352650" cy="319221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Google Shape;132;p15" id="99" name="Google Shape;99;p3"/>
          <p:cNvPicPr preferRelativeResize="0"/>
          <p:nvPr/>
        </p:nvPicPr>
        <p:blipFill rotWithShape="1">
          <a:blip r:embed="rId9">
            <a:alphaModFix amt="30000"/>
          </a:blip>
          <a:srcRect b="0" l="0" r="0" t="0"/>
          <a:stretch/>
        </p:blipFill>
        <p:spPr>
          <a:xfrm>
            <a:off x="2672981" y="952070"/>
            <a:ext cx="375370" cy="339784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Google Shape;133;p15" id="100" name="Google Shape;100;p3"/>
          <p:cNvPicPr preferRelativeResize="0"/>
          <p:nvPr/>
        </p:nvPicPr>
        <p:blipFill rotWithShape="1">
          <a:blip r:embed="rId10">
            <a:alphaModFix amt="30000"/>
          </a:blip>
          <a:srcRect b="0" l="0" r="0" t="0"/>
          <a:stretch/>
        </p:blipFill>
        <p:spPr>
          <a:xfrm>
            <a:off x="1645578" y="2185853"/>
            <a:ext cx="319221" cy="288954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Google Shape;135;p15" id="101" name="Google Shape;101;p3"/>
          <p:cNvPicPr preferRelativeResize="0"/>
          <p:nvPr/>
        </p:nvPicPr>
        <p:blipFill rotWithShape="1">
          <a:blip r:embed="rId11">
            <a:alphaModFix/>
          </a:blip>
          <a:srcRect b="0" l="0" r="0" t="0"/>
          <a:stretch/>
        </p:blipFill>
        <p:spPr>
          <a:xfrm rot="351192">
            <a:off x="255522" y="4358345"/>
            <a:ext cx="682657" cy="40806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Google Shape;143;p15" id="102" name="Google Shape;102;p3"/>
          <p:cNvPicPr preferRelativeResize="0"/>
          <p:nvPr/>
        </p:nvPicPr>
        <p:blipFill rotWithShape="1">
          <a:blip r:embed="rId12">
            <a:alphaModFix/>
          </a:blip>
          <a:srcRect b="0" l="0" r="0" t="0"/>
          <a:stretch/>
        </p:blipFill>
        <p:spPr>
          <a:xfrm>
            <a:off x="4462276" y="653950"/>
            <a:ext cx="352632" cy="31920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תמונה 2" id="103" name="Google Shape;103;p3"/>
          <p:cNvPicPr preferRelativeResize="0"/>
          <p:nvPr/>
        </p:nvPicPr>
        <p:blipFill rotWithShape="1">
          <a:blip r:embed="rId13">
            <a:alphaModFix amt="30000"/>
          </a:blip>
          <a:srcRect b="0" l="0" r="0" t="0"/>
          <a:stretch/>
        </p:blipFill>
        <p:spPr>
          <a:xfrm>
            <a:off x="2679405" y="3390141"/>
            <a:ext cx="330672" cy="319091"/>
          </a:xfrm>
          <a:prstGeom prst="rect">
            <a:avLst/>
          </a:prstGeom>
          <a:noFill/>
          <a:ln>
            <a:noFill/>
          </a:ln>
        </p:spPr>
      </p:pic>
      <p:sp>
        <p:nvSpPr>
          <p:cNvPr id="104" name="Google Shape;104;p3"/>
          <p:cNvSpPr txBox="1"/>
          <p:nvPr/>
        </p:nvSpPr>
        <p:spPr>
          <a:xfrm>
            <a:off x="7456965" y="56674"/>
            <a:ext cx="1610784" cy="677028"/>
          </a:xfrm>
          <a:prstGeom prst="rect">
            <a:avLst/>
          </a:prstGeom>
          <a:noFill/>
          <a:ln>
            <a:noFill/>
          </a:ln>
        </p:spPr>
        <p:txBody>
          <a:bodyPr anchorCtr="0" anchor="t" bIns="91400" lIns="91400" spcFirstLastPara="1" rIns="91400" wrap="square" tIns="91400">
            <a:spAutoFit/>
          </a:bodyPr>
          <a:lstStyle/>
          <a:p>
            <a: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32752"/>
              </a:buClr>
              <a:buSzPts val="1600"/>
              <a:buFont typeface="Assistant ExtraBold"/>
              <a:buNone/>
            </a:pPr>
            <a:r>
              <a:rPr b="0" i="0" lang="iw-IL" sz="1600" u="none" cap="none" strike="noStrike">
                <a:solidFill>
                  <a:srgbClr val="232752"/>
                </a:solidFill>
                <a:latin typeface="Assistant ExtraBold"/>
                <a:ea typeface="Assistant ExtraBold"/>
                <a:cs typeface="Assistant ExtraBold"/>
                <a:sym typeface="Assistant ExtraBold"/>
              </a:rPr>
              <a:t>תזכורת - </a:t>
            </a:r>
            <a:endParaRPr b="0" i="0" sz="1400" u="none" cap="none" strike="noStrike">
              <a:solidFill>
                <a:srgbClr val="00ACE6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ACE6"/>
              </a:buClr>
              <a:buSzPts val="1600"/>
              <a:buFont typeface="Assistant ExtraBold"/>
              <a:buNone/>
            </a:pPr>
            <a:r>
              <a:rPr b="0" i="0" lang="iw-IL" sz="1600" u="none" cap="none" strike="noStrike">
                <a:solidFill>
                  <a:srgbClr val="00ACE6"/>
                </a:solidFill>
                <a:latin typeface="Assistant ExtraBold"/>
                <a:ea typeface="Assistant ExtraBold"/>
                <a:cs typeface="Assistant ExtraBold"/>
                <a:sym typeface="Assistant ExtraBold"/>
              </a:rPr>
              <a:t>מחזור הנתונים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05" name="Google Shape;105;p3"/>
          <p:cNvCxnSpPr/>
          <p:nvPr/>
        </p:nvCxnSpPr>
        <p:spPr>
          <a:xfrm>
            <a:off x="8262357" y="749374"/>
            <a:ext cx="686268" cy="1"/>
          </a:xfrm>
          <a:prstGeom prst="straightConnector1">
            <a:avLst/>
          </a:prstGeom>
          <a:noFill/>
          <a:ln cap="flat" cmpd="sng" w="9525">
            <a:solidFill>
              <a:srgbClr val="918D8E"/>
            </a:solidFill>
            <a:prstDash val="dot"/>
            <a:round/>
            <a:headEnd len="sm" w="sm" type="none"/>
            <a:tailEnd len="sm" w="sm" type="none"/>
          </a:ln>
        </p:spPr>
      </p:cxnSp>
      <p:pic>
        <p:nvPicPr>
          <p:cNvPr descr="תמונה 169" id="106" name="Google Shape;106;p3"/>
          <p:cNvPicPr preferRelativeResize="0"/>
          <p:nvPr/>
        </p:nvPicPr>
        <p:blipFill rotWithShape="1">
          <a:blip r:embed="rId14">
            <a:alphaModFix amt="30415"/>
          </a:blip>
          <a:srcRect b="0" l="0" r="0" t="0"/>
          <a:stretch/>
        </p:blipFill>
        <p:spPr>
          <a:xfrm>
            <a:off x="4462277" y="3863354"/>
            <a:ext cx="352663" cy="319221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107" name="Google Shape;107;p3"/>
          <p:cNvGrpSpPr/>
          <p:nvPr/>
        </p:nvGrpSpPr>
        <p:grpSpPr>
          <a:xfrm>
            <a:off x="1258369" y="953232"/>
            <a:ext cx="6627332" cy="3714642"/>
            <a:chOff x="1258369" y="953232"/>
            <a:chExt cx="6627332" cy="3714642"/>
          </a:xfrm>
        </p:grpSpPr>
        <p:sp>
          <p:nvSpPr>
            <p:cNvPr id="108" name="Google Shape;108;p3"/>
            <p:cNvSpPr txBox="1"/>
            <p:nvPr/>
          </p:nvSpPr>
          <p:spPr>
            <a:xfrm>
              <a:off x="5786006" y="3651410"/>
              <a:ext cx="1093801" cy="50779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00" lIns="91400" spcFirstLastPara="1" rIns="91400" wrap="square" tIns="91400">
              <a:spAutoFit/>
            </a:bodyPr>
            <a:lstStyle/>
            <a:p>
              <a:pPr indent="0" lvl="0" marL="0" marR="0" rtl="1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B7B7B7"/>
                </a:buClr>
                <a:buSzPts val="1050"/>
                <a:buFont typeface="Assistant"/>
                <a:buNone/>
              </a:pPr>
              <a:r>
                <a:rPr b="1" i="0" lang="iw-IL" sz="1050" u="none" cap="none" strike="noStrike">
                  <a:solidFill>
                    <a:srgbClr val="B7B7B7"/>
                  </a:solidFill>
                  <a:latin typeface="Assistant"/>
                  <a:ea typeface="Assistant"/>
                  <a:cs typeface="Assistant"/>
                  <a:sym typeface="Assistant"/>
                </a:rPr>
                <a:t>ניקוי ואינטגרציה</a:t>
              </a:r>
              <a:endParaRPr b="1" i="0" sz="1050" u="none" cap="none" strike="noStrike">
                <a:solidFill>
                  <a:srgbClr val="B7B7B7"/>
                </a:solidFill>
                <a:latin typeface="Assistant"/>
                <a:ea typeface="Assistant"/>
                <a:cs typeface="Assistant"/>
                <a:sym typeface="Assistant"/>
              </a:endParaRPr>
            </a:p>
            <a:p>
              <a:pPr indent="0" lvl="0" marL="0" marR="0" rtl="1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B7B7B7"/>
                </a:buClr>
                <a:buSzPts val="1050"/>
                <a:buFont typeface="Assistant"/>
                <a:buNone/>
              </a:pPr>
              <a:r>
                <a:rPr b="1" i="0" lang="iw-IL" sz="1050" u="none" cap="none" strike="noStrike">
                  <a:solidFill>
                    <a:srgbClr val="B7B7B7"/>
                  </a:solidFill>
                  <a:latin typeface="Assistant"/>
                  <a:ea typeface="Assistant"/>
                  <a:cs typeface="Assistant"/>
                  <a:sym typeface="Assistant"/>
                </a:rPr>
                <a:t>של נתונים</a:t>
              </a:r>
              <a:endParaRPr b="1" i="0" sz="1050" u="none" cap="none" strike="noStrike">
                <a:solidFill>
                  <a:srgbClr val="B7B7B7"/>
                </a:solidFill>
                <a:latin typeface="Assistant"/>
                <a:ea typeface="Assistant"/>
                <a:cs typeface="Assistant"/>
                <a:sym typeface="Assistant"/>
              </a:endParaRPr>
            </a:p>
          </p:txBody>
        </p:sp>
        <p:sp>
          <p:nvSpPr>
            <p:cNvPr id="109" name="Google Shape;109;p3"/>
            <p:cNvSpPr txBox="1"/>
            <p:nvPr/>
          </p:nvSpPr>
          <p:spPr>
            <a:xfrm>
              <a:off x="6791900" y="2393583"/>
              <a:ext cx="1093801" cy="50779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00" lIns="91400" spcFirstLastPara="1" rIns="91400" wrap="square" tIns="91400">
              <a:spAutoFit/>
            </a:bodyPr>
            <a:lstStyle/>
            <a:p>
              <a:pPr indent="0" lvl="0" marL="0" marR="0" rtl="1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B7B7B7"/>
                </a:buClr>
                <a:buSzPts val="1050"/>
                <a:buFont typeface="Assistant"/>
                <a:buNone/>
              </a:pPr>
              <a:r>
                <a:rPr b="1" i="0" lang="iw-IL" sz="1050" u="none" cap="none" strike="noStrike">
                  <a:solidFill>
                    <a:srgbClr val="B7B7B7"/>
                  </a:solidFill>
                  <a:latin typeface="Assistant"/>
                  <a:ea typeface="Assistant"/>
                  <a:cs typeface="Assistant"/>
                  <a:sym typeface="Assistant"/>
                </a:rPr>
                <a:t>אחזור ואחסון נתונים</a:t>
              </a:r>
              <a:endParaRPr b="1" i="0" sz="1050" u="none" cap="none" strike="noStrike">
                <a:solidFill>
                  <a:srgbClr val="B7B7B7"/>
                </a:solidFill>
                <a:latin typeface="Assistant"/>
                <a:ea typeface="Assistant"/>
                <a:cs typeface="Assistant"/>
                <a:sym typeface="Assistant"/>
              </a:endParaRPr>
            </a:p>
          </p:txBody>
        </p:sp>
        <p:sp>
          <p:nvSpPr>
            <p:cNvPr id="110" name="Google Shape;110;p3"/>
            <p:cNvSpPr txBox="1"/>
            <p:nvPr/>
          </p:nvSpPr>
          <p:spPr>
            <a:xfrm>
              <a:off x="5786061" y="1201527"/>
              <a:ext cx="1093801" cy="50779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00" lIns="91400" spcFirstLastPara="1" rIns="91400" wrap="square" tIns="91400">
              <a:spAutoFit/>
            </a:bodyPr>
            <a:lstStyle/>
            <a:p>
              <a:pPr indent="0" lvl="0" marL="0" marR="0" rtl="1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B7B7B7"/>
                </a:buClr>
                <a:buSzPts val="1050"/>
                <a:buFont typeface="Assistant"/>
                <a:buNone/>
              </a:pPr>
              <a:r>
                <a:rPr b="1" i="0" lang="iw-IL" sz="1050" u="none" cap="none" strike="noStrike">
                  <a:solidFill>
                    <a:srgbClr val="B7B7B7"/>
                  </a:solidFill>
                  <a:latin typeface="Assistant"/>
                  <a:ea typeface="Assistant"/>
                  <a:cs typeface="Assistant"/>
                  <a:sym typeface="Assistant"/>
                </a:rPr>
                <a:t>איתור וזיהוי </a:t>
              </a:r>
              <a:br>
                <a:rPr b="1" i="0" lang="iw-IL" sz="1050" u="none" cap="none" strike="noStrike">
                  <a:solidFill>
                    <a:srgbClr val="B7B7B7"/>
                  </a:solidFill>
                  <a:latin typeface="Assistant"/>
                  <a:ea typeface="Assistant"/>
                  <a:cs typeface="Assistant"/>
                  <a:sym typeface="Assistant"/>
                </a:rPr>
              </a:br>
              <a:r>
                <a:rPr b="1" i="0" lang="iw-IL" sz="1050" u="none" cap="none" strike="noStrike">
                  <a:solidFill>
                    <a:srgbClr val="B7B7B7"/>
                  </a:solidFill>
                  <a:latin typeface="Assistant"/>
                  <a:ea typeface="Assistant"/>
                  <a:cs typeface="Assistant"/>
                  <a:sym typeface="Assistant"/>
                </a:rPr>
                <a:t>מקורות נתונים</a:t>
              </a:r>
              <a:endParaRPr b="1" i="0" sz="1050" u="none" cap="none" strike="noStrike">
                <a:solidFill>
                  <a:srgbClr val="B7B7B7"/>
                </a:solidFill>
                <a:latin typeface="Assistant"/>
                <a:ea typeface="Assistant"/>
                <a:cs typeface="Assistant"/>
                <a:sym typeface="Assistant"/>
              </a:endParaRPr>
            </a:p>
          </p:txBody>
        </p:sp>
        <p:sp>
          <p:nvSpPr>
            <p:cNvPr id="111" name="Google Shape;111;p3"/>
            <p:cNvSpPr txBox="1"/>
            <p:nvPr/>
          </p:nvSpPr>
          <p:spPr>
            <a:xfrm>
              <a:off x="4091713" y="953232"/>
              <a:ext cx="1093801" cy="34621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00" lIns="91400" spcFirstLastPara="1" rIns="91400" wrap="square" tIns="91400">
              <a:spAutoFit/>
            </a:bodyPr>
            <a:lstStyle/>
            <a:p>
              <a:pPr indent="0" lvl="0" marL="0" marR="0" rtl="1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1050"/>
                <a:buFont typeface="Assistant"/>
                <a:buNone/>
              </a:pPr>
              <a:r>
                <a:rPr b="1" i="0" lang="iw-IL" sz="1050" u="none" cap="none" strike="noStrike">
                  <a:solidFill>
                    <a:srgbClr val="FFFFFF"/>
                  </a:solidFill>
                  <a:latin typeface="Assistant"/>
                  <a:ea typeface="Assistant"/>
                  <a:cs typeface="Assistant"/>
                  <a:sym typeface="Assistant"/>
                </a:rPr>
                <a:t>הגדרת הבעיה</a:t>
              </a:r>
              <a:endParaRPr b="1" i="0" sz="1050" u="none" cap="none" strike="noStrike">
                <a:solidFill>
                  <a:srgbClr val="FFFFFF"/>
                </a:solidFill>
                <a:latin typeface="Assistant"/>
                <a:ea typeface="Assistant"/>
                <a:cs typeface="Assistant"/>
                <a:sym typeface="Assistant"/>
              </a:endParaRPr>
            </a:p>
          </p:txBody>
        </p:sp>
        <p:sp>
          <p:nvSpPr>
            <p:cNvPr id="112" name="Google Shape;112;p3"/>
            <p:cNvSpPr txBox="1"/>
            <p:nvPr/>
          </p:nvSpPr>
          <p:spPr>
            <a:xfrm>
              <a:off x="2313776" y="1319478"/>
              <a:ext cx="1093801" cy="34621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00" lIns="91400" spcFirstLastPara="1" rIns="91400" wrap="square" tIns="91400">
              <a:spAutoFit/>
            </a:bodyPr>
            <a:lstStyle/>
            <a:p>
              <a:pPr indent="0" lvl="0" marL="0" marR="0" rtl="1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B7B7B7"/>
                </a:buClr>
                <a:buSzPts val="1050"/>
                <a:buFont typeface="Assistant"/>
                <a:buNone/>
              </a:pPr>
              <a:r>
                <a:rPr b="1" i="0" lang="iw-IL" sz="1050" u="none" cap="none" strike="noStrike">
                  <a:solidFill>
                    <a:srgbClr val="B7B7B7"/>
                  </a:solidFill>
                  <a:latin typeface="Assistant"/>
                  <a:ea typeface="Assistant"/>
                  <a:cs typeface="Assistant"/>
                  <a:sym typeface="Assistant"/>
                </a:rPr>
                <a:t>משוב</a:t>
              </a:r>
              <a:endParaRPr b="1" i="0" sz="1050" u="none" cap="none" strike="noStrike">
                <a:solidFill>
                  <a:srgbClr val="B7B7B7"/>
                </a:solidFill>
                <a:latin typeface="Assistant"/>
                <a:ea typeface="Assistant"/>
                <a:cs typeface="Assistant"/>
                <a:sym typeface="Assistant"/>
              </a:endParaRPr>
            </a:p>
          </p:txBody>
        </p:sp>
        <p:sp>
          <p:nvSpPr>
            <p:cNvPr id="113" name="Google Shape;113;p3"/>
            <p:cNvSpPr txBox="1"/>
            <p:nvPr/>
          </p:nvSpPr>
          <p:spPr>
            <a:xfrm>
              <a:off x="1258369" y="2483156"/>
              <a:ext cx="1093801" cy="34621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00" lIns="91400" spcFirstLastPara="1" rIns="91400" wrap="square" tIns="91400">
              <a:spAutoFit/>
            </a:bodyPr>
            <a:lstStyle/>
            <a:p>
              <a:pPr indent="0" lvl="0" marL="0" marR="0" rtl="1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B7B7B7"/>
                </a:buClr>
                <a:buSzPts val="1050"/>
                <a:buFont typeface="Assistant"/>
                <a:buNone/>
              </a:pPr>
              <a:r>
                <a:rPr b="1" i="0" lang="iw-IL" sz="1050" u="none" cap="none" strike="noStrike">
                  <a:solidFill>
                    <a:srgbClr val="B7B7B7"/>
                  </a:solidFill>
                  <a:latin typeface="Assistant"/>
                  <a:ea typeface="Assistant"/>
                  <a:cs typeface="Assistant"/>
                  <a:sym typeface="Assistant"/>
                </a:rPr>
                <a:t>קבלת החלטות</a:t>
              </a:r>
              <a:endParaRPr b="1" i="0" sz="1050" u="none" cap="none" strike="noStrike">
                <a:solidFill>
                  <a:srgbClr val="B7B7B7"/>
                </a:solidFill>
                <a:latin typeface="Assistant"/>
                <a:ea typeface="Assistant"/>
                <a:cs typeface="Assistant"/>
                <a:sym typeface="Assistant"/>
              </a:endParaRPr>
            </a:p>
          </p:txBody>
        </p:sp>
        <p:sp>
          <p:nvSpPr>
            <p:cNvPr id="114" name="Google Shape;114;p3"/>
            <p:cNvSpPr txBox="1"/>
            <p:nvPr/>
          </p:nvSpPr>
          <p:spPr>
            <a:xfrm>
              <a:off x="2313789" y="3700738"/>
              <a:ext cx="1093801" cy="34621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00" lIns="91400" spcFirstLastPara="1" rIns="91400" wrap="square" tIns="91400">
              <a:spAutoFit/>
            </a:bodyPr>
            <a:lstStyle/>
            <a:p>
              <a:pPr indent="0" lvl="0" marL="0" marR="0" rtl="1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B7B7B7"/>
                </a:buClr>
                <a:buSzPts val="1050"/>
                <a:buFont typeface="Assistant"/>
                <a:buNone/>
              </a:pPr>
              <a:r>
                <a:rPr b="1" i="0" lang="iw-IL" sz="1050" u="none" cap="none" strike="noStrike">
                  <a:solidFill>
                    <a:srgbClr val="B7B7B7"/>
                  </a:solidFill>
                  <a:latin typeface="Assistant"/>
                  <a:ea typeface="Assistant"/>
                  <a:cs typeface="Assistant"/>
                  <a:sym typeface="Assistant"/>
                </a:rPr>
                <a:t>פרזנטציה</a:t>
              </a:r>
              <a:endParaRPr b="1" i="0" sz="1050" u="none" cap="none" strike="noStrike">
                <a:solidFill>
                  <a:srgbClr val="B7B7B7"/>
                </a:solidFill>
                <a:latin typeface="Assistant"/>
                <a:ea typeface="Assistant"/>
                <a:cs typeface="Assistant"/>
                <a:sym typeface="Assistant"/>
              </a:endParaRPr>
            </a:p>
          </p:txBody>
        </p:sp>
        <p:sp>
          <p:nvSpPr>
            <p:cNvPr id="115" name="Google Shape;115;p3"/>
            <p:cNvSpPr txBox="1"/>
            <p:nvPr/>
          </p:nvSpPr>
          <p:spPr>
            <a:xfrm>
              <a:off x="3936205" y="4160075"/>
              <a:ext cx="1400176" cy="50779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00" lIns="91400" spcFirstLastPara="1" rIns="91400" wrap="square" tIns="91400">
              <a:spAutoFit/>
            </a:bodyPr>
            <a:lstStyle/>
            <a:p>
              <a:pPr indent="0" lvl="0" marL="0" marR="0" rtl="1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B7B7B7"/>
                </a:buClr>
                <a:buSzPts val="1050"/>
                <a:buFont typeface="Assistant"/>
                <a:buNone/>
              </a:pPr>
              <a:r>
                <a:rPr b="1" i="0" lang="iw-IL" sz="1050" u="none" cap="none" strike="noStrike">
                  <a:solidFill>
                    <a:srgbClr val="B7B7B7"/>
                  </a:solidFill>
                  <a:latin typeface="Assistant"/>
                  <a:ea typeface="Assistant"/>
                  <a:cs typeface="Assistant"/>
                  <a:sym typeface="Assistant"/>
                </a:rPr>
                <a:t>עיבוד, ניתוח נתונים וויזואליזציה</a:t>
              </a:r>
              <a:endParaRPr b="1" i="0" sz="1050" u="none" cap="none" strike="noStrike">
                <a:solidFill>
                  <a:srgbClr val="B7B7B7"/>
                </a:solidFill>
                <a:latin typeface="Assistant"/>
                <a:ea typeface="Assistant"/>
                <a:cs typeface="Assistant"/>
                <a:sym typeface="Assistant"/>
              </a:endParaRPr>
            </a:p>
          </p:txBody>
        </p:sp>
      </p:grp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16"/>
          <p:cNvSpPr txBox="1"/>
          <p:nvPr/>
        </p:nvSpPr>
        <p:spPr>
          <a:xfrm>
            <a:off x="1232809" y="360025"/>
            <a:ext cx="7443054" cy="553917"/>
          </a:xfrm>
          <a:prstGeom prst="rect">
            <a:avLst/>
          </a:prstGeom>
          <a:noFill/>
          <a:ln>
            <a:noFill/>
          </a:ln>
        </p:spPr>
        <p:txBody>
          <a:bodyPr anchorCtr="0" anchor="t" bIns="91400" lIns="91400" spcFirstLastPara="1" rIns="91400" wrap="square" tIns="91400">
            <a:spAutoFit/>
          </a:bodyPr>
          <a:lstStyle/>
          <a:p>
            <a: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32752"/>
              </a:buClr>
              <a:buSzPts val="1600"/>
              <a:buFont typeface="Assistant ExtraBold"/>
              <a:buNone/>
            </a:pPr>
            <a:r>
              <a:rPr b="0" i="0" lang="iw-IL" sz="2400" u="none" cap="none" strike="noStrike">
                <a:solidFill>
                  <a:srgbClr val="232752"/>
                </a:solidFill>
                <a:latin typeface="Assistant ExtraBold"/>
                <a:ea typeface="Assistant ExtraBold"/>
                <a:cs typeface="Assistant ExtraBold"/>
                <a:sym typeface="Assistant ExtraBold"/>
              </a:rPr>
              <a:t>כיצד נוכל להיעזר בבינה  מלאכותית בשלב הגדרת הבעיה?</a:t>
            </a:r>
            <a:endParaRPr b="0" i="0" sz="2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1" name="Google Shape;121;p16"/>
          <p:cNvSpPr txBox="1"/>
          <p:nvPr/>
        </p:nvSpPr>
        <p:spPr>
          <a:xfrm>
            <a:off x="1000125" y="1002089"/>
            <a:ext cx="7143747" cy="31393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285750" lvl="0" marL="28575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•"/>
            </a:pPr>
            <a:r>
              <a:rPr b="0" i="0" lang="iw-IL" sz="1800" u="none" cap="none" strike="noStrike">
                <a:solidFill>
                  <a:srgbClr val="000000"/>
                </a:solidFill>
                <a:latin typeface="Assistant"/>
                <a:ea typeface="Assistant"/>
                <a:cs typeface="Assistant"/>
                <a:sym typeface="Assistant"/>
              </a:rPr>
              <a:t>העלו את רשימת השדות/את הקובץ עצמו לכלי בינה מלאכותית</a:t>
            </a:r>
            <a:endParaRPr/>
          </a:p>
          <a:p>
            <a:pPr indent="-285750" lvl="0" marL="28575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•"/>
            </a:pPr>
            <a:r>
              <a:rPr b="0" i="0" lang="iw-IL" sz="1800" u="none" cap="none" strike="noStrike">
                <a:solidFill>
                  <a:srgbClr val="000000"/>
                </a:solidFill>
                <a:latin typeface="Assistant"/>
                <a:ea typeface="Assistant"/>
                <a:cs typeface="Assistant"/>
                <a:sym typeface="Assistant"/>
              </a:rPr>
              <a:t>בקשו מהבינה המלאכותית לעזור לכם להגדיר מי הלקוח</a:t>
            </a:r>
            <a:endParaRPr/>
          </a:p>
          <a:p>
            <a:pPr indent="-285750" lvl="0" marL="28575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•"/>
            </a:pPr>
            <a:r>
              <a:rPr b="0" i="0" lang="iw-IL" sz="1800" u="none" cap="none" strike="noStrike">
                <a:solidFill>
                  <a:srgbClr val="000000"/>
                </a:solidFill>
                <a:latin typeface="Assistant"/>
                <a:ea typeface="Assistant"/>
                <a:cs typeface="Assistant"/>
                <a:sym typeface="Assistant"/>
              </a:rPr>
              <a:t>בקשו מהבינה המלאכותית לעזור לכם לתת דוגמאות לשאלות עסקיות שניתן לשאול על בסיס הנתונים</a:t>
            </a:r>
            <a:endParaRPr/>
          </a:p>
          <a:p>
            <a:pPr indent="-285750" lvl="0" marL="28575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•"/>
            </a:pPr>
            <a:r>
              <a:rPr b="0" i="0" lang="iw-IL" sz="1800" u="none" cap="none" strike="noStrike">
                <a:solidFill>
                  <a:srgbClr val="000000"/>
                </a:solidFill>
                <a:latin typeface="Assistant"/>
                <a:ea typeface="Assistant"/>
                <a:cs typeface="Assistant"/>
                <a:sym typeface="Assistant"/>
              </a:rPr>
              <a:t>שאלו כיצד ניתן לייצר סגמנטציה בנתונים על מנת לבצע חישובים משמעותיים יותר</a:t>
            </a:r>
            <a:endParaRPr/>
          </a:p>
          <a:p>
            <a: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000000"/>
              </a:solidFill>
              <a:latin typeface="Assistant"/>
              <a:ea typeface="Assistant"/>
              <a:cs typeface="Assistant"/>
              <a:sym typeface="Assistant"/>
            </a:endParaRPr>
          </a:p>
          <a:p>
            <a: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iw-IL" sz="1800" u="none" cap="none" strike="noStrike">
                <a:solidFill>
                  <a:srgbClr val="000000"/>
                </a:solidFill>
                <a:latin typeface="Assistant"/>
                <a:ea typeface="Assistant"/>
                <a:cs typeface="Assistant"/>
                <a:sym typeface="Assistant"/>
              </a:rPr>
              <a:t>בקרה:</a:t>
            </a:r>
            <a:endParaRPr/>
          </a:p>
          <a:p>
            <a:pPr indent="-285750" lvl="0" marL="28575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•"/>
            </a:pPr>
            <a:r>
              <a:rPr b="0" i="0" lang="iw-IL" sz="1800" u="none" cap="none" strike="noStrike">
                <a:solidFill>
                  <a:srgbClr val="000000"/>
                </a:solidFill>
                <a:latin typeface="Assistant"/>
                <a:ea typeface="Assistant"/>
                <a:cs typeface="Assistant"/>
                <a:sym typeface="Assistant"/>
              </a:rPr>
              <a:t>כללו בפרומפט מה נחשבת שאלת חקר טובה, ובקשו מהכלי להסביר כיצד השאלות שכתב עומדות בקריטריונים</a:t>
            </a:r>
            <a:endParaRPr/>
          </a:p>
          <a:p>
            <a:pPr indent="-285750" lvl="0" marL="28575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•"/>
            </a:pPr>
            <a:r>
              <a:rPr b="0" i="0" lang="iw-IL" sz="1800" u="none" cap="none" strike="noStrike">
                <a:solidFill>
                  <a:srgbClr val="000000"/>
                </a:solidFill>
                <a:latin typeface="Assistant"/>
                <a:ea typeface="Assistant"/>
                <a:cs typeface="Assistant"/>
                <a:sym typeface="Assistant"/>
              </a:rPr>
              <a:t>בקרו את הכלי – בקשו ממנו לציין באלו עמודות מתוך הנתונים תוכלו להשתמש כדי לענות על השאלות</a:t>
            </a:r>
            <a:endParaRPr/>
          </a:p>
        </p:txBody>
      </p:sp>
      <p:sp>
        <p:nvSpPr>
          <p:cNvPr id="122" name="Google Shape;122;p16"/>
          <p:cNvSpPr txBox="1"/>
          <p:nvPr/>
        </p:nvSpPr>
        <p:spPr>
          <a:xfrm>
            <a:off x="273503" y="4337845"/>
            <a:ext cx="8727621" cy="646331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iw-IL" sz="1800" u="none" cap="none" strike="noStrike">
                <a:solidFill>
                  <a:srgbClr val="000000"/>
                </a:solidFill>
                <a:latin typeface="Assistant"/>
                <a:ea typeface="Assistant"/>
                <a:cs typeface="Assistant"/>
                <a:sym typeface="Assistant"/>
              </a:rPr>
              <a:t>זכרו –</a:t>
            </a:r>
            <a:endParaRPr/>
          </a:p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iw-IL" sz="1800" u="none" cap="none" strike="noStrike">
                <a:solidFill>
                  <a:srgbClr val="000000"/>
                </a:solidFill>
                <a:latin typeface="Assistant"/>
                <a:ea typeface="Assistant"/>
                <a:cs typeface="Assistant"/>
                <a:sym typeface="Assistant"/>
              </a:rPr>
              <a:t> כמו בכל תהליך של עבודה עם הבינה המלאכותית היוצרת - מדובר בתהליך שדורש חזרה והעמקה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4"/>
          <p:cNvSpPr/>
          <p:nvPr/>
        </p:nvSpPr>
        <p:spPr>
          <a:xfrm>
            <a:off x="1473150" y="952065"/>
            <a:ext cx="6077701" cy="3154501"/>
          </a:xfrm>
          <a:prstGeom prst="ellipse">
            <a:avLst/>
          </a:prstGeom>
          <a:noFill/>
          <a:ln cap="flat" cmpd="sng" w="19050">
            <a:solidFill>
              <a:srgbClr val="918D8E"/>
            </a:solidFill>
            <a:prstDash val="dot"/>
            <a:round/>
            <a:headEnd len="sm" w="sm" type="none"/>
            <a:tailEnd len="sm" w="sm" type="none"/>
          </a:ln>
        </p:spPr>
        <p:txBody>
          <a:bodyPr anchorCtr="0" anchor="ctr" bIns="45700" lIns="45700" spcFirstLastPara="1" rIns="45700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ssistant"/>
              <a:ea typeface="Assistant"/>
              <a:cs typeface="Assistant"/>
              <a:sym typeface="Assistant"/>
            </a:endParaRPr>
          </a:p>
        </p:txBody>
      </p:sp>
      <p:pic>
        <p:nvPicPr>
          <p:cNvPr descr="Google Shape;150;p16" id="128" name="Google Shape;128;p4"/>
          <p:cNvPicPr preferRelativeResize="0"/>
          <p:nvPr/>
        </p:nvPicPr>
        <p:blipFill rotWithShape="1">
          <a:blip r:embed="rId3">
            <a:alphaModFix amt="30000"/>
          </a:blip>
          <a:srcRect b="0" l="0" r="0" t="0"/>
          <a:stretch/>
        </p:blipFill>
        <p:spPr>
          <a:xfrm>
            <a:off x="3676244" y="2192070"/>
            <a:ext cx="450136" cy="448200"/>
          </a:xfrm>
          <a:prstGeom prst="rect">
            <a:avLst/>
          </a:prstGeom>
          <a:noFill/>
          <a:ln>
            <a:noFill/>
          </a:ln>
        </p:spPr>
      </p:pic>
      <p:sp>
        <p:nvSpPr>
          <p:cNvPr id="129" name="Google Shape;129;p4"/>
          <p:cNvSpPr/>
          <p:nvPr/>
        </p:nvSpPr>
        <p:spPr>
          <a:xfrm>
            <a:off x="3917245" y="2129769"/>
            <a:ext cx="1391400" cy="917701"/>
          </a:xfrm>
          <a:prstGeom prst="roundRect">
            <a:avLst>
              <a:gd fmla="val 10318" name="adj"/>
            </a:avLst>
          </a:prstGeom>
          <a:solidFill>
            <a:srgbClr val="F3F3F3"/>
          </a:solidFill>
          <a:ln cap="flat" cmpd="sng" w="9525">
            <a:solidFill>
              <a:srgbClr val="D9D9D9"/>
            </a:solidFill>
            <a:prstDash val="dot"/>
            <a:round/>
            <a:headEnd len="sm" w="sm" type="none"/>
            <a:tailEnd len="sm" w="sm" type="none"/>
          </a:ln>
        </p:spPr>
        <p:txBody>
          <a:bodyPr anchorCtr="0" anchor="ctr" bIns="45700" lIns="45700" spcFirstLastPara="1" rIns="45700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ssistant"/>
              <a:ea typeface="Assistant"/>
              <a:cs typeface="Assistant"/>
              <a:sym typeface="Assistant"/>
            </a:endParaRPr>
          </a:p>
        </p:txBody>
      </p:sp>
      <p:sp>
        <p:nvSpPr>
          <p:cNvPr id="130" name="Google Shape;130;p4"/>
          <p:cNvSpPr txBox="1"/>
          <p:nvPr>
            <p:ph idx="12" type="sldNum"/>
          </p:nvPr>
        </p:nvSpPr>
        <p:spPr>
          <a:xfrm>
            <a:off x="177856" y="4539850"/>
            <a:ext cx="257272" cy="335251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00" lIns="91400" spcFirstLastPara="1" rIns="91400" wrap="square" tIns="91400">
            <a:norm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32752"/>
              </a:buClr>
              <a:buSzPts val="900"/>
              <a:buFont typeface="Assistant ExtraBold"/>
              <a:buNone/>
            </a:pPr>
            <a:fld id="{00000000-1234-1234-1234-123412341234}" type="slidenum">
              <a:rPr lang="iw-IL">
                <a:latin typeface="Assistant ExtraBold"/>
                <a:ea typeface="Assistant ExtraBold"/>
                <a:cs typeface="Assistant ExtraBold"/>
                <a:sym typeface="Assistant ExtraBold"/>
              </a:rPr>
              <a:t>‹#›</a:t>
            </a:fld>
            <a:endParaRPr b="0" i="0" sz="900" u="none" cap="none" strike="noStrike">
              <a:solidFill>
                <a:srgbClr val="232752"/>
              </a:solidFill>
              <a:latin typeface="Assistant ExtraBold"/>
              <a:ea typeface="Assistant ExtraBold"/>
              <a:cs typeface="Assistant ExtraBold"/>
              <a:sym typeface="Assistant ExtraBold"/>
            </a:endParaRPr>
          </a:p>
        </p:txBody>
      </p:sp>
      <p:sp>
        <p:nvSpPr>
          <p:cNvPr id="131" name="Google Shape;131;p4"/>
          <p:cNvSpPr/>
          <p:nvPr/>
        </p:nvSpPr>
        <p:spPr>
          <a:xfrm>
            <a:off x="3942908" y="471225"/>
            <a:ext cx="1391401" cy="917701"/>
          </a:xfrm>
          <a:prstGeom prst="roundRect">
            <a:avLst>
              <a:gd fmla="val 10318" name="adj"/>
            </a:avLst>
          </a:prstGeom>
          <a:solidFill>
            <a:srgbClr val="F3F3F3"/>
          </a:solidFill>
          <a:ln>
            <a:noFill/>
          </a:ln>
        </p:spPr>
        <p:txBody>
          <a:bodyPr anchorCtr="0" anchor="ctr" bIns="45700" lIns="45700" spcFirstLastPara="1" rIns="45700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ssistant"/>
              <a:ea typeface="Assistant"/>
              <a:cs typeface="Assistant"/>
              <a:sym typeface="Assistant"/>
            </a:endParaRPr>
          </a:p>
        </p:txBody>
      </p:sp>
      <p:pic>
        <p:nvPicPr>
          <p:cNvPr descr="Google Shape;156;p16" id="132" name="Google Shape;132;p4"/>
          <p:cNvPicPr preferRelativeResize="0"/>
          <p:nvPr/>
        </p:nvPicPr>
        <p:blipFill rotWithShape="1">
          <a:blip r:embed="rId4">
            <a:alphaModFix amt="40000"/>
          </a:blip>
          <a:srcRect b="0" l="0" r="0" t="0"/>
          <a:stretch/>
        </p:blipFill>
        <p:spPr>
          <a:xfrm>
            <a:off x="4462276" y="653950"/>
            <a:ext cx="352632" cy="319200"/>
          </a:xfrm>
          <a:prstGeom prst="rect">
            <a:avLst/>
          </a:prstGeom>
          <a:noFill/>
          <a:ln>
            <a:noFill/>
          </a:ln>
        </p:spPr>
      </p:pic>
      <p:sp>
        <p:nvSpPr>
          <p:cNvPr id="133" name="Google Shape;133;p4"/>
          <p:cNvSpPr/>
          <p:nvPr/>
        </p:nvSpPr>
        <p:spPr>
          <a:xfrm>
            <a:off x="2164970" y="827904"/>
            <a:ext cx="1391401" cy="917701"/>
          </a:xfrm>
          <a:prstGeom prst="roundRect">
            <a:avLst>
              <a:gd fmla="val 10318" name="adj"/>
            </a:avLst>
          </a:prstGeom>
          <a:solidFill>
            <a:srgbClr val="F3F3F3"/>
          </a:solidFill>
          <a:ln>
            <a:noFill/>
          </a:ln>
        </p:spPr>
        <p:txBody>
          <a:bodyPr anchorCtr="0" anchor="ctr" bIns="45700" lIns="45700" spcFirstLastPara="1" rIns="45700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ssistant"/>
              <a:ea typeface="Assistant"/>
              <a:cs typeface="Assistant"/>
              <a:sym typeface="Assistant"/>
            </a:endParaRPr>
          </a:p>
        </p:txBody>
      </p:sp>
      <p:sp>
        <p:nvSpPr>
          <p:cNvPr id="134" name="Google Shape;134;p4"/>
          <p:cNvSpPr/>
          <p:nvPr/>
        </p:nvSpPr>
        <p:spPr>
          <a:xfrm>
            <a:off x="1109562" y="2035125"/>
            <a:ext cx="1391401" cy="917700"/>
          </a:xfrm>
          <a:prstGeom prst="roundRect">
            <a:avLst>
              <a:gd fmla="val 10318" name="adj"/>
            </a:avLst>
          </a:prstGeom>
          <a:solidFill>
            <a:srgbClr val="F3F3F3"/>
          </a:solidFill>
          <a:ln>
            <a:noFill/>
          </a:ln>
        </p:spPr>
        <p:txBody>
          <a:bodyPr anchorCtr="0" anchor="ctr" bIns="45700" lIns="45700" spcFirstLastPara="1" rIns="45700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ssistant"/>
              <a:ea typeface="Assistant"/>
              <a:cs typeface="Assistant"/>
              <a:sym typeface="Assistant"/>
            </a:endParaRPr>
          </a:p>
        </p:txBody>
      </p:sp>
      <p:sp>
        <p:nvSpPr>
          <p:cNvPr id="135" name="Google Shape;135;p4"/>
          <p:cNvSpPr/>
          <p:nvPr/>
        </p:nvSpPr>
        <p:spPr>
          <a:xfrm>
            <a:off x="2164982" y="3242386"/>
            <a:ext cx="1391401" cy="917701"/>
          </a:xfrm>
          <a:prstGeom prst="roundRect">
            <a:avLst>
              <a:gd fmla="val 10318" name="adj"/>
            </a:avLst>
          </a:prstGeom>
          <a:solidFill>
            <a:srgbClr val="F3F3F3"/>
          </a:solidFill>
          <a:ln>
            <a:noFill/>
          </a:ln>
        </p:spPr>
        <p:txBody>
          <a:bodyPr anchorCtr="0" anchor="ctr" bIns="45700" lIns="45700" spcFirstLastPara="1" rIns="45700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ssistant"/>
              <a:ea typeface="Assistant"/>
              <a:cs typeface="Assistant"/>
              <a:sym typeface="Assistant"/>
            </a:endParaRPr>
          </a:p>
        </p:txBody>
      </p:sp>
      <p:sp>
        <p:nvSpPr>
          <p:cNvPr id="136" name="Google Shape;136;p4"/>
          <p:cNvSpPr/>
          <p:nvPr/>
        </p:nvSpPr>
        <p:spPr>
          <a:xfrm>
            <a:off x="3942922" y="3754558"/>
            <a:ext cx="1391401" cy="917701"/>
          </a:xfrm>
          <a:prstGeom prst="roundRect">
            <a:avLst>
              <a:gd fmla="val 10318" name="adj"/>
            </a:avLst>
          </a:prstGeom>
          <a:solidFill>
            <a:srgbClr val="F3F3F3"/>
          </a:solidFill>
          <a:ln>
            <a:noFill/>
          </a:ln>
        </p:spPr>
        <p:txBody>
          <a:bodyPr anchorCtr="0" anchor="ctr" bIns="45700" lIns="45700" spcFirstLastPara="1" rIns="45700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ssistant"/>
              <a:ea typeface="Assistant"/>
              <a:cs typeface="Assistant"/>
              <a:sym typeface="Assistant"/>
            </a:endParaRPr>
          </a:p>
        </p:txBody>
      </p:sp>
      <p:pic>
        <p:nvPicPr>
          <p:cNvPr descr="Google Shape;165;p16" id="137" name="Google Shape;137;p4"/>
          <p:cNvPicPr preferRelativeResize="0"/>
          <p:nvPr/>
        </p:nvPicPr>
        <p:blipFill rotWithShape="1">
          <a:blip r:embed="rId5">
            <a:alphaModFix amt="30000"/>
          </a:blip>
          <a:srcRect b="0" l="0" r="0" t="0"/>
          <a:stretch/>
        </p:blipFill>
        <p:spPr>
          <a:xfrm>
            <a:off x="2672981" y="952070"/>
            <a:ext cx="375370" cy="339784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Google Shape;166;p16" id="138" name="Google Shape;138;p4"/>
          <p:cNvPicPr preferRelativeResize="0"/>
          <p:nvPr/>
        </p:nvPicPr>
        <p:blipFill rotWithShape="1">
          <a:blip r:embed="rId6">
            <a:alphaModFix amt="30000"/>
          </a:blip>
          <a:srcRect b="0" l="0" r="0" t="0"/>
          <a:stretch/>
        </p:blipFill>
        <p:spPr>
          <a:xfrm>
            <a:off x="1645578" y="2185853"/>
            <a:ext cx="319221" cy="288954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Google Shape;168;p16" id="139" name="Google Shape;139;p4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 rot="351192">
            <a:off x="255522" y="4358345"/>
            <a:ext cx="682657" cy="40806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Google Shape;182;p16" id="140" name="Google Shape;140;p4"/>
          <p:cNvPicPr preferRelativeResize="0"/>
          <p:nvPr/>
        </p:nvPicPr>
        <p:blipFill rotWithShape="1">
          <a:blip r:embed="rId8">
            <a:alphaModFix amt="30000"/>
          </a:blip>
          <a:srcRect b="0" l="0" r="0" t="0"/>
          <a:stretch/>
        </p:blipFill>
        <p:spPr>
          <a:xfrm>
            <a:off x="4631864" y="1867847"/>
            <a:ext cx="1128479" cy="1056765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Google Shape;183;p16" id="141" name="Google Shape;141;p4"/>
          <p:cNvPicPr preferRelativeResize="0"/>
          <p:nvPr/>
        </p:nvPicPr>
        <p:blipFill rotWithShape="1">
          <a:blip r:embed="rId9">
            <a:alphaModFix amt="30000"/>
          </a:blip>
          <a:srcRect b="0" l="0" r="0" t="0"/>
          <a:stretch/>
        </p:blipFill>
        <p:spPr>
          <a:xfrm>
            <a:off x="3598938" y="2544231"/>
            <a:ext cx="1093658" cy="77265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תמונה 6" id="142" name="Google Shape;142;p4"/>
          <p:cNvPicPr preferRelativeResize="0"/>
          <p:nvPr/>
        </p:nvPicPr>
        <p:blipFill rotWithShape="1">
          <a:blip r:embed="rId10">
            <a:alphaModFix amt="30000"/>
          </a:blip>
          <a:srcRect b="0" l="0" r="0" t="0"/>
          <a:stretch/>
        </p:blipFill>
        <p:spPr>
          <a:xfrm>
            <a:off x="2679405" y="3390141"/>
            <a:ext cx="330672" cy="319091"/>
          </a:xfrm>
          <a:prstGeom prst="rect">
            <a:avLst/>
          </a:prstGeom>
          <a:noFill/>
          <a:ln>
            <a:noFill/>
          </a:ln>
        </p:spPr>
      </p:pic>
      <p:sp>
        <p:nvSpPr>
          <p:cNvPr id="143" name="Google Shape;143;p4"/>
          <p:cNvSpPr txBox="1"/>
          <p:nvPr/>
        </p:nvSpPr>
        <p:spPr>
          <a:xfrm>
            <a:off x="4066147" y="2329994"/>
            <a:ext cx="1093800" cy="600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00" lIns="91400" spcFirstLastPara="1" rIns="91400" wrap="square" tIns="91400">
            <a:spAutoFit/>
          </a:bodyPr>
          <a:lstStyle/>
          <a:p>
            <a:pPr indent="0" lvl="0" marL="0" marR="0" rtl="1" algn="ctr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rgbClr val="CDCDCD"/>
              </a:buClr>
              <a:buSzPts val="1200"/>
              <a:buFont typeface="Assistant ExtraBold"/>
              <a:buNone/>
            </a:pPr>
            <a:r>
              <a:rPr b="0" i="0" lang="iw-IL" sz="1200" u="none" cap="none" strike="noStrike">
                <a:solidFill>
                  <a:srgbClr val="CDCDCD"/>
                </a:solidFill>
                <a:latin typeface="Assistant ExtraBold"/>
                <a:ea typeface="Assistant ExtraBold"/>
                <a:cs typeface="Assistant ExtraBold"/>
                <a:sym typeface="Assistant ExtraBold"/>
              </a:rPr>
              <a:t>אינפואתיקה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1" algn="ctr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rgbClr val="CDCDCD"/>
              </a:buClr>
              <a:buSzPts val="1200"/>
              <a:buFont typeface="Assistant ExtraBold"/>
              <a:buNone/>
            </a:pPr>
            <a:r>
              <a:rPr b="0" i="0" lang="iw-IL" sz="1200" u="none" cap="none" strike="noStrike">
                <a:solidFill>
                  <a:srgbClr val="CDCDCD"/>
                </a:solidFill>
                <a:latin typeface="Assistant ExtraBold"/>
                <a:ea typeface="Assistant ExtraBold"/>
                <a:cs typeface="Assistant ExtraBold"/>
                <a:sym typeface="Assistant ExtraBold"/>
              </a:rPr>
              <a:t>וניהול ידע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4" name="Google Shape;144;p4"/>
          <p:cNvSpPr txBox="1"/>
          <p:nvPr/>
        </p:nvSpPr>
        <p:spPr>
          <a:xfrm>
            <a:off x="7456965" y="56674"/>
            <a:ext cx="1610784" cy="677028"/>
          </a:xfrm>
          <a:prstGeom prst="rect">
            <a:avLst/>
          </a:prstGeom>
          <a:noFill/>
          <a:ln>
            <a:noFill/>
          </a:ln>
        </p:spPr>
        <p:txBody>
          <a:bodyPr anchorCtr="0" anchor="t" bIns="91400" lIns="91400" spcFirstLastPara="1" rIns="91400" wrap="square" tIns="91400">
            <a:spAutoFit/>
          </a:bodyPr>
          <a:lstStyle/>
          <a:p>
            <a: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32752"/>
              </a:buClr>
              <a:buSzPts val="1600"/>
              <a:buFont typeface="Assistant ExtraBold"/>
              <a:buNone/>
            </a:pPr>
            <a:r>
              <a:rPr b="0" i="0" lang="iw-IL" sz="1600" u="none" cap="none" strike="noStrike">
                <a:solidFill>
                  <a:srgbClr val="232752"/>
                </a:solidFill>
                <a:latin typeface="Assistant ExtraBold"/>
                <a:ea typeface="Assistant ExtraBold"/>
                <a:cs typeface="Assistant ExtraBold"/>
                <a:sym typeface="Assistant ExtraBold"/>
              </a:rPr>
              <a:t>תזכורת</a:t>
            </a:r>
            <a:endParaRPr b="0" i="0" sz="1400" u="none" cap="none" strike="noStrike">
              <a:solidFill>
                <a:srgbClr val="00ACE6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ACE6"/>
              </a:buClr>
              <a:buSzPts val="1600"/>
              <a:buFont typeface="Assistant ExtraBold"/>
              <a:buNone/>
            </a:pPr>
            <a:r>
              <a:rPr b="0" i="0" lang="iw-IL" sz="1600" u="none" cap="none" strike="noStrike">
                <a:solidFill>
                  <a:srgbClr val="00ACE6"/>
                </a:solidFill>
                <a:latin typeface="Assistant ExtraBold"/>
                <a:ea typeface="Assistant ExtraBold"/>
                <a:cs typeface="Assistant ExtraBold"/>
                <a:sym typeface="Assistant ExtraBold"/>
              </a:rPr>
              <a:t>מחזור הנתונים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45" name="Google Shape;145;p4"/>
          <p:cNvCxnSpPr/>
          <p:nvPr/>
        </p:nvCxnSpPr>
        <p:spPr>
          <a:xfrm>
            <a:off x="8262357" y="749374"/>
            <a:ext cx="686268" cy="1"/>
          </a:xfrm>
          <a:prstGeom prst="straightConnector1">
            <a:avLst/>
          </a:prstGeom>
          <a:noFill/>
          <a:ln cap="flat" cmpd="sng" w="9525">
            <a:solidFill>
              <a:srgbClr val="918D8E"/>
            </a:solidFill>
            <a:prstDash val="dot"/>
            <a:round/>
            <a:headEnd len="sm" w="sm" type="none"/>
            <a:tailEnd len="sm" w="sm" type="none"/>
          </a:ln>
        </p:spPr>
      </p:cxnSp>
      <p:pic>
        <p:nvPicPr>
          <p:cNvPr descr="תמונה 169" id="146" name="Google Shape;146;p4"/>
          <p:cNvPicPr preferRelativeResize="0"/>
          <p:nvPr/>
        </p:nvPicPr>
        <p:blipFill rotWithShape="1">
          <a:blip r:embed="rId11">
            <a:alphaModFix amt="30105"/>
          </a:blip>
          <a:srcRect b="0" l="0" r="0" t="0"/>
          <a:stretch/>
        </p:blipFill>
        <p:spPr>
          <a:xfrm>
            <a:off x="4462277" y="3863354"/>
            <a:ext cx="352663" cy="319221"/>
          </a:xfrm>
          <a:prstGeom prst="rect">
            <a:avLst/>
          </a:prstGeom>
          <a:noFill/>
          <a:ln>
            <a:noFill/>
          </a:ln>
        </p:spPr>
      </p:pic>
      <p:sp>
        <p:nvSpPr>
          <p:cNvPr id="147" name="Google Shape;147;p4"/>
          <p:cNvSpPr/>
          <p:nvPr/>
        </p:nvSpPr>
        <p:spPr>
          <a:xfrm>
            <a:off x="5637200" y="3242398"/>
            <a:ext cx="1391401" cy="917701"/>
          </a:xfrm>
          <a:prstGeom prst="roundRect">
            <a:avLst>
              <a:gd fmla="val 10318" name="adj"/>
            </a:avLst>
          </a:prstGeom>
          <a:solidFill>
            <a:srgbClr val="F3F3F3"/>
          </a:solidFill>
          <a:ln>
            <a:noFill/>
          </a:ln>
        </p:spPr>
        <p:txBody>
          <a:bodyPr anchorCtr="0" anchor="ctr" bIns="45700" lIns="45700" spcFirstLastPara="1" rIns="45700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>
              <a:latin typeface="Assistant"/>
              <a:ea typeface="Assistant"/>
              <a:cs typeface="Assistant"/>
              <a:sym typeface="Assistant"/>
            </a:endParaRPr>
          </a:p>
        </p:txBody>
      </p:sp>
      <p:sp>
        <p:nvSpPr>
          <p:cNvPr id="148" name="Google Shape;148;p4"/>
          <p:cNvSpPr/>
          <p:nvPr/>
        </p:nvSpPr>
        <p:spPr>
          <a:xfrm>
            <a:off x="6643045" y="2007478"/>
            <a:ext cx="1391401" cy="917701"/>
          </a:xfrm>
          <a:prstGeom prst="roundRect">
            <a:avLst>
              <a:gd fmla="val 10318" name="adj"/>
            </a:avLst>
          </a:prstGeom>
          <a:solidFill>
            <a:srgbClr val="FEC200"/>
          </a:solidFill>
          <a:ln>
            <a:noFill/>
          </a:ln>
        </p:spPr>
        <p:txBody>
          <a:bodyPr anchorCtr="0" anchor="ctr" bIns="45700" lIns="45700" spcFirstLastPara="1" rIns="45700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ssistant"/>
              <a:ea typeface="Assistant"/>
              <a:cs typeface="Assistant"/>
              <a:sym typeface="Assistant"/>
            </a:endParaRPr>
          </a:p>
        </p:txBody>
      </p:sp>
      <p:sp>
        <p:nvSpPr>
          <p:cNvPr id="149" name="Google Shape;149;p4"/>
          <p:cNvSpPr/>
          <p:nvPr/>
        </p:nvSpPr>
        <p:spPr>
          <a:xfrm>
            <a:off x="5637255" y="792514"/>
            <a:ext cx="1391401" cy="917701"/>
          </a:xfrm>
          <a:prstGeom prst="roundRect">
            <a:avLst>
              <a:gd fmla="val 10318" name="adj"/>
            </a:avLst>
          </a:prstGeom>
          <a:solidFill>
            <a:srgbClr val="918D8E"/>
          </a:solidFill>
          <a:ln>
            <a:noFill/>
          </a:ln>
        </p:spPr>
        <p:txBody>
          <a:bodyPr anchorCtr="0" anchor="ctr" bIns="45700" lIns="45700" spcFirstLastPara="1" rIns="45700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2ACE6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ssistant"/>
              <a:ea typeface="Assistant"/>
              <a:cs typeface="Assistant"/>
              <a:sym typeface="Assistant"/>
            </a:endParaRPr>
          </a:p>
        </p:txBody>
      </p:sp>
      <p:pic>
        <p:nvPicPr>
          <p:cNvPr descr="Google Shape;91;p14" id="150" name="Google Shape;150;p4"/>
          <p:cNvPicPr preferRelativeResize="0"/>
          <p:nvPr/>
        </p:nvPicPr>
        <p:blipFill rotWithShape="1">
          <a:blip r:embed="rId12">
            <a:alphaModFix/>
          </a:blip>
          <a:srcRect b="0" l="0" r="0" t="0"/>
          <a:stretch/>
        </p:blipFill>
        <p:spPr>
          <a:xfrm>
            <a:off x="7184087" y="2144184"/>
            <a:ext cx="309419" cy="280084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Google Shape;92;p14" id="151" name="Google Shape;151;p4"/>
          <p:cNvPicPr preferRelativeResize="0"/>
          <p:nvPr/>
        </p:nvPicPr>
        <p:blipFill rotWithShape="1">
          <a:blip r:embed="rId13">
            <a:alphaModFix/>
          </a:blip>
          <a:srcRect b="0" l="0" r="0" t="0"/>
          <a:stretch/>
        </p:blipFill>
        <p:spPr>
          <a:xfrm>
            <a:off x="6156623" y="924473"/>
            <a:ext cx="352650" cy="319221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152" name="Google Shape;152;p4"/>
          <p:cNvGrpSpPr/>
          <p:nvPr/>
        </p:nvGrpSpPr>
        <p:grpSpPr>
          <a:xfrm>
            <a:off x="1258369" y="953232"/>
            <a:ext cx="6627332" cy="3714642"/>
            <a:chOff x="1258369" y="953232"/>
            <a:chExt cx="6627332" cy="3714642"/>
          </a:xfrm>
        </p:grpSpPr>
        <p:sp>
          <p:nvSpPr>
            <p:cNvPr id="153" name="Google Shape;153;p4"/>
            <p:cNvSpPr txBox="1"/>
            <p:nvPr/>
          </p:nvSpPr>
          <p:spPr>
            <a:xfrm>
              <a:off x="5786006" y="3651410"/>
              <a:ext cx="1093801" cy="50779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00" lIns="91400" spcFirstLastPara="1" rIns="91400" wrap="square" tIns="91400">
              <a:spAutoFit/>
            </a:bodyPr>
            <a:lstStyle/>
            <a:p>
              <a:pPr indent="0" lvl="0" marL="0" marR="0" rtl="1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050"/>
                <a:buFont typeface="Assistant"/>
                <a:buNone/>
              </a:pPr>
              <a:r>
                <a:rPr b="1" i="0" lang="iw-IL" sz="1050" u="none" cap="none" strike="noStrike">
                  <a:solidFill>
                    <a:schemeClr val="lt1"/>
                  </a:solidFill>
                  <a:latin typeface="Assistant"/>
                  <a:ea typeface="Assistant"/>
                  <a:cs typeface="Assistant"/>
                  <a:sym typeface="Assistant"/>
                </a:rPr>
                <a:t>ניקוי ואינטגרציה</a:t>
              </a:r>
              <a:endParaRPr b="1" i="0" sz="1050" u="none" cap="none" strike="noStrike">
                <a:solidFill>
                  <a:schemeClr val="lt1"/>
                </a:solidFill>
                <a:latin typeface="Assistant"/>
                <a:ea typeface="Assistant"/>
                <a:cs typeface="Assistant"/>
                <a:sym typeface="Assistant"/>
              </a:endParaRPr>
            </a:p>
            <a:p>
              <a:pPr indent="0" lvl="0" marL="0" marR="0" rtl="1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050"/>
                <a:buFont typeface="Assistant"/>
                <a:buNone/>
              </a:pPr>
              <a:r>
                <a:rPr b="1" i="0" lang="iw-IL" sz="1050" u="none" cap="none" strike="noStrike">
                  <a:solidFill>
                    <a:schemeClr val="lt1"/>
                  </a:solidFill>
                  <a:latin typeface="Assistant"/>
                  <a:ea typeface="Assistant"/>
                  <a:cs typeface="Assistant"/>
                  <a:sym typeface="Assistant"/>
                </a:rPr>
                <a:t>של נתונים</a:t>
              </a:r>
              <a:endParaRPr b="1" i="0" sz="1050" u="none" cap="none" strike="noStrike">
                <a:solidFill>
                  <a:schemeClr val="lt1"/>
                </a:solidFill>
                <a:latin typeface="Assistant"/>
                <a:ea typeface="Assistant"/>
                <a:cs typeface="Assistant"/>
                <a:sym typeface="Assistant"/>
              </a:endParaRPr>
            </a:p>
          </p:txBody>
        </p:sp>
        <p:sp>
          <p:nvSpPr>
            <p:cNvPr id="154" name="Google Shape;154;p4"/>
            <p:cNvSpPr txBox="1"/>
            <p:nvPr/>
          </p:nvSpPr>
          <p:spPr>
            <a:xfrm>
              <a:off x="6791900" y="2393583"/>
              <a:ext cx="1093801" cy="50779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00" lIns="91400" spcFirstLastPara="1" rIns="91400" wrap="square" tIns="91400">
              <a:spAutoFit/>
            </a:bodyPr>
            <a:lstStyle/>
            <a:p>
              <a:pPr indent="0" lvl="0" marL="0" marR="0" rtl="1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1050"/>
                <a:buFont typeface="Assistant"/>
                <a:buNone/>
              </a:pPr>
              <a:r>
                <a:rPr b="1" i="0" lang="iw-IL" sz="1050" u="none" cap="none" strike="noStrike">
                  <a:solidFill>
                    <a:srgbClr val="FFFFFF"/>
                  </a:solidFill>
                  <a:latin typeface="Assistant"/>
                  <a:ea typeface="Assistant"/>
                  <a:cs typeface="Assistant"/>
                  <a:sym typeface="Assistant"/>
                </a:rPr>
                <a:t>אחזור ואחסון נתונים</a:t>
              </a:r>
              <a:endParaRPr b="1" i="0" sz="1050" u="none" cap="none" strike="noStrike">
                <a:solidFill>
                  <a:srgbClr val="FFFFFF"/>
                </a:solidFill>
                <a:latin typeface="Assistant"/>
                <a:ea typeface="Assistant"/>
                <a:cs typeface="Assistant"/>
                <a:sym typeface="Assistant"/>
              </a:endParaRPr>
            </a:p>
          </p:txBody>
        </p:sp>
        <p:sp>
          <p:nvSpPr>
            <p:cNvPr id="155" name="Google Shape;155;p4"/>
            <p:cNvSpPr txBox="1"/>
            <p:nvPr/>
          </p:nvSpPr>
          <p:spPr>
            <a:xfrm>
              <a:off x="5786061" y="1201527"/>
              <a:ext cx="1093801" cy="50779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00" lIns="91400" spcFirstLastPara="1" rIns="91400" wrap="square" tIns="91400">
              <a:spAutoFit/>
            </a:bodyPr>
            <a:lstStyle/>
            <a:p>
              <a:pPr indent="0" lvl="0" marL="0" marR="0" rtl="1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1050"/>
                <a:buFont typeface="Assistant"/>
                <a:buNone/>
              </a:pPr>
              <a:r>
                <a:rPr b="1" i="0" lang="iw-IL" sz="1050" u="none" cap="none" strike="noStrike">
                  <a:solidFill>
                    <a:srgbClr val="FFFFFF"/>
                  </a:solidFill>
                  <a:latin typeface="Assistant"/>
                  <a:ea typeface="Assistant"/>
                  <a:cs typeface="Assistant"/>
                  <a:sym typeface="Assistant"/>
                </a:rPr>
                <a:t>איתור וזיהוי </a:t>
              </a:r>
              <a:br>
                <a:rPr b="1" i="0" lang="iw-IL" sz="1050" u="none" cap="none" strike="noStrike">
                  <a:solidFill>
                    <a:srgbClr val="FFFFFF"/>
                  </a:solidFill>
                  <a:latin typeface="Assistant"/>
                  <a:ea typeface="Assistant"/>
                  <a:cs typeface="Assistant"/>
                  <a:sym typeface="Assistant"/>
                </a:rPr>
              </a:br>
              <a:r>
                <a:rPr b="1" i="0" lang="iw-IL" sz="1050" u="none" cap="none" strike="noStrike">
                  <a:solidFill>
                    <a:srgbClr val="FFFFFF"/>
                  </a:solidFill>
                  <a:latin typeface="Assistant"/>
                  <a:ea typeface="Assistant"/>
                  <a:cs typeface="Assistant"/>
                  <a:sym typeface="Assistant"/>
                </a:rPr>
                <a:t>מקורות נתונים</a:t>
              </a:r>
              <a:endParaRPr b="1" i="0" sz="1050" u="none" cap="none" strike="noStrike">
                <a:solidFill>
                  <a:srgbClr val="000000"/>
                </a:solidFill>
                <a:latin typeface="Assistant"/>
                <a:ea typeface="Assistant"/>
                <a:cs typeface="Assistant"/>
                <a:sym typeface="Assistant"/>
              </a:endParaRPr>
            </a:p>
          </p:txBody>
        </p:sp>
        <p:sp>
          <p:nvSpPr>
            <p:cNvPr id="156" name="Google Shape;156;p4"/>
            <p:cNvSpPr txBox="1"/>
            <p:nvPr/>
          </p:nvSpPr>
          <p:spPr>
            <a:xfrm>
              <a:off x="4091713" y="953232"/>
              <a:ext cx="1093801" cy="34621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00" lIns="91400" spcFirstLastPara="1" rIns="91400" wrap="square" tIns="91400">
              <a:spAutoFit/>
            </a:bodyPr>
            <a:lstStyle/>
            <a:p>
              <a:pPr indent="0" lvl="0" marL="0" marR="0" rtl="1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B7B7B7"/>
                </a:buClr>
                <a:buSzPts val="1050"/>
                <a:buFont typeface="Assistant"/>
                <a:buNone/>
              </a:pPr>
              <a:r>
                <a:rPr b="1" i="0" lang="iw-IL" sz="1050" u="none" cap="none" strike="noStrike">
                  <a:solidFill>
                    <a:srgbClr val="B7B7B7"/>
                  </a:solidFill>
                  <a:latin typeface="Assistant"/>
                  <a:ea typeface="Assistant"/>
                  <a:cs typeface="Assistant"/>
                  <a:sym typeface="Assistant"/>
                </a:rPr>
                <a:t>הגדרת הבעיה</a:t>
              </a:r>
              <a:endParaRPr b="1" i="0" sz="1050" u="none" cap="none" strike="noStrike">
                <a:solidFill>
                  <a:srgbClr val="B7B7B7"/>
                </a:solidFill>
                <a:latin typeface="Assistant"/>
                <a:ea typeface="Assistant"/>
                <a:cs typeface="Assistant"/>
                <a:sym typeface="Assistant"/>
              </a:endParaRPr>
            </a:p>
          </p:txBody>
        </p:sp>
        <p:sp>
          <p:nvSpPr>
            <p:cNvPr id="157" name="Google Shape;157;p4"/>
            <p:cNvSpPr txBox="1"/>
            <p:nvPr/>
          </p:nvSpPr>
          <p:spPr>
            <a:xfrm>
              <a:off x="2313776" y="1319478"/>
              <a:ext cx="1093801" cy="34621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00" lIns="91400" spcFirstLastPara="1" rIns="91400" wrap="square" tIns="91400">
              <a:spAutoFit/>
            </a:bodyPr>
            <a:lstStyle/>
            <a:p>
              <a:pPr indent="0" lvl="0" marL="0" marR="0" rtl="1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B7B7B7"/>
                </a:buClr>
                <a:buSzPts val="1050"/>
                <a:buFont typeface="Assistant"/>
                <a:buNone/>
              </a:pPr>
              <a:r>
                <a:rPr b="1" i="0" lang="iw-IL" sz="1050" u="none" cap="none" strike="noStrike">
                  <a:solidFill>
                    <a:srgbClr val="B7B7B7"/>
                  </a:solidFill>
                  <a:latin typeface="Assistant"/>
                  <a:ea typeface="Assistant"/>
                  <a:cs typeface="Assistant"/>
                  <a:sym typeface="Assistant"/>
                </a:rPr>
                <a:t>משוב</a:t>
              </a:r>
              <a:endParaRPr b="1" i="0" sz="1050" u="none" cap="none" strike="noStrike">
                <a:solidFill>
                  <a:srgbClr val="B7B7B7"/>
                </a:solidFill>
                <a:latin typeface="Assistant"/>
                <a:ea typeface="Assistant"/>
                <a:cs typeface="Assistant"/>
                <a:sym typeface="Assistant"/>
              </a:endParaRPr>
            </a:p>
          </p:txBody>
        </p:sp>
        <p:sp>
          <p:nvSpPr>
            <p:cNvPr id="158" name="Google Shape;158;p4"/>
            <p:cNvSpPr txBox="1"/>
            <p:nvPr/>
          </p:nvSpPr>
          <p:spPr>
            <a:xfrm>
              <a:off x="1258369" y="2483156"/>
              <a:ext cx="1093801" cy="34621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00" lIns="91400" spcFirstLastPara="1" rIns="91400" wrap="square" tIns="91400">
              <a:spAutoFit/>
            </a:bodyPr>
            <a:lstStyle/>
            <a:p>
              <a:pPr indent="0" lvl="0" marL="0" marR="0" rtl="1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B7B7B7"/>
                </a:buClr>
                <a:buSzPts val="1050"/>
                <a:buFont typeface="Assistant"/>
                <a:buNone/>
              </a:pPr>
              <a:r>
                <a:rPr b="1" i="0" lang="iw-IL" sz="1050" u="none" cap="none" strike="noStrike">
                  <a:solidFill>
                    <a:srgbClr val="B7B7B7"/>
                  </a:solidFill>
                  <a:latin typeface="Assistant"/>
                  <a:ea typeface="Assistant"/>
                  <a:cs typeface="Assistant"/>
                  <a:sym typeface="Assistant"/>
                </a:rPr>
                <a:t>קבלת החלטות</a:t>
              </a:r>
              <a:endParaRPr b="1" i="0" sz="1050" u="none" cap="none" strike="noStrike">
                <a:solidFill>
                  <a:srgbClr val="B7B7B7"/>
                </a:solidFill>
                <a:latin typeface="Assistant"/>
                <a:ea typeface="Assistant"/>
                <a:cs typeface="Assistant"/>
                <a:sym typeface="Assistant"/>
              </a:endParaRPr>
            </a:p>
          </p:txBody>
        </p:sp>
        <p:sp>
          <p:nvSpPr>
            <p:cNvPr id="159" name="Google Shape;159;p4"/>
            <p:cNvSpPr txBox="1"/>
            <p:nvPr/>
          </p:nvSpPr>
          <p:spPr>
            <a:xfrm>
              <a:off x="2313789" y="3700738"/>
              <a:ext cx="1093801" cy="34621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00" lIns="91400" spcFirstLastPara="1" rIns="91400" wrap="square" tIns="91400">
              <a:spAutoFit/>
            </a:bodyPr>
            <a:lstStyle/>
            <a:p>
              <a:pPr indent="0" lvl="0" marL="0" marR="0" rtl="1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B7B7B7"/>
                </a:buClr>
                <a:buSzPts val="1050"/>
                <a:buFont typeface="Assistant"/>
                <a:buNone/>
              </a:pPr>
              <a:r>
                <a:rPr b="1" i="0" lang="iw-IL" sz="1050" u="none" cap="none" strike="noStrike">
                  <a:solidFill>
                    <a:srgbClr val="B7B7B7"/>
                  </a:solidFill>
                  <a:latin typeface="Assistant"/>
                  <a:ea typeface="Assistant"/>
                  <a:cs typeface="Assistant"/>
                  <a:sym typeface="Assistant"/>
                </a:rPr>
                <a:t>פרזנטציה</a:t>
              </a:r>
              <a:endParaRPr b="1" i="0" sz="1050" u="none" cap="none" strike="noStrike">
                <a:solidFill>
                  <a:srgbClr val="B7B7B7"/>
                </a:solidFill>
                <a:latin typeface="Assistant"/>
                <a:ea typeface="Assistant"/>
                <a:cs typeface="Assistant"/>
                <a:sym typeface="Assistant"/>
              </a:endParaRPr>
            </a:p>
          </p:txBody>
        </p:sp>
        <p:sp>
          <p:nvSpPr>
            <p:cNvPr id="160" name="Google Shape;160;p4"/>
            <p:cNvSpPr txBox="1"/>
            <p:nvPr/>
          </p:nvSpPr>
          <p:spPr>
            <a:xfrm>
              <a:off x="3936205" y="4160075"/>
              <a:ext cx="1400176" cy="50779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00" lIns="91400" spcFirstLastPara="1" rIns="91400" wrap="square" tIns="91400">
              <a:spAutoFit/>
            </a:bodyPr>
            <a:lstStyle/>
            <a:p>
              <a:pPr indent="0" lvl="0" marL="0" marR="0" rtl="1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B7B7B7"/>
                </a:buClr>
                <a:buSzPts val="1050"/>
                <a:buFont typeface="Assistant"/>
                <a:buNone/>
              </a:pPr>
              <a:r>
                <a:rPr b="1" i="0" lang="iw-IL" sz="1050" u="none" cap="none" strike="noStrike">
                  <a:solidFill>
                    <a:srgbClr val="B7B7B7"/>
                  </a:solidFill>
                  <a:latin typeface="Assistant"/>
                  <a:ea typeface="Assistant"/>
                  <a:cs typeface="Assistant"/>
                  <a:sym typeface="Assistant"/>
                </a:rPr>
                <a:t>עיבוד, ניתוח נתונים וויזואליזציה</a:t>
              </a:r>
              <a:endParaRPr b="1" i="0" sz="1050" u="none" cap="none" strike="noStrike">
                <a:solidFill>
                  <a:srgbClr val="B7B7B7"/>
                </a:solidFill>
                <a:latin typeface="Assistant"/>
                <a:ea typeface="Assistant"/>
                <a:cs typeface="Assistant"/>
                <a:sym typeface="Assistant"/>
              </a:endParaRPr>
            </a:p>
          </p:txBody>
        </p:sp>
      </p:grpSp>
      <p:pic>
        <p:nvPicPr>
          <p:cNvPr descr="Google Shape;116;p15" id="161" name="Google Shape;161;p4"/>
          <p:cNvPicPr preferRelativeResize="0"/>
          <p:nvPr/>
        </p:nvPicPr>
        <p:blipFill rotWithShape="1">
          <a:blip r:embed="rId14">
            <a:alphaModFix amt="40000"/>
          </a:blip>
          <a:srcRect b="0" l="0" r="0" t="0"/>
          <a:stretch/>
        </p:blipFill>
        <p:spPr>
          <a:xfrm>
            <a:off x="6178096" y="3402014"/>
            <a:ext cx="309415" cy="28007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5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p17"/>
          <p:cNvSpPr txBox="1"/>
          <p:nvPr/>
        </p:nvSpPr>
        <p:spPr>
          <a:xfrm>
            <a:off x="342901" y="1551215"/>
            <a:ext cx="8147956" cy="255454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285750" lvl="0" marL="28575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•"/>
            </a:pPr>
            <a:r>
              <a:rPr b="0" i="0" lang="iw-IL" sz="2000" u="none" cap="none" strike="noStrike">
                <a:solidFill>
                  <a:srgbClr val="000000"/>
                </a:solidFill>
                <a:latin typeface="Assistant"/>
                <a:ea typeface="Assistant"/>
                <a:cs typeface="Assistant"/>
                <a:sym typeface="Assistant"/>
              </a:rPr>
              <a:t>השתמשו בכלי בינה מלאכותית רלוונטי (למשל perplexity) על מנת למצוא נתונים רלוונטיים – הגדירו את הפרומפט במדויק על מנת לקבל תשובות מתאימות</a:t>
            </a:r>
            <a:endParaRPr/>
          </a:p>
          <a:p>
            <a: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000" u="none" cap="none" strike="noStrike">
              <a:solidFill>
                <a:srgbClr val="000000"/>
              </a:solidFill>
              <a:latin typeface="Assistant"/>
              <a:ea typeface="Assistant"/>
              <a:cs typeface="Assistant"/>
              <a:sym typeface="Assistant"/>
            </a:endParaRPr>
          </a:p>
          <a:p>
            <a: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iw-IL" sz="2000" u="none" cap="none" strike="noStrike">
                <a:solidFill>
                  <a:srgbClr val="000000"/>
                </a:solidFill>
                <a:latin typeface="Assistant"/>
                <a:ea typeface="Assistant"/>
                <a:cs typeface="Assistant"/>
                <a:sym typeface="Assistant"/>
              </a:rPr>
              <a:t>בקרה:</a:t>
            </a:r>
            <a:endParaRPr/>
          </a:p>
          <a:p>
            <a:pPr indent="-285750" lvl="0" marL="28575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•"/>
            </a:pPr>
            <a:r>
              <a:rPr b="0" i="0" lang="iw-IL" sz="2000" u="none" cap="none" strike="noStrike">
                <a:solidFill>
                  <a:srgbClr val="000000"/>
                </a:solidFill>
                <a:latin typeface="Assistant"/>
                <a:ea typeface="Assistant"/>
                <a:cs typeface="Assistant"/>
                <a:sym typeface="Assistant"/>
              </a:rPr>
              <a:t>בינה מלאכותית לא מחליפה את הצורך בבדיקת אמינות מקורות המידע – היעזרו בפרקים לגבי בדיקת איכות, מהימנות, עדכניות ובידקו את המקורות שהתקבלו </a:t>
            </a:r>
            <a:endParaRPr/>
          </a:p>
          <a:p>
            <a:pPr indent="-158750" lvl="0" marL="28575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t/>
            </a:r>
            <a:endParaRPr b="1" i="0" sz="2000" u="none" cap="none" strike="noStrike">
              <a:solidFill>
                <a:srgbClr val="000000"/>
              </a:solidFill>
              <a:latin typeface="Assistant"/>
              <a:ea typeface="Assistant"/>
              <a:cs typeface="Assistant"/>
              <a:sym typeface="Assistant"/>
            </a:endParaRPr>
          </a:p>
          <a:p>
            <a: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000" u="none" cap="none" strike="noStrike">
              <a:solidFill>
                <a:srgbClr val="000000"/>
              </a:solidFill>
              <a:latin typeface="Assistant"/>
              <a:ea typeface="Assistant"/>
              <a:cs typeface="Assistant"/>
              <a:sym typeface="Assistant"/>
            </a:endParaRPr>
          </a:p>
        </p:txBody>
      </p:sp>
      <p:sp>
        <p:nvSpPr>
          <p:cNvPr id="167" name="Google Shape;167;p17"/>
          <p:cNvSpPr txBox="1"/>
          <p:nvPr/>
        </p:nvSpPr>
        <p:spPr>
          <a:xfrm>
            <a:off x="1232809" y="360025"/>
            <a:ext cx="7443054" cy="553917"/>
          </a:xfrm>
          <a:prstGeom prst="rect">
            <a:avLst/>
          </a:prstGeom>
          <a:noFill/>
          <a:ln>
            <a:noFill/>
          </a:ln>
        </p:spPr>
        <p:txBody>
          <a:bodyPr anchorCtr="0" anchor="t" bIns="91400" lIns="91400" spcFirstLastPara="1" rIns="91400" wrap="square" tIns="91400">
            <a:spAutoFit/>
          </a:bodyPr>
          <a:lstStyle/>
          <a:p>
            <a: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32752"/>
              </a:buClr>
              <a:buSzPts val="1600"/>
              <a:buFont typeface="Assistant ExtraBold"/>
              <a:buNone/>
            </a:pPr>
            <a:r>
              <a:rPr b="0" i="0" lang="iw-IL" sz="2400" u="none" cap="none" strike="noStrike">
                <a:solidFill>
                  <a:srgbClr val="232752"/>
                </a:solidFill>
                <a:latin typeface="Assistant ExtraBold"/>
                <a:ea typeface="Assistant ExtraBold"/>
                <a:cs typeface="Assistant ExtraBold"/>
                <a:sym typeface="Assistant ExtraBold"/>
              </a:rPr>
              <a:t>כיצד נוכל להיעזר בבינה  מלאכותית בשלב חיפוש הנתונים?</a:t>
            </a:r>
            <a:endParaRPr b="0" i="0" sz="2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8" name="Google Shape;168;p17"/>
          <p:cNvSpPr txBox="1"/>
          <p:nvPr/>
        </p:nvSpPr>
        <p:spPr>
          <a:xfrm>
            <a:off x="273503" y="4337845"/>
            <a:ext cx="8727600" cy="6465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iw-IL" sz="1800" u="none" cap="none" strike="noStrike">
                <a:solidFill>
                  <a:srgbClr val="000000"/>
                </a:solidFill>
                <a:latin typeface="Assistant"/>
                <a:ea typeface="Assistant"/>
                <a:cs typeface="Assistant"/>
                <a:sym typeface="Assistant"/>
              </a:rPr>
              <a:t>זכרו –</a:t>
            </a:r>
            <a:endParaRPr/>
          </a:p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iw-IL" sz="1800" u="none" cap="none" strike="noStrike">
                <a:solidFill>
                  <a:srgbClr val="000000"/>
                </a:solidFill>
                <a:latin typeface="Assistant"/>
                <a:ea typeface="Assistant"/>
                <a:cs typeface="Assistant"/>
                <a:sym typeface="Assistant"/>
              </a:rPr>
              <a:t> כמו בכל תהליך של עבודה עם הבינה המלאכותית היוצרת - מדובר בתהליך שדורש חזרה והעמקה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2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g2eacd8b2686_0_1"/>
          <p:cNvSpPr/>
          <p:nvPr/>
        </p:nvSpPr>
        <p:spPr>
          <a:xfrm>
            <a:off x="1473150" y="952065"/>
            <a:ext cx="6077700" cy="3154500"/>
          </a:xfrm>
          <a:prstGeom prst="ellipse">
            <a:avLst/>
          </a:prstGeom>
          <a:noFill/>
          <a:ln cap="flat" cmpd="sng" w="19050">
            <a:solidFill>
              <a:srgbClr val="918D8E"/>
            </a:solidFill>
            <a:prstDash val="dot"/>
            <a:round/>
            <a:headEnd len="sm" w="sm" type="none"/>
            <a:tailEnd len="sm" w="sm" type="none"/>
          </a:ln>
        </p:spPr>
        <p:txBody>
          <a:bodyPr anchorCtr="0" anchor="ctr" bIns="45700" lIns="45700" spcFirstLastPara="1" rIns="45700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ssistant"/>
              <a:ea typeface="Assistant"/>
              <a:cs typeface="Assistant"/>
              <a:sym typeface="Assistant"/>
            </a:endParaRPr>
          </a:p>
        </p:txBody>
      </p:sp>
      <p:pic>
        <p:nvPicPr>
          <p:cNvPr descr="Google Shape;150;p16" id="174" name="Google Shape;174;g2eacd8b2686_0_1"/>
          <p:cNvPicPr preferRelativeResize="0"/>
          <p:nvPr/>
        </p:nvPicPr>
        <p:blipFill rotWithShape="1">
          <a:blip r:embed="rId3">
            <a:alphaModFix amt="30000"/>
          </a:blip>
          <a:srcRect b="0" l="0" r="0" t="0"/>
          <a:stretch/>
        </p:blipFill>
        <p:spPr>
          <a:xfrm>
            <a:off x="3676244" y="2192070"/>
            <a:ext cx="450136" cy="448201"/>
          </a:xfrm>
          <a:prstGeom prst="rect">
            <a:avLst/>
          </a:prstGeom>
          <a:noFill/>
          <a:ln>
            <a:noFill/>
          </a:ln>
        </p:spPr>
      </p:pic>
      <p:sp>
        <p:nvSpPr>
          <p:cNvPr id="175" name="Google Shape;175;g2eacd8b2686_0_1"/>
          <p:cNvSpPr/>
          <p:nvPr/>
        </p:nvSpPr>
        <p:spPr>
          <a:xfrm>
            <a:off x="3917245" y="2129769"/>
            <a:ext cx="1391400" cy="917700"/>
          </a:xfrm>
          <a:prstGeom prst="roundRect">
            <a:avLst>
              <a:gd fmla="val 10318" name="adj"/>
            </a:avLst>
          </a:prstGeom>
          <a:solidFill>
            <a:srgbClr val="F3F3F3"/>
          </a:solidFill>
          <a:ln cap="flat" cmpd="sng" w="9525">
            <a:solidFill>
              <a:srgbClr val="D9D9D9"/>
            </a:solidFill>
            <a:prstDash val="dot"/>
            <a:round/>
            <a:headEnd len="sm" w="sm" type="none"/>
            <a:tailEnd len="sm" w="sm" type="none"/>
          </a:ln>
        </p:spPr>
        <p:txBody>
          <a:bodyPr anchorCtr="0" anchor="ctr" bIns="45700" lIns="45700" spcFirstLastPara="1" rIns="45700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ssistant"/>
              <a:ea typeface="Assistant"/>
              <a:cs typeface="Assistant"/>
              <a:sym typeface="Assistant"/>
            </a:endParaRPr>
          </a:p>
        </p:txBody>
      </p:sp>
      <p:sp>
        <p:nvSpPr>
          <p:cNvPr id="176" name="Google Shape;176;g2eacd8b2686_0_1"/>
          <p:cNvSpPr txBox="1"/>
          <p:nvPr>
            <p:ph idx="12" type="sldNum"/>
          </p:nvPr>
        </p:nvSpPr>
        <p:spPr>
          <a:xfrm>
            <a:off x="177856" y="4539850"/>
            <a:ext cx="257400" cy="335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00" lIns="91400" spcFirstLastPara="1" rIns="91400" wrap="square" tIns="91400">
            <a:norm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32752"/>
              </a:buClr>
              <a:buSzPts val="900"/>
              <a:buFont typeface="Assistant ExtraBold"/>
              <a:buNone/>
            </a:pPr>
            <a:fld id="{00000000-1234-1234-1234-123412341234}" type="slidenum">
              <a:rPr lang="iw-IL">
                <a:latin typeface="Assistant ExtraBold"/>
                <a:ea typeface="Assistant ExtraBold"/>
                <a:cs typeface="Assistant ExtraBold"/>
                <a:sym typeface="Assistant ExtraBold"/>
              </a:rPr>
              <a:t>‹#›</a:t>
            </a:fld>
            <a:endParaRPr b="0" i="0" sz="900" u="none" cap="none" strike="noStrike">
              <a:solidFill>
                <a:srgbClr val="232752"/>
              </a:solidFill>
              <a:latin typeface="Assistant ExtraBold"/>
              <a:ea typeface="Assistant ExtraBold"/>
              <a:cs typeface="Assistant ExtraBold"/>
              <a:sym typeface="Assistant ExtraBold"/>
            </a:endParaRPr>
          </a:p>
        </p:txBody>
      </p:sp>
      <p:sp>
        <p:nvSpPr>
          <p:cNvPr id="177" name="Google Shape;177;g2eacd8b2686_0_1"/>
          <p:cNvSpPr/>
          <p:nvPr/>
        </p:nvSpPr>
        <p:spPr>
          <a:xfrm>
            <a:off x="3942908" y="471225"/>
            <a:ext cx="1391400" cy="917700"/>
          </a:xfrm>
          <a:prstGeom prst="roundRect">
            <a:avLst>
              <a:gd fmla="val 10318" name="adj"/>
            </a:avLst>
          </a:prstGeom>
          <a:solidFill>
            <a:srgbClr val="F3F3F3"/>
          </a:solidFill>
          <a:ln>
            <a:noFill/>
          </a:ln>
        </p:spPr>
        <p:txBody>
          <a:bodyPr anchorCtr="0" anchor="ctr" bIns="45700" lIns="45700" spcFirstLastPara="1" rIns="45700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ssistant"/>
              <a:ea typeface="Assistant"/>
              <a:cs typeface="Assistant"/>
              <a:sym typeface="Assistant"/>
            </a:endParaRPr>
          </a:p>
        </p:txBody>
      </p:sp>
      <p:pic>
        <p:nvPicPr>
          <p:cNvPr descr="Google Shape;156;p16" id="178" name="Google Shape;178;g2eacd8b2686_0_1"/>
          <p:cNvPicPr preferRelativeResize="0"/>
          <p:nvPr/>
        </p:nvPicPr>
        <p:blipFill rotWithShape="1">
          <a:blip r:embed="rId4">
            <a:alphaModFix amt="40000"/>
          </a:blip>
          <a:srcRect b="0" l="0" r="0" t="0"/>
          <a:stretch/>
        </p:blipFill>
        <p:spPr>
          <a:xfrm>
            <a:off x="4462276" y="653950"/>
            <a:ext cx="352632" cy="319200"/>
          </a:xfrm>
          <a:prstGeom prst="rect">
            <a:avLst/>
          </a:prstGeom>
          <a:noFill/>
          <a:ln>
            <a:noFill/>
          </a:ln>
        </p:spPr>
      </p:pic>
      <p:sp>
        <p:nvSpPr>
          <p:cNvPr id="179" name="Google Shape;179;g2eacd8b2686_0_1"/>
          <p:cNvSpPr/>
          <p:nvPr/>
        </p:nvSpPr>
        <p:spPr>
          <a:xfrm>
            <a:off x="2164970" y="827904"/>
            <a:ext cx="1391400" cy="917700"/>
          </a:xfrm>
          <a:prstGeom prst="roundRect">
            <a:avLst>
              <a:gd fmla="val 10318" name="adj"/>
            </a:avLst>
          </a:prstGeom>
          <a:solidFill>
            <a:srgbClr val="F3F3F3"/>
          </a:solidFill>
          <a:ln>
            <a:noFill/>
          </a:ln>
        </p:spPr>
        <p:txBody>
          <a:bodyPr anchorCtr="0" anchor="ctr" bIns="45700" lIns="45700" spcFirstLastPara="1" rIns="45700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ssistant"/>
              <a:ea typeface="Assistant"/>
              <a:cs typeface="Assistant"/>
              <a:sym typeface="Assistant"/>
            </a:endParaRPr>
          </a:p>
        </p:txBody>
      </p:sp>
      <p:sp>
        <p:nvSpPr>
          <p:cNvPr id="180" name="Google Shape;180;g2eacd8b2686_0_1"/>
          <p:cNvSpPr/>
          <p:nvPr/>
        </p:nvSpPr>
        <p:spPr>
          <a:xfrm>
            <a:off x="1109562" y="2035125"/>
            <a:ext cx="1391400" cy="917700"/>
          </a:xfrm>
          <a:prstGeom prst="roundRect">
            <a:avLst>
              <a:gd fmla="val 10318" name="adj"/>
            </a:avLst>
          </a:prstGeom>
          <a:solidFill>
            <a:srgbClr val="F3F3F3"/>
          </a:solidFill>
          <a:ln>
            <a:noFill/>
          </a:ln>
        </p:spPr>
        <p:txBody>
          <a:bodyPr anchorCtr="0" anchor="ctr" bIns="45700" lIns="45700" spcFirstLastPara="1" rIns="45700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ssistant"/>
              <a:ea typeface="Assistant"/>
              <a:cs typeface="Assistant"/>
              <a:sym typeface="Assistant"/>
            </a:endParaRPr>
          </a:p>
        </p:txBody>
      </p:sp>
      <p:sp>
        <p:nvSpPr>
          <p:cNvPr id="181" name="Google Shape;181;g2eacd8b2686_0_1"/>
          <p:cNvSpPr/>
          <p:nvPr/>
        </p:nvSpPr>
        <p:spPr>
          <a:xfrm>
            <a:off x="2164982" y="3242386"/>
            <a:ext cx="1391400" cy="917700"/>
          </a:xfrm>
          <a:prstGeom prst="roundRect">
            <a:avLst>
              <a:gd fmla="val 10318" name="adj"/>
            </a:avLst>
          </a:prstGeom>
          <a:solidFill>
            <a:srgbClr val="F3F3F3"/>
          </a:solidFill>
          <a:ln>
            <a:noFill/>
          </a:ln>
        </p:spPr>
        <p:txBody>
          <a:bodyPr anchorCtr="0" anchor="ctr" bIns="45700" lIns="45700" spcFirstLastPara="1" rIns="45700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ssistant"/>
              <a:ea typeface="Assistant"/>
              <a:cs typeface="Assistant"/>
              <a:sym typeface="Assistant"/>
            </a:endParaRPr>
          </a:p>
        </p:txBody>
      </p:sp>
      <p:sp>
        <p:nvSpPr>
          <p:cNvPr id="182" name="Google Shape;182;g2eacd8b2686_0_1"/>
          <p:cNvSpPr/>
          <p:nvPr/>
        </p:nvSpPr>
        <p:spPr>
          <a:xfrm>
            <a:off x="3942922" y="3754558"/>
            <a:ext cx="1391400" cy="917700"/>
          </a:xfrm>
          <a:prstGeom prst="roundRect">
            <a:avLst>
              <a:gd fmla="val 10318" name="adj"/>
            </a:avLst>
          </a:prstGeom>
          <a:solidFill>
            <a:srgbClr val="F3F3F3"/>
          </a:solidFill>
          <a:ln>
            <a:noFill/>
          </a:ln>
        </p:spPr>
        <p:txBody>
          <a:bodyPr anchorCtr="0" anchor="ctr" bIns="45700" lIns="45700" spcFirstLastPara="1" rIns="45700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ssistant"/>
              <a:ea typeface="Assistant"/>
              <a:cs typeface="Assistant"/>
              <a:sym typeface="Assistant"/>
            </a:endParaRPr>
          </a:p>
        </p:txBody>
      </p:sp>
      <p:pic>
        <p:nvPicPr>
          <p:cNvPr descr="Google Shape;165;p16" id="183" name="Google Shape;183;g2eacd8b2686_0_1"/>
          <p:cNvPicPr preferRelativeResize="0"/>
          <p:nvPr/>
        </p:nvPicPr>
        <p:blipFill rotWithShape="1">
          <a:blip r:embed="rId5">
            <a:alphaModFix amt="30000"/>
          </a:blip>
          <a:srcRect b="0" l="0" r="0" t="0"/>
          <a:stretch/>
        </p:blipFill>
        <p:spPr>
          <a:xfrm>
            <a:off x="2672981" y="952070"/>
            <a:ext cx="375370" cy="339784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Google Shape;166;p16" id="184" name="Google Shape;184;g2eacd8b2686_0_1"/>
          <p:cNvPicPr preferRelativeResize="0"/>
          <p:nvPr/>
        </p:nvPicPr>
        <p:blipFill rotWithShape="1">
          <a:blip r:embed="rId6">
            <a:alphaModFix amt="30000"/>
          </a:blip>
          <a:srcRect b="0" l="0" r="0" t="0"/>
          <a:stretch/>
        </p:blipFill>
        <p:spPr>
          <a:xfrm>
            <a:off x="1645578" y="2185853"/>
            <a:ext cx="319221" cy="288954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Google Shape;168;p16" id="185" name="Google Shape;185;g2eacd8b2686_0_1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 rot="351192">
            <a:off x="255522" y="4358345"/>
            <a:ext cx="682656" cy="40806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Google Shape;182;p16" id="186" name="Google Shape;186;g2eacd8b2686_0_1"/>
          <p:cNvPicPr preferRelativeResize="0"/>
          <p:nvPr/>
        </p:nvPicPr>
        <p:blipFill rotWithShape="1">
          <a:blip r:embed="rId8">
            <a:alphaModFix amt="30000"/>
          </a:blip>
          <a:srcRect b="0" l="0" r="0" t="0"/>
          <a:stretch/>
        </p:blipFill>
        <p:spPr>
          <a:xfrm>
            <a:off x="4631864" y="1867847"/>
            <a:ext cx="1128478" cy="1056765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Google Shape;183;p16" id="187" name="Google Shape;187;g2eacd8b2686_0_1"/>
          <p:cNvPicPr preferRelativeResize="0"/>
          <p:nvPr/>
        </p:nvPicPr>
        <p:blipFill rotWithShape="1">
          <a:blip r:embed="rId9">
            <a:alphaModFix amt="30000"/>
          </a:blip>
          <a:srcRect b="0" l="0" r="0" t="0"/>
          <a:stretch/>
        </p:blipFill>
        <p:spPr>
          <a:xfrm>
            <a:off x="3598938" y="2544231"/>
            <a:ext cx="1093657" cy="772649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תמונה 6" id="188" name="Google Shape;188;g2eacd8b2686_0_1"/>
          <p:cNvPicPr preferRelativeResize="0"/>
          <p:nvPr/>
        </p:nvPicPr>
        <p:blipFill rotWithShape="1">
          <a:blip r:embed="rId10">
            <a:alphaModFix amt="30000"/>
          </a:blip>
          <a:srcRect b="0" l="0" r="0" t="0"/>
          <a:stretch/>
        </p:blipFill>
        <p:spPr>
          <a:xfrm>
            <a:off x="2679405" y="3390141"/>
            <a:ext cx="330672" cy="319091"/>
          </a:xfrm>
          <a:prstGeom prst="rect">
            <a:avLst/>
          </a:prstGeom>
          <a:noFill/>
          <a:ln>
            <a:noFill/>
          </a:ln>
        </p:spPr>
      </p:pic>
      <p:sp>
        <p:nvSpPr>
          <p:cNvPr id="189" name="Google Shape;189;g2eacd8b2686_0_1"/>
          <p:cNvSpPr txBox="1"/>
          <p:nvPr/>
        </p:nvSpPr>
        <p:spPr>
          <a:xfrm>
            <a:off x="4066147" y="2329994"/>
            <a:ext cx="1093800" cy="600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00" lIns="91400" spcFirstLastPara="1" rIns="91400" wrap="square" tIns="91400">
            <a:spAutoFit/>
          </a:bodyPr>
          <a:lstStyle/>
          <a:p>
            <a:pPr indent="0" lvl="0" marL="0" marR="0" rtl="1" algn="ctr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rgbClr val="CDCDCD"/>
              </a:buClr>
              <a:buSzPts val="1200"/>
              <a:buFont typeface="Assistant ExtraBold"/>
              <a:buNone/>
            </a:pPr>
            <a:r>
              <a:rPr b="0" i="0" lang="iw-IL" sz="1200" u="none" cap="none" strike="noStrike">
                <a:solidFill>
                  <a:srgbClr val="CDCDCD"/>
                </a:solidFill>
                <a:latin typeface="Assistant ExtraBold"/>
                <a:ea typeface="Assistant ExtraBold"/>
                <a:cs typeface="Assistant ExtraBold"/>
                <a:sym typeface="Assistant ExtraBold"/>
              </a:rPr>
              <a:t>אינפואתיקה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1" algn="ctr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rgbClr val="CDCDCD"/>
              </a:buClr>
              <a:buSzPts val="1200"/>
              <a:buFont typeface="Assistant ExtraBold"/>
              <a:buNone/>
            </a:pPr>
            <a:r>
              <a:rPr b="0" i="0" lang="iw-IL" sz="1200" u="none" cap="none" strike="noStrike">
                <a:solidFill>
                  <a:srgbClr val="CDCDCD"/>
                </a:solidFill>
                <a:latin typeface="Assistant ExtraBold"/>
                <a:ea typeface="Assistant ExtraBold"/>
                <a:cs typeface="Assistant ExtraBold"/>
                <a:sym typeface="Assistant ExtraBold"/>
              </a:rPr>
              <a:t>וניהול ידע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0" name="Google Shape;190;g2eacd8b2686_0_1"/>
          <p:cNvSpPr txBox="1"/>
          <p:nvPr/>
        </p:nvSpPr>
        <p:spPr>
          <a:xfrm>
            <a:off x="7456965" y="56674"/>
            <a:ext cx="1610700" cy="677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00" lIns="91400" spcFirstLastPara="1" rIns="91400" wrap="square" tIns="91400">
            <a:spAutoFit/>
          </a:bodyPr>
          <a:lstStyle/>
          <a:p>
            <a: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32752"/>
              </a:buClr>
              <a:buSzPts val="1600"/>
              <a:buFont typeface="Assistant ExtraBold"/>
              <a:buNone/>
            </a:pPr>
            <a:r>
              <a:rPr b="0" i="0" lang="iw-IL" sz="1600" u="none" cap="none" strike="noStrike">
                <a:solidFill>
                  <a:srgbClr val="232752"/>
                </a:solidFill>
                <a:latin typeface="Assistant ExtraBold"/>
                <a:ea typeface="Assistant ExtraBold"/>
                <a:cs typeface="Assistant ExtraBold"/>
                <a:sym typeface="Assistant ExtraBold"/>
              </a:rPr>
              <a:t>תזכורת</a:t>
            </a:r>
            <a:endParaRPr b="0" i="0" sz="1400" u="none" cap="none" strike="noStrike">
              <a:solidFill>
                <a:srgbClr val="00ACE6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ACE6"/>
              </a:buClr>
              <a:buSzPts val="1600"/>
              <a:buFont typeface="Assistant ExtraBold"/>
              <a:buNone/>
            </a:pPr>
            <a:r>
              <a:rPr b="0" i="0" lang="iw-IL" sz="1600" u="none" cap="none" strike="noStrike">
                <a:solidFill>
                  <a:srgbClr val="00ACE6"/>
                </a:solidFill>
                <a:latin typeface="Assistant ExtraBold"/>
                <a:ea typeface="Assistant ExtraBold"/>
                <a:cs typeface="Assistant ExtraBold"/>
                <a:sym typeface="Assistant ExtraBold"/>
              </a:rPr>
              <a:t>מחזור הנתונים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91" name="Google Shape;191;g2eacd8b2686_0_1"/>
          <p:cNvCxnSpPr/>
          <p:nvPr/>
        </p:nvCxnSpPr>
        <p:spPr>
          <a:xfrm>
            <a:off x="8262357" y="749374"/>
            <a:ext cx="686400" cy="0"/>
          </a:xfrm>
          <a:prstGeom prst="straightConnector1">
            <a:avLst/>
          </a:prstGeom>
          <a:noFill/>
          <a:ln cap="flat" cmpd="sng" w="9525">
            <a:solidFill>
              <a:srgbClr val="918D8E"/>
            </a:solidFill>
            <a:prstDash val="dot"/>
            <a:round/>
            <a:headEnd len="sm" w="sm" type="none"/>
            <a:tailEnd len="sm" w="sm" type="none"/>
          </a:ln>
        </p:spPr>
      </p:cxnSp>
      <p:pic>
        <p:nvPicPr>
          <p:cNvPr descr="תמונה 169" id="192" name="Google Shape;192;g2eacd8b2686_0_1"/>
          <p:cNvPicPr preferRelativeResize="0"/>
          <p:nvPr/>
        </p:nvPicPr>
        <p:blipFill rotWithShape="1">
          <a:blip r:embed="rId11">
            <a:alphaModFix amt="30109"/>
          </a:blip>
          <a:srcRect b="0" l="0" r="0" t="0"/>
          <a:stretch/>
        </p:blipFill>
        <p:spPr>
          <a:xfrm>
            <a:off x="4462277" y="3863354"/>
            <a:ext cx="352663" cy="319221"/>
          </a:xfrm>
          <a:prstGeom prst="rect">
            <a:avLst/>
          </a:prstGeom>
          <a:noFill/>
          <a:ln>
            <a:noFill/>
          </a:ln>
        </p:spPr>
      </p:pic>
      <p:sp>
        <p:nvSpPr>
          <p:cNvPr id="193" name="Google Shape;193;g2eacd8b2686_0_1"/>
          <p:cNvSpPr/>
          <p:nvPr/>
        </p:nvSpPr>
        <p:spPr>
          <a:xfrm>
            <a:off x="5637200" y="3242398"/>
            <a:ext cx="1391400" cy="917700"/>
          </a:xfrm>
          <a:prstGeom prst="roundRect">
            <a:avLst>
              <a:gd fmla="val 10318" name="adj"/>
            </a:avLst>
          </a:prstGeom>
          <a:solidFill>
            <a:srgbClr val="AE7F16"/>
          </a:solidFill>
          <a:ln>
            <a:noFill/>
          </a:ln>
        </p:spPr>
        <p:txBody>
          <a:bodyPr anchorCtr="0" anchor="ctr" bIns="45700" lIns="45700" spcFirstLastPara="1" rIns="45700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ACE6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ssistant"/>
              <a:ea typeface="Assistant"/>
              <a:cs typeface="Assistant"/>
              <a:sym typeface="Assistant"/>
            </a:endParaRPr>
          </a:p>
        </p:txBody>
      </p:sp>
      <p:pic>
        <p:nvPicPr>
          <p:cNvPr descr="Google Shape;74;p14" id="194" name="Google Shape;194;g2eacd8b2686_0_1"/>
          <p:cNvPicPr preferRelativeResize="0"/>
          <p:nvPr/>
        </p:nvPicPr>
        <p:blipFill rotWithShape="1">
          <a:blip r:embed="rId12">
            <a:alphaModFix/>
          </a:blip>
          <a:srcRect b="0" l="0" r="0" t="0"/>
          <a:stretch/>
        </p:blipFill>
        <p:spPr>
          <a:xfrm>
            <a:off x="6178096" y="3402014"/>
            <a:ext cx="309415" cy="280077"/>
          </a:xfrm>
          <a:prstGeom prst="rect">
            <a:avLst/>
          </a:prstGeom>
          <a:noFill/>
          <a:ln>
            <a:noFill/>
          </a:ln>
        </p:spPr>
      </p:pic>
      <p:sp>
        <p:nvSpPr>
          <p:cNvPr id="195" name="Google Shape;195;g2eacd8b2686_0_1"/>
          <p:cNvSpPr/>
          <p:nvPr/>
        </p:nvSpPr>
        <p:spPr>
          <a:xfrm>
            <a:off x="6643045" y="2007478"/>
            <a:ext cx="1391400" cy="917700"/>
          </a:xfrm>
          <a:prstGeom prst="roundRect">
            <a:avLst>
              <a:gd fmla="val 10318" name="adj"/>
            </a:avLst>
          </a:prstGeom>
          <a:solidFill>
            <a:srgbClr val="F3F3F3"/>
          </a:solidFill>
          <a:ln>
            <a:noFill/>
          </a:ln>
        </p:spPr>
        <p:txBody>
          <a:bodyPr anchorCtr="0" anchor="ctr" bIns="45700" lIns="45700" spcFirstLastPara="1" rIns="45700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>
              <a:latin typeface="Assistant"/>
              <a:ea typeface="Assistant"/>
              <a:cs typeface="Assistant"/>
              <a:sym typeface="Assistant"/>
            </a:endParaRPr>
          </a:p>
        </p:txBody>
      </p:sp>
      <p:sp>
        <p:nvSpPr>
          <p:cNvPr id="196" name="Google Shape;196;g2eacd8b2686_0_1"/>
          <p:cNvSpPr/>
          <p:nvPr/>
        </p:nvSpPr>
        <p:spPr>
          <a:xfrm>
            <a:off x="5637255" y="792514"/>
            <a:ext cx="1391400" cy="917700"/>
          </a:xfrm>
          <a:prstGeom prst="roundRect">
            <a:avLst>
              <a:gd fmla="val 10318" name="adj"/>
            </a:avLst>
          </a:prstGeom>
          <a:solidFill>
            <a:srgbClr val="F3F3F3"/>
          </a:solidFill>
          <a:ln>
            <a:noFill/>
          </a:ln>
        </p:spPr>
        <p:txBody>
          <a:bodyPr anchorCtr="0" anchor="ctr" bIns="45700" lIns="45700" spcFirstLastPara="1" rIns="45700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>
              <a:latin typeface="Assistant"/>
              <a:ea typeface="Assistant"/>
              <a:cs typeface="Assistant"/>
              <a:sym typeface="Assistant"/>
            </a:endParaRPr>
          </a:p>
        </p:txBody>
      </p:sp>
      <p:grpSp>
        <p:nvGrpSpPr>
          <p:cNvPr id="197" name="Google Shape;197;g2eacd8b2686_0_1"/>
          <p:cNvGrpSpPr/>
          <p:nvPr/>
        </p:nvGrpSpPr>
        <p:grpSpPr>
          <a:xfrm>
            <a:off x="1258369" y="953232"/>
            <a:ext cx="6627331" cy="3714743"/>
            <a:chOff x="1258369" y="953232"/>
            <a:chExt cx="6627331" cy="3714743"/>
          </a:xfrm>
        </p:grpSpPr>
        <p:sp>
          <p:nvSpPr>
            <p:cNvPr id="198" name="Google Shape;198;g2eacd8b2686_0_1"/>
            <p:cNvSpPr txBox="1"/>
            <p:nvPr/>
          </p:nvSpPr>
          <p:spPr>
            <a:xfrm>
              <a:off x="5786006" y="3651410"/>
              <a:ext cx="1093800" cy="507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00" lIns="91400" spcFirstLastPara="1" rIns="91400" wrap="square" tIns="91400">
              <a:spAutoFit/>
            </a:bodyPr>
            <a:lstStyle/>
            <a:p>
              <a:pPr indent="0" lvl="0" marL="0" marR="0" rtl="1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050"/>
                <a:buFont typeface="Assistant"/>
                <a:buNone/>
              </a:pPr>
              <a:r>
                <a:rPr b="1" i="0" lang="iw-IL" sz="1050" u="none" cap="none" strike="noStrike">
                  <a:solidFill>
                    <a:schemeClr val="lt1"/>
                  </a:solidFill>
                  <a:latin typeface="Assistant"/>
                  <a:ea typeface="Assistant"/>
                  <a:cs typeface="Assistant"/>
                  <a:sym typeface="Assistant"/>
                </a:rPr>
                <a:t>ניקוי ואינטגרציה</a:t>
              </a:r>
              <a:endParaRPr b="1" i="0" sz="1050" u="none" cap="none" strike="noStrike">
                <a:solidFill>
                  <a:schemeClr val="lt1"/>
                </a:solidFill>
                <a:latin typeface="Assistant"/>
                <a:ea typeface="Assistant"/>
                <a:cs typeface="Assistant"/>
                <a:sym typeface="Assistant"/>
              </a:endParaRPr>
            </a:p>
            <a:p>
              <a:pPr indent="0" lvl="0" marL="0" marR="0" rtl="1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050"/>
                <a:buFont typeface="Assistant"/>
                <a:buNone/>
              </a:pPr>
              <a:r>
                <a:rPr b="1" i="0" lang="iw-IL" sz="1050" u="none" cap="none" strike="noStrike">
                  <a:solidFill>
                    <a:schemeClr val="lt1"/>
                  </a:solidFill>
                  <a:latin typeface="Assistant"/>
                  <a:ea typeface="Assistant"/>
                  <a:cs typeface="Assistant"/>
                  <a:sym typeface="Assistant"/>
                </a:rPr>
                <a:t>של נתונים</a:t>
              </a:r>
              <a:endParaRPr b="1" i="0" sz="1050" u="none" cap="none" strike="noStrike">
                <a:solidFill>
                  <a:schemeClr val="lt1"/>
                </a:solidFill>
                <a:latin typeface="Assistant"/>
                <a:ea typeface="Assistant"/>
                <a:cs typeface="Assistant"/>
                <a:sym typeface="Assistant"/>
              </a:endParaRPr>
            </a:p>
          </p:txBody>
        </p:sp>
        <p:sp>
          <p:nvSpPr>
            <p:cNvPr id="199" name="Google Shape;199;g2eacd8b2686_0_1"/>
            <p:cNvSpPr txBox="1"/>
            <p:nvPr/>
          </p:nvSpPr>
          <p:spPr>
            <a:xfrm>
              <a:off x="6791900" y="2393583"/>
              <a:ext cx="1093800" cy="507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00" lIns="91400" spcFirstLastPara="1" rIns="91400" wrap="square" tIns="91400">
              <a:spAutoFit/>
            </a:bodyPr>
            <a:lstStyle/>
            <a:p>
              <a:pPr indent="0" lvl="0" marL="0" marR="0" rtl="1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1050"/>
                <a:buFont typeface="Assistant"/>
                <a:buNone/>
              </a:pPr>
              <a:r>
                <a:rPr b="1" i="0" lang="iw-IL" sz="1050" u="none" cap="none" strike="noStrike">
                  <a:solidFill>
                    <a:srgbClr val="FFFFFF"/>
                  </a:solidFill>
                  <a:latin typeface="Assistant"/>
                  <a:ea typeface="Assistant"/>
                  <a:cs typeface="Assistant"/>
                  <a:sym typeface="Assistant"/>
                </a:rPr>
                <a:t>אחזור ואחסון נתונים</a:t>
              </a:r>
              <a:endParaRPr b="1" i="0" sz="1050" u="none" cap="none" strike="noStrike">
                <a:solidFill>
                  <a:srgbClr val="FFFFFF"/>
                </a:solidFill>
                <a:latin typeface="Assistant"/>
                <a:ea typeface="Assistant"/>
                <a:cs typeface="Assistant"/>
                <a:sym typeface="Assistant"/>
              </a:endParaRPr>
            </a:p>
          </p:txBody>
        </p:sp>
        <p:sp>
          <p:nvSpPr>
            <p:cNvPr id="200" name="Google Shape;200;g2eacd8b2686_0_1"/>
            <p:cNvSpPr txBox="1"/>
            <p:nvPr/>
          </p:nvSpPr>
          <p:spPr>
            <a:xfrm>
              <a:off x="5786061" y="1201527"/>
              <a:ext cx="1093800" cy="507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00" lIns="91400" spcFirstLastPara="1" rIns="91400" wrap="square" tIns="91400">
              <a:spAutoFit/>
            </a:bodyPr>
            <a:lstStyle/>
            <a:p>
              <a:pPr indent="0" lvl="0" marL="0" marR="0" rtl="1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1050"/>
                <a:buFont typeface="Assistant"/>
                <a:buNone/>
              </a:pPr>
              <a:r>
                <a:rPr b="1" i="0" lang="iw-IL" sz="1050" u="none" cap="none" strike="noStrike">
                  <a:solidFill>
                    <a:srgbClr val="FFFFFF"/>
                  </a:solidFill>
                  <a:latin typeface="Assistant"/>
                  <a:ea typeface="Assistant"/>
                  <a:cs typeface="Assistant"/>
                  <a:sym typeface="Assistant"/>
                </a:rPr>
                <a:t>איתור וזיהוי </a:t>
              </a:r>
              <a:br>
                <a:rPr b="1" i="0" lang="iw-IL" sz="1050" u="none" cap="none" strike="noStrike">
                  <a:solidFill>
                    <a:srgbClr val="FFFFFF"/>
                  </a:solidFill>
                  <a:latin typeface="Assistant"/>
                  <a:ea typeface="Assistant"/>
                  <a:cs typeface="Assistant"/>
                  <a:sym typeface="Assistant"/>
                </a:rPr>
              </a:br>
              <a:r>
                <a:rPr b="1" i="0" lang="iw-IL" sz="1050" u="none" cap="none" strike="noStrike">
                  <a:solidFill>
                    <a:srgbClr val="FFFFFF"/>
                  </a:solidFill>
                  <a:latin typeface="Assistant"/>
                  <a:ea typeface="Assistant"/>
                  <a:cs typeface="Assistant"/>
                  <a:sym typeface="Assistant"/>
                </a:rPr>
                <a:t>מקורות נתונים</a:t>
              </a:r>
              <a:endParaRPr b="1" i="0" sz="1050" u="none" cap="none" strike="noStrike">
                <a:solidFill>
                  <a:srgbClr val="000000"/>
                </a:solidFill>
                <a:latin typeface="Assistant"/>
                <a:ea typeface="Assistant"/>
                <a:cs typeface="Assistant"/>
                <a:sym typeface="Assistant"/>
              </a:endParaRPr>
            </a:p>
          </p:txBody>
        </p:sp>
        <p:sp>
          <p:nvSpPr>
            <p:cNvPr id="201" name="Google Shape;201;g2eacd8b2686_0_1"/>
            <p:cNvSpPr txBox="1"/>
            <p:nvPr/>
          </p:nvSpPr>
          <p:spPr>
            <a:xfrm>
              <a:off x="4091713" y="953232"/>
              <a:ext cx="1093800" cy="346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00" lIns="91400" spcFirstLastPara="1" rIns="91400" wrap="square" tIns="91400">
              <a:spAutoFit/>
            </a:bodyPr>
            <a:lstStyle/>
            <a:p>
              <a:pPr indent="0" lvl="0" marL="0" marR="0" rtl="1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B7B7B7"/>
                </a:buClr>
                <a:buSzPts val="1050"/>
                <a:buFont typeface="Assistant"/>
                <a:buNone/>
              </a:pPr>
              <a:r>
                <a:rPr b="1" i="0" lang="iw-IL" sz="1050" u="none" cap="none" strike="noStrike">
                  <a:solidFill>
                    <a:srgbClr val="B7B7B7"/>
                  </a:solidFill>
                  <a:latin typeface="Assistant"/>
                  <a:ea typeface="Assistant"/>
                  <a:cs typeface="Assistant"/>
                  <a:sym typeface="Assistant"/>
                </a:rPr>
                <a:t>הגדרת הבעיה</a:t>
              </a:r>
              <a:endParaRPr b="1" i="0" sz="1050" u="none" cap="none" strike="noStrike">
                <a:solidFill>
                  <a:srgbClr val="B7B7B7"/>
                </a:solidFill>
                <a:latin typeface="Assistant"/>
                <a:ea typeface="Assistant"/>
                <a:cs typeface="Assistant"/>
                <a:sym typeface="Assistant"/>
              </a:endParaRPr>
            </a:p>
          </p:txBody>
        </p:sp>
        <p:sp>
          <p:nvSpPr>
            <p:cNvPr id="202" name="Google Shape;202;g2eacd8b2686_0_1"/>
            <p:cNvSpPr txBox="1"/>
            <p:nvPr/>
          </p:nvSpPr>
          <p:spPr>
            <a:xfrm>
              <a:off x="2313776" y="1319478"/>
              <a:ext cx="1093800" cy="346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00" lIns="91400" spcFirstLastPara="1" rIns="91400" wrap="square" tIns="91400">
              <a:spAutoFit/>
            </a:bodyPr>
            <a:lstStyle/>
            <a:p>
              <a:pPr indent="0" lvl="0" marL="0" marR="0" rtl="1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B7B7B7"/>
                </a:buClr>
                <a:buSzPts val="1050"/>
                <a:buFont typeface="Assistant"/>
                <a:buNone/>
              </a:pPr>
              <a:r>
                <a:rPr b="1" i="0" lang="iw-IL" sz="1050" u="none" cap="none" strike="noStrike">
                  <a:solidFill>
                    <a:srgbClr val="B7B7B7"/>
                  </a:solidFill>
                  <a:latin typeface="Assistant"/>
                  <a:ea typeface="Assistant"/>
                  <a:cs typeface="Assistant"/>
                  <a:sym typeface="Assistant"/>
                </a:rPr>
                <a:t>משוב</a:t>
              </a:r>
              <a:endParaRPr b="1" i="0" sz="1050" u="none" cap="none" strike="noStrike">
                <a:solidFill>
                  <a:srgbClr val="B7B7B7"/>
                </a:solidFill>
                <a:latin typeface="Assistant"/>
                <a:ea typeface="Assistant"/>
                <a:cs typeface="Assistant"/>
                <a:sym typeface="Assistant"/>
              </a:endParaRPr>
            </a:p>
          </p:txBody>
        </p:sp>
        <p:sp>
          <p:nvSpPr>
            <p:cNvPr id="203" name="Google Shape;203;g2eacd8b2686_0_1"/>
            <p:cNvSpPr txBox="1"/>
            <p:nvPr/>
          </p:nvSpPr>
          <p:spPr>
            <a:xfrm>
              <a:off x="1258369" y="2483156"/>
              <a:ext cx="1093800" cy="346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00" lIns="91400" spcFirstLastPara="1" rIns="91400" wrap="square" tIns="91400">
              <a:spAutoFit/>
            </a:bodyPr>
            <a:lstStyle/>
            <a:p>
              <a:pPr indent="0" lvl="0" marL="0" marR="0" rtl="1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B7B7B7"/>
                </a:buClr>
                <a:buSzPts val="1050"/>
                <a:buFont typeface="Assistant"/>
                <a:buNone/>
              </a:pPr>
              <a:r>
                <a:rPr b="1" i="0" lang="iw-IL" sz="1050" u="none" cap="none" strike="noStrike">
                  <a:solidFill>
                    <a:srgbClr val="B7B7B7"/>
                  </a:solidFill>
                  <a:latin typeface="Assistant"/>
                  <a:ea typeface="Assistant"/>
                  <a:cs typeface="Assistant"/>
                  <a:sym typeface="Assistant"/>
                </a:rPr>
                <a:t>קבלת החלטות</a:t>
              </a:r>
              <a:endParaRPr b="1" i="0" sz="1050" u="none" cap="none" strike="noStrike">
                <a:solidFill>
                  <a:srgbClr val="B7B7B7"/>
                </a:solidFill>
                <a:latin typeface="Assistant"/>
                <a:ea typeface="Assistant"/>
                <a:cs typeface="Assistant"/>
                <a:sym typeface="Assistant"/>
              </a:endParaRPr>
            </a:p>
          </p:txBody>
        </p:sp>
        <p:sp>
          <p:nvSpPr>
            <p:cNvPr id="204" name="Google Shape;204;g2eacd8b2686_0_1"/>
            <p:cNvSpPr txBox="1"/>
            <p:nvPr/>
          </p:nvSpPr>
          <p:spPr>
            <a:xfrm>
              <a:off x="2313789" y="3700738"/>
              <a:ext cx="1093800" cy="346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00" lIns="91400" spcFirstLastPara="1" rIns="91400" wrap="square" tIns="91400">
              <a:spAutoFit/>
            </a:bodyPr>
            <a:lstStyle/>
            <a:p>
              <a:pPr indent="0" lvl="0" marL="0" marR="0" rtl="1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B7B7B7"/>
                </a:buClr>
                <a:buSzPts val="1050"/>
                <a:buFont typeface="Assistant"/>
                <a:buNone/>
              </a:pPr>
              <a:r>
                <a:rPr b="1" i="0" lang="iw-IL" sz="1050" u="none" cap="none" strike="noStrike">
                  <a:solidFill>
                    <a:srgbClr val="B7B7B7"/>
                  </a:solidFill>
                  <a:latin typeface="Assistant"/>
                  <a:ea typeface="Assistant"/>
                  <a:cs typeface="Assistant"/>
                  <a:sym typeface="Assistant"/>
                </a:rPr>
                <a:t>פרזנטציה</a:t>
              </a:r>
              <a:endParaRPr b="1" i="0" sz="1050" u="none" cap="none" strike="noStrike">
                <a:solidFill>
                  <a:srgbClr val="B7B7B7"/>
                </a:solidFill>
                <a:latin typeface="Assistant"/>
                <a:ea typeface="Assistant"/>
                <a:cs typeface="Assistant"/>
                <a:sym typeface="Assistant"/>
              </a:endParaRPr>
            </a:p>
          </p:txBody>
        </p:sp>
        <p:sp>
          <p:nvSpPr>
            <p:cNvPr id="205" name="Google Shape;205;g2eacd8b2686_0_1"/>
            <p:cNvSpPr txBox="1"/>
            <p:nvPr/>
          </p:nvSpPr>
          <p:spPr>
            <a:xfrm>
              <a:off x="3936205" y="4160075"/>
              <a:ext cx="1400100" cy="507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00" lIns="91400" spcFirstLastPara="1" rIns="91400" wrap="square" tIns="91400">
              <a:spAutoFit/>
            </a:bodyPr>
            <a:lstStyle/>
            <a:p>
              <a:pPr indent="0" lvl="0" marL="0" marR="0" rtl="1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B7B7B7"/>
                </a:buClr>
                <a:buSzPts val="1050"/>
                <a:buFont typeface="Assistant"/>
                <a:buNone/>
              </a:pPr>
              <a:r>
                <a:rPr b="1" i="0" lang="iw-IL" sz="1050" u="none" cap="none" strike="noStrike">
                  <a:solidFill>
                    <a:srgbClr val="B7B7B7"/>
                  </a:solidFill>
                  <a:latin typeface="Assistant"/>
                  <a:ea typeface="Assistant"/>
                  <a:cs typeface="Assistant"/>
                  <a:sym typeface="Assistant"/>
                </a:rPr>
                <a:t>עיבוד, ניתוח נתונים וויזואליזציה</a:t>
              </a:r>
              <a:endParaRPr b="1" i="0" sz="1050" u="none" cap="none" strike="noStrike">
                <a:solidFill>
                  <a:srgbClr val="B7B7B7"/>
                </a:solidFill>
                <a:latin typeface="Assistant"/>
                <a:ea typeface="Assistant"/>
                <a:cs typeface="Assistant"/>
                <a:sym typeface="Assistant"/>
              </a:endParaRPr>
            </a:p>
          </p:txBody>
        </p:sp>
      </p:grpSp>
      <p:pic>
        <p:nvPicPr>
          <p:cNvPr descr="Google Shape;213;p17" id="206" name="Google Shape;206;g2eacd8b2686_0_1"/>
          <p:cNvPicPr preferRelativeResize="0"/>
          <p:nvPr/>
        </p:nvPicPr>
        <p:blipFill rotWithShape="1">
          <a:blip r:embed="rId13">
            <a:alphaModFix amt="30000"/>
          </a:blip>
          <a:srcRect b="0" l="0" r="0" t="0"/>
          <a:stretch/>
        </p:blipFill>
        <p:spPr>
          <a:xfrm>
            <a:off x="6156623" y="924473"/>
            <a:ext cx="352650" cy="319221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Google Shape;130;p15" id="207" name="Google Shape;207;g2eacd8b2686_0_1"/>
          <p:cNvPicPr preferRelativeResize="0"/>
          <p:nvPr/>
        </p:nvPicPr>
        <p:blipFill rotWithShape="1">
          <a:blip r:embed="rId14">
            <a:alphaModFix amt="30000"/>
          </a:blip>
          <a:srcRect b="0" l="0" r="0" t="0"/>
          <a:stretch/>
        </p:blipFill>
        <p:spPr>
          <a:xfrm>
            <a:off x="7184087" y="2155755"/>
            <a:ext cx="309419" cy="28008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Google Shape;212;p18"/>
          <p:cNvSpPr txBox="1"/>
          <p:nvPr/>
        </p:nvSpPr>
        <p:spPr>
          <a:xfrm>
            <a:off x="646786" y="687217"/>
            <a:ext cx="8148000" cy="40944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285750" lvl="0" marL="28575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•"/>
            </a:pPr>
            <a:r>
              <a:rPr b="0" i="0" lang="iw-IL" sz="2000" u="none" cap="none" strike="noStrike">
                <a:solidFill>
                  <a:srgbClr val="000000"/>
                </a:solidFill>
                <a:latin typeface="Assistant"/>
                <a:ea typeface="Assistant"/>
                <a:cs typeface="Assistant"/>
                <a:sym typeface="Assistant"/>
              </a:rPr>
              <a:t>העלו את הנתונים לכלי הבינה המלאכותית</a:t>
            </a:r>
            <a:endParaRPr/>
          </a:p>
          <a:p>
            <a:pPr indent="-285750" lvl="0" marL="28575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•"/>
            </a:pPr>
            <a:r>
              <a:rPr b="0" i="0" lang="iw-IL" sz="2000" u="none" cap="none" strike="noStrike">
                <a:solidFill>
                  <a:srgbClr val="000000"/>
                </a:solidFill>
                <a:latin typeface="Assistant"/>
                <a:ea typeface="Assistant"/>
                <a:cs typeface="Assistant"/>
                <a:sym typeface="Assistant"/>
              </a:rPr>
              <a:t>צרו באמצעות הבינה המלאכותית meta-data – מהו הפירוש של כל עמודה, אילו ערכים י</a:t>
            </a:r>
            <a:r>
              <a:rPr lang="iw-IL" sz="2000">
                <a:latin typeface="Assistant"/>
                <a:ea typeface="Assistant"/>
                <a:cs typeface="Assistant"/>
                <a:sym typeface="Assistant"/>
              </a:rPr>
              <a:t>כולה לקבל</a:t>
            </a:r>
            <a:r>
              <a:rPr b="0" i="0" lang="iw-IL" sz="2000" u="none" cap="none" strike="noStrike">
                <a:solidFill>
                  <a:srgbClr val="000000"/>
                </a:solidFill>
                <a:latin typeface="Assistant"/>
                <a:ea typeface="Assistant"/>
                <a:cs typeface="Assistant"/>
                <a:sym typeface="Assistant"/>
              </a:rPr>
              <a:t> כל עמודה/תא וכו'</a:t>
            </a:r>
            <a:endParaRPr/>
          </a:p>
          <a:p>
            <a:pPr indent="-285750" lvl="0" marL="28575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•"/>
            </a:pPr>
            <a:r>
              <a:rPr b="0" i="0" lang="iw-IL" sz="2000" u="none" cap="none" strike="noStrike">
                <a:solidFill>
                  <a:srgbClr val="000000"/>
                </a:solidFill>
                <a:latin typeface="Assistant"/>
                <a:ea typeface="Assistant"/>
                <a:cs typeface="Assistant"/>
                <a:sym typeface="Assistant"/>
              </a:rPr>
              <a:t>שאלו את כלי הבינה המלאכותית – אילו סוגי בדיקות כדאי לבצע על הנתונים כדי לבדוק את תקינותם</a:t>
            </a:r>
            <a:endParaRPr/>
          </a:p>
          <a:p>
            <a:pPr indent="-285750" lvl="0" marL="28575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•"/>
            </a:pPr>
            <a:r>
              <a:rPr b="0" i="0" lang="iw-IL" sz="2000" u="none" cap="none" strike="noStrike">
                <a:solidFill>
                  <a:srgbClr val="000000"/>
                </a:solidFill>
                <a:latin typeface="Assistant"/>
                <a:ea typeface="Assistant"/>
                <a:cs typeface="Assistant"/>
                <a:sym typeface="Assistant"/>
              </a:rPr>
              <a:t>במקרה של ערכים ריקים/ש</a:t>
            </a:r>
            <a:r>
              <a:rPr lang="iw-IL" sz="2000">
                <a:latin typeface="Assistant"/>
                <a:ea typeface="Assistant"/>
                <a:cs typeface="Assistant"/>
                <a:sym typeface="Assistant"/>
              </a:rPr>
              <a:t>גויים</a:t>
            </a:r>
            <a:r>
              <a:rPr b="0" i="0" lang="iw-IL" sz="2000" u="none" cap="none" strike="noStrike">
                <a:solidFill>
                  <a:srgbClr val="000000"/>
                </a:solidFill>
                <a:latin typeface="Assistant"/>
                <a:ea typeface="Assistant"/>
                <a:cs typeface="Assistant"/>
                <a:sym typeface="Assistant"/>
              </a:rPr>
              <a:t> תוכלו להיעזר בבינה המלאכותית כדי לקבל הצעות כיצד לטפל בערכים החסרים/בעייתיים</a:t>
            </a:r>
            <a:endParaRPr/>
          </a:p>
          <a:p>
            <a: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000" u="none" cap="none" strike="noStrike">
              <a:solidFill>
                <a:srgbClr val="000000"/>
              </a:solidFill>
              <a:latin typeface="Assistant"/>
              <a:ea typeface="Assistant"/>
              <a:cs typeface="Assistant"/>
              <a:sym typeface="Assistant"/>
            </a:endParaRPr>
          </a:p>
          <a:p>
            <a: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iw-IL" sz="2000" u="none" cap="none" strike="noStrike">
                <a:solidFill>
                  <a:srgbClr val="000000"/>
                </a:solidFill>
                <a:latin typeface="Assistant"/>
                <a:ea typeface="Assistant"/>
                <a:cs typeface="Assistant"/>
                <a:sym typeface="Assistant"/>
              </a:rPr>
              <a:t>בקרה:</a:t>
            </a:r>
            <a:endParaRPr/>
          </a:p>
          <a:p>
            <a:pPr indent="-285750" lvl="0" marL="28575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•"/>
            </a:pPr>
            <a:r>
              <a:rPr b="0" i="0" lang="iw-IL" sz="2000" u="none" cap="none" strike="noStrike">
                <a:solidFill>
                  <a:srgbClr val="000000"/>
                </a:solidFill>
                <a:latin typeface="Assistant"/>
                <a:ea typeface="Assistant"/>
                <a:cs typeface="Assistant"/>
                <a:sym typeface="Assistant"/>
              </a:rPr>
              <a:t>ודאו כי ה meta-data – תואם את הקובץ ואת הנתונים, ניתן להיעזר בגוגל כדי לחפש מונחים שאינם ברורים</a:t>
            </a:r>
            <a:endParaRPr/>
          </a:p>
          <a:p>
            <a:pPr indent="-285750" lvl="0" marL="28575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•"/>
            </a:pPr>
            <a:r>
              <a:rPr b="0" i="0" lang="iw-IL" sz="2000" u="none" cap="none" strike="noStrike">
                <a:solidFill>
                  <a:srgbClr val="000000"/>
                </a:solidFill>
                <a:latin typeface="Assistant"/>
                <a:ea typeface="Assistant"/>
                <a:cs typeface="Assistant"/>
                <a:sym typeface="Assistant"/>
              </a:rPr>
              <a:t>אל תסתפקו ברשימת הבדיקות שהתקבלה, היעזרו בכל מה שלמדנו על טיוב נתונים עד כה</a:t>
            </a:r>
            <a:endParaRPr b="0" i="0" sz="2000" u="none" cap="none" strike="noStrike">
              <a:solidFill>
                <a:srgbClr val="000000"/>
              </a:solidFill>
              <a:latin typeface="Assistant"/>
              <a:ea typeface="Assistant"/>
              <a:cs typeface="Assistant"/>
              <a:sym typeface="Assistant"/>
            </a:endParaRPr>
          </a:p>
        </p:txBody>
      </p:sp>
      <p:sp>
        <p:nvSpPr>
          <p:cNvPr id="213" name="Google Shape;213;p18"/>
          <p:cNvSpPr txBox="1"/>
          <p:nvPr/>
        </p:nvSpPr>
        <p:spPr>
          <a:xfrm>
            <a:off x="1220209" y="133125"/>
            <a:ext cx="7443000" cy="554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00" lIns="91400" spcFirstLastPara="1" rIns="91400" wrap="square" tIns="91400">
            <a:spAutoFit/>
          </a:bodyPr>
          <a:lstStyle/>
          <a:p>
            <a: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32752"/>
              </a:buClr>
              <a:buSzPts val="1600"/>
              <a:buFont typeface="Assistant ExtraBold"/>
              <a:buNone/>
            </a:pPr>
            <a:r>
              <a:rPr b="0" i="0" lang="iw-IL" sz="2400" u="none" cap="none" strike="noStrike">
                <a:solidFill>
                  <a:srgbClr val="232752"/>
                </a:solidFill>
                <a:latin typeface="Assistant ExtraBold"/>
                <a:ea typeface="Assistant ExtraBold"/>
                <a:cs typeface="Assistant ExtraBold"/>
                <a:sym typeface="Assistant ExtraBold"/>
              </a:rPr>
              <a:t>כיצד נוכל להיעזר בבינה  מלאכותית בשלב ניקוי הנתונים?</a:t>
            </a:r>
            <a:endParaRPr b="0" i="0" sz="2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4" name="Google Shape;214;p18"/>
          <p:cNvSpPr txBox="1"/>
          <p:nvPr/>
        </p:nvSpPr>
        <p:spPr>
          <a:xfrm>
            <a:off x="286128" y="4501170"/>
            <a:ext cx="8727600" cy="6465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iw-IL" sz="1800" u="none" cap="none" strike="noStrike">
                <a:solidFill>
                  <a:srgbClr val="000000"/>
                </a:solidFill>
                <a:latin typeface="Assistant"/>
                <a:ea typeface="Assistant"/>
                <a:cs typeface="Assistant"/>
                <a:sym typeface="Assistant"/>
              </a:rPr>
              <a:t>זכרו –</a:t>
            </a:r>
            <a:endParaRPr/>
          </a:p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iw-IL" sz="1800" u="none" cap="none" strike="noStrike">
                <a:solidFill>
                  <a:srgbClr val="000000"/>
                </a:solidFill>
                <a:latin typeface="Assistant"/>
                <a:ea typeface="Assistant"/>
                <a:cs typeface="Assistant"/>
                <a:sym typeface="Assistant"/>
              </a:rPr>
              <a:t> כמו בכל תהליך של עבודה עם הבינה המלאכותית היוצרת - מדובר בתהליך שדורש חזרה והעמקה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00FF"/>
      </a:hlink>
      <a:folHlink>
        <a:srgbClr val="FF00F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00FF"/>
      </a:hlink>
      <a:folHlink>
        <a:srgbClr val="FF00F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Asaf</dc:creator>
</cp:coreProperties>
</file>