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60" d="100"/>
          <a:sy n="60" d="100"/>
        </p:scale>
        <p:origin x="1478" y="4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91F5928-B96C-5348-EEA7-46C207D867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2F4BCE4-D797-38A6-8E45-0D36C0F54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65737FD-F400-6315-0F6F-E018ECE65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7BF1-3EAD-486C-A522-C11011677161}" type="datetimeFigureOut">
              <a:rPr lang="he-IL" smtClean="0"/>
              <a:t>א'/כסלו/תשפ"ד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333857E-BD56-E3BC-BB87-9B592A8C8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7F00A18-F836-FE9D-4F6C-CE0210EF2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764B-15DE-443C-94FB-60111F75E7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110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241D9F0-C080-4AC7-ACD5-7677A0F38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D7512DD-5D49-EAC6-46F0-B4F23669F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75971A6-3F3E-3ED6-814E-62FFB3BC3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7BF1-3EAD-486C-A522-C11011677161}" type="datetimeFigureOut">
              <a:rPr lang="he-IL" smtClean="0"/>
              <a:t>א'/כסלו/תשפ"ד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5840B69-8090-0EC4-351D-3696B51B6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AD3A84E-767B-E648-450A-EC00C1BEB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764B-15DE-443C-94FB-60111F75E7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5661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C41ACB37-FBBF-0FBB-97C5-39406BD66D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8AA93CDE-43DE-EE32-C68A-2A91F4A12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B96793C-327D-6DEB-5BFF-BD7FCEBB2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7BF1-3EAD-486C-A522-C11011677161}" type="datetimeFigureOut">
              <a:rPr lang="he-IL" smtClean="0"/>
              <a:t>א'/כסלו/תשפ"ד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41AF05-F7E9-2015-1790-ADDA71AD7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CE62802-DE8D-D24B-1523-C6EB4EBDA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764B-15DE-443C-94FB-60111F75E7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629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C4D0C49-9F43-5AFD-57DE-A3A0A8EFE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0B43A1C-3272-24E6-560B-8CD002EBA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DD0EF79-6C93-54BE-FDA3-DFA693F42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7BF1-3EAD-486C-A522-C11011677161}" type="datetimeFigureOut">
              <a:rPr lang="he-IL" smtClean="0"/>
              <a:t>א'/כסלו/תשפ"ד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BACF4EB-1EE3-51F0-9B8A-0A7845A5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029ECE5-EF5C-0C12-AA5F-92A8F8A2C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764B-15DE-443C-94FB-60111F75E7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388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E04ADAA-E713-B543-A04E-27ABA53C1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9745D45-A94A-5170-A803-17F56FC4B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A92F1D9-1C35-FAD6-3F51-9F7404A86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7BF1-3EAD-486C-A522-C11011677161}" type="datetimeFigureOut">
              <a:rPr lang="he-IL" smtClean="0"/>
              <a:t>א'/כסלו/תשפ"ד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63F1423-98E2-A8BB-53D5-E457E003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F3E7848-7611-5A25-9A71-2CD8EEF8C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764B-15DE-443C-94FB-60111F75E7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697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519DA4B-8728-273B-914D-92752705C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3E6F78A-B86F-0EB8-746E-765C3C3E1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42624A1-CD02-F340-AA84-8EBE6E16A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65ADF14-0996-43AB-1A27-5C529B8F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7BF1-3EAD-486C-A522-C11011677161}" type="datetimeFigureOut">
              <a:rPr lang="he-IL" smtClean="0"/>
              <a:t>א'/כסלו/תשפ"ד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CD4C77B-17FF-D0D6-07F1-46B2A5906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7A5BD5A-463C-E91F-836E-13D9220FF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764B-15DE-443C-94FB-60111F75E7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394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D8CFC75-2E2A-4B6C-1543-6DDAEAF1C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B7178A3-A591-E946-9581-FE2CB0C83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21C33FB-D816-BEC7-93CB-22451BA7A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62186973-2CA4-6583-B280-E446FCF597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EF5E5530-76EA-2867-09EA-8256FD2EB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15AA4CEA-5435-3F2F-1826-156BE7970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7BF1-3EAD-486C-A522-C11011677161}" type="datetimeFigureOut">
              <a:rPr lang="he-IL" smtClean="0"/>
              <a:t>א'/כסלו/תשפ"ד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54B0E20-7339-F20D-47A8-512461A1E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9633A41A-A18A-6BFD-4493-609317BF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764B-15DE-443C-94FB-60111F75E7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2636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2AF81F0-29C0-9CB7-8504-18E814DB5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536C38AA-0E43-7984-37B9-F58522B87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7BF1-3EAD-486C-A522-C11011677161}" type="datetimeFigureOut">
              <a:rPr lang="he-IL" smtClean="0"/>
              <a:t>א'/כסלו/תשפ"ד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21DFF2AB-2ED8-1BA3-D79D-88B5662BE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7DB821B-7301-085C-5E6B-A2F202EE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764B-15DE-443C-94FB-60111F75E7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0457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FBFEF7F6-E4E3-76C3-F169-B0028A863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7BF1-3EAD-486C-A522-C11011677161}" type="datetimeFigureOut">
              <a:rPr lang="he-IL" smtClean="0"/>
              <a:t>א'/כסלו/תשפ"ד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5F90DE37-89E9-E008-11B8-A4150F88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A1B1DD4F-1896-6522-DF49-D72DB088D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764B-15DE-443C-94FB-60111F75E7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610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81C1C8C-DCDB-829D-6B6C-6FDE7F44D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D5C81B1-E1F6-DE71-294D-312B9B34C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BC752348-390E-CD3E-F003-2E0C9799D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88299AE3-E2CC-14FC-FD59-5DA378788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7BF1-3EAD-486C-A522-C11011677161}" type="datetimeFigureOut">
              <a:rPr lang="he-IL" smtClean="0"/>
              <a:t>א'/כסלו/תשפ"ד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35C659D-9C50-0C71-E43D-E4E12CA50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C4DCD7A-C9B5-825B-BC8E-BE476ECE0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764B-15DE-443C-94FB-60111F75E7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909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CEB347C-B923-F749-082F-4749478F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7C5BDED5-2122-4657-BC0F-CB85853A7C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6C23EC5-6683-B2F4-0536-F20C48119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F90175A-E8F8-18AC-C9E1-D9B3232F3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7BF1-3EAD-486C-A522-C11011677161}" type="datetimeFigureOut">
              <a:rPr lang="he-IL" smtClean="0"/>
              <a:t>א'/כסלו/תשפ"ד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D5566E1-487C-B4C0-2977-D42C8DAD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A981593-5DC5-A3FE-41DC-DEC403DBC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764B-15DE-443C-94FB-60111F75E7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404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7A46B1C1-EDC1-E039-7F66-10570BBD4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5B50CCF-F0F3-0659-6E66-0ADEEAB69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C91A567-3EB4-1D2D-926C-9C92345048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87BF1-3EAD-486C-A522-C11011677161}" type="datetimeFigureOut">
              <a:rPr lang="he-IL" smtClean="0"/>
              <a:t>א'/כסלו/תשפ"ד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5B198C8-DFC0-D2AC-B995-DA86D379B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29590B5-F104-7F2B-4584-112A7A4A5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2764B-15DE-443C-94FB-60111F75E7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948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איך למכור יותר בעזרת ביג דאטה (Big Data) בחנות וירטואלית? • iWebsite">
            <a:extLst>
              <a:ext uri="{FF2B5EF4-FFF2-40B4-BE49-F238E27FC236}">
                <a16:creationId xmlns:a16="http://schemas.microsoft.com/office/drawing/2014/main" id="{7D95744B-2F40-D5E1-52EE-9B5BD5BD4A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>
            <a:extLst>
              <a:ext uri="{FF2B5EF4-FFF2-40B4-BE49-F238E27FC236}">
                <a16:creationId xmlns:a16="http://schemas.microsoft.com/office/drawing/2014/main" id="{AB97C263-E143-3810-8D50-A2412ABC3F27}"/>
              </a:ext>
            </a:extLst>
          </p:cNvPr>
          <p:cNvSpPr/>
          <p:nvPr/>
        </p:nvSpPr>
        <p:spPr>
          <a:xfrm>
            <a:off x="4086838" y="512060"/>
            <a:ext cx="401832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72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cs typeface="Gisha" panose="020B0502040204020203" pitchFamily="34" charset="-79"/>
              </a:rPr>
              <a:t>משימה: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48AB6BAB-8417-7E0E-D7BD-1D86A932D56F}"/>
              </a:ext>
            </a:extLst>
          </p:cNvPr>
          <p:cNvSpPr/>
          <p:nvPr/>
        </p:nvSpPr>
        <p:spPr>
          <a:xfrm>
            <a:off x="184150" y="1713902"/>
            <a:ext cx="11823700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3200" cap="none" spc="0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cs typeface="Gisha" panose="020B0502040204020203" pitchFamily="34" charset="-79"/>
              </a:rPr>
              <a:t>נבחרתם להיות צוות האנליסטים שתפקידו לייעץ עבור מנהלי בתי הספר באשקלון בשאלה: מתי וכיצד נכון לחזור ללמידה פרונטלית בעיר אשקלון.</a:t>
            </a:r>
          </a:p>
          <a:p>
            <a:endParaRPr lang="he-IL" sz="3200" cap="none" spc="0" dirty="0">
              <a:ln w="12700" cmpd="sng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14350" indent="-514350">
              <a:buAutoNum type="arabicPeriod"/>
            </a:pPr>
            <a:r>
              <a:rPr lang="he-IL" sz="3200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cs typeface="Gisha" panose="020B0502040204020203" pitchFamily="34" charset="-79"/>
              </a:rPr>
              <a:t>הגדירו את שאלת המחקר</a:t>
            </a:r>
          </a:p>
          <a:p>
            <a:pPr marL="514350" indent="-514350">
              <a:buAutoNum type="arabicPeriod"/>
            </a:pPr>
            <a:r>
              <a:rPr lang="he-IL" sz="3200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cs typeface="Gisha" panose="020B0502040204020203" pitchFamily="34" charset="-79"/>
              </a:rPr>
              <a:t>מהם הנתונים הנדרשים לקבלת ההחלטה </a:t>
            </a:r>
          </a:p>
          <a:p>
            <a:pPr marL="514350" indent="-514350">
              <a:buAutoNum type="arabicPeriod"/>
            </a:pPr>
            <a:r>
              <a:rPr lang="he-IL" sz="3200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cs typeface="Gisha" panose="020B0502040204020203" pitchFamily="34" charset="-79"/>
              </a:rPr>
              <a:t>כיצד ניתן להשיג את הנתונים הנ"ל</a:t>
            </a:r>
          </a:p>
          <a:p>
            <a:pPr marL="514350" indent="-514350">
              <a:buAutoNum type="arabicPeriod"/>
            </a:pPr>
            <a:r>
              <a:rPr lang="he-IL" sz="3200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cs typeface="Gisha" panose="020B0502040204020203" pitchFamily="34" charset="-79"/>
              </a:rPr>
              <a:t>חפשו נתונים והעזרו בדש-</a:t>
            </a:r>
            <a:r>
              <a:rPr lang="he-IL" sz="3200" dirty="0" err="1">
                <a:ln w="12700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cs typeface="Gisha" panose="020B0502040204020203" pitchFamily="34" charset="-79"/>
              </a:rPr>
              <a:t>בורד</a:t>
            </a:r>
            <a:r>
              <a:rPr lang="he-IL" sz="3200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cs typeface="Gisha" panose="020B0502040204020203" pitchFamily="34" charset="-79"/>
              </a:rPr>
              <a:t> המצורף ונסו לגבש החלטה והמלצה האם וכיצד נכון לחזור</a:t>
            </a:r>
          </a:p>
        </p:txBody>
      </p:sp>
    </p:spTree>
    <p:extLst>
      <p:ext uri="{BB962C8B-B14F-4D97-AF65-F5344CB8AC3E}">
        <p14:creationId xmlns:p14="http://schemas.microsoft.com/office/powerpoint/2010/main" val="208242129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52</Words>
  <Application>Microsoft Office PowerPoint</Application>
  <PresentationFormat>מסך רחב</PresentationFormat>
  <Paragraphs>7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Gisha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הילה דייטש</dc:creator>
  <cp:lastModifiedBy>הילה דייטש</cp:lastModifiedBy>
  <cp:revision>2</cp:revision>
  <dcterms:created xsi:type="dcterms:W3CDTF">2023-11-14T10:31:57Z</dcterms:created>
  <dcterms:modified xsi:type="dcterms:W3CDTF">2023-11-14T10:43:41Z</dcterms:modified>
</cp:coreProperties>
</file>