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Libre Franklin"/>
      <p:regular r:id="rId14"/>
      <p:bold r:id="rId15"/>
      <p:italic r:id="rId16"/>
      <p:boldItalic r:id="rId17"/>
    </p:embeddedFont>
    <p:embeddedFont>
      <p:font typeface="Tahom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rrqVVqEP8g+UMpLF0cDs62Ac7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ibreFranklin-bold.fntdata"/><Relationship Id="rId14" Type="http://schemas.openxmlformats.org/officeDocument/2006/relationships/font" Target="fonts/LibreFranklin-regular.fntdata"/><Relationship Id="rId17" Type="http://schemas.openxmlformats.org/officeDocument/2006/relationships/font" Target="fonts/LibreFranklin-boldItalic.fntdata"/><Relationship Id="rId16" Type="http://schemas.openxmlformats.org/officeDocument/2006/relationships/font" Target="fonts/LibreFranklin-italic.fntdata"/><Relationship Id="rId5" Type="http://schemas.openxmlformats.org/officeDocument/2006/relationships/slide" Target="slides/slide1.xml"/><Relationship Id="rId19" Type="http://schemas.openxmlformats.org/officeDocument/2006/relationships/font" Target="fonts/Tahoma-bold.fntdata"/><Relationship Id="rId6" Type="http://schemas.openxmlformats.org/officeDocument/2006/relationships/slide" Target="slides/slide2.xml"/><Relationship Id="rId18" Type="http://schemas.openxmlformats.org/officeDocument/2006/relationships/font" Target="fonts/Tahoma-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flipH="1">
            <a:off x="3886200"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flipH="1">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r">
              <a:lnSpc>
                <a:spcPct val="100000"/>
              </a:lnSpc>
              <a:spcBef>
                <a:spcPts val="0"/>
              </a:spcBef>
              <a:spcAft>
                <a:spcPts val="0"/>
              </a:spcAft>
              <a:buClr>
                <a:srgbClr val="000000"/>
              </a:buClr>
              <a:buSzPts val="1200"/>
              <a:buFont typeface="Arial"/>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1e9575986_0_0:notes"/>
          <p:cNvSpPr txBox="1"/>
          <p:nvPr>
            <p:ph idx="1" type="body"/>
          </p:nvPr>
        </p:nvSpPr>
        <p:spPr>
          <a:xfrm flipH="1">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251e957598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1: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נתונים מעודכנים הם חשובים לקבלת החלטות מדוייקת מצד שני לעדכן זה יקר ולכן נקפיד לעדכן במידה מתאימה. ישנם דשבורדים שהם לצורכי פנאי תחביב ויצירה  כמו הדשבורד של קים קרדשיאן (נמצא בשקופית אחרונה במצגת) ולכן אינם מחוייבים לעמוד בכללים של דשבורדים מקצועיים</a:t>
            </a:r>
            <a:endParaRPr/>
          </a:p>
        </p:txBody>
      </p:sp>
      <p:sp>
        <p:nvSpPr>
          <p:cNvPr id="119" name="Google Shape;119;p41: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20" name="Google Shape;120;p41: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2: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*ההבדל הגדול בין תצוגה סטטית (כמו גרף מודפס בספר) לבין תצוגה אינטראקטיבית היא שהסטטי מציג מסר אותו רצה בונה הגרף להציג ואילו תצוגה אינטראקטיבית מאפשרת לצופה להיות אקטיבי ולחקור בעצמו ולענות על עוד שאלות.</a:t>
            </a:r>
            <a:br>
              <a:rPr lang="iw-IL"/>
            </a:br>
            <a:r>
              <a:rPr lang="iw-IL"/>
              <a:t>** בונה הדשבורד חייב לזכור כי לא יהיה ליד הצופה בזמן השימוש בתצוגה הדינמית שבנה ולכן האינטראקציות כמו סינון נתונים חייבות להיות פשוטות ככל הניתן ואם יש צורך מלוות בהוראות הפעלה פשוטות </a:t>
            </a:r>
            <a:br>
              <a:rPr lang="iw-IL"/>
            </a:br>
            <a:endParaRPr/>
          </a:p>
        </p:txBody>
      </p:sp>
      <p:sp>
        <p:nvSpPr>
          <p:cNvPr id="130" name="Google Shape;130;p42: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31" name="Google Shape;131;p42: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3: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דוגמה להוראות הפעלה פשוטות וברורות לסינוני מידע אפשריים </a:t>
            </a:r>
            <a:endParaRPr/>
          </a:p>
        </p:txBody>
      </p:sp>
      <p:sp>
        <p:nvSpPr>
          <p:cNvPr id="138" name="Google Shape;138;p43: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39" name="Google Shape;139;p43: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4: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45: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יש לציין בפני התלמידים שדשבורד זה נעשה למטרות לא מסחריות ולכן הגיוני שלא יעמוד בכל כללים לבנייה נכונה</a:t>
            </a:r>
            <a:endParaRPr/>
          </a:p>
        </p:txBody>
      </p:sp>
      <p:sp>
        <p:nvSpPr>
          <p:cNvPr id="166" name="Google Shape;166;p45: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67" name="Google Shape;167;p45: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6: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לבחירתכם כמה ואילו דשבורדים לתת לתלמידים לניתוח – הדשבורד השלישי הינו באנגלית, מכיל מידע על סרטי קולנוע – מומלץ לתת לתלמידים לחפש שם סרטים שצפו בהם</a:t>
            </a:r>
            <a:endParaRPr/>
          </a:p>
        </p:txBody>
      </p:sp>
      <p:sp>
        <p:nvSpPr>
          <p:cNvPr id="175" name="Google Shape;175;p46: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76" name="Google Shape;176;p46: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7: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showMasterSp="0" type="picTx">
  <p:cSld name="PICTURE_WITH_CAPTION_TEXT">
    <p:spTree>
      <p:nvGrpSpPr>
        <p:cNvPr id="17" name="Shape 17"/>
        <p:cNvGrpSpPr/>
        <p:nvPr/>
      </p:nvGrpSpPr>
      <p:grpSpPr>
        <a:xfrm>
          <a:off x="0" y="0"/>
          <a:ext cx="0" cy="0"/>
          <a:chOff x="0" y="0"/>
          <a:chExt cx="0" cy="0"/>
        </a:xfrm>
      </p:grpSpPr>
      <p:sp>
        <p:nvSpPr>
          <p:cNvPr id="18" name="Google Shape;18;p49"/>
          <p:cNvSpPr/>
          <p:nvPr/>
        </p:nvSpPr>
        <p:spPr>
          <a:xfrm flipH="1">
            <a:off x="3175" y="4578350"/>
            <a:ext cx="12188825" cy="227965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9" name="Google Shape;19;p49"/>
          <p:cNvSpPr/>
          <p:nvPr>
            <p:ph idx="2" type="pic"/>
          </p:nvPr>
        </p:nvSpPr>
        <p:spPr>
          <a:xfrm flipH="1">
            <a:off x="0" y="0"/>
            <a:ext cx="12191985" cy="4578350"/>
          </a:xfrm>
          <a:prstGeom prst="rect">
            <a:avLst/>
          </a:prstGeom>
          <a:solidFill>
            <a:srgbClr val="D8D8D8"/>
          </a:solidFill>
          <a:ln>
            <a:noFill/>
          </a:ln>
        </p:spPr>
      </p:sp>
      <p:sp>
        <p:nvSpPr>
          <p:cNvPr id="20" name="Google Shape;20;p49"/>
          <p:cNvSpPr txBox="1"/>
          <p:nvPr>
            <p:ph type="title"/>
          </p:nvPr>
        </p:nvSpPr>
        <p:spPr>
          <a:xfrm flipH="1">
            <a:off x="981076" y="4799362"/>
            <a:ext cx="10113645" cy="743682"/>
          </a:xfrm>
          <a:prstGeom prst="rect">
            <a:avLst/>
          </a:prstGeom>
          <a:noFill/>
          <a:ln>
            <a:noFill/>
          </a:ln>
        </p:spPr>
        <p:txBody>
          <a:bodyPr anchorCtr="0" anchor="b" bIns="0" lIns="91425" spcFirstLastPara="1" rIns="91425" wrap="square" tIns="0">
            <a:noAutofit/>
          </a:bodyPr>
          <a:lstStyle>
            <a:lvl1pPr lvl="0" rtl="1" algn="r">
              <a:lnSpc>
                <a:spcPct val="90000"/>
              </a:lnSpc>
              <a:spcBef>
                <a:spcPts val="0"/>
              </a:spcBef>
              <a:spcAft>
                <a:spcPts val="0"/>
              </a:spcAft>
              <a:buClr>
                <a:srgbClr val="FFFFFF"/>
              </a:buClr>
              <a:buSzPts val="3600"/>
              <a:buFont typeface="Tahoma"/>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9"/>
          <p:cNvSpPr txBox="1"/>
          <p:nvPr>
            <p:ph idx="1" type="body"/>
          </p:nvPr>
        </p:nvSpPr>
        <p:spPr>
          <a:xfrm flipH="1">
            <a:off x="981457" y="5715000"/>
            <a:ext cx="10113264" cy="609600"/>
          </a:xfrm>
          <a:prstGeom prst="rect">
            <a:avLst/>
          </a:prstGeom>
          <a:noFill/>
          <a:ln>
            <a:noFill/>
          </a:ln>
        </p:spPr>
        <p:txBody>
          <a:bodyPr anchorCtr="0" anchor="t" bIns="0" lIns="91425" spcFirstLastPara="1" rIns="91425" wrap="square" tIns="0">
            <a:normAutofit/>
          </a:bodyPr>
          <a:lstStyle>
            <a:lvl1pPr indent="-228600" lvl="0" marL="457200" rtl="1" algn="r">
              <a:lnSpc>
                <a:spcPct val="110000"/>
              </a:lnSpc>
              <a:spcBef>
                <a:spcPts val="0"/>
              </a:spcBef>
              <a:spcAft>
                <a:spcPts val="0"/>
              </a:spcAft>
              <a:buSzPts val="1800"/>
              <a:buNone/>
              <a:defRPr sz="1800">
                <a:solidFill>
                  <a:srgbClr val="FFFFFF"/>
                </a:solidFill>
              </a:defRPr>
            </a:lvl1pPr>
            <a:lvl2pPr indent="-228600" lvl="1" marL="914400" rtl="1" algn="r">
              <a:lnSpc>
                <a:spcPct val="100000"/>
              </a:lnSpc>
              <a:spcBef>
                <a:spcPts val="600"/>
              </a:spcBef>
              <a:spcAft>
                <a:spcPts val="0"/>
              </a:spcAft>
              <a:buClr>
                <a:srgbClr val="3F3F3F"/>
              </a:buClr>
              <a:buSzPts val="1200"/>
              <a:buNone/>
              <a:defRPr sz="1200"/>
            </a:lvl2pPr>
            <a:lvl3pPr indent="-228600" lvl="2" marL="1371600" rtl="1" algn="r">
              <a:lnSpc>
                <a:spcPct val="100000"/>
              </a:lnSpc>
              <a:spcBef>
                <a:spcPts val="400"/>
              </a:spcBef>
              <a:spcAft>
                <a:spcPts val="0"/>
              </a:spcAft>
              <a:buClr>
                <a:srgbClr val="3F3F3F"/>
              </a:buClr>
              <a:buSzPts val="1000"/>
              <a:buNone/>
              <a:defRPr sz="1000"/>
            </a:lvl3pPr>
            <a:lvl4pPr indent="-228600" lvl="3" marL="1828800" rtl="1" algn="r">
              <a:lnSpc>
                <a:spcPct val="100000"/>
              </a:lnSpc>
              <a:spcBef>
                <a:spcPts val="400"/>
              </a:spcBef>
              <a:spcAft>
                <a:spcPts val="0"/>
              </a:spcAft>
              <a:buClr>
                <a:srgbClr val="3F3F3F"/>
              </a:buClr>
              <a:buSzPts val="900"/>
              <a:buNone/>
              <a:defRPr sz="900"/>
            </a:lvl4pPr>
            <a:lvl5pPr indent="-228600" lvl="4" marL="2286000" rtl="1" algn="r">
              <a:lnSpc>
                <a:spcPct val="100000"/>
              </a:lnSpc>
              <a:spcBef>
                <a:spcPts val="400"/>
              </a:spcBef>
              <a:spcAft>
                <a:spcPts val="0"/>
              </a:spcAft>
              <a:buClr>
                <a:srgbClr val="3F3F3F"/>
              </a:buClr>
              <a:buSzPts val="900"/>
              <a:buNone/>
              <a:defRPr sz="900"/>
            </a:lvl5pPr>
            <a:lvl6pPr indent="-228600" lvl="5" marL="2743200" rtl="1" algn="r">
              <a:lnSpc>
                <a:spcPct val="90000"/>
              </a:lnSpc>
              <a:spcBef>
                <a:spcPts val="400"/>
              </a:spcBef>
              <a:spcAft>
                <a:spcPts val="0"/>
              </a:spcAft>
              <a:buSzPts val="900"/>
              <a:buNone/>
              <a:defRPr sz="900"/>
            </a:lvl6pPr>
            <a:lvl7pPr indent="-228600" lvl="6" marL="3200400" rtl="1" algn="r">
              <a:lnSpc>
                <a:spcPct val="90000"/>
              </a:lnSpc>
              <a:spcBef>
                <a:spcPts val="400"/>
              </a:spcBef>
              <a:spcAft>
                <a:spcPts val="0"/>
              </a:spcAft>
              <a:buSzPts val="900"/>
              <a:buNone/>
              <a:defRPr sz="900"/>
            </a:lvl7pPr>
            <a:lvl8pPr indent="-228600" lvl="7" marL="3657600" rtl="1" algn="r">
              <a:lnSpc>
                <a:spcPct val="90000"/>
              </a:lnSpc>
              <a:spcBef>
                <a:spcPts val="400"/>
              </a:spcBef>
              <a:spcAft>
                <a:spcPts val="0"/>
              </a:spcAft>
              <a:buSzPts val="900"/>
              <a:buNone/>
              <a:defRPr sz="900"/>
            </a:lvl8pPr>
            <a:lvl9pPr indent="-228600" lvl="8" marL="4114800" rtl="1" algn="r">
              <a:lnSpc>
                <a:spcPct val="90000"/>
              </a:lnSpc>
              <a:spcBef>
                <a:spcPts val="400"/>
              </a:spcBef>
              <a:spcAft>
                <a:spcPts val="400"/>
              </a:spcAft>
              <a:buSzPts val="900"/>
              <a:buNone/>
              <a:defRPr sz="900"/>
            </a:lvl9pPr>
          </a:lstStyle>
          <a:p/>
        </p:txBody>
      </p:sp>
      <p:sp>
        <p:nvSpPr>
          <p:cNvPr id="22" name="Google Shape;22;p49"/>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3" name="Google Shape;23;p49"/>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4" name="Google Shape;24;p49"/>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showMasterSp="0" type="blank">
  <p:cSld name="BLANK">
    <p:spTree>
      <p:nvGrpSpPr>
        <p:cNvPr id="78" name="Shape 78"/>
        <p:cNvGrpSpPr/>
        <p:nvPr/>
      </p:nvGrpSpPr>
      <p:grpSpPr>
        <a:xfrm>
          <a:off x="0" y="0"/>
          <a:ext cx="0" cy="0"/>
          <a:chOff x="0" y="0"/>
          <a:chExt cx="0" cy="0"/>
        </a:xfrm>
      </p:grpSpPr>
      <p:sp>
        <p:nvSpPr>
          <p:cNvPr id="79" name="Google Shape;79;p58"/>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0" name="Google Shape;80;p58"/>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1" name="Google Shape;81;p58"/>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2" name="Google Shape;82;p58"/>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83" name="Shape 83"/>
        <p:cNvGrpSpPr/>
        <p:nvPr/>
      </p:nvGrpSpPr>
      <p:grpSpPr>
        <a:xfrm>
          <a:off x="0" y="0"/>
          <a:ext cx="0" cy="0"/>
          <a:chOff x="0" y="0"/>
          <a:chExt cx="0" cy="0"/>
        </a:xfrm>
      </p:grpSpPr>
      <p:sp>
        <p:nvSpPr>
          <p:cNvPr id="84" name="Google Shape;84;p59"/>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9"/>
          <p:cNvSpPr txBox="1"/>
          <p:nvPr>
            <p:ph idx="1" type="body"/>
          </p:nvPr>
        </p:nvSpPr>
        <p:spPr>
          <a:xfrm flipH="1" rot="5400000">
            <a:off x="4185074" y="-1040554"/>
            <a:ext cx="3760891" cy="10058400"/>
          </a:xfrm>
          <a:prstGeom prst="rect">
            <a:avLst/>
          </a:prstGeom>
          <a:noFill/>
          <a:ln>
            <a:noFill/>
          </a:ln>
        </p:spPr>
        <p:txBody>
          <a:bodyPr anchorCtr="0" anchor="t" bIns="0" lIns="45700" spcFirstLastPara="1" rIns="45700" wrap="square" tIns="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86" name="Google Shape;86;p59"/>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7" name="Google Shape;87;p59"/>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8" name="Google Shape;88;p59"/>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showMasterSp="0" type="vertTitleAndTx">
  <p:cSld name="VERTICAL_TITLE_AND_VERTICAL_TEXT">
    <p:spTree>
      <p:nvGrpSpPr>
        <p:cNvPr id="89" name="Shape 89"/>
        <p:cNvGrpSpPr/>
        <p:nvPr/>
      </p:nvGrpSpPr>
      <p:grpSpPr>
        <a:xfrm>
          <a:off x="0" y="0"/>
          <a:ext cx="0" cy="0"/>
          <a:chOff x="0" y="0"/>
          <a:chExt cx="0" cy="0"/>
        </a:xfrm>
      </p:grpSpPr>
      <p:sp>
        <p:nvSpPr>
          <p:cNvPr id="90" name="Google Shape;90;p60"/>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1" name="Google Shape;91;p60"/>
          <p:cNvSpPr txBox="1"/>
          <p:nvPr>
            <p:ph type="title"/>
          </p:nvPr>
        </p:nvSpPr>
        <p:spPr>
          <a:xfrm flipH="1" rot="5400000">
            <a:off x="-727299" y="1977801"/>
            <a:ext cx="5759898" cy="26289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 type="body"/>
          </p:nvPr>
        </p:nvSpPr>
        <p:spPr>
          <a:xfrm flipH="1" rot="5400000">
            <a:off x="4606701" y="-574899"/>
            <a:ext cx="5759898" cy="7734300"/>
          </a:xfrm>
          <a:prstGeom prst="rect">
            <a:avLst/>
          </a:prstGeom>
          <a:noFill/>
          <a:ln>
            <a:noFill/>
          </a:ln>
        </p:spPr>
        <p:txBody>
          <a:bodyPr anchorCtr="0" anchor="t" bIns="0" lIns="45700" spcFirstLastPara="1" rIns="45700" wrap="square" tIns="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93" name="Google Shape;93;p60"/>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94" name="Google Shape;94;p60"/>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95" name="Google Shape;95;p60"/>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5" name="Shape 25"/>
        <p:cNvGrpSpPr/>
        <p:nvPr/>
      </p:nvGrpSpPr>
      <p:grpSpPr>
        <a:xfrm>
          <a:off x="0" y="0"/>
          <a:ext cx="0" cy="0"/>
          <a:chOff x="0" y="0"/>
          <a:chExt cx="0" cy="0"/>
        </a:xfrm>
      </p:grpSpPr>
      <p:sp>
        <p:nvSpPr>
          <p:cNvPr id="26" name="Google Shape;26;p50"/>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0"/>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28" name="Google Shape;28;p50"/>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 name="Google Shape;29;p50"/>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0" name="Google Shape;30;p50"/>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1" name="Shape 31"/>
        <p:cNvGrpSpPr/>
        <p:nvPr/>
      </p:nvGrpSpPr>
      <p:grpSpPr>
        <a:xfrm>
          <a:off x="0" y="0"/>
          <a:ext cx="0" cy="0"/>
          <a:chOff x="0" y="0"/>
          <a:chExt cx="0" cy="0"/>
        </a:xfrm>
      </p:grpSpPr>
      <p:sp>
        <p:nvSpPr>
          <p:cNvPr id="32" name="Google Shape;32;p51"/>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1"/>
          <p:cNvSpPr txBox="1"/>
          <p:nvPr>
            <p:ph idx="1" type="body"/>
          </p:nvPr>
        </p:nvSpPr>
        <p:spPr>
          <a:xfrm flipH="1">
            <a:off x="6454984" y="2120900"/>
            <a:ext cx="4639736" cy="3748193"/>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34" name="Google Shape;34;p51"/>
          <p:cNvSpPr txBox="1"/>
          <p:nvPr>
            <p:ph idx="2" type="body"/>
          </p:nvPr>
        </p:nvSpPr>
        <p:spPr>
          <a:xfrm flipH="1">
            <a:off x="1036320" y="2120900"/>
            <a:ext cx="4639736" cy="3748194"/>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35" name="Google Shape;35;p51"/>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6" name="Google Shape;36;p51"/>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7" name="Google Shape;37;p51"/>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showMasterSp="0" type="objTx">
  <p:cSld name="OBJECT_WITH_CAPTION_TEXT">
    <p:spTree>
      <p:nvGrpSpPr>
        <p:cNvPr id="38" name="Shape 38"/>
        <p:cNvGrpSpPr/>
        <p:nvPr/>
      </p:nvGrpSpPr>
      <p:grpSpPr>
        <a:xfrm>
          <a:off x="0" y="0"/>
          <a:ext cx="0" cy="0"/>
          <a:chOff x="0" y="0"/>
          <a:chExt cx="0" cy="0"/>
        </a:xfrm>
      </p:grpSpPr>
      <p:sp>
        <p:nvSpPr>
          <p:cNvPr id="39" name="Google Shape;39;p52"/>
          <p:cNvSpPr/>
          <p:nvPr/>
        </p:nvSpPr>
        <p:spPr>
          <a:xfrm flipH="1">
            <a:off x="7537688" y="0"/>
            <a:ext cx="4654296" cy="68580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40" name="Google Shape;40;p52"/>
          <p:cNvSpPr txBox="1"/>
          <p:nvPr>
            <p:ph type="title"/>
          </p:nvPr>
        </p:nvSpPr>
        <p:spPr>
          <a:xfrm flipH="1">
            <a:off x="8030967" y="786383"/>
            <a:ext cx="3517567" cy="2093975"/>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FFFFFF"/>
              </a:buClr>
              <a:buSzPts val="3600"/>
              <a:buFont typeface="Tahoma"/>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2"/>
          <p:cNvSpPr txBox="1"/>
          <p:nvPr>
            <p:ph idx="1" type="body"/>
          </p:nvPr>
        </p:nvSpPr>
        <p:spPr>
          <a:xfrm flipH="1">
            <a:off x="804672" y="812799"/>
            <a:ext cx="5928344" cy="5294757"/>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42" name="Google Shape;42;p52"/>
          <p:cNvSpPr txBox="1"/>
          <p:nvPr>
            <p:ph idx="2" type="body"/>
          </p:nvPr>
        </p:nvSpPr>
        <p:spPr>
          <a:xfrm flipH="1">
            <a:off x="8030968"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rtl="1" algn="r">
              <a:lnSpc>
                <a:spcPct val="110000"/>
              </a:lnSpc>
              <a:spcBef>
                <a:spcPts val="1200"/>
              </a:spcBef>
              <a:spcAft>
                <a:spcPts val="0"/>
              </a:spcAft>
              <a:buSzPts val="1800"/>
              <a:buNone/>
              <a:defRPr sz="1800">
                <a:solidFill>
                  <a:srgbClr val="FFFFFF"/>
                </a:solidFill>
              </a:defRPr>
            </a:lvl1pPr>
            <a:lvl2pPr indent="-228600" lvl="1" marL="914400" rtl="1" algn="r">
              <a:lnSpc>
                <a:spcPct val="100000"/>
              </a:lnSpc>
              <a:spcBef>
                <a:spcPts val="200"/>
              </a:spcBef>
              <a:spcAft>
                <a:spcPts val="0"/>
              </a:spcAft>
              <a:buClr>
                <a:srgbClr val="3F3F3F"/>
              </a:buClr>
              <a:buSzPts val="1200"/>
              <a:buNone/>
              <a:defRPr sz="1200"/>
            </a:lvl2pPr>
            <a:lvl3pPr indent="-228600" lvl="2" marL="1371600" rtl="1" algn="r">
              <a:lnSpc>
                <a:spcPct val="100000"/>
              </a:lnSpc>
              <a:spcBef>
                <a:spcPts val="400"/>
              </a:spcBef>
              <a:spcAft>
                <a:spcPts val="0"/>
              </a:spcAft>
              <a:buClr>
                <a:srgbClr val="3F3F3F"/>
              </a:buClr>
              <a:buSzPts val="1000"/>
              <a:buNone/>
              <a:defRPr sz="1000"/>
            </a:lvl3pPr>
            <a:lvl4pPr indent="-228600" lvl="3" marL="1828800" rtl="1" algn="r">
              <a:lnSpc>
                <a:spcPct val="100000"/>
              </a:lnSpc>
              <a:spcBef>
                <a:spcPts val="400"/>
              </a:spcBef>
              <a:spcAft>
                <a:spcPts val="0"/>
              </a:spcAft>
              <a:buClr>
                <a:srgbClr val="3F3F3F"/>
              </a:buClr>
              <a:buSzPts val="900"/>
              <a:buNone/>
              <a:defRPr sz="900"/>
            </a:lvl4pPr>
            <a:lvl5pPr indent="-228600" lvl="4" marL="2286000" rtl="1" algn="r">
              <a:lnSpc>
                <a:spcPct val="100000"/>
              </a:lnSpc>
              <a:spcBef>
                <a:spcPts val="400"/>
              </a:spcBef>
              <a:spcAft>
                <a:spcPts val="0"/>
              </a:spcAft>
              <a:buClr>
                <a:srgbClr val="3F3F3F"/>
              </a:buClr>
              <a:buSzPts val="900"/>
              <a:buNone/>
              <a:defRPr sz="900"/>
            </a:lvl5pPr>
            <a:lvl6pPr indent="-228600" lvl="5" marL="2743200" rtl="1" algn="r">
              <a:lnSpc>
                <a:spcPct val="90000"/>
              </a:lnSpc>
              <a:spcBef>
                <a:spcPts val="400"/>
              </a:spcBef>
              <a:spcAft>
                <a:spcPts val="0"/>
              </a:spcAft>
              <a:buSzPts val="900"/>
              <a:buNone/>
              <a:defRPr sz="900"/>
            </a:lvl6pPr>
            <a:lvl7pPr indent="-228600" lvl="6" marL="3200400" rtl="1" algn="r">
              <a:lnSpc>
                <a:spcPct val="90000"/>
              </a:lnSpc>
              <a:spcBef>
                <a:spcPts val="400"/>
              </a:spcBef>
              <a:spcAft>
                <a:spcPts val="0"/>
              </a:spcAft>
              <a:buSzPts val="900"/>
              <a:buNone/>
              <a:defRPr sz="900"/>
            </a:lvl7pPr>
            <a:lvl8pPr indent="-228600" lvl="7" marL="3657600" rtl="1" algn="r">
              <a:lnSpc>
                <a:spcPct val="90000"/>
              </a:lnSpc>
              <a:spcBef>
                <a:spcPts val="400"/>
              </a:spcBef>
              <a:spcAft>
                <a:spcPts val="0"/>
              </a:spcAft>
              <a:buSzPts val="900"/>
              <a:buNone/>
              <a:defRPr sz="900"/>
            </a:lvl8pPr>
            <a:lvl9pPr indent="-228600" lvl="8" marL="4114800" rtl="1" algn="r">
              <a:lnSpc>
                <a:spcPct val="90000"/>
              </a:lnSpc>
              <a:spcBef>
                <a:spcPts val="400"/>
              </a:spcBef>
              <a:spcAft>
                <a:spcPts val="400"/>
              </a:spcAft>
              <a:buSzPts val="900"/>
              <a:buNone/>
              <a:defRPr sz="900"/>
            </a:lvl9pPr>
          </a:lstStyle>
          <a:p/>
        </p:txBody>
      </p:sp>
      <p:sp>
        <p:nvSpPr>
          <p:cNvPr id="43" name="Google Shape;43;p52"/>
          <p:cNvSpPr txBox="1"/>
          <p:nvPr>
            <p:ph idx="10" type="dt"/>
          </p:nvPr>
        </p:nvSpPr>
        <p:spPr>
          <a:xfrm flipH="1">
            <a:off x="8030968" y="6446520"/>
            <a:ext cx="3517568"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4" name="Google Shape;44;p52"/>
          <p:cNvSpPr txBox="1"/>
          <p:nvPr>
            <p:ph idx="11" type="ftr"/>
          </p:nvPr>
        </p:nvSpPr>
        <p:spPr>
          <a:xfrm flipH="1">
            <a:off x="1398998" y="6446520"/>
            <a:ext cx="5334019"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solidFill>
                  <a:schemeClr val="dk2"/>
                </a:solidFill>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5" name="Google Shape;45;p52"/>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p:cSld name="1_Blank Slide">
    <p:spTree>
      <p:nvGrpSpPr>
        <p:cNvPr id="46" name="Shape 46"/>
        <p:cNvGrpSpPr/>
        <p:nvPr/>
      </p:nvGrpSpPr>
      <p:grpSpPr>
        <a:xfrm>
          <a:off x="0" y="0"/>
          <a:ext cx="0" cy="0"/>
          <a:chOff x="0" y="0"/>
          <a:chExt cx="0" cy="0"/>
        </a:xfrm>
      </p:grpSpPr>
      <p:sp>
        <p:nvSpPr>
          <p:cNvPr id="47" name="Google Shape;47;p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showMasterSp="0" type="title">
  <p:cSld name="TITLE">
    <p:spTree>
      <p:nvGrpSpPr>
        <p:cNvPr id="48" name="Shape 48"/>
        <p:cNvGrpSpPr/>
        <p:nvPr/>
      </p:nvGrpSpPr>
      <p:grpSpPr>
        <a:xfrm>
          <a:off x="0" y="0"/>
          <a:ext cx="0" cy="0"/>
          <a:chOff x="0" y="0"/>
          <a:chExt cx="0" cy="0"/>
        </a:xfrm>
      </p:grpSpPr>
      <p:sp>
        <p:nvSpPr>
          <p:cNvPr id="49" name="Google Shape;49;p54"/>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50" name="Google Shape;50;p54"/>
          <p:cNvSpPr txBox="1"/>
          <p:nvPr>
            <p:ph type="ctrTitle"/>
          </p:nvPr>
        </p:nvSpPr>
        <p:spPr>
          <a:xfrm flipH="1">
            <a:off x="1036320" y="758952"/>
            <a:ext cx="10058400" cy="356616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262626"/>
              </a:buClr>
              <a:buSzPts val="8000"/>
              <a:buFont typeface="Tahoma"/>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4"/>
          <p:cNvSpPr txBox="1"/>
          <p:nvPr>
            <p:ph idx="1" type="subTitle"/>
          </p:nvPr>
        </p:nvSpPr>
        <p:spPr>
          <a:xfrm flipH="1">
            <a:off x="1033549" y="4645152"/>
            <a:ext cx="10058400" cy="1143000"/>
          </a:xfrm>
          <a:prstGeom prst="rect">
            <a:avLst/>
          </a:prstGeom>
          <a:noFill/>
          <a:ln>
            <a:noFill/>
          </a:ln>
        </p:spPr>
        <p:txBody>
          <a:bodyPr anchorCtr="0" anchor="t" bIns="45700" lIns="91425" spcFirstLastPara="1" rIns="91425" wrap="square" tIns="45700">
            <a:normAutofit/>
          </a:bodyPr>
          <a:lstStyle>
            <a:lvl1pPr lvl="0" rtl="1" algn="r">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rtl="1" algn="ctr">
              <a:lnSpc>
                <a:spcPct val="100000"/>
              </a:lnSpc>
              <a:spcBef>
                <a:spcPts val="200"/>
              </a:spcBef>
              <a:spcAft>
                <a:spcPts val="0"/>
              </a:spcAft>
              <a:buClr>
                <a:srgbClr val="3F3F3F"/>
              </a:buClr>
              <a:buSzPts val="2400"/>
              <a:buNone/>
              <a:defRPr sz="2400"/>
            </a:lvl2pPr>
            <a:lvl3pPr lvl="2" rtl="1" algn="ctr">
              <a:lnSpc>
                <a:spcPct val="100000"/>
              </a:lnSpc>
              <a:spcBef>
                <a:spcPts val="400"/>
              </a:spcBef>
              <a:spcAft>
                <a:spcPts val="0"/>
              </a:spcAft>
              <a:buClr>
                <a:srgbClr val="3F3F3F"/>
              </a:buClr>
              <a:buSzPts val="2400"/>
              <a:buNone/>
              <a:defRPr sz="2400"/>
            </a:lvl3pPr>
            <a:lvl4pPr lvl="3" rtl="1" algn="ctr">
              <a:lnSpc>
                <a:spcPct val="100000"/>
              </a:lnSpc>
              <a:spcBef>
                <a:spcPts val="400"/>
              </a:spcBef>
              <a:spcAft>
                <a:spcPts val="0"/>
              </a:spcAft>
              <a:buClr>
                <a:srgbClr val="3F3F3F"/>
              </a:buClr>
              <a:buSzPts val="2000"/>
              <a:buNone/>
              <a:defRPr sz="2000"/>
            </a:lvl4pPr>
            <a:lvl5pPr lvl="4" rtl="1" algn="ctr">
              <a:lnSpc>
                <a:spcPct val="100000"/>
              </a:lnSpc>
              <a:spcBef>
                <a:spcPts val="400"/>
              </a:spcBef>
              <a:spcAft>
                <a:spcPts val="0"/>
              </a:spcAft>
              <a:buClr>
                <a:srgbClr val="3F3F3F"/>
              </a:buClr>
              <a:buSzPts val="2000"/>
              <a:buNone/>
              <a:defRPr sz="2000"/>
            </a:lvl5pPr>
            <a:lvl6pPr lvl="5" rtl="1" algn="ctr">
              <a:lnSpc>
                <a:spcPct val="90000"/>
              </a:lnSpc>
              <a:spcBef>
                <a:spcPts val="400"/>
              </a:spcBef>
              <a:spcAft>
                <a:spcPts val="0"/>
              </a:spcAft>
              <a:buSzPts val="2000"/>
              <a:buNone/>
              <a:defRPr sz="2000"/>
            </a:lvl6pPr>
            <a:lvl7pPr lvl="6" rtl="1" algn="ctr">
              <a:lnSpc>
                <a:spcPct val="90000"/>
              </a:lnSpc>
              <a:spcBef>
                <a:spcPts val="400"/>
              </a:spcBef>
              <a:spcAft>
                <a:spcPts val="0"/>
              </a:spcAft>
              <a:buSzPts val="2000"/>
              <a:buNone/>
              <a:defRPr sz="2000"/>
            </a:lvl7pPr>
            <a:lvl8pPr lvl="7" rtl="1" algn="ctr">
              <a:lnSpc>
                <a:spcPct val="90000"/>
              </a:lnSpc>
              <a:spcBef>
                <a:spcPts val="400"/>
              </a:spcBef>
              <a:spcAft>
                <a:spcPts val="0"/>
              </a:spcAft>
              <a:buSzPts val="2000"/>
              <a:buNone/>
              <a:defRPr sz="2000"/>
            </a:lvl8pPr>
            <a:lvl9pPr lvl="8" rtl="1" algn="ctr">
              <a:lnSpc>
                <a:spcPct val="90000"/>
              </a:lnSpc>
              <a:spcBef>
                <a:spcPts val="400"/>
              </a:spcBef>
              <a:spcAft>
                <a:spcPts val="400"/>
              </a:spcAft>
              <a:buSzPts val="2000"/>
              <a:buNone/>
              <a:defRPr sz="2000"/>
            </a:lvl9pPr>
          </a:lstStyle>
          <a:p/>
        </p:txBody>
      </p:sp>
      <p:cxnSp>
        <p:nvCxnSpPr>
          <p:cNvPr id="52" name="Google Shape;52;p54"/>
          <p:cNvCxnSpPr/>
          <p:nvPr/>
        </p:nvCxnSpPr>
        <p:spPr>
          <a:xfrm rot="10800000">
            <a:off x="1108822"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53" name="Google Shape;53;p54"/>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4" name="Google Shape;54;p54"/>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5" name="Google Shape;55;p54"/>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showMasterSp="0" type="secHead">
  <p:cSld name="SECTION_HEADER">
    <p:bg>
      <p:bgPr>
        <a:solidFill>
          <a:schemeClr val="lt1"/>
        </a:solidFill>
      </p:bgPr>
    </p:bg>
    <p:spTree>
      <p:nvGrpSpPr>
        <p:cNvPr id="56" name="Shape 56"/>
        <p:cNvGrpSpPr/>
        <p:nvPr/>
      </p:nvGrpSpPr>
      <p:grpSpPr>
        <a:xfrm>
          <a:off x="0" y="0"/>
          <a:ext cx="0" cy="0"/>
          <a:chOff x="0" y="0"/>
          <a:chExt cx="0" cy="0"/>
        </a:xfrm>
      </p:grpSpPr>
      <p:sp>
        <p:nvSpPr>
          <p:cNvPr id="57" name="Google Shape;57;p55"/>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58" name="Google Shape;58;p55"/>
          <p:cNvSpPr txBox="1"/>
          <p:nvPr>
            <p:ph type="title"/>
          </p:nvPr>
        </p:nvSpPr>
        <p:spPr>
          <a:xfrm flipH="1">
            <a:off x="1036320" y="758952"/>
            <a:ext cx="10058400" cy="356616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262626"/>
              </a:buClr>
              <a:buSzPts val="8000"/>
              <a:buFont typeface="Tahoma"/>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5"/>
          <p:cNvSpPr txBox="1"/>
          <p:nvPr>
            <p:ph idx="1" type="body"/>
          </p:nvPr>
        </p:nvSpPr>
        <p:spPr>
          <a:xfrm flipH="1">
            <a:off x="103632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rtl="1" algn="r">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indent="-228600" lvl="1" marL="914400" rtl="1" algn="r">
              <a:lnSpc>
                <a:spcPct val="100000"/>
              </a:lnSpc>
              <a:spcBef>
                <a:spcPts val="200"/>
              </a:spcBef>
              <a:spcAft>
                <a:spcPts val="0"/>
              </a:spcAft>
              <a:buClr>
                <a:srgbClr val="888888"/>
              </a:buClr>
              <a:buSzPts val="1800"/>
              <a:buNone/>
              <a:defRPr sz="1800">
                <a:solidFill>
                  <a:srgbClr val="888888"/>
                </a:solidFill>
              </a:defRPr>
            </a:lvl2pPr>
            <a:lvl3pPr indent="-228600" lvl="2" marL="1371600" rtl="1" algn="r">
              <a:lnSpc>
                <a:spcPct val="100000"/>
              </a:lnSpc>
              <a:spcBef>
                <a:spcPts val="400"/>
              </a:spcBef>
              <a:spcAft>
                <a:spcPts val="0"/>
              </a:spcAft>
              <a:buClr>
                <a:srgbClr val="888888"/>
              </a:buClr>
              <a:buSzPts val="1600"/>
              <a:buNone/>
              <a:defRPr sz="1600">
                <a:solidFill>
                  <a:srgbClr val="888888"/>
                </a:solidFill>
              </a:defRPr>
            </a:lvl3pPr>
            <a:lvl4pPr indent="-228600" lvl="3" marL="1828800" rtl="1" algn="r">
              <a:lnSpc>
                <a:spcPct val="100000"/>
              </a:lnSpc>
              <a:spcBef>
                <a:spcPts val="400"/>
              </a:spcBef>
              <a:spcAft>
                <a:spcPts val="0"/>
              </a:spcAft>
              <a:buClr>
                <a:srgbClr val="888888"/>
              </a:buClr>
              <a:buSzPts val="1400"/>
              <a:buNone/>
              <a:defRPr sz="1400">
                <a:solidFill>
                  <a:srgbClr val="888888"/>
                </a:solidFill>
              </a:defRPr>
            </a:lvl4pPr>
            <a:lvl5pPr indent="-228600" lvl="4" marL="2286000" rtl="1" algn="r">
              <a:lnSpc>
                <a:spcPct val="100000"/>
              </a:lnSpc>
              <a:spcBef>
                <a:spcPts val="400"/>
              </a:spcBef>
              <a:spcAft>
                <a:spcPts val="0"/>
              </a:spcAft>
              <a:buClr>
                <a:srgbClr val="888888"/>
              </a:buClr>
              <a:buSzPts val="1400"/>
              <a:buNone/>
              <a:defRPr sz="1400">
                <a:solidFill>
                  <a:srgbClr val="888888"/>
                </a:solidFill>
              </a:defRPr>
            </a:lvl5pPr>
            <a:lvl6pPr indent="-228600" lvl="5" marL="2743200" rtl="1" algn="r">
              <a:lnSpc>
                <a:spcPct val="90000"/>
              </a:lnSpc>
              <a:spcBef>
                <a:spcPts val="400"/>
              </a:spcBef>
              <a:spcAft>
                <a:spcPts val="0"/>
              </a:spcAft>
              <a:buSzPts val="1400"/>
              <a:buNone/>
              <a:defRPr sz="1400">
                <a:solidFill>
                  <a:srgbClr val="888888"/>
                </a:solidFill>
              </a:defRPr>
            </a:lvl6pPr>
            <a:lvl7pPr indent="-228600" lvl="6" marL="3200400" rtl="1" algn="r">
              <a:lnSpc>
                <a:spcPct val="90000"/>
              </a:lnSpc>
              <a:spcBef>
                <a:spcPts val="400"/>
              </a:spcBef>
              <a:spcAft>
                <a:spcPts val="0"/>
              </a:spcAft>
              <a:buSzPts val="1400"/>
              <a:buNone/>
              <a:defRPr sz="1400">
                <a:solidFill>
                  <a:srgbClr val="888888"/>
                </a:solidFill>
              </a:defRPr>
            </a:lvl7pPr>
            <a:lvl8pPr indent="-228600" lvl="7" marL="3657600" rtl="1" algn="r">
              <a:lnSpc>
                <a:spcPct val="90000"/>
              </a:lnSpc>
              <a:spcBef>
                <a:spcPts val="400"/>
              </a:spcBef>
              <a:spcAft>
                <a:spcPts val="0"/>
              </a:spcAft>
              <a:buSzPts val="1400"/>
              <a:buNone/>
              <a:defRPr sz="1400">
                <a:solidFill>
                  <a:srgbClr val="888888"/>
                </a:solidFill>
              </a:defRPr>
            </a:lvl8pPr>
            <a:lvl9pPr indent="-228600" lvl="8" marL="4114800" rtl="1" algn="r">
              <a:lnSpc>
                <a:spcPct val="90000"/>
              </a:lnSpc>
              <a:spcBef>
                <a:spcPts val="400"/>
              </a:spcBef>
              <a:spcAft>
                <a:spcPts val="400"/>
              </a:spcAft>
              <a:buSzPts val="1400"/>
              <a:buNone/>
              <a:defRPr sz="1400">
                <a:solidFill>
                  <a:srgbClr val="888888"/>
                </a:solidFill>
              </a:defRPr>
            </a:lvl9pPr>
          </a:lstStyle>
          <a:p/>
        </p:txBody>
      </p:sp>
      <p:cxnSp>
        <p:nvCxnSpPr>
          <p:cNvPr id="60" name="Google Shape;60;p55"/>
          <p:cNvCxnSpPr/>
          <p:nvPr/>
        </p:nvCxnSpPr>
        <p:spPr>
          <a:xfrm rot="10800000">
            <a:off x="1108822"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61" name="Google Shape;61;p55"/>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2" name="Google Shape;62;p55"/>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3" name="Google Shape;63;p55"/>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64" name="Shape 64"/>
        <p:cNvGrpSpPr/>
        <p:nvPr/>
      </p:nvGrpSpPr>
      <p:grpSpPr>
        <a:xfrm>
          <a:off x="0" y="0"/>
          <a:ext cx="0" cy="0"/>
          <a:chOff x="0" y="0"/>
          <a:chExt cx="0" cy="0"/>
        </a:xfrm>
      </p:grpSpPr>
      <p:sp>
        <p:nvSpPr>
          <p:cNvPr id="65" name="Google Shape;65;p56"/>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6"/>
          <p:cNvSpPr txBox="1"/>
          <p:nvPr>
            <p:ph idx="1" type="body"/>
          </p:nvPr>
        </p:nvSpPr>
        <p:spPr>
          <a:xfrm flipH="1">
            <a:off x="645498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rtl="1" algn="r">
              <a:lnSpc>
                <a:spcPct val="110000"/>
              </a:lnSpc>
              <a:spcBef>
                <a:spcPts val="1200"/>
              </a:spcBef>
              <a:spcAft>
                <a:spcPts val="0"/>
              </a:spcAft>
              <a:buSzPts val="2000"/>
              <a:buNone/>
              <a:defRPr b="0" sz="2000" cap="none">
                <a:solidFill>
                  <a:schemeClr val="dk1"/>
                </a:solidFill>
              </a:defRPr>
            </a:lvl1pPr>
            <a:lvl2pPr indent="-228600" lvl="1" marL="914400" rtl="1" algn="r">
              <a:lnSpc>
                <a:spcPct val="100000"/>
              </a:lnSpc>
              <a:spcBef>
                <a:spcPts val="200"/>
              </a:spcBef>
              <a:spcAft>
                <a:spcPts val="0"/>
              </a:spcAft>
              <a:buClr>
                <a:srgbClr val="3F3F3F"/>
              </a:buClr>
              <a:buSzPts val="2000"/>
              <a:buNone/>
              <a:defRPr b="1" sz="2000"/>
            </a:lvl2pPr>
            <a:lvl3pPr indent="-228600" lvl="2" marL="1371600" rtl="1" algn="r">
              <a:lnSpc>
                <a:spcPct val="100000"/>
              </a:lnSpc>
              <a:spcBef>
                <a:spcPts val="400"/>
              </a:spcBef>
              <a:spcAft>
                <a:spcPts val="0"/>
              </a:spcAft>
              <a:buClr>
                <a:srgbClr val="3F3F3F"/>
              </a:buClr>
              <a:buSzPts val="1800"/>
              <a:buNone/>
              <a:defRPr b="1" sz="1800"/>
            </a:lvl3pPr>
            <a:lvl4pPr indent="-228600" lvl="3" marL="1828800" rtl="1" algn="r">
              <a:lnSpc>
                <a:spcPct val="100000"/>
              </a:lnSpc>
              <a:spcBef>
                <a:spcPts val="400"/>
              </a:spcBef>
              <a:spcAft>
                <a:spcPts val="0"/>
              </a:spcAft>
              <a:buClr>
                <a:srgbClr val="3F3F3F"/>
              </a:buClr>
              <a:buSzPts val="1600"/>
              <a:buNone/>
              <a:defRPr b="1" sz="1600"/>
            </a:lvl4pPr>
            <a:lvl5pPr indent="-228600" lvl="4" marL="2286000" rtl="1" algn="r">
              <a:lnSpc>
                <a:spcPct val="100000"/>
              </a:lnSpc>
              <a:spcBef>
                <a:spcPts val="400"/>
              </a:spcBef>
              <a:spcAft>
                <a:spcPts val="0"/>
              </a:spcAft>
              <a:buClr>
                <a:srgbClr val="3F3F3F"/>
              </a:buClr>
              <a:buSzPts val="1600"/>
              <a:buNone/>
              <a:defRPr b="1" sz="1600"/>
            </a:lvl5pPr>
            <a:lvl6pPr indent="-228600" lvl="5" marL="2743200" rtl="1" algn="r">
              <a:lnSpc>
                <a:spcPct val="90000"/>
              </a:lnSpc>
              <a:spcBef>
                <a:spcPts val="400"/>
              </a:spcBef>
              <a:spcAft>
                <a:spcPts val="0"/>
              </a:spcAft>
              <a:buSzPts val="1600"/>
              <a:buNone/>
              <a:defRPr b="1" sz="1600"/>
            </a:lvl6pPr>
            <a:lvl7pPr indent="-228600" lvl="6" marL="3200400" rtl="1" algn="r">
              <a:lnSpc>
                <a:spcPct val="90000"/>
              </a:lnSpc>
              <a:spcBef>
                <a:spcPts val="400"/>
              </a:spcBef>
              <a:spcAft>
                <a:spcPts val="0"/>
              </a:spcAft>
              <a:buSzPts val="1600"/>
              <a:buNone/>
              <a:defRPr b="1" sz="1600"/>
            </a:lvl7pPr>
            <a:lvl8pPr indent="-228600" lvl="7" marL="3657600" rtl="1" algn="r">
              <a:lnSpc>
                <a:spcPct val="90000"/>
              </a:lnSpc>
              <a:spcBef>
                <a:spcPts val="400"/>
              </a:spcBef>
              <a:spcAft>
                <a:spcPts val="0"/>
              </a:spcAft>
              <a:buSzPts val="1600"/>
              <a:buNone/>
              <a:defRPr b="1" sz="1600"/>
            </a:lvl8pPr>
            <a:lvl9pPr indent="-228600" lvl="8" marL="4114800" rtl="1" algn="r">
              <a:lnSpc>
                <a:spcPct val="90000"/>
              </a:lnSpc>
              <a:spcBef>
                <a:spcPts val="400"/>
              </a:spcBef>
              <a:spcAft>
                <a:spcPts val="400"/>
              </a:spcAft>
              <a:buSzPts val="1600"/>
              <a:buNone/>
              <a:defRPr b="1" sz="1600"/>
            </a:lvl9pPr>
          </a:lstStyle>
          <a:p/>
        </p:txBody>
      </p:sp>
      <p:sp>
        <p:nvSpPr>
          <p:cNvPr id="67" name="Google Shape;67;p56"/>
          <p:cNvSpPr txBox="1"/>
          <p:nvPr>
            <p:ph idx="2" type="body"/>
          </p:nvPr>
        </p:nvSpPr>
        <p:spPr>
          <a:xfrm flipH="1">
            <a:off x="6454984" y="2958274"/>
            <a:ext cx="4639736" cy="291082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68" name="Google Shape;68;p56"/>
          <p:cNvSpPr txBox="1"/>
          <p:nvPr>
            <p:ph idx="3" type="body"/>
          </p:nvPr>
        </p:nvSpPr>
        <p:spPr>
          <a:xfrm flipH="1">
            <a:off x="103632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rtl="1" algn="r">
              <a:lnSpc>
                <a:spcPct val="110000"/>
              </a:lnSpc>
              <a:spcBef>
                <a:spcPts val="1200"/>
              </a:spcBef>
              <a:spcAft>
                <a:spcPts val="0"/>
              </a:spcAft>
              <a:buSzPts val="2000"/>
              <a:buNone/>
              <a:defRPr b="0" sz="2000" cap="none">
                <a:solidFill>
                  <a:schemeClr val="dk1"/>
                </a:solidFill>
              </a:defRPr>
            </a:lvl1pPr>
            <a:lvl2pPr indent="-228600" lvl="1" marL="914400" rtl="1" algn="r">
              <a:lnSpc>
                <a:spcPct val="100000"/>
              </a:lnSpc>
              <a:spcBef>
                <a:spcPts val="200"/>
              </a:spcBef>
              <a:spcAft>
                <a:spcPts val="0"/>
              </a:spcAft>
              <a:buClr>
                <a:srgbClr val="3F3F3F"/>
              </a:buClr>
              <a:buSzPts val="2000"/>
              <a:buNone/>
              <a:defRPr b="1" sz="2000"/>
            </a:lvl2pPr>
            <a:lvl3pPr indent="-228600" lvl="2" marL="1371600" rtl="1" algn="r">
              <a:lnSpc>
                <a:spcPct val="100000"/>
              </a:lnSpc>
              <a:spcBef>
                <a:spcPts val="400"/>
              </a:spcBef>
              <a:spcAft>
                <a:spcPts val="0"/>
              </a:spcAft>
              <a:buClr>
                <a:srgbClr val="3F3F3F"/>
              </a:buClr>
              <a:buSzPts val="1800"/>
              <a:buNone/>
              <a:defRPr b="1" sz="1800"/>
            </a:lvl3pPr>
            <a:lvl4pPr indent="-228600" lvl="3" marL="1828800" rtl="1" algn="r">
              <a:lnSpc>
                <a:spcPct val="100000"/>
              </a:lnSpc>
              <a:spcBef>
                <a:spcPts val="400"/>
              </a:spcBef>
              <a:spcAft>
                <a:spcPts val="0"/>
              </a:spcAft>
              <a:buClr>
                <a:srgbClr val="3F3F3F"/>
              </a:buClr>
              <a:buSzPts val="1600"/>
              <a:buNone/>
              <a:defRPr b="1" sz="1600"/>
            </a:lvl4pPr>
            <a:lvl5pPr indent="-228600" lvl="4" marL="2286000" rtl="1" algn="r">
              <a:lnSpc>
                <a:spcPct val="100000"/>
              </a:lnSpc>
              <a:spcBef>
                <a:spcPts val="400"/>
              </a:spcBef>
              <a:spcAft>
                <a:spcPts val="0"/>
              </a:spcAft>
              <a:buClr>
                <a:srgbClr val="3F3F3F"/>
              </a:buClr>
              <a:buSzPts val="1600"/>
              <a:buNone/>
              <a:defRPr b="1" sz="1600"/>
            </a:lvl5pPr>
            <a:lvl6pPr indent="-228600" lvl="5" marL="2743200" rtl="1" algn="r">
              <a:lnSpc>
                <a:spcPct val="90000"/>
              </a:lnSpc>
              <a:spcBef>
                <a:spcPts val="400"/>
              </a:spcBef>
              <a:spcAft>
                <a:spcPts val="0"/>
              </a:spcAft>
              <a:buSzPts val="1600"/>
              <a:buNone/>
              <a:defRPr b="1" sz="1600"/>
            </a:lvl6pPr>
            <a:lvl7pPr indent="-228600" lvl="6" marL="3200400" rtl="1" algn="r">
              <a:lnSpc>
                <a:spcPct val="90000"/>
              </a:lnSpc>
              <a:spcBef>
                <a:spcPts val="400"/>
              </a:spcBef>
              <a:spcAft>
                <a:spcPts val="0"/>
              </a:spcAft>
              <a:buSzPts val="1600"/>
              <a:buNone/>
              <a:defRPr b="1" sz="1600"/>
            </a:lvl7pPr>
            <a:lvl8pPr indent="-228600" lvl="7" marL="3657600" rtl="1" algn="r">
              <a:lnSpc>
                <a:spcPct val="90000"/>
              </a:lnSpc>
              <a:spcBef>
                <a:spcPts val="400"/>
              </a:spcBef>
              <a:spcAft>
                <a:spcPts val="0"/>
              </a:spcAft>
              <a:buSzPts val="1600"/>
              <a:buNone/>
              <a:defRPr b="1" sz="1600"/>
            </a:lvl8pPr>
            <a:lvl9pPr indent="-228600" lvl="8" marL="4114800" rtl="1" algn="r">
              <a:lnSpc>
                <a:spcPct val="90000"/>
              </a:lnSpc>
              <a:spcBef>
                <a:spcPts val="400"/>
              </a:spcBef>
              <a:spcAft>
                <a:spcPts val="400"/>
              </a:spcAft>
              <a:buSzPts val="1600"/>
              <a:buNone/>
              <a:defRPr b="1" sz="1600"/>
            </a:lvl9pPr>
          </a:lstStyle>
          <a:p/>
        </p:txBody>
      </p:sp>
      <p:sp>
        <p:nvSpPr>
          <p:cNvPr id="69" name="Google Shape;69;p56"/>
          <p:cNvSpPr txBox="1"/>
          <p:nvPr>
            <p:ph idx="4" type="body"/>
          </p:nvPr>
        </p:nvSpPr>
        <p:spPr>
          <a:xfrm flipH="1">
            <a:off x="1036320" y="2958273"/>
            <a:ext cx="4639736" cy="291082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70" name="Google Shape;70;p56"/>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1" name="Google Shape;71;p56"/>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2" name="Google Shape;72;p56"/>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73" name="Shape 73"/>
        <p:cNvGrpSpPr/>
        <p:nvPr/>
      </p:nvGrpSpPr>
      <p:grpSpPr>
        <a:xfrm>
          <a:off x="0" y="0"/>
          <a:ext cx="0" cy="0"/>
          <a:chOff x="0" y="0"/>
          <a:chExt cx="0" cy="0"/>
        </a:xfrm>
      </p:grpSpPr>
      <p:sp>
        <p:nvSpPr>
          <p:cNvPr id="74" name="Google Shape;74;p5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7"/>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6" name="Google Shape;76;p57"/>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7" name="Google Shape;77;p57"/>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p:nvPr/>
        </p:nvSpPr>
        <p:spPr>
          <a:xfrm flipH="1">
            <a:off x="0"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8"/>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marR="0" rtl="1" algn="r">
              <a:lnSpc>
                <a:spcPct val="90000"/>
              </a:lnSpc>
              <a:spcBef>
                <a:spcPts val="0"/>
              </a:spcBef>
              <a:spcAft>
                <a:spcPts val="0"/>
              </a:spcAft>
              <a:buClr>
                <a:srgbClr val="3F3F3F"/>
              </a:buClr>
              <a:buSzPts val="4700"/>
              <a:buFont typeface="Tahoma"/>
              <a:buNone/>
              <a:defRPr b="0" i="0" sz="4700" u="none" cap="none" strike="noStrike">
                <a:solidFill>
                  <a:srgbClr val="3F3F3F"/>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8"/>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lvl1pPr indent="-349250" lvl="0" marL="457200" marR="0" rtl="1" algn="r">
              <a:lnSpc>
                <a:spcPct val="110000"/>
              </a:lnSpc>
              <a:spcBef>
                <a:spcPts val="1200"/>
              </a:spcBef>
              <a:spcAft>
                <a:spcPts val="0"/>
              </a:spcAft>
              <a:buClr>
                <a:schemeClr val="accent1"/>
              </a:buClr>
              <a:buSzPts val="1900"/>
              <a:buFont typeface="Calibri"/>
              <a:buChar char=" "/>
              <a:defRPr b="0" i="0" sz="1900" u="none" cap="none" strike="noStrike">
                <a:solidFill>
                  <a:srgbClr val="3F3F3F"/>
                </a:solidFill>
                <a:latin typeface="Tahoma"/>
                <a:ea typeface="Tahoma"/>
                <a:cs typeface="Tahoma"/>
                <a:sym typeface="Tahoma"/>
              </a:defRPr>
            </a:lvl1pPr>
            <a:lvl2pPr indent="-336550" lvl="1" marL="914400" marR="0" rtl="1" algn="r">
              <a:lnSpc>
                <a:spcPct val="100000"/>
              </a:lnSpc>
              <a:spcBef>
                <a:spcPts val="200"/>
              </a:spcBef>
              <a:spcAft>
                <a:spcPts val="0"/>
              </a:spcAft>
              <a:buClr>
                <a:srgbClr val="3F3F3F"/>
              </a:buClr>
              <a:buSzPts val="1700"/>
              <a:buFont typeface="Calibri"/>
              <a:buChar char="◦"/>
              <a:defRPr b="0" i="0" sz="1700" u="none" cap="none" strike="noStrike">
                <a:solidFill>
                  <a:srgbClr val="3F3F3F"/>
                </a:solidFill>
                <a:latin typeface="Tahoma"/>
                <a:ea typeface="Tahoma"/>
                <a:cs typeface="Tahoma"/>
                <a:sym typeface="Tahoma"/>
              </a:defRPr>
            </a:lvl2pPr>
            <a:lvl3pPr indent="-311150" lvl="2" marL="13716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3pPr>
            <a:lvl4pPr indent="-311150" lvl="3" marL="18288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4pPr>
            <a:lvl5pPr indent="-311150" lvl="4" marL="22860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5pPr>
            <a:lvl6pPr indent="-317500" lvl="5" marL="27432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6pPr>
            <a:lvl7pPr indent="-317500" lvl="6" marL="32004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7pPr>
            <a:lvl8pPr indent="-317500" lvl="7" marL="36576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8pPr>
            <a:lvl9pPr indent="-317500" lvl="8" marL="4114800" marR="0" rtl="1" algn="r">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9pPr>
          </a:lstStyle>
          <a:p/>
        </p:txBody>
      </p:sp>
      <p:sp>
        <p:nvSpPr>
          <p:cNvPr id="13" name="Google Shape;13;p48"/>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Tahoma"/>
                <a:ea typeface="Tahoma"/>
                <a:cs typeface="Tahoma"/>
                <a:sym typeface="Tahoma"/>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48"/>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Tahoma"/>
                <a:ea typeface="Tahoma"/>
                <a:cs typeface="Tahoma"/>
                <a:sym typeface="Tahoma"/>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48"/>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cxnSp>
        <p:nvCxnSpPr>
          <p:cNvPr id="16" name="Google Shape;16;p48"/>
          <p:cNvCxnSpPr/>
          <p:nvPr/>
        </p:nvCxnSpPr>
        <p:spPr>
          <a:xfrm rot="10800000">
            <a:off x="1031508"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public.tableau.com/app/profile/shannon.mcnish/viz/KimKardashianTweetsAnalysis/Dashboard1" TargetMode="External"/><Relationship Id="rId4" Type="http://schemas.openxmlformats.org/officeDocument/2006/relationships/hyperlink" Target="https://datavizcatalogue.com/" TargetMode="External"/><Relationship Id="rId5"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pendata.tel-aviv.gov.il/he/Pages/item.aspx?ids=2&amp;tab=analyze" TargetMode="External"/><Relationship Id="rId4" Type="http://schemas.openxmlformats.org/officeDocument/2006/relationships/hyperlink" Target="https://datadashboard.health.gov.il/COVID-19/general" TargetMode="External"/><Relationship Id="rId5" Type="http://schemas.openxmlformats.org/officeDocument/2006/relationships/hyperlink" Target="https://datadashboard.health.gov.il/COVID-19/general" TargetMode="External"/><Relationship Id="rId6" Type="http://schemas.openxmlformats.org/officeDocument/2006/relationships/hyperlink" Target="https://datadashboard.health.gov.il/COVID-19/general" TargetMode="External"/><Relationship Id="rId7" Type="http://schemas.openxmlformats.org/officeDocument/2006/relationships/hyperlink" Target="https://public.tableau.com/app/profile/kevin.flerlage/viz/MovieMoney_15813400492150/MovieMone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amikamsalant.blogspot.com/2022/06/2022.html?m=1" TargetMode="External"/><Relationship Id="rId4" Type="http://schemas.openxmlformats.org/officeDocument/2006/relationships/hyperlink" Target="http://mail.perceptualedge.com/articles/visual_business_intelligence/dboard_confusion_revisited.pdf" TargetMode="External"/><Relationship Id="rId9" Type="http://schemas.openxmlformats.org/officeDocument/2006/relationships/hyperlink" Target="https://www.tableau.com/sites/default/files/whitepapers/core_eye-tracking_whitepaper_update.pdf" TargetMode="External"/><Relationship Id="rId5" Type="http://schemas.openxmlformats.org/officeDocument/2006/relationships/hyperlink" Target="http://mail.perceptualedge.com/articles/visual_business_intelligence/dboard_confusion_revisited.pdf" TargetMode="External"/><Relationship Id="rId6" Type="http://schemas.openxmlformats.org/officeDocument/2006/relationships/hyperlink" Target="http://mail.perceptualedge.com/articles/visual_business_intelligence/dboard_confusion_revisited.pdf" TargetMode="External"/><Relationship Id="rId7" Type="http://schemas.openxmlformats.org/officeDocument/2006/relationships/hyperlink" Target="https://slideplayer.com/slide/13891537/" TargetMode="External"/><Relationship Id="rId8" Type="http://schemas.openxmlformats.org/officeDocument/2006/relationships/hyperlink" Target="https://www.tableau.com/sites/default/files/whitepapers/dashboards-for-financial-services.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51e9575986_0_0"/>
          <p:cNvSpPr txBox="1"/>
          <p:nvPr>
            <p:ph type="title"/>
          </p:nvPr>
        </p:nvSpPr>
        <p:spPr>
          <a:xfrm>
            <a:off x="981076" y="4799362"/>
            <a:ext cx="10113600" cy="743700"/>
          </a:xfrm>
          <a:prstGeom prst="rect">
            <a:avLst/>
          </a:prstGeom>
          <a:noFill/>
          <a:ln>
            <a:noFill/>
          </a:ln>
        </p:spPr>
        <p:txBody>
          <a:bodyPr anchorCtr="0" anchor="b" bIns="0" lIns="91425" spcFirstLastPara="1" rIns="91425" wrap="square" tIns="0">
            <a:normAutofit/>
          </a:bodyPr>
          <a:lstStyle/>
          <a:p>
            <a:pPr indent="0" lvl="0" marL="0" rtl="1" algn="ctr">
              <a:lnSpc>
                <a:spcPct val="90000"/>
              </a:lnSpc>
              <a:spcBef>
                <a:spcPts val="0"/>
              </a:spcBef>
              <a:spcAft>
                <a:spcPts val="0"/>
              </a:spcAft>
              <a:buClr>
                <a:srgbClr val="FFFFFF"/>
              </a:buClr>
              <a:buSzPts val="3600"/>
              <a:buFont typeface="Tahoma"/>
              <a:buNone/>
            </a:pPr>
            <a:r>
              <a:rPr lang="iw-IL"/>
              <a:t>תצוגה מרוכזת של נתונים לקבלת החלטות</a:t>
            </a:r>
            <a:endParaRPr/>
          </a:p>
        </p:txBody>
      </p:sp>
      <p:pic>
        <p:nvPicPr>
          <p:cNvPr id="101" name="Google Shape;101;g251e9575986_0_0"/>
          <p:cNvPicPr preferRelativeResize="0"/>
          <p:nvPr/>
        </p:nvPicPr>
        <p:blipFill rotWithShape="1">
          <a:blip r:embed="rId3">
            <a:alphaModFix/>
          </a:blip>
          <a:srcRect b="29302" l="0" r="0" t="24804"/>
          <a:stretch/>
        </p:blipFill>
        <p:spPr>
          <a:xfrm>
            <a:off x="0" y="59040"/>
            <a:ext cx="2092185" cy="979600"/>
          </a:xfrm>
          <a:prstGeom prst="rect">
            <a:avLst/>
          </a:prstGeom>
          <a:noFill/>
          <a:ln>
            <a:noFill/>
          </a:ln>
        </p:spPr>
      </p:pic>
      <p:sp>
        <p:nvSpPr>
          <p:cNvPr id="102" name="Google Shape;102;g251e9575986_0_0"/>
          <p:cNvSpPr txBox="1"/>
          <p:nvPr/>
        </p:nvSpPr>
        <p:spPr>
          <a:xfrm>
            <a:off x="4512483" y="6428935"/>
            <a:ext cx="65823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Tahoma"/>
                <a:ea typeface="Tahoma"/>
                <a:cs typeface="Tahoma"/>
                <a:sym typeface="Tahoma"/>
              </a:rPr>
              <a:t>פיתוח: תגיל פרלמוטר     רשימת מקורות מלאה בשקף האחרון</a:t>
            </a:r>
            <a:endParaRPr b="0" i="0" sz="1800" u="none" cap="none" strike="noStrike">
              <a:solidFill>
                <a:schemeClr val="lt1"/>
              </a:solidFill>
              <a:latin typeface="Tahoma"/>
              <a:ea typeface="Tahoma"/>
              <a:cs typeface="Tahoma"/>
              <a:sym typeface="Tahoma"/>
            </a:endParaRPr>
          </a:p>
        </p:txBody>
      </p:sp>
      <p:sp>
        <p:nvSpPr>
          <p:cNvPr id="103" name="Google Shape;103;g251e9575986_0_0"/>
          <p:cNvSpPr txBox="1"/>
          <p:nvPr/>
        </p:nvSpPr>
        <p:spPr>
          <a:xfrm>
            <a:off x="-224100" y="215925"/>
            <a:ext cx="12640200" cy="39405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5000"/>
              <a:buFont typeface="Arial"/>
              <a:buNone/>
            </a:pPr>
            <a:r>
              <a:rPr b="1" i="0" lang="iw-IL" sz="15000" u="none" cap="none" strike="noStrike">
                <a:solidFill>
                  <a:schemeClr val="dk1"/>
                </a:solidFill>
                <a:latin typeface="Tahoma"/>
                <a:ea typeface="Tahoma"/>
                <a:cs typeface="Tahoma"/>
                <a:sym typeface="Tahoma"/>
              </a:rPr>
              <a:t>דשבורד</a:t>
            </a:r>
            <a:br>
              <a:rPr b="1" i="0" lang="iw-IL" sz="15000" u="none" cap="none" strike="noStrike">
                <a:solidFill>
                  <a:schemeClr val="dk1"/>
                </a:solidFill>
                <a:latin typeface="Tahoma"/>
                <a:ea typeface="Tahoma"/>
                <a:cs typeface="Tahoma"/>
                <a:sym typeface="Tahoma"/>
              </a:rPr>
            </a:br>
            <a:r>
              <a:rPr b="1" i="0" lang="iw-IL" sz="10000" u="none" cap="none" strike="noStrike">
                <a:solidFill>
                  <a:schemeClr val="dk1"/>
                </a:solidFill>
                <a:latin typeface="Tahoma"/>
                <a:ea typeface="Tahoma"/>
                <a:cs typeface="Tahoma"/>
                <a:sym typeface="Tahoma"/>
              </a:rPr>
              <a:t>כללי בנייה חלק </a:t>
            </a:r>
            <a:r>
              <a:rPr b="1" lang="iw-IL" sz="10000">
                <a:solidFill>
                  <a:schemeClr val="dk1"/>
                </a:solidFill>
                <a:latin typeface="Tahoma"/>
                <a:ea typeface="Tahoma"/>
                <a:cs typeface="Tahoma"/>
                <a:sym typeface="Tahoma"/>
              </a:rPr>
              <a:t>ג</a:t>
            </a:r>
            <a:r>
              <a:rPr b="1" i="0" lang="iw-IL" sz="10000" u="none" cap="none" strike="noStrike">
                <a:solidFill>
                  <a:schemeClr val="dk1"/>
                </a:solidFill>
                <a:latin typeface="Tahoma"/>
                <a:ea typeface="Tahoma"/>
                <a:cs typeface="Tahoma"/>
                <a:sym typeface="Tahoma"/>
              </a:rPr>
              <a:t>'</a:t>
            </a:r>
            <a:endParaRPr b="0" i="0" sz="10000" u="none" cap="none" strike="noStrike">
              <a:solidFill>
                <a:srgbClr val="000000"/>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חלק ג': מה נלמד היום </a:t>
            </a:r>
            <a:endParaRPr/>
          </a:p>
        </p:txBody>
      </p:sp>
      <p:sp>
        <p:nvSpPr>
          <p:cNvPr id="109" name="Google Shape;109;p2"/>
          <p:cNvSpPr txBox="1"/>
          <p:nvPr/>
        </p:nvSpPr>
        <p:spPr>
          <a:xfrm>
            <a:off x="2344327" y="2100163"/>
            <a:ext cx="87504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lang="iw-IL" sz="3600">
                <a:solidFill>
                  <a:srgbClr val="3F3F3F"/>
                </a:solidFill>
                <a:latin typeface="Tahoma"/>
                <a:ea typeface="Tahoma"/>
                <a:cs typeface="Tahoma"/>
                <a:sym typeface="Tahoma"/>
              </a:rPr>
              <a:t>שני כללים נוספים לניתוח ובניית דשבורד:</a:t>
            </a:r>
            <a:endParaRPr b="0" i="0" sz="1400" u="none" cap="none" strike="noStrike">
              <a:solidFill>
                <a:srgbClr val="000000"/>
              </a:solidFill>
              <a:latin typeface="Tahoma"/>
              <a:ea typeface="Tahoma"/>
              <a:cs typeface="Tahoma"/>
              <a:sym typeface="Tahoma"/>
            </a:endParaRPr>
          </a:p>
        </p:txBody>
      </p:sp>
      <p:sp>
        <p:nvSpPr>
          <p:cNvPr id="110" name="Google Shape;110;p2"/>
          <p:cNvSpPr txBox="1"/>
          <p:nvPr/>
        </p:nvSpPr>
        <p:spPr>
          <a:xfrm>
            <a:off x="6065000" y="3049940"/>
            <a:ext cx="42516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lang="iw-IL" sz="3600">
                <a:solidFill>
                  <a:srgbClr val="3F3F3F"/>
                </a:solidFill>
                <a:latin typeface="Tahoma"/>
                <a:ea typeface="Tahoma"/>
                <a:cs typeface="Tahoma"/>
                <a:sym typeface="Tahoma"/>
              </a:rPr>
              <a:t>עדכניות המידע</a:t>
            </a:r>
            <a:endParaRPr b="0" i="0" sz="1400" u="none" cap="none" strike="noStrike">
              <a:solidFill>
                <a:srgbClr val="000000"/>
              </a:solidFill>
              <a:latin typeface="Tahoma"/>
              <a:ea typeface="Tahoma"/>
              <a:cs typeface="Tahoma"/>
              <a:sym typeface="Tahoma"/>
            </a:endParaRPr>
          </a:p>
        </p:txBody>
      </p:sp>
      <p:pic>
        <p:nvPicPr>
          <p:cNvPr descr="תג חדש עם מילוי מלא" id="111" name="Google Shape;111;p2"/>
          <p:cNvPicPr preferRelativeResize="0"/>
          <p:nvPr/>
        </p:nvPicPr>
        <p:blipFill rotWithShape="1">
          <a:blip r:embed="rId3">
            <a:alphaModFix/>
          </a:blip>
          <a:srcRect b="0" l="0" r="0" t="0"/>
          <a:stretch/>
        </p:blipFill>
        <p:spPr>
          <a:xfrm>
            <a:off x="10527668" y="3109479"/>
            <a:ext cx="586792" cy="586792"/>
          </a:xfrm>
          <a:prstGeom prst="rect">
            <a:avLst/>
          </a:prstGeom>
          <a:noFill/>
          <a:ln>
            <a:noFill/>
          </a:ln>
        </p:spPr>
      </p:pic>
      <p:pic>
        <p:nvPicPr>
          <p:cNvPr descr="ראש עם גלגלי שיניים עם מילוי מלא" id="112" name="Google Shape;112;p2"/>
          <p:cNvPicPr preferRelativeResize="0"/>
          <p:nvPr/>
        </p:nvPicPr>
        <p:blipFill rotWithShape="1">
          <a:blip r:embed="rId4">
            <a:alphaModFix/>
          </a:blip>
          <a:srcRect b="0" l="0" r="0" t="0"/>
          <a:stretch/>
        </p:blipFill>
        <p:spPr>
          <a:xfrm>
            <a:off x="828165" y="2874666"/>
            <a:ext cx="3602673" cy="3602673"/>
          </a:xfrm>
          <a:prstGeom prst="rect">
            <a:avLst/>
          </a:prstGeom>
          <a:noFill/>
          <a:ln>
            <a:noFill/>
          </a:ln>
        </p:spPr>
      </p:pic>
      <p:pic>
        <p:nvPicPr>
          <p:cNvPr id="113" name="Google Shape;113;p2"/>
          <p:cNvPicPr preferRelativeResize="0"/>
          <p:nvPr/>
        </p:nvPicPr>
        <p:blipFill rotWithShape="1">
          <a:blip r:embed="rId5">
            <a:alphaModFix/>
          </a:blip>
          <a:srcRect b="29300" l="0" r="0" t="24806"/>
          <a:stretch/>
        </p:blipFill>
        <p:spPr>
          <a:xfrm>
            <a:off x="0" y="59040"/>
            <a:ext cx="2092187" cy="979599"/>
          </a:xfrm>
          <a:prstGeom prst="rect">
            <a:avLst/>
          </a:prstGeom>
          <a:noFill/>
          <a:ln>
            <a:noFill/>
          </a:ln>
        </p:spPr>
      </p:pic>
      <p:pic>
        <p:nvPicPr>
          <p:cNvPr descr="תג חדש עם מילוי מלא" id="114" name="Google Shape;114;p2"/>
          <p:cNvPicPr preferRelativeResize="0"/>
          <p:nvPr/>
        </p:nvPicPr>
        <p:blipFill rotWithShape="1">
          <a:blip r:embed="rId3">
            <a:alphaModFix/>
          </a:blip>
          <a:srcRect b="0" l="0" r="0" t="0"/>
          <a:stretch/>
        </p:blipFill>
        <p:spPr>
          <a:xfrm>
            <a:off x="10527668" y="4024377"/>
            <a:ext cx="586792" cy="586792"/>
          </a:xfrm>
          <a:prstGeom prst="rect">
            <a:avLst/>
          </a:prstGeom>
          <a:noFill/>
          <a:ln>
            <a:noFill/>
          </a:ln>
        </p:spPr>
      </p:pic>
      <p:sp>
        <p:nvSpPr>
          <p:cNvPr id="115" name="Google Shape;115;p2"/>
          <p:cNvSpPr txBox="1"/>
          <p:nvPr/>
        </p:nvSpPr>
        <p:spPr>
          <a:xfrm>
            <a:off x="6045260" y="3964838"/>
            <a:ext cx="42516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lang="iw-IL" sz="3600">
                <a:solidFill>
                  <a:srgbClr val="3F3F3F"/>
                </a:solidFill>
                <a:latin typeface="Tahoma"/>
                <a:ea typeface="Tahoma"/>
                <a:cs typeface="Tahoma"/>
                <a:sym typeface="Tahoma"/>
              </a:rPr>
              <a:t>אינטראקטיביות</a:t>
            </a:r>
            <a:endParaRPr b="0" i="0" sz="3600" u="none" cap="none" strike="noStrike">
              <a:solidFill>
                <a:srgbClr val="3F3F3F"/>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1"/>
          <p:cNvSpPr txBox="1"/>
          <p:nvPr>
            <p:ph type="title"/>
          </p:nvPr>
        </p:nvSpPr>
        <p:spPr>
          <a:xfrm flipH="1">
            <a:off x="-1330597" y="13420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5. עדכניות </a:t>
            </a:r>
            <a:endParaRPr b="1" sz="5400"/>
          </a:p>
        </p:txBody>
      </p:sp>
      <p:sp>
        <p:nvSpPr>
          <p:cNvPr id="123" name="Google Shape;123;p41"/>
          <p:cNvSpPr txBox="1"/>
          <p:nvPr>
            <p:ph idx="1" type="body"/>
          </p:nvPr>
        </p:nvSpPr>
        <p:spPr>
          <a:xfrm flipH="1">
            <a:off x="5718788" y="2002111"/>
            <a:ext cx="5391086" cy="4201663"/>
          </a:xfrm>
          <a:prstGeom prst="rect">
            <a:avLst/>
          </a:prstGeom>
          <a:noFill/>
          <a:ln>
            <a:noFill/>
          </a:ln>
        </p:spPr>
        <p:txBody>
          <a:bodyPr anchorCtr="0" anchor="t" bIns="45700" lIns="0" spcFirstLastPara="1" rIns="0" wrap="square" tIns="45700">
            <a:normAutofit lnSpcReduction="10000"/>
          </a:bodyPr>
          <a:lstStyle/>
          <a:p>
            <a:pPr indent="0" lvl="0" marL="0" rtl="1" algn="r">
              <a:lnSpc>
                <a:spcPct val="110000"/>
              </a:lnSpc>
              <a:spcBef>
                <a:spcPts val="0"/>
              </a:spcBef>
              <a:spcAft>
                <a:spcPts val="0"/>
              </a:spcAft>
              <a:buNone/>
            </a:pPr>
            <a:r>
              <a:rPr lang="iw-IL" sz="3200"/>
              <a:t>דשבורד מקצועי משקף תמונת מצב עדכנית של הארגון / תופעה נחקרת.</a:t>
            </a:r>
            <a:endParaRPr/>
          </a:p>
          <a:p>
            <a:pPr indent="0" lvl="0" marL="0" rtl="1" algn="r">
              <a:lnSpc>
                <a:spcPct val="110000"/>
              </a:lnSpc>
              <a:spcBef>
                <a:spcPts val="1400"/>
              </a:spcBef>
              <a:spcAft>
                <a:spcPts val="0"/>
              </a:spcAft>
              <a:buNone/>
            </a:pPr>
            <a:r>
              <a:rPr lang="iw-IL" sz="3200"/>
              <a:t>דשבורד מקצועי יציג את הנתונים העדכניים ביותר ויתעדכן בתדירות </a:t>
            </a:r>
            <a:r>
              <a:rPr b="1" lang="iw-IL" sz="3200"/>
              <a:t>המתאימה</a:t>
            </a:r>
            <a:r>
              <a:rPr lang="iw-IL" sz="3200"/>
              <a:t> לנושא.</a:t>
            </a:r>
            <a:endParaRPr/>
          </a:p>
          <a:p>
            <a:pPr indent="0" lvl="0" marL="91440" rtl="1" algn="r">
              <a:lnSpc>
                <a:spcPct val="110000"/>
              </a:lnSpc>
              <a:spcBef>
                <a:spcPts val="1400"/>
              </a:spcBef>
              <a:spcAft>
                <a:spcPts val="0"/>
              </a:spcAft>
              <a:buSzPts val="1900"/>
              <a:buNone/>
            </a:pPr>
            <a:r>
              <a:t/>
            </a:r>
            <a:endParaRPr/>
          </a:p>
        </p:txBody>
      </p:sp>
      <p:sp>
        <p:nvSpPr>
          <p:cNvPr id="124" name="Google Shape;124;p41"/>
          <p:cNvSpPr txBox="1"/>
          <p:nvPr/>
        </p:nvSpPr>
        <p:spPr>
          <a:xfrm flipH="1">
            <a:off x="214800" y="2139350"/>
            <a:ext cx="4997100" cy="2377800"/>
          </a:xfrm>
          <a:prstGeom prst="rect">
            <a:avLst/>
          </a:prstGeom>
          <a:noFill/>
          <a:ln>
            <a:noFill/>
          </a:ln>
        </p:spPr>
        <p:txBody>
          <a:bodyPr anchorCtr="0" anchor="t" bIns="45700" lIns="0" spcFirstLastPara="1" rIns="0" wrap="square" tIns="45700">
            <a:normAutofit fontScale="85000" lnSpcReduction="10000"/>
          </a:bodyPr>
          <a:lstStyle/>
          <a:p>
            <a:pPr indent="-151130" lvl="0" marL="91440" marR="0" rtl="1" algn="r">
              <a:lnSpc>
                <a:spcPct val="110000"/>
              </a:lnSpc>
              <a:spcBef>
                <a:spcPts val="0"/>
              </a:spcBef>
              <a:spcAft>
                <a:spcPts val="0"/>
              </a:spcAft>
              <a:buClr>
                <a:schemeClr val="accent1"/>
              </a:buClr>
              <a:buSzPct val="100000"/>
              <a:buFont typeface="Calibri"/>
              <a:buChar char=" "/>
            </a:pPr>
            <a:r>
              <a:rPr b="1" i="0" lang="iw-IL" sz="2800" u="none" cap="none" strike="noStrike">
                <a:solidFill>
                  <a:srgbClr val="3F3F3F"/>
                </a:solidFill>
                <a:latin typeface="Tahoma"/>
                <a:ea typeface="Tahoma"/>
                <a:cs typeface="Tahoma"/>
                <a:sym typeface="Tahoma"/>
              </a:rPr>
              <a:t>לדיון בכיתה:תנו דוגמה לדשבורד </a:t>
            </a:r>
            <a:br>
              <a:rPr b="0" i="0" lang="iw-IL" sz="2800" u="none" cap="none" strike="noStrike">
                <a:solidFill>
                  <a:srgbClr val="3F3F3F"/>
                </a:solidFill>
                <a:latin typeface="Tahoma"/>
                <a:ea typeface="Tahoma"/>
                <a:cs typeface="Tahoma"/>
                <a:sym typeface="Tahoma"/>
              </a:rPr>
            </a:br>
            <a:r>
              <a:rPr b="0" i="0" lang="iw-IL" sz="2800" u="none" cap="none" strike="noStrike">
                <a:solidFill>
                  <a:srgbClr val="3F3F3F"/>
                </a:solidFill>
                <a:latin typeface="Tahoma"/>
                <a:ea typeface="Tahoma"/>
                <a:cs typeface="Tahoma"/>
                <a:sym typeface="Tahoma"/>
              </a:rPr>
              <a:t>1. שחשוב שיתעדכן כל כמה דקות.</a:t>
            </a:r>
            <a:br>
              <a:rPr b="0" i="0" lang="iw-IL" sz="2800" u="none" cap="none" strike="noStrike">
                <a:solidFill>
                  <a:srgbClr val="3F3F3F"/>
                </a:solidFill>
                <a:latin typeface="Tahoma"/>
                <a:ea typeface="Tahoma"/>
                <a:cs typeface="Tahoma"/>
                <a:sym typeface="Tahoma"/>
              </a:rPr>
            </a:br>
            <a:r>
              <a:rPr b="0" i="0" lang="iw-IL" sz="2800" u="none" cap="none" strike="noStrike">
                <a:solidFill>
                  <a:srgbClr val="3F3F3F"/>
                </a:solidFill>
                <a:latin typeface="Tahoma"/>
                <a:ea typeface="Tahoma"/>
                <a:cs typeface="Tahoma"/>
                <a:sym typeface="Tahoma"/>
              </a:rPr>
              <a:t>2. שיכול להתעדכן פעם בחודש.</a:t>
            </a:r>
            <a:br>
              <a:rPr b="0" i="0" lang="iw-IL" sz="2800" u="none" cap="none" strike="noStrike">
                <a:solidFill>
                  <a:srgbClr val="3F3F3F"/>
                </a:solidFill>
                <a:latin typeface="Tahoma"/>
                <a:ea typeface="Tahoma"/>
                <a:cs typeface="Tahoma"/>
                <a:sym typeface="Tahoma"/>
              </a:rPr>
            </a:br>
            <a:r>
              <a:rPr b="0" i="0" lang="iw-IL" sz="2800" u="none" cap="none" strike="noStrike">
                <a:solidFill>
                  <a:srgbClr val="3F3F3F"/>
                </a:solidFill>
                <a:latin typeface="Tahoma"/>
                <a:ea typeface="Tahoma"/>
                <a:cs typeface="Tahoma"/>
                <a:sym typeface="Tahoma"/>
              </a:rPr>
              <a:t>3. שיכול להתעדכן פעם בכמה </a:t>
            </a:r>
            <a:br>
              <a:rPr b="0" i="0" lang="iw-IL" sz="2800" u="none" cap="none" strike="noStrike">
                <a:solidFill>
                  <a:srgbClr val="3F3F3F"/>
                </a:solidFill>
                <a:latin typeface="Tahoma"/>
                <a:ea typeface="Tahoma"/>
                <a:cs typeface="Tahoma"/>
                <a:sym typeface="Tahoma"/>
              </a:rPr>
            </a:br>
            <a:r>
              <a:rPr b="0" i="0" lang="iw-IL" sz="2800" u="none" cap="none" strike="noStrike">
                <a:solidFill>
                  <a:srgbClr val="3F3F3F"/>
                </a:solidFill>
                <a:latin typeface="Tahoma"/>
                <a:ea typeface="Tahoma"/>
                <a:cs typeface="Tahoma"/>
                <a:sym typeface="Tahoma"/>
              </a:rPr>
              <a:t>    שנים. </a:t>
            </a:r>
            <a:endParaRPr b="0" i="0" sz="1400" u="none" cap="none" strike="noStrike">
              <a:solidFill>
                <a:srgbClr val="000000"/>
              </a:solidFill>
              <a:latin typeface="Arial"/>
              <a:ea typeface="Arial"/>
              <a:cs typeface="Arial"/>
              <a:sym typeface="Arial"/>
            </a:endParaRPr>
          </a:p>
          <a:p>
            <a:pPr indent="0" lvl="0" marL="91440" marR="0" rtl="1" algn="r">
              <a:lnSpc>
                <a:spcPct val="110000"/>
              </a:lnSpc>
              <a:spcBef>
                <a:spcPts val="1400"/>
              </a:spcBef>
              <a:spcAft>
                <a:spcPts val="0"/>
              </a:spcAft>
              <a:buClr>
                <a:schemeClr val="accent1"/>
              </a:buClr>
              <a:buSzPct val="100000"/>
              <a:buFont typeface="Calibri"/>
              <a:buNone/>
            </a:pPr>
            <a:r>
              <a:t/>
            </a:r>
            <a:endParaRPr b="0" i="0" sz="1900" u="none" cap="none" strike="noStrike">
              <a:solidFill>
                <a:srgbClr val="3F3F3F"/>
              </a:solidFill>
              <a:latin typeface="Tahoma"/>
              <a:ea typeface="Tahoma"/>
              <a:cs typeface="Tahoma"/>
              <a:sym typeface="Tahoma"/>
            </a:endParaRPr>
          </a:p>
        </p:txBody>
      </p:sp>
      <p:sp>
        <p:nvSpPr>
          <p:cNvPr id="125" name="Google Shape;125;p41"/>
          <p:cNvSpPr/>
          <p:nvPr/>
        </p:nvSpPr>
        <p:spPr>
          <a:xfrm>
            <a:off x="63450" y="2043599"/>
            <a:ext cx="5299800" cy="2770800"/>
          </a:xfrm>
          <a:prstGeom prst="roundRect">
            <a:avLst>
              <a:gd fmla="val 16667" name="adj"/>
            </a:avLst>
          </a:prstGeom>
          <a:noFill/>
          <a:ln cap="flat" cmpd="sng" w="15875">
            <a:solidFill>
              <a:schemeClr val="accent6"/>
            </a:solidFill>
            <a:prstDash val="dash"/>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a:ea typeface="Libre Franklin"/>
              <a:cs typeface="Libre Franklin"/>
              <a:sym typeface="Libre Franklin"/>
            </a:endParaRPr>
          </a:p>
        </p:txBody>
      </p:sp>
      <p:pic>
        <p:nvPicPr>
          <p:cNvPr descr="שעון עצר 75% קו מיתאר" id="126" name="Google Shape;126;p41"/>
          <p:cNvPicPr preferRelativeResize="0"/>
          <p:nvPr/>
        </p:nvPicPr>
        <p:blipFill rotWithShape="1">
          <a:blip r:embed="rId3">
            <a:alphaModFix/>
          </a:blip>
          <a:srcRect b="0" l="0" r="0" t="0"/>
          <a:stretch/>
        </p:blipFill>
        <p:spPr>
          <a:xfrm>
            <a:off x="489360" y="21588"/>
            <a:ext cx="1675987" cy="1675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2"/>
          <p:cNvSpPr txBox="1"/>
          <p:nvPr>
            <p:ph type="title"/>
          </p:nvPr>
        </p:nvSpPr>
        <p:spPr>
          <a:xfrm flipH="1">
            <a:off x="-1330597" y="13420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6. אינטראקטיביות </a:t>
            </a:r>
            <a:endParaRPr b="1" sz="5400"/>
          </a:p>
        </p:txBody>
      </p:sp>
      <p:sp>
        <p:nvSpPr>
          <p:cNvPr id="134" name="Google Shape;134;p42"/>
          <p:cNvSpPr txBox="1"/>
          <p:nvPr>
            <p:ph idx="1" type="body"/>
          </p:nvPr>
        </p:nvSpPr>
        <p:spPr>
          <a:xfrm flipH="1">
            <a:off x="-246400" y="1938450"/>
            <a:ext cx="11855700" cy="3760800"/>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Clr>
                <a:schemeClr val="dk1"/>
              </a:buClr>
              <a:buSzPts val="3200"/>
              <a:buFont typeface="Noto Sans Symbols"/>
              <a:buChar char="✔"/>
            </a:pPr>
            <a:r>
              <a:rPr lang="iw-IL" sz="2900"/>
              <a:t>תצוגה אינטראקטיבית מאפשרת למשתמש לחקור בעצמו </a:t>
            </a:r>
            <a:br>
              <a:rPr lang="iw-IL" sz="2900"/>
            </a:br>
            <a:r>
              <a:rPr lang="iw-IL" sz="2900"/>
              <a:t>   את  הנתונים* </a:t>
            </a:r>
            <a:endParaRPr sz="1600"/>
          </a:p>
          <a:p>
            <a:pPr indent="-184150" lvl="0" marL="91440" rtl="1" algn="r">
              <a:lnSpc>
                <a:spcPct val="110000"/>
              </a:lnSpc>
              <a:spcBef>
                <a:spcPts val="1400"/>
              </a:spcBef>
              <a:spcAft>
                <a:spcPts val="0"/>
              </a:spcAft>
              <a:buClr>
                <a:schemeClr val="dk1"/>
              </a:buClr>
              <a:buSzPts val="2900"/>
              <a:buFont typeface="Noto Sans Symbols"/>
              <a:buChar char="✔"/>
            </a:pPr>
            <a:r>
              <a:rPr lang="iw-IL" sz="2900"/>
              <a:t>   ניתן לקבל מידע נוסף במעבר עכבר וכך נימנע מעומס </a:t>
            </a:r>
            <a:br>
              <a:rPr lang="iw-IL" sz="2900"/>
            </a:br>
            <a:r>
              <a:rPr lang="iw-IL" sz="2900"/>
              <a:t>   בתצוגה </a:t>
            </a:r>
            <a:endParaRPr sz="1600"/>
          </a:p>
          <a:p>
            <a:pPr indent="-184150" lvl="0" marL="91440" rtl="1" algn="r">
              <a:lnSpc>
                <a:spcPct val="110000"/>
              </a:lnSpc>
              <a:spcBef>
                <a:spcPts val="1400"/>
              </a:spcBef>
              <a:spcAft>
                <a:spcPts val="0"/>
              </a:spcAft>
              <a:buClr>
                <a:schemeClr val="dk1"/>
              </a:buClr>
              <a:buSzPts val="2900"/>
              <a:buFont typeface="Noto Sans Symbols"/>
              <a:buChar char="✔"/>
            </a:pPr>
            <a:r>
              <a:rPr lang="iw-IL" sz="2900"/>
              <a:t>   אפשרויות של סינון נתונים מהוות פתרון לצורך במבטי על  </a:t>
            </a:r>
            <a:br>
              <a:rPr lang="iw-IL" sz="2900"/>
            </a:br>
            <a:r>
              <a:rPr lang="iw-IL" sz="2900"/>
              <a:t>   שונים: מבט על ו-Drill Dawn לנתונים הרלוונטיים למשתמש מסוים</a:t>
            </a:r>
            <a:endParaRPr sz="1600"/>
          </a:p>
          <a:p>
            <a:pPr indent="-184150" lvl="0" marL="91440" rtl="1" algn="r">
              <a:lnSpc>
                <a:spcPct val="110000"/>
              </a:lnSpc>
              <a:spcBef>
                <a:spcPts val="1400"/>
              </a:spcBef>
              <a:spcAft>
                <a:spcPts val="0"/>
              </a:spcAft>
              <a:buClr>
                <a:schemeClr val="dk1"/>
              </a:buClr>
              <a:buSzPts val="2900"/>
              <a:buFont typeface="Noto Sans Symbols"/>
              <a:buChar char="✔"/>
            </a:pPr>
            <a:r>
              <a:rPr lang="iw-IL" sz="2900"/>
              <a:t> הוראות ההפעלה חייבות להיות פשוטות וברורות**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3"/>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4700"/>
              <a:buFont typeface="Tahoma"/>
              <a:buNone/>
            </a:pPr>
            <a:r>
              <a:t/>
            </a:r>
            <a:endParaRPr/>
          </a:p>
        </p:txBody>
      </p:sp>
      <p:sp>
        <p:nvSpPr>
          <p:cNvPr id="142" name="Google Shape;142;p43"/>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p>
            <a:pPr indent="0" lvl="0" marL="91440" rtl="1" algn="r">
              <a:lnSpc>
                <a:spcPct val="110000"/>
              </a:lnSpc>
              <a:spcBef>
                <a:spcPts val="0"/>
              </a:spcBef>
              <a:spcAft>
                <a:spcPts val="0"/>
              </a:spcAft>
              <a:buSzPts val="1900"/>
              <a:buNone/>
            </a:pPr>
            <a:r>
              <a:t/>
            </a:r>
            <a:endParaRPr/>
          </a:p>
        </p:txBody>
      </p:sp>
      <p:pic>
        <p:nvPicPr>
          <p:cNvPr id="143" name="Google Shape;143;p43"/>
          <p:cNvPicPr preferRelativeResize="0"/>
          <p:nvPr/>
        </p:nvPicPr>
        <p:blipFill rotWithShape="1">
          <a:blip r:embed="rId3">
            <a:alphaModFix/>
          </a:blip>
          <a:srcRect b="0" l="0" r="0" t="0"/>
          <a:stretch/>
        </p:blipFill>
        <p:spPr>
          <a:xfrm>
            <a:off x="934294" y="139120"/>
            <a:ext cx="10262451" cy="6131194"/>
          </a:xfrm>
          <a:prstGeom prst="rect">
            <a:avLst/>
          </a:prstGeom>
          <a:noFill/>
          <a:ln>
            <a:noFill/>
          </a:ln>
        </p:spPr>
      </p:pic>
      <p:sp>
        <p:nvSpPr>
          <p:cNvPr id="144" name="Google Shape;144;p43"/>
          <p:cNvSpPr/>
          <p:nvPr/>
        </p:nvSpPr>
        <p:spPr>
          <a:xfrm>
            <a:off x="8590979" y="3877907"/>
            <a:ext cx="3378300" cy="1649400"/>
          </a:xfrm>
          <a:prstGeom prst="wedgeRectCallout">
            <a:avLst>
              <a:gd fmla="val -66824" name="adj1"/>
              <a:gd fmla="val -118413" name="adj2"/>
            </a:avLst>
          </a:prstGeom>
          <a:solidFill>
            <a:srgbClr val="92CBD5"/>
          </a:solidFill>
          <a:ln cap="flat" cmpd="sng" w="15875">
            <a:solidFill>
              <a:srgbClr val="9BA8B7"/>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200"/>
              <a:buFont typeface="Arial"/>
              <a:buNone/>
            </a:pPr>
            <a:r>
              <a:rPr b="0" i="0" lang="iw-IL" sz="2200" u="none" cap="none" strike="noStrike">
                <a:solidFill>
                  <a:schemeClr val="dk1"/>
                </a:solidFill>
                <a:latin typeface="Tahoma"/>
                <a:ea typeface="Tahoma"/>
                <a:cs typeface="Tahoma"/>
                <a:sym typeface="Tahoma"/>
              </a:rPr>
              <a:t>בחירת מדינה מאפשרת שינוי מבט מרמת ניהול כללי לרמה טקטית של מדינה ספציפית </a:t>
            </a:r>
            <a:endParaRPr b="0" i="0" sz="12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4"/>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fontScale="90000"/>
          </a:bodyPr>
          <a:lstStyle/>
          <a:p>
            <a:pPr indent="0" lvl="0" marL="0" rtl="1" algn="r">
              <a:lnSpc>
                <a:spcPct val="90000"/>
              </a:lnSpc>
              <a:spcBef>
                <a:spcPts val="0"/>
              </a:spcBef>
              <a:spcAft>
                <a:spcPts val="0"/>
              </a:spcAft>
              <a:buClr>
                <a:srgbClr val="3F3F3F"/>
              </a:buClr>
              <a:buSzPct val="100000"/>
              <a:buFont typeface="Tahoma"/>
              <a:buNone/>
            </a:pPr>
            <a:r>
              <a:rPr lang="iw-IL" sz="5400"/>
              <a:t>מה למדנו – </a:t>
            </a:r>
            <a:br>
              <a:rPr lang="iw-IL" sz="5400"/>
            </a:br>
            <a:r>
              <a:rPr lang="iw-IL" sz="5400"/>
              <a:t>6 כללים לניתוח ובניית דשבורד</a:t>
            </a:r>
            <a:endParaRPr sz="5400"/>
          </a:p>
        </p:txBody>
      </p:sp>
      <p:sp>
        <p:nvSpPr>
          <p:cNvPr id="150" name="Google Shape;150;p44"/>
          <p:cNvSpPr txBox="1"/>
          <p:nvPr/>
        </p:nvSpPr>
        <p:spPr>
          <a:xfrm>
            <a:off x="4950083" y="1926202"/>
            <a:ext cx="53361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הצגה ברורה של הבעיה</a:t>
            </a:r>
            <a:endParaRPr b="0" i="0" sz="1400" u="none" cap="none" strike="noStrike">
              <a:solidFill>
                <a:srgbClr val="000000"/>
              </a:solidFill>
              <a:latin typeface="Tahoma"/>
              <a:ea typeface="Tahoma"/>
              <a:cs typeface="Tahoma"/>
              <a:sym typeface="Tahoma"/>
            </a:endParaRPr>
          </a:p>
        </p:txBody>
      </p:sp>
      <p:pic>
        <p:nvPicPr>
          <p:cNvPr id="151" name="Google Shape;151;p44"/>
          <p:cNvPicPr preferRelativeResize="0"/>
          <p:nvPr/>
        </p:nvPicPr>
        <p:blipFill rotWithShape="1">
          <a:blip r:embed="rId3">
            <a:alphaModFix/>
          </a:blip>
          <a:srcRect b="29300" l="0" r="0" t="24806"/>
          <a:stretch/>
        </p:blipFill>
        <p:spPr>
          <a:xfrm>
            <a:off x="0" y="59040"/>
            <a:ext cx="2092187" cy="979599"/>
          </a:xfrm>
          <a:prstGeom prst="rect">
            <a:avLst/>
          </a:prstGeom>
          <a:noFill/>
          <a:ln>
            <a:noFill/>
          </a:ln>
        </p:spPr>
      </p:pic>
      <p:sp>
        <p:nvSpPr>
          <p:cNvPr id="152" name="Google Shape;152;p44"/>
          <p:cNvSpPr txBox="1"/>
          <p:nvPr/>
        </p:nvSpPr>
        <p:spPr>
          <a:xfrm>
            <a:off x="1916407" y="4835945"/>
            <a:ext cx="83805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עדכניות הנתונים</a:t>
            </a:r>
            <a:endParaRPr b="0" i="0" sz="1400" u="none" cap="none" strike="noStrike">
              <a:solidFill>
                <a:srgbClr val="000000"/>
              </a:solidFill>
              <a:latin typeface="Tahoma"/>
              <a:ea typeface="Tahoma"/>
              <a:cs typeface="Tahoma"/>
              <a:sym typeface="Tahoma"/>
            </a:endParaRPr>
          </a:p>
        </p:txBody>
      </p:sp>
      <p:sp>
        <p:nvSpPr>
          <p:cNvPr id="153" name="Google Shape;153;p44"/>
          <p:cNvSpPr txBox="1"/>
          <p:nvPr/>
        </p:nvSpPr>
        <p:spPr>
          <a:xfrm>
            <a:off x="1905733" y="5550415"/>
            <a:ext cx="83805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אינטראקטיביות</a:t>
            </a:r>
            <a:endParaRPr b="0" i="0" sz="1400" u="none" cap="none" strike="noStrike">
              <a:solidFill>
                <a:srgbClr val="000000"/>
              </a:solidFill>
              <a:latin typeface="Tahoma"/>
              <a:ea typeface="Tahoma"/>
              <a:cs typeface="Tahoma"/>
              <a:sym typeface="Tahoma"/>
            </a:endParaRPr>
          </a:p>
        </p:txBody>
      </p:sp>
      <p:pic>
        <p:nvPicPr>
          <p:cNvPr descr="תג 1 עם מילוי מלא" id="154" name="Google Shape;154;p44"/>
          <p:cNvPicPr preferRelativeResize="0"/>
          <p:nvPr>
            <p:ph idx="1" type="body"/>
          </p:nvPr>
        </p:nvPicPr>
        <p:blipFill rotWithShape="1">
          <a:blip r:embed="rId4">
            <a:alphaModFix/>
          </a:blip>
          <a:srcRect b="0" l="0" r="0" t="0"/>
          <a:stretch/>
        </p:blipFill>
        <p:spPr>
          <a:xfrm>
            <a:off x="10448389" y="1972549"/>
            <a:ext cx="646331" cy="646331"/>
          </a:xfrm>
          <a:prstGeom prst="rect">
            <a:avLst/>
          </a:prstGeom>
          <a:noFill/>
          <a:ln>
            <a:noFill/>
          </a:ln>
        </p:spPr>
      </p:pic>
      <p:sp>
        <p:nvSpPr>
          <p:cNvPr id="155" name="Google Shape;155;p44"/>
          <p:cNvSpPr txBox="1"/>
          <p:nvPr/>
        </p:nvSpPr>
        <p:spPr>
          <a:xfrm>
            <a:off x="3973574" y="2644381"/>
            <a:ext cx="63069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התאמה למשתמש</a:t>
            </a:r>
            <a:endParaRPr b="0" i="0" sz="1400" u="none" cap="none" strike="noStrike">
              <a:solidFill>
                <a:srgbClr val="000000"/>
              </a:solidFill>
              <a:latin typeface="Tahoma"/>
              <a:ea typeface="Tahoma"/>
              <a:cs typeface="Tahoma"/>
              <a:sym typeface="Tahoma"/>
            </a:endParaRPr>
          </a:p>
        </p:txBody>
      </p:sp>
      <p:sp>
        <p:nvSpPr>
          <p:cNvPr id="156" name="Google Shape;156;p44"/>
          <p:cNvSpPr txBox="1"/>
          <p:nvPr/>
        </p:nvSpPr>
        <p:spPr>
          <a:xfrm>
            <a:off x="1173169" y="3374006"/>
            <a:ext cx="91023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בחירת הנתונים הנכונים להצגה</a:t>
            </a:r>
            <a:endParaRPr b="0" i="0" sz="3600" u="none" cap="none" strike="noStrike">
              <a:solidFill>
                <a:srgbClr val="3F3F3F"/>
              </a:solidFill>
              <a:latin typeface="Tahoma"/>
              <a:ea typeface="Tahoma"/>
              <a:cs typeface="Tahoma"/>
              <a:sym typeface="Tahoma"/>
            </a:endParaRPr>
          </a:p>
        </p:txBody>
      </p:sp>
      <p:sp>
        <p:nvSpPr>
          <p:cNvPr id="157" name="Google Shape;157;p44"/>
          <p:cNvSpPr txBox="1"/>
          <p:nvPr/>
        </p:nvSpPr>
        <p:spPr>
          <a:xfrm>
            <a:off x="742449" y="4099950"/>
            <a:ext cx="95436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איך להציג את הנתונים: פריסה צבעים וצורות</a:t>
            </a:r>
            <a:endParaRPr b="0" i="0" sz="1400" u="none" cap="none" strike="noStrike">
              <a:solidFill>
                <a:srgbClr val="000000"/>
              </a:solidFill>
              <a:latin typeface="Tahoma"/>
              <a:ea typeface="Tahoma"/>
              <a:cs typeface="Tahoma"/>
              <a:sym typeface="Tahoma"/>
            </a:endParaRPr>
          </a:p>
        </p:txBody>
      </p:sp>
      <p:sp>
        <p:nvSpPr>
          <p:cNvPr id="158" name="Google Shape;158;p44"/>
          <p:cNvSpPr/>
          <p:nvPr/>
        </p:nvSpPr>
        <p:spPr>
          <a:xfrm>
            <a:off x="10513511" y="2711858"/>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2</a:t>
            </a:r>
            <a:endParaRPr b="0" i="0" sz="1400" u="none" cap="none" strike="noStrike">
              <a:solidFill>
                <a:srgbClr val="000000"/>
              </a:solidFill>
              <a:latin typeface="Arial"/>
              <a:ea typeface="Arial"/>
              <a:cs typeface="Arial"/>
              <a:sym typeface="Arial"/>
            </a:endParaRPr>
          </a:p>
        </p:txBody>
      </p:sp>
      <p:sp>
        <p:nvSpPr>
          <p:cNvPr id="159" name="Google Shape;159;p44"/>
          <p:cNvSpPr/>
          <p:nvPr/>
        </p:nvSpPr>
        <p:spPr>
          <a:xfrm>
            <a:off x="10502745" y="5665680"/>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6</a:t>
            </a:r>
            <a:endParaRPr b="0" i="0" sz="1400" u="none" cap="none" strike="noStrike">
              <a:solidFill>
                <a:srgbClr val="000000"/>
              </a:solidFill>
              <a:latin typeface="Arial"/>
              <a:ea typeface="Arial"/>
              <a:cs typeface="Arial"/>
              <a:sym typeface="Arial"/>
            </a:endParaRPr>
          </a:p>
        </p:txBody>
      </p:sp>
      <p:sp>
        <p:nvSpPr>
          <p:cNvPr id="160" name="Google Shape;160;p44"/>
          <p:cNvSpPr/>
          <p:nvPr/>
        </p:nvSpPr>
        <p:spPr>
          <a:xfrm>
            <a:off x="10502745" y="3481952"/>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3</a:t>
            </a:r>
            <a:endParaRPr b="0" i="0" sz="1400" u="none" cap="none" strike="noStrike">
              <a:solidFill>
                <a:srgbClr val="000000"/>
              </a:solidFill>
              <a:latin typeface="Arial"/>
              <a:ea typeface="Arial"/>
              <a:cs typeface="Arial"/>
              <a:sym typeface="Arial"/>
            </a:endParaRPr>
          </a:p>
        </p:txBody>
      </p:sp>
      <p:sp>
        <p:nvSpPr>
          <p:cNvPr id="161" name="Google Shape;161;p44"/>
          <p:cNvSpPr/>
          <p:nvPr/>
        </p:nvSpPr>
        <p:spPr>
          <a:xfrm>
            <a:off x="10497254" y="4252046"/>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4</a:t>
            </a:r>
            <a:endParaRPr b="0" i="0" sz="1400" u="none" cap="none" strike="noStrike">
              <a:solidFill>
                <a:srgbClr val="000000"/>
              </a:solidFill>
              <a:latin typeface="Arial"/>
              <a:ea typeface="Arial"/>
              <a:cs typeface="Arial"/>
              <a:sym typeface="Arial"/>
            </a:endParaRPr>
          </a:p>
        </p:txBody>
      </p:sp>
      <p:sp>
        <p:nvSpPr>
          <p:cNvPr id="162" name="Google Shape;162;p44"/>
          <p:cNvSpPr/>
          <p:nvPr/>
        </p:nvSpPr>
        <p:spPr>
          <a:xfrm>
            <a:off x="10492492" y="4950910"/>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5"/>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תרגיל – הציוצים של קים קרדשיאן</a:t>
            </a:r>
            <a:endParaRPr/>
          </a:p>
        </p:txBody>
      </p:sp>
      <p:sp>
        <p:nvSpPr>
          <p:cNvPr id="170" name="Google Shape;170;p45"/>
          <p:cNvSpPr txBox="1"/>
          <p:nvPr>
            <p:ph idx="1" type="body"/>
          </p:nvPr>
        </p:nvSpPr>
        <p:spPr>
          <a:xfrm flipH="1">
            <a:off x="1036320" y="2108201"/>
            <a:ext cx="10058400" cy="4184386"/>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SzPts val="2200"/>
              <a:buFont typeface="Tahoma"/>
              <a:buChar char=" "/>
            </a:pPr>
            <a:r>
              <a:rPr lang="iw-IL" sz="2200"/>
              <a:t>כנסו לדשבורד </a:t>
            </a:r>
            <a:r>
              <a:rPr lang="iw-IL" sz="2200" u="sng">
                <a:solidFill>
                  <a:schemeClr val="hlink"/>
                </a:solidFill>
                <a:hlinkClick r:id="rId3"/>
              </a:rPr>
              <a:t>הציוצים של קים קרדשיאן</a:t>
            </a:r>
            <a:r>
              <a:rPr lang="iw-IL" sz="2200"/>
              <a:t> </a:t>
            </a:r>
            <a:br>
              <a:rPr lang="iw-IL" sz="2200"/>
            </a:br>
            <a:br>
              <a:rPr lang="iw-IL" sz="2200"/>
            </a:br>
            <a:r>
              <a:rPr lang="iw-IL" sz="2200"/>
              <a:t>1. מהו נושא הדשבורד?</a:t>
            </a:r>
            <a:endParaRPr/>
          </a:p>
          <a:p>
            <a:pPr indent="-91440" lvl="0" marL="91440" rtl="1" algn="r">
              <a:lnSpc>
                <a:spcPct val="110000"/>
              </a:lnSpc>
              <a:spcBef>
                <a:spcPts val="1400"/>
              </a:spcBef>
              <a:spcAft>
                <a:spcPts val="0"/>
              </a:spcAft>
              <a:buSzPts val="2200"/>
              <a:buChar char=" "/>
            </a:pPr>
            <a:r>
              <a:rPr lang="iw-IL" sz="2200"/>
              <a:t>2.  אלו סוגי הדמיות ויזואליות מופיעים בדשבורד? (ניתן להיעזר </a:t>
            </a:r>
            <a:r>
              <a:rPr lang="iw-IL" sz="2200" u="sng">
                <a:solidFill>
                  <a:schemeClr val="hlink"/>
                </a:solidFill>
                <a:hlinkClick r:id="rId4"/>
              </a:rPr>
              <a:t>בלינק</a:t>
            </a:r>
            <a:r>
              <a:rPr lang="iw-IL" sz="2200"/>
              <a:t> זה לשמות </a:t>
            </a:r>
            <a:br>
              <a:rPr lang="iw-IL" sz="2200"/>
            </a:br>
            <a:r>
              <a:rPr lang="iw-IL" sz="2200"/>
              <a:t>     גרפים) </a:t>
            </a:r>
            <a:endParaRPr sz="2200"/>
          </a:p>
          <a:p>
            <a:pPr indent="-91440" lvl="0" marL="91440" rtl="1" algn="r">
              <a:lnSpc>
                <a:spcPct val="110000"/>
              </a:lnSpc>
              <a:spcBef>
                <a:spcPts val="1400"/>
              </a:spcBef>
              <a:spcAft>
                <a:spcPts val="0"/>
              </a:spcAft>
              <a:buSzPts val="2200"/>
              <a:buFont typeface="Tahoma"/>
              <a:buChar char=" "/>
            </a:pPr>
            <a:r>
              <a:rPr lang="iw-IL" sz="2200"/>
              <a:t>3. נתחו את הדשבורד לפי 6 הכללים לבנייה נכונה של דשבורד.</a:t>
            </a:r>
            <a:endParaRPr sz="2200"/>
          </a:p>
        </p:txBody>
      </p:sp>
      <p:pic>
        <p:nvPicPr>
          <p:cNvPr id="171" name="Google Shape;171;p45"/>
          <p:cNvPicPr preferRelativeResize="0"/>
          <p:nvPr/>
        </p:nvPicPr>
        <p:blipFill rotWithShape="1">
          <a:blip r:embed="rId5">
            <a:alphaModFix/>
          </a:blip>
          <a:srcRect b="29300" l="0" r="0" t="24806"/>
          <a:stretch/>
        </p:blipFill>
        <p:spPr>
          <a:xfrm>
            <a:off x="0" y="59040"/>
            <a:ext cx="2092187" cy="979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6"/>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4700"/>
              <a:buFont typeface="Tahoma"/>
              <a:buNone/>
            </a:pPr>
            <a:r>
              <a:rPr lang="iw-IL"/>
              <a:t>תרגיל נוסף לניתוח דשבורד</a:t>
            </a:r>
            <a:endParaRPr/>
          </a:p>
        </p:txBody>
      </p:sp>
      <p:sp>
        <p:nvSpPr>
          <p:cNvPr id="179" name="Google Shape;179;p46"/>
          <p:cNvSpPr txBox="1"/>
          <p:nvPr>
            <p:ph idx="1" type="body"/>
          </p:nvPr>
        </p:nvSpPr>
        <p:spPr>
          <a:xfrm>
            <a:off x="1036638" y="2108200"/>
            <a:ext cx="10058400" cy="467051"/>
          </a:xfrm>
          <a:prstGeom prst="rect">
            <a:avLst/>
          </a:prstGeom>
          <a:noFill/>
          <a:ln>
            <a:noFill/>
          </a:ln>
        </p:spPr>
        <p:txBody>
          <a:bodyPr anchorCtr="0" anchor="t" bIns="45700" lIns="0" spcFirstLastPara="1" rIns="0" wrap="square" tIns="45700">
            <a:spAutoFit/>
          </a:bodyPr>
          <a:lstStyle/>
          <a:p>
            <a:pPr indent="-91440" lvl="0" marL="91440" rtl="1" algn="r">
              <a:lnSpc>
                <a:spcPct val="110000"/>
              </a:lnSpc>
              <a:spcBef>
                <a:spcPts val="0"/>
              </a:spcBef>
              <a:spcAft>
                <a:spcPts val="0"/>
              </a:spcAft>
              <a:buSzPts val="2400"/>
              <a:buChar char=" "/>
            </a:pPr>
            <a:r>
              <a:rPr lang="iw-IL" sz="2400"/>
              <a:t>לפניכם מספר דשבורדים:</a:t>
            </a:r>
            <a:endParaRPr/>
          </a:p>
        </p:txBody>
      </p:sp>
      <p:sp>
        <p:nvSpPr>
          <p:cNvPr id="180" name="Google Shape;180;p46"/>
          <p:cNvSpPr txBox="1"/>
          <p:nvPr/>
        </p:nvSpPr>
        <p:spPr>
          <a:xfrm>
            <a:off x="2020649" y="2653320"/>
            <a:ext cx="9142500" cy="2678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Tahoma"/>
                <a:ea typeface="Tahoma"/>
                <a:cs typeface="Tahoma"/>
                <a:sym typeface="Tahoma"/>
              </a:rPr>
              <a:t>1. </a:t>
            </a:r>
            <a:r>
              <a:rPr b="0" i="0" lang="iw-IL" sz="2400" u="sng" cap="none" strike="noStrike">
                <a:solidFill>
                  <a:schemeClr val="dk1"/>
                </a:solidFill>
                <a:latin typeface="Tahoma"/>
                <a:ea typeface="Tahoma"/>
                <a:cs typeface="Tahoma"/>
                <a:sym typeface="Tahoma"/>
                <a:hlinkClick r:id="rId3">
                  <a:extLst>
                    <a:ext uri="{A12FA001-AC4F-418D-AE19-62706E023703}">
                      <ahyp:hlinkClr val="tx"/>
                    </a:ext>
                  </a:extLst>
                </a:hlinkClick>
              </a:rPr>
              <a:t>מאזן הגירה תל אביב</a:t>
            </a:r>
            <a:endParaRPr b="0" i="0" sz="2400" u="sng" cap="none" strike="noStrike">
              <a:solidFill>
                <a:schemeClr val="dk1"/>
              </a:solidFill>
              <a:latin typeface="Tahoma"/>
              <a:ea typeface="Tahoma"/>
              <a:cs typeface="Tahoma"/>
              <a:sym typeface="Tahoma"/>
              <a:hlinkClick r:id="rId4">
                <a:extLst>
                  <a:ext uri="{A12FA001-AC4F-418D-AE19-62706E023703}">
                    <ahyp:hlinkClr val="tx"/>
                  </a:ext>
                </a:extLst>
              </a:hlinkClick>
            </a:endParaRPr>
          </a:p>
          <a:p>
            <a:pPr indent="0" lvl="0" marL="0" marR="0" rtl="1" algn="r">
              <a:lnSpc>
                <a:spcPct val="100000"/>
              </a:lnSpc>
              <a:spcBef>
                <a:spcPts val="0"/>
              </a:spcBef>
              <a:spcAft>
                <a:spcPts val="0"/>
              </a:spcAft>
              <a:buClr>
                <a:srgbClr val="000000"/>
              </a:buClr>
              <a:buSzPts val="2400"/>
              <a:buFont typeface="Arial"/>
              <a:buNone/>
            </a:pPr>
            <a:r>
              <a:t/>
            </a:r>
            <a:endParaRPr b="0" i="0" sz="2400" u="sng" cap="none" strike="noStrike">
              <a:solidFill>
                <a:schemeClr val="dk1"/>
              </a:solidFill>
              <a:latin typeface="Tahoma"/>
              <a:ea typeface="Tahoma"/>
              <a:cs typeface="Tahoma"/>
              <a:sym typeface="Tahoma"/>
              <a:hlinkClick r:id="rId5">
                <a:extLst>
                  <a:ext uri="{A12FA001-AC4F-418D-AE19-62706E023703}">
                    <ahyp:hlinkClr val="tx"/>
                  </a:ext>
                </a:extLst>
              </a:hlinkClick>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Tahoma"/>
                <a:ea typeface="Tahoma"/>
                <a:cs typeface="Tahoma"/>
                <a:sym typeface="Tahoma"/>
              </a:rPr>
              <a:t>2. </a:t>
            </a:r>
            <a:r>
              <a:rPr b="0" i="0" lang="iw-IL" sz="2400" u="sng" cap="none" strike="noStrike">
                <a:solidFill>
                  <a:schemeClr val="dk1"/>
                </a:solidFill>
                <a:latin typeface="Tahoma"/>
                <a:ea typeface="Tahoma"/>
                <a:cs typeface="Tahoma"/>
                <a:sym typeface="Tahoma"/>
                <a:hlinkClick r:id="rId6">
                  <a:extLst>
                    <a:ext uri="{A12FA001-AC4F-418D-AE19-62706E023703}">
                      <ahyp:hlinkClr val="tx"/>
                    </a:ext>
                  </a:extLst>
                </a:hlinkClick>
              </a:rPr>
              <a:t>משרד הבריאות (נתוני קורונה)</a:t>
            </a:r>
            <a:r>
              <a:rPr b="0" i="0" lang="iw-IL" sz="2400" u="none" cap="none" strike="noStrike">
                <a:solidFill>
                  <a:schemeClr val="dk1"/>
                </a:solidFill>
                <a:latin typeface="Tahoma"/>
                <a:ea typeface="Tahoma"/>
                <a:cs typeface="Tahoma"/>
                <a:sym typeface="Tahoma"/>
              </a:rPr>
              <a:t> </a:t>
            </a:r>
            <a:br>
              <a:rPr b="0" i="0" lang="iw-IL" sz="2400" u="none" cap="none" strike="noStrike">
                <a:solidFill>
                  <a:schemeClr val="dk1"/>
                </a:solidFill>
                <a:latin typeface="Tahoma"/>
                <a:ea typeface="Tahoma"/>
                <a:cs typeface="Tahoma"/>
                <a:sym typeface="Tahoma"/>
              </a:rPr>
            </a:br>
            <a:endParaRPr b="0" i="0" sz="2400" u="none" cap="none" strike="noStrike">
              <a:solidFill>
                <a:schemeClr val="dk1"/>
              </a:solidFill>
              <a:latin typeface="Tahoma"/>
              <a:ea typeface="Tahoma"/>
              <a:cs typeface="Tahoma"/>
              <a:sym typeface="Tahoma"/>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Tahoma"/>
                <a:ea typeface="Tahoma"/>
                <a:cs typeface="Tahoma"/>
                <a:sym typeface="Tahoma"/>
              </a:rPr>
              <a:t>3. </a:t>
            </a:r>
            <a:r>
              <a:rPr b="0" i="0" lang="iw-IL" sz="2400" u="sng" cap="none" strike="noStrike">
                <a:solidFill>
                  <a:schemeClr val="dk1"/>
                </a:solidFill>
                <a:latin typeface="Tahoma"/>
                <a:ea typeface="Tahoma"/>
                <a:cs typeface="Tahoma"/>
                <a:sym typeface="Tahoma"/>
                <a:hlinkClick r:id="rId7">
                  <a:extLst>
                    <a:ext uri="{A12FA001-AC4F-418D-AE19-62706E023703}">
                      <ahyp:hlinkClr val="tx"/>
                    </a:ext>
                  </a:extLst>
                </a:hlinkClick>
              </a:rPr>
              <a:t>הכנסות מסרטים 2019</a:t>
            </a:r>
            <a:r>
              <a:rPr b="0" i="0" lang="iw-IL" sz="2400" u="none" cap="none" strike="noStrike">
                <a:solidFill>
                  <a:schemeClr val="dk1"/>
                </a:solidFill>
                <a:latin typeface="Tahoma"/>
                <a:ea typeface="Tahoma"/>
                <a:cs typeface="Tahoma"/>
                <a:sym typeface="Tahoma"/>
              </a:rPr>
              <a:t> (אנגלית)</a:t>
            </a:r>
            <a:endParaRPr b="0" i="0" sz="1400" u="none" cap="none" strike="noStrike">
              <a:solidFill>
                <a:srgbClr val="000000"/>
              </a:solidFill>
              <a:latin typeface="Tahoma"/>
              <a:ea typeface="Tahoma"/>
              <a:cs typeface="Tahoma"/>
              <a:sym typeface="Tahoma"/>
            </a:endParaRPr>
          </a:p>
          <a:p>
            <a:pPr indent="0" lvl="0" marL="0" marR="0" rtl="1" algn="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ahoma"/>
              <a:ea typeface="Tahoma"/>
              <a:cs typeface="Tahoma"/>
              <a:sym typeface="Tahoma"/>
            </a:endParaRPr>
          </a:p>
          <a:p>
            <a:pPr indent="0" lvl="0" marL="0" marR="0" rtl="1" algn="r">
              <a:lnSpc>
                <a:spcPct val="100000"/>
              </a:lnSpc>
              <a:spcBef>
                <a:spcPts val="0"/>
              </a:spcBef>
              <a:spcAft>
                <a:spcPts val="0"/>
              </a:spcAft>
              <a:buClr>
                <a:srgbClr val="000000"/>
              </a:buClr>
              <a:buSzPts val="2400"/>
              <a:buFont typeface="Arial"/>
              <a:buNone/>
            </a:pPr>
            <a:r>
              <a:rPr b="0" i="0" lang="iw-IL" sz="2400" u="none" cap="none" strike="noStrike">
                <a:solidFill>
                  <a:schemeClr val="dk1"/>
                </a:solidFill>
                <a:latin typeface="Tahoma"/>
                <a:ea typeface="Tahoma"/>
                <a:cs typeface="Tahoma"/>
                <a:sym typeface="Tahoma"/>
              </a:rPr>
              <a:t>נתחו כל אחד מהם לפי 6 הכללים לבנייה נכונה של דשבורד</a:t>
            </a:r>
            <a:endParaRPr b="0" i="0" sz="2400" u="none" cap="none" strike="noStrike">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4700"/>
              <a:buFont typeface="Tahoma"/>
              <a:buNone/>
            </a:pPr>
            <a:r>
              <a:rPr lang="iw-IL"/>
              <a:t>רשימת מקורות</a:t>
            </a:r>
            <a:endParaRPr/>
          </a:p>
        </p:txBody>
      </p:sp>
      <p:sp>
        <p:nvSpPr>
          <p:cNvPr id="186" name="Google Shape;186;p47"/>
          <p:cNvSpPr txBox="1"/>
          <p:nvPr>
            <p:ph idx="1" type="body"/>
          </p:nvPr>
        </p:nvSpPr>
        <p:spPr>
          <a:xfrm flipH="1">
            <a:off x="1026890" y="1997058"/>
            <a:ext cx="10058400" cy="3760891"/>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SzPts val="1800"/>
              <a:buFont typeface="Tahoma"/>
              <a:buChar char=" "/>
            </a:pPr>
            <a:r>
              <a:rPr b="1" lang="iw-IL" sz="1800">
                <a:solidFill>
                  <a:srgbClr val="222222"/>
                </a:solidFill>
              </a:rPr>
              <a:t>עמי סלנט, </a:t>
            </a:r>
            <a:r>
              <a:rPr b="1" lang="iw-IL" sz="1800" u="sng">
                <a:solidFill>
                  <a:srgbClr val="222222"/>
                </a:solidFill>
                <a:hlinkClick r:id="rId3">
                  <a:extLst>
                    <a:ext uri="{A12FA001-AC4F-418D-AE19-62706E023703}">
                      <ahyp:hlinkClr val="tx"/>
                    </a:ext>
                  </a:extLst>
                </a:hlinkClick>
              </a:rPr>
              <a:t>דשבורדים דיגיטליים לאומיים : מאפיינים והתפתחות 2022</a:t>
            </a:r>
            <a:endParaRPr b="1" sz="1800">
              <a:solidFill>
                <a:srgbClr val="222222"/>
              </a:solidFill>
            </a:endParaRPr>
          </a:p>
          <a:p>
            <a:pPr indent="-91440" lvl="0" marL="91440" rtl="1" algn="r">
              <a:lnSpc>
                <a:spcPct val="110000"/>
              </a:lnSpc>
              <a:spcBef>
                <a:spcPts val="1400"/>
              </a:spcBef>
              <a:spcAft>
                <a:spcPts val="0"/>
              </a:spcAft>
              <a:buSzPts val="1800"/>
              <a:buFont typeface="Tahoma"/>
              <a:buChar char=" "/>
            </a:pPr>
            <a:r>
              <a:rPr b="1" lang="iw-IL" sz="1800">
                <a:solidFill>
                  <a:srgbClr val="222222"/>
                </a:solidFill>
              </a:rPr>
              <a:t>ד"ר יעל אלבו, קורס וויזואליזציה 2022, אוניברסיטת תל אביב</a:t>
            </a:r>
            <a:br>
              <a:rPr b="1" lang="iw-IL" sz="1800">
                <a:solidFill>
                  <a:srgbClr val="222222"/>
                </a:solidFill>
              </a:rPr>
            </a:br>
            <a:endParaRPr b="1" sz="1800">
              <a:solidFill>
                <a:srgbClr val="222222"/>
              </a:solidFill>
            </a:endParaRPr>
          </a:p>
          <a:p>
            <a:pPr indent="-91440" lvl="0" marL="91440" rtl="1" algn="l">
              <a:lnSpc>
                <a:spcPct val="110000"/>
              </a:lnSpc>
              <a:spcBef>
                <a:spcPts val="1400"/>
              </a:spcBef>
              <a:spcAft>
                <a:spcPts val="0"/>
              </a:spcAft>
              <a:buSzPts val="1800"/>
              <a:buFont typeface="Tahoma"/>
              <a:buChar char=" "/>
            </a:pPr>
            <a:r>
              <a:rPr i="0" lang="iw-IL" sz="1800">
                <a:solidFill>
                  <a:srgbClr val="222222"/>
                </a:solidFill>
              </a:rPr>
              <a:t>Few, S., &amp; Edge, P. (2007). </a:t>
            </a:r>
            <a:r>
              <a:rPr i="0" lang="iw-IL" sz="1800" u="sng">
                <a:solidFill>
                  <a:srgbClr val="222222"/>
                </a:solidFill>
                <a:hlinkClick r:id="rId4">
                  <a:extLst>
                    <a:ext uri="{A12FA001-AC4F-418D-AE19-62706E023703}">
                      <ahyp:hlinkClr val="tx"/>
                    </a:ext>
                  </a:extLst>
                </a:hlinkClick>
              </a:rPr>
              <a:t>Dashboard confusion revisited. </a:t>
            </a:r>
            <a:r>
              <a:rPr i="1" lang="iw-IL" sz="1800" u="sng">
                <a:solidFill>
                  <a:srgbClr val="222222"/>
                </a:solidFill>
                <a:hlinkClick r:id="rId5">
                  <a:extLst>
                    <a:ext uri="{A12FA001-AC4F-418D-AE19-62706E023703}">
                      <ahyp:hlinkClr val="tx"/>
                    </a:ext>
                  </a:extLst>
                </a:hlinkClick>
              </a:rPr>
              <a:t>Perceptual Edge</a:t>
            </a:r>
            <a:r>
              <a:rPr i="0" lang="iw-IL" sz="1800" u="sng">
                <a:solidFill>
                  <a:srgbClr val="222222"/>
                </a:solidFill>
                <a:hlinkClick r:id="rId6">
                  <a:extLst>
                    <a:ext uri="{A12FA001-AC4F-418D-AE19-62706E023703}">
                      <ahyp:hlinkClr val="tx"/>
                    </a:ext>
                  </a:extLst>
                </a:hlinkClick>
              </a:rPr>
              <a:t>, 1-6.</a:t>
            </a:r>
            <a:endParaRPr i="0" sz="1800">
              <a:solidFill>
                <a:srgbClr val="222222"/>
              </a:solidFill>
            </a:endParaRPr>
          </a:p>
          <a:p>
            <a:pPr indent="-91440" lvl="0" marL="91440" rtl="1" algn="l">
              <a:lnSpc>
                <a:spcPct val="110000"/>
              </a:lnSpc>
              <a:spcBef>
                <a:spcPts val="1400"/>
              </a:spcBef>
              <a:spcAft>
                <a:spcPts val="0"/>
              </a:spcAft>
              <a:buSzPts val="1800"/>
              <a:buChar char=" "/>
            </a:pPr>
            <a:r>
              <a:rPr lang="iw-IL" sz="1800"/>
              <a:t>J</a:t>
            </a:r>
            <a:r>
              <a:rPr lang="iw-IL" sz="1800">
                <a:solidFill>
                  <a:srgbClr val="222222"/>
                </a:solidFill>
              </a:rPr>
              <a:t>effery A. Shaffer,</a:t>
            </a:r>
            <a:r>
              <a:rPr lang="iw-IL" sz="1800"/>
              <a:t> </a:t>
            </a:r>
            <a:r>
              <a:rPr lang="iw-IL" sz="1800" u="sng">
                <a:solidFill>
                  <a:schemeClr val="hlink"/>
                </a:solidFill>
                <a:hlinkClick r:id="rId7"/>
              </a:rPr>
              <a:t>Exploratory vs. Explanatory And Dashboard Design</a:t>
            </a:r>
            <a:endParaRPr sz="1800"/>
          </a:p>
          <a:p>
            <a:pPr indent="-91440" lvl="0" marL="91440" rtl="1" algn="l">
              <a:lnSpc>
                <a:spcPct val="110000"/>
              </a:lnSpc>
              <a:spcBef>
                <a:spcPts val="1400"/>
              </a:spcBef>
              <a:spcAft>
                <a:spcPts val="0"/>
              </a:spcAft>
              <a:buSzPts val="1800"/>
              <a:buFont typeface="Tahoma"/>
              <a:buChar char=" "/>
            </a:pPr>
            <a:r>
              <a:rPr lang="iw-IL" sz="1800"/>
              <a:t>Tableau website, </a:t>
            </a:r>
            <a:r>
              <a:rPr lang="iw-IL" sz="1800" u="sng">
                <a:solidFill>
                  <a:schemeClr val="hlink"/>
                </a:solidFill>
                <a:hlinkClick r:id="rId8"/>
              </a:rPr>
              <a:t>Top 5 best practices for creating effective dashboards</a:t>
            </a:r>
            <a:endParaRPr sz="1800"/>
          </a:p>
          <a:p>
            <a:pPr indent="-91440" lvl="0" marL="91440" rtl="1" algn="l">
              <a:lnSpc>
                <a:spcPct val="110000"/>
              </a:lnSpc>
              <a:spcBef>
                <a:spcPts val="1400"/>
              </a:spcBef>
              <a:spcAft>
                <a:spcPts val="0"/>
              </a:spcAft>
              <a:buSzPts val="1800"/>
              <a:buChar char=" "/>
            </a:pPr>
            <a:r>
              <a:rPr i="0" lang="iw-IL" sz="1800">
                <a:solidFill>
                  <a:srgbClr val="222222"/>
                </a:solidFill>
              </a:rPr>
              <a:t>Tableau website </a:t>
            </a:r>
            <a:r>
              <a:rPr lang="iw-IL" sz="1800" u="sng">
                <a:solidFill>
                  <a:schemeClr val="hlink"/>
                </a:solidFill>
                <a:hlinkClick r:id="rId9"/>
              </a:rPr>
              <a:t>How to develop a designer’s instinct: A study of dashboards</a:t>
            </a:r>
            <a:endParaRPr sz="1800"/>
          </a:p>
          <a:p>
            <a:pPr indent="-91440" lvl="0" marL="91440" rtl="1" algn="l">
              <a:lnSpc>
                <a:spcPct val="110000"/>
              </a:lnSpc>
              <a:spcBef>
                <a:spcPts val="1400"/>
              </a:spcBef>
              <a:spcAft>
                <a:spcPts val="0"/>
              </a:spcAft>
              <a:buSzPts val="1800"/>
              <a:buFont typeface="Tahoma"/>
              <a:buChar char=" "/>
            </a:pPr>
            <a:r>
              <a:rPr i="0" lang="iw-IL" sz="1800">
                <a:solidFill>
                  <a:srgbClr val="222222"/>
                </a:solidFill>
              </a:rPr>
              <a:t>Wexler, S., Shaffer, J., &amp; Cotgreave, A. (2017). </a:t>
            </a:r>
            <a:r>
              <a:rPr i="1" lang="iw-IL" sz="1800">
                <a:solidFill>
                  <a:srgbClr val="222222"/>
                </a:solidFill>
              </a:rPr>
              <a:t>The big book of dashboards: visualizing your data using real-world business scenarios</a:t>
            </a:r>
            <a:r>
              <a:rPr i="0" lang="iw-IL" sz="1800">
                <a:solidFill>
                  <a:srgbClr val="222222"/>
                </a:solidFill>
              </a:rPr>
              <a:t>. John Wiley &amp; Sons.</a:t>
            </a:r>
            <a:br>
              <a:rPr i="0" lang="iw-IL" sz="1800">
                <a:solidFill>
                  <a:srgbClr val="222222"/>
                </a:solidFill>
              </a:rPr>
            </a:br>
            <a:r>
              <a:rPr i="0" lang="iw-IL" sz="1800">
                <a:solidFill>
                  <a:srgbClr val="222222"/>
                </a:solidFill>
              </a:rPr>
              <a:t>‏</a:t>
            </a:r>
            <a:endParaRPr sz="1800"/>
          </a:p>
          <a:p>
            <a:pPr indent="0" lvl="0" marL="91440" rtl="1" algn="l">
              <a:lnSpc>
                <a:spcPct val="110000"/>
              </a:lnSpc>
              <a:spcBef>
                <a:spcPts val="1400"/>
              </a:spcBef>
              <a:spcAft>
                <a:spcPts val="0"/>
              </a:spcAft>
              <a:buSzPts val="1800"/>
              <a:buNone/>
            </a:pPr>
            <a:r>
              <a:t/>
            </a:r>
            <a:endParaRPr sz="1800"/>
          </a:p>
          <a:p>
            <a:pPr indent="-91440" lvl="0" marL="91440" rtl="1" algn="l">
              <a:lnSpc>
                <a:spcPct val="110000"/>
              </a:lnSpc>
              <a:spcBef>
                <a:spcPts val="1400"/>
              </a:spcBef>
              <a:spcAft>
                <a:spcPts val="0"/>
              </a:spcAft>
              <a:buSzPts val="1800"/>
              <a:buChar char=" "/>
            </a:pPr>
            <a:r>
              <a:rPr i="0" lang="iw-IL" sz="1800">
                <a:solidFill>
                  <a:srgbClr val="222222"/>
                </a:solidFill>
              </a:rPr>
              <a:t>‏</a:t>
            </a:r>
            <a:br>
              <a:rPr b="1" lang="iw-IL" sz="1800">
                <a:solidFill>
                  <a:srgbClr val="222222"/>
                </a:solidFill>
              </a:rPr>
            </a:br>
            <a:br>
              <a:rPr b="1" lang="iw-IL" sz="1800">
                <a:solidFill>
                  <a:srgbClr val="222222"/>
                </a:solidFill>
              </a:rPr>
            </a:br>
            <a:endParaRPr b="1" sz="1800">
              <a:solidFill>
                <a:srgbClr val="222222"/>
              </a:solidFill>
            </a:endParaRPr>
          </a:p>
          <a:p>
            <a:pPr indent="0" lvl="0" marL="91440" rtl="1" algn="r">
              <a:lnSpc>
                <a:spcPct val="110000"/>
              </a:lnSpc>
              <a:spcBef>
                <a:spcPts val="1400"/>
              </a:spcBef>
              <a:spcAft>
                <a:spcPts val="0"/>
              </a:spcAft>
              <a:buSzPts val="1800"/>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של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2022-09-27T10:50:44Z</dcterms:created>
  <dc:creator>Perlmutter, Uri</dc:creator>
</cp:coreProperties>
</file>