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Libre Franklin"/>
      <p:regular r:id="rId24"/>
      <p:bold r:id="rId25"/>
      <p:italic r:id="rId26"/>
      <p:boldItalic r:id="rId27"/>
    </p:embeddedFont>
    <p:embeddedFont>
      <p:font typeface="Merriweather Light"/>
      <p:regular r:id="rId28"/>
      <p:bold r:id="rId29"/>
      <p:italic r:id="rId30"/>
      <p:boldItalic r:id="rId31"/>
    </p:embeddedFont>
    <p:embeddedFont>
      <p:font typeface="Tahoma"/>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jRawr6byv/A3GcuQ6itxfoLwWt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7FCDF3D-BF03-48C6-ACFB-1BCCCB385FDD}">
  <a:tblStyle styleId="{17FCDF3D-BF03-48C6-ACFB-1BCCCB385FDD}" styleName="Table_0">
    <a:wholeTbl>
      <a:tcTxStyle b="off" i="off">
        <a:font>
          <a:latin typeface="Franklin Gothic Book"/>
          <a:ea typeface="Franklin Gothic Book"/>
          <a:cs typeface="Franklin Gothic 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FF1F3"/>
          </a:solidFill>
        </a:fill>
      </a:tcStyle>
    </a:wholeTbl>
    <a:band1H>
      <a:tcTxStyle b="off" i="off"/>
      <a:tcStyle>
        <a:fill>
          <a:solidFill>
            <a:srgbClr val="DEE1E5"/>
          </a:solidFill>
        </a:fill>
      </a:tcStyle>
    </a:band1H>
    <a:band2H>
      <a:tcTxStyle b="off" i="off"/>
    </a:band2H>
    <a:band1V>
      <a:tcTxStyle b="off" i="off"/>
      <a:tcStyle>
        <a:fill>
          <a:solidFill>
            <a:srgbClr val="DEE1E5"/>
          </a:solidFill>
        </a:fill>
      </a:tcStyle>
    </a:band1V>
    <a:band2V>
      <a:tcTxStyle b="off" i="off"/>
    </a:band2V>
    <a:lastCol>
      <a:tcTxStyle b="on" i="off">
        <a:font>
          <a:latin typeface="Franklin Gothic Book"/>
          <a:ea typeface="Franklin Gothic Book"/>
          <a:cs typeface="Franklin Gothic Book"/>
        </a:font>
        <a:schemeClr val="lt1"/>
      </a:tcTxStyle>
      <a:tcStyle>
        <a:fill>
          <a:solidFill>
            <a:schemeClr val="accent1"/>
          </a:solidFill>
        </a:fill>
      </a:tcStyle>
    </a:lastCol>
    <a:firstCol>
      <a:tcTxStyle b="on" i="off">
        <a:font>
          <a:latin typeface="Franklin Gothic Book"/>
          <a:ea typeface="Franklin Gothic Book"/>
          <a:cs typeface="Franklin Gothic Book"/>
        </a:font>
        <a:schemeClr val="lt1"/>
      </a:tcTxStyle>
      <a:tcStyle>
        <a:fill>
          <a:solidFill>
            <a:schemeClr val="accent1"/>
          </a:solidFill>
        </a:fill>
      </a:tcStyle>
    </a:firstCol>
    <a:lastRow>
      <a:tcTxStyle b="on" i="off">
        <a:font>
          <a:latin typeface="Franklin Gothic Book"/>
          <a:ea typeface="Franklin Gothic Book"/>
          <a:cs typeface="Franklin Gothic 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Franklin Gothic Book"/>
          <a:ea typeface="Franklin Gothic Book"/>
          <a:cs typeface="Franklin Gothic 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LibreFranklin-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ibreFranklin-italic.fntdata"/><Relationship Id="rId25" Type="http://schemas.openxmlformats.org/officeDocument/2006/relationships/font" Target="fonts/LibreFranklin-bold.fntdata"/><Relationship Id="rId28" Type="http://schemas.openxmlformats.org/officeDocument/2006/relationships/font" Target="fonts/MerriweatherLight-regular.fntdata"/><Relationship Id="rId27" Type="http://schemas.openxmlformats.org/officeDocument/2006/relationships/font" Target="fonts/LibreFranklin-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Ligh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Light-boldItalic.fntdata"/><Relationship Id="rId30" Type="http://schemas.openxmlformats.org/officeDocument/2006/relationships/font" Target="fonts/MerriweatherLight-italic.fntdata"/><Relationship Id="rId11" Type="http://schemas.openxmlformats.org/officeDocument/2006/relationships/slide" Target="slides/slide6.xml"/><Relationship Id="rId33" Type="http://schemas.openxmlformats.org/officeDocument/2006/relationships/font" Target="fonts/Tahoma-bold.fntdata"/><Relationship Id="rId10" Type="http://schemas.openxmlformats.org/officeDocument/2006/relationships/slide" Target="slides/slide5.xml"/><Relationship Id="rId32" Type="http://schemas.openxmlformats.org/officeDocument/2006/relationships/font" Target="fonts/Tahoma-regular.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flipH="1">
            <a:off x="3886200" y="0"/>
            <a:ext cx="2971800" cy="458788"/>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flipH="1">
            <a:off x="3886200" y="8685213"/>
            <a:ext cx="2971800" cy="458787"/>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r">
              <a:lnSpc>
                <a:spcPct val="100000"/>
              </a:lnSpc>
              <a:spcBef>
                <a:spcPts val="0"/>
              </a:spcBef>
              <a:spcAft>
                <a:spcPts val="0"/>
              </a:spcAft>
              <a:buClr>
                <a:srgbClr val="000000"/>
              </a:buClr>
              <a:buSzPts val="1200"/>
              <a:buFont typeface="Arial"/>
              <a:buNone/>
            </a:pPr>
            <a:fld id="{00000000-1234-1234-1234-123412341234}" type="slidenum">
              <a:rPr b="0" i="0" lang="iw-I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51e97503b4_0_0:notes"/>
          <p:cNvSpPr txBox="1"/>
          <p:nvPr>
            <p:ph idx="1" type="body"/>
          </p:nvPr>
        </p:nvSpPr>
        <p:spPr>
          <a:xfrm flipH="1">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g251e97503b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33: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בסרטון של בלה גרף יש התייחסות נהדרת לשטח שתופסות צורות לא יעילות , וכן בסרטון של הדר רונן </a:t>
            </a:r>
            <a:endParaRPr/>
          </a:p>
        </p:txBody>
      </p:sp>
      <p:sp>
        <p:nvSpPr>
          <p:cNvPr id="187" name="Google Shape;187;p33:notes"/>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י"ב/אדר/תשפ"ג</a:t>
            </a:r>
            <a:endParaRPr/>
          </a:p>
        </p:txBody>
      </p:sp>
      <p:sp>
        <p:nvSpPr>
          <p:cNvPr id="188" name="Google Shape;188;p33:notes"/>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34: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t/>
            </a:r>
            <a:endParaRPr/>
          </a:p>
        </p:txBody>
      </p:sp>
      <p:sp>
        <p:nvSpPr>
          <p:cNvPr id="198" name="Google Shape;198;p34:notes"/>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י"ב/אדר/תשפ"ג</a:t>
            </a:r>
            <a:endParaRPr/>
          </a:p>
        </p:txBody>
      </p:sp>
      <p:sp>
        <p:nvSpPr>
          <p:cNvPr id="199" name="Google Shape;199;p34:notes"/>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35: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dk1"/>
              </a:buClr>
              <a:buSzPts val="1200"/>
              <a:buFont typeface="Calibri"/>
              <a:buNone/>
            </a:pPr>
            <a:r>
              <a:rPr lang="iw-IL"/>
              <a:t>בסרטון של בלה גרף יש התייחסות נהדרת לשטח שתופסות צורות לא יעילות </a:t>
            </a:r>
            <a:br>
              <a:rPr lang="iw-IL"/>
            </a:br>
            <a:r>
              <a:rPr lang="iw-IL"/>
              <a:t>וכן בסרטון של הדר </a:t>
            </a:r>
            <a:endParaRPr/>
          </a:p>
          <a:p>
            <a:pPr indent="0" lvl="0" marL="0" rtl="1" algn="r">
              <a:lnSpc>
                <a:spcPct val="100000"/>
              </a:lnSpc>
              <a:spcBef>
                <a:spcPts val="0"/>
              </a:spcBef>
              <a:spcAft>
                <a:spcPts val="0"/>
              </a:spcAft>
              <a:buSzPts val="1400"/>
              <a:buNone/>
            </a:pPr>
            <a:r>
              <a:t/>
            </a:r>
            <a:endParaRPr/>
          </a:p>
        </p:txBody>
      </p:sp>
      <p:sp>
        <p:nvSpPr>
          <p:cNvPr id="211" name="Google Shape;211;p35:notes"/>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י"ב/אדר/תשפ"ג</a:t>
            </a:r>
            <a:endParaRPr/>
          </a:p>
        </p:txBody>
      </p:sp>
      <p:sp>
        <p:nvSpPr>
          <p:cNvPr id="212" name="Google Shape;212;p35:notes"/>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36: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כדאי להדגיש לתלמידים שדוגמה זאת מראה שלמרות שהדשבורד יפיפה מבחינה ויזוואלית הוא מאוד לא יעיל, יש יותר מידי מוקדי משיכה לעין , תנועות העיניים מעידות על בלבול מסויים וחוסר מיקוד של המתבוננים בנתונים</a:t>
            </a:r>
            <a:endParaRPr/>
          </a:p>
        </p:txBody>
      </p:sp>
      <p:sp>
        <p:nvSpPr>
          <p:cNvPr id="225" name="Google Shape;225;p36:notes"/>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י"ב/אדר/תשפ"ג</a:t>
            </a:r>
            <a:endParaRPr/>
          </a:p>
        </p:txBody>
      </p:sp>
      <p:sp>
        <p:nvSpPr>
          <p:cNvPr id="226" name="Google Shape;226;p36:notes"/>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37: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38: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כדאי להדגים על דשבורד זה מה שלמדנו עד עכשיו: KPI בצד </a:t>
            </a:r>
            <a:r>
              <a:rPr lang="iw-IL">
                <a:extLst>
                  <a:ext uri="http://customooxmlschemas.google.com/">
                    <go:slidesCustomData xmlns:go="http://customooxmlschemas.google.com/" textRoundtripDataId="8"/>
                  </a:ext>
                </a:extLst>
              </a:rPr>
              <a:t>ימין </a:t>
            </a:r>
            <a:r>
              <a:rPr lang="iw-IL"/>
              <a:t>,  תצוגה לפי חשיבות מצד שמאל למעלה, כותרת ברורה מציגה את הבעיה כותרות משנה ליד כל גרף וכן פלטת צבעים אחידה שמבליטה את התלונות שעדין פתוחות </a:t>
            </a:r>
            <a:endParaRPr/>
          </a:p>
        </p:txBody>
      </p:sp>
      <p:sp>
        <p:nvSpPr>
          <p:cNvPr id="243" name="Google Shape;243;p38:notes"/>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י"ב/אדר/תשפ"ג</a:t>
            </a:r>
            <a:endParaRPr/>
          </a:p>
        </p:txBody>
      </p:sp>
      <p:sp>
        <p:nvSpPr>
          <p:cNvPr id="244" name="Google Shape;244;p38:notes"/>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39: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40: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47: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5: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6: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27: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extLst>
                  <a:ext uri="http://customooxmlschemas.google.com/">
                    <go:slidesCustomData xmlns:go="http://customooxmlschemas.google.com/" textRoundtripDataId="0"/>
                  </a:ext>
                </a:extLst>
              </a:rPr>
              <a:t>מה שרואים כאן זה מיפוי של איזורי ההתמקדות של העיניים בעמוד. הקוראים נוטים להתמקד בפינה שמאלית עליונה, לרפרף לצדדים ופינה ימנית תחתונה מקבלת הכי פחות תשומת לב . המחקרים נעשו על דפים באנגלית שבהם מתחילים לקרוא באופן טבעי מצד שמאל. לא ידוע לי על מחקר כזה לקוראי שפות שמיות מימין לשמאל. אפשר לתת לתלמידים לחפש מחקר כזה אם השאלה עולה בשיעור.</a:t>
            </a:r>
            <a:endParaRPr/>
          </a:p>
        </p:txBody>
      </p:sp>
      <p:sp>
        <p:nvSpPr>
          <p:cNvPr id="122" name="Google Shape;122;p27:notes"/>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י"ב/אדר/תשפ"ג</a:t>
            </a:r>
            <a:endParaRPr/>
          </a:p>
        </p:txBody>
      </p:sp>
      <p:sp>
        <p:nvSpPr>
          <p:cNvPr id="123" name="Google Shape;123;p27:notes"/>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28: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כדאי לשאול את התלמידים מה לדעתם היו תוצאות המחקר לפני שמראים להם בעמוד הבא. (לינק למחקר מופיע בשקף האחרון)</a:t>
            </a:r>
            <a:endParaRPr/>
          </a:p>
        </p:txBody>
      </p:sp>
      <p:sp>
        <p:nvSpPr>
          <p:cNvPr id="134" name="Google Shape;134;p28:notes"/>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י"ב/אדר/תשפ"ג</a:t>
            </a:r>
            <a:endParaRPr/>
          </a:p>
        </p:txBody>
      </p:sp>
      <p:sp>
        <p:nvSpPr>
          <p:cNvPr id="135" name="Google Shape;135;p28:notes"/>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29: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מה שרואים כאן זה שהקוראים נוטים להתמקד בפינה שמאלית עליונה, לרפרף לצדדים ופינה ימנית תחתונה מקבלת הכי פחות תשומת לב</a:t>
            </a:r>
            <a:endParaRPr/>
          </a:p>
          <a:p>
            <a:pPr indent="0" lvl="0" marL="0" rtl="1" algn="r">
              <a:lnSpc>
                <a:spcPct val="100000"/>
              </a:lnSpc>
              <a:spcBef>
                <a:spcPts val="0"/>
              </a:spcBef>
              <a:spcAft>
                <a:spcPts val="0"/>
              </a:spcAft>
              <a:buSzPts val="1400"/>
              <a:buNone/>
            </a:pPr>
            <a:r>
              <a:rPr lang="iw-IL"/>
              <a:t>לפני שחושפים את המסקנה בתחתית העמוד – דונו עם התלמידים במסקנות הנובעות מהנתונים המוצגים בשתי הטבלאות </a:t>
            </a:r>
            <a:endParaRPr/>
          </a:p>
        </p:txBody>
      </p:sp>
      <p:sp>
        <p:nvSpPr>
          <p:cNvPr id="145" name="Google Shape;145;p29:notes"/>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י"ב/אדר/תשפ"ג</a:t>
            </a:r>
            <a:endParaRPr/>
          </a:p>
        </p:txBody>
      </p:sp>
      <p:sp>
        <p:nvSpPr>
          <p:cNvPr id="146" name="Google Shape;146;p29:notes"/>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30: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המושג KPI חשוב ומתקשר מאוד לדשבורד שכן נציג את הKPI בדשבורד ובגלל חשיבותם יוצגו במקום מרכזי. </a:t>
            </a:r>
            <a:endParaRPr/>
          </a:p>
        </p:txBody>
      </p:sp>
      <p:sp>
        <p:nvSpPr>
          <p:cNvPr id="157" name="Google Shape;157;p30:notes"/>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י"ב/אדר/תשפ"ג</a:t>
            </a:r>
            <a:endParaRPr/>
          </a:p>
        </p:txBody>
      </p:sp>
      <p:sp>
        <p:nvSpPr>
          <p:cNvPr id="158" name="Google Shape;158;p30:notes"/>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31: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t/>
            </a:r>
            <a:endParaRPr/>
          </a:p>
        </p:txBody>
      </p:sp>
      <p:sp>
        <p:nvSpPr>
          <p:cNvPr id="166" name="Google Shape;166;p31:notes"/>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י"ב/אדר/תשפ"ג</a:t>
            </a:r>
            <a:endParaRPr/>
          </a:p>
        </p:txBody>
      </p:sp>
      <p:sp>
        <p:nvSpPr>
          <p:cNvPr id="167" name="Google Shape;167;p31:notes"/>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32: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t/>
            </a:r>
            <a:endParaRPr/>
          </a:p>
        </p:txBody>
      </p:sp>
      <p:sp>
        <p:nvSpPr>
          <p:cNvPr id="177" name="Google Shape;177;p32:notes"/>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י"ב/אדר/תשפ"ג</a:t>
            </a:r>
            <a:endParaRPr/>
          </a:p>
        </p:txBody>
      </p:sp>
      <p:sp>
        <p:nvSpPr>
          <p:cNvPr id="178" name="Google Shape;178;p32:notes"/>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עם כיתוב" showMasterSp="0" type="picTx">
  <p:cSld name="PICTURE_WITH_CAPTION_TEXT">
    <p:spTree>
      <p:nvGrpSpPr>
        <p:cNvPr id="17" name="Shape 17"/>
        <p:cNvGrpSpPr/>
        <p:nvPr/>
      </p:nvGrpSpPr>
      <p:grpSpPr>
        <a:xfrm>
          <a:off x="0" y="0"/>
          <a:ext cx="0" cy="0"/>
          <a:chOff x="0" y="0"/>
          <a:chExt cx="0" cy="0"/>
        </a:xfrm>
      </p:grpSpPr>
      <p:sp>
        <p:nvSpPr>
          <p:cNvPr id="18" name="Google Shape;18;p49"/>
          <p:cNvSpPr/>
          <p:nvPr/>
        </p:nvSpPr>
        <p:spPr>
          <a:xfrm flipH="1">
            <a:off x="3175" y="4578350"/>
            <a:ext cx="12188825" cy="2279650"/>
          </a:xfrm>
          <a:prstGeom prst="rect">
            <a:avLst/>
          </a:prstGeom>
          <a:solidFill>
            <a:srgbClr val="262626"/>
          </a:solid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19" name="Google Shape;19;p49"/>
          <p:cNvSpPr/>
          <p:nvPr>
            <p:ph idx="2" type="pic"/>
          </p:nvPr>
        </p:nvSpPr>
        <p:spPr>
          <a:xfrm flipH="1">
            <a:off x="0" y="0"/>
            <a:ext cx="12191985" cy="4578350"/>
          </a:xfrm>
          <a:prstGeom prst="rect">
            <a:avLst/>
          </a:prstGeom>
          <a:solidFill>
            <a:srgbClr val="D8D8D8"/>
          </a:solidFill>
          <a:ln>
            <a:noFill/>
          </a:ln>
        </p:spPr>
      </p:sp>
      <p:sp>
        <p:nvSpPr>
          <p:cNvPr id="20" name="Google Shape;20;p49"/>
          <p:cNvSpPr txBox="1"/>
          <p:nvPr>
            <p:ph type="title"/>
          </p:nvPr>
        </p:nvSpPr>
        <p:spPr>
          <a:xfrm flipH="1">
            <a:off x="981076" y="4799362"/>
            <a:ext cx="10113645" cy="743682"/>
          </a:xfrm>
          <a:prstGeom prst="rect">
            <a:avLst/>
          </a:prstGeom>
          <a:noFill/>
          <a:ln>
            <a:noFill/>
          </a:ln>
        </p:spPr>
        <p:txBody>
          <a:bodyPr anchorCtr="0" anchor="b" bIns="0" lIns="91425" spcFirstLastPara="1" rIns="91425" wrap="square" tIns="0">
            <a:noAutofit/>
          </a:bodyPr>
          <a:lstStyle>
            <a:lvl1pPr lvl="0" rtl="1" algn="r">
              <a:lnSpc>
                <a:spcPct val="90000"/>
              </a:lnSpc>
              <a:spcBef>
                <a:spcPts val="0"/>
              </a:spcBef>
              <a:spcAft>
                <a:spcPts val="0"/>
              </a:spcAft>
              <a:buClr>
                <a:srgbClr val="FFFFFF"/>
              </a:buClr>
              <a:buSzPts val="3600"/>
              <a:buFont typeface="Tahoma"/>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9"/>
          <p:cNvSpPr txBox="1"/>
          <p:nvPr>
            <p:ph idx="1" type="body"/>
          </p:nvPr>
        </p:nvSpPr>
        <p:spPr>
          <a:xfrm flipH="1">
            <a:off x="981457" y="5715000"/>
            <a:ext cx="10113264" cy="609600"/>
          </a:xfrm>
          <a:prstGeom prst="rect">
            <a:avLst/>
          </a:prstGeom>
          <a:noFill/>
          <a:ln>
            <a:noFill/>
          </a:ln>
        </p:spPr>
        <p:txBody>
          <a:bodyPr anchorCtr="0" anchor="t" bIns="0" lIns="91425" spcFirstLastPara="1" rIns="91425" wrap="square" tIns="0">
            <a:normAutofit/>
          </a:bodyPr>
          <a:lstStyle>
            <a:lvl1pPr indent="-228600" lvl="0" marL="457200" rtl="1" algn="r">
              <a:lnSpc>
                <a:spcPct val="110000"/>
              </a:lnSpc>
              <a:spcBef>
                <a:spcPts val="0"/>
              </a:spcBef>
              <a:spcAft>
                <a:spcPts val="0"/>
              </a:spcAft>
              <a:buSzPts val="1800"/>
              <a:buNone/>
              <a:defRPr sz="1800">
                <a:solidFill>
                  <a:srgbClr val="FFFFFF"/>
                </a:solidFill>
              </a:defRPr>
            </a:lvl1pPr>
            <a:lvl2pPr indent="-228600" lvl="1" marL="914400" rtl="1" algn="r">
              <a:lnSpc>
                <a:spcPct val="100000"/>
              </a:lnSpc>
              <a:spcBef>
                <a:spcPts val="600"/>
              </a:spcBef>
              <a:spcAft>
                <a:spcPts val="0"/>
              </a:spcAft>
              <a:buClr>
                <a:srgbClr val="3F3F3F"/>
              </a:buClr>
              <a:buSzPts val="1200"/>
              <a:buNone/>
              <a:defRPr sz="1200"/>
            </a:lvl2pPr>
            <a:lvl3pPr indent="-228600" lvl="2" marL="1371600" rtl="1" algn="r">
              <a:lnSpc>
                <a:spcPct val="100000"/>
              </a:lnSpc>
              <a:spcBef>
                <a:spcPts val="400"/>
              </a:spcBef>
              <a:spcAft>
                <a:spcPts val="0"/>
              </a:spcAft>
              <a:buClr>
                <a:srgbClr val="3F3F3F"/>
              </a:buClr>
              <a:buSzPts val="1000"/>
              <a:buNone/>
              <a:defRPr sz="1000"/>
            </a:lvl3pPr>
            <a:lvl4pPr indent="-228600" lvl="3" marL="1828800" rtl="1" algn="r">
              <a:lnSpc>
                <a:spcPct val="100000"/>
              </a:lnSpc>
              <a:spcBef>
                <a:spcPts val="400"/>
              </a:spcBef>
              <a:spcAft>
                <a:spcPts val="0"/>
              </a:spcAft>
              <a:buClr>
                <a:srgbClr val="3F3F3F"/>
              </a:buClr>
              <a:buSzPts val="900"/>
              <a:buNone/>
              <a:defRPr sz="900"/>
            </a:lvl4pPr>
            <a:lvl5pPr indent="-228600" lvl="4" marL="2286000" rtl="1" algn="r">
              <a:lnSpc>
                <a:spcPct val="100000"/>
              </a:lnSpc>
              <a:spcBef>
                <a:spcPts val="400"/>
              </a:spcBef>
              <a:spcAft>
                <a:spcPts val="0"/>
              </a:spcAft>
              <a:buClr>
                <a:srgbClr val="3F3F3F"/>
              </a:buClr>
              <a:buSzPts val="900"/>
              <a:buNone/>
              <a:defRPr sz="900"/>
            </a:lvl5pPr>
            <a:lvl6pPr indent="-228600" lvl="5" marL="2743200" rtl="1" algn="r">
              <a:lnSpc>
                <a:spcPct val="90000"/>
              </a:lnSpc>
              <a:spcBef>
                <a:spcPts val="400"/>
              </a:spcBef>
              <a:spcAft>
                <a:spcPts val="0"/>
              </a:spcAft>
              <a:buSzPts val="900"/>
              <a:buNone/>
              <a:defRPr sz="900"/>
            </a:lvl6pPr>
            <a:lvl7pPr indent="-228600" lvl="6" marL="3200400" rtl="1" algn="r">
              <a:lnSpc>
                <a:spcPct val="90000"/>
              </a:lnSpc>
              <a:spcBef>
                <a:spcPts val="400"/>
              </a:spcBef>
              <a:spcAft>
                <a:spcPts val="0"/>
              </a:spcAft>
              <a:buSzPts val="900"/>
              <a:buNone/>
              <a:defRPr sz="900"/>
            </a:lvl7pPr>
            <a:lvl8pPr indent="-228600" lvl="7" marL="3657600" rtl="1" algn="r">
              <a:lnSpc>
                <a:spcPct val="90000"/>
              </a:lnSpc>
              <a:spcBef>
                <a:spcPts val="400"/>
              </a:spcBef>
              <a:spcAft>
                <a:spcPts val="0"/>
              </a:spcAft>
              <a:buSzPts val="900"/>
              <a:buNone/>
              <a:defRPr sz="900"/>
            </a:lvl8pPr>
            <a:lvl9pPr indent="-228600" lvl="8" marL="4114800" rtl="1" algn="r">
              <a:lnSpc>
                <a:spcPct val="90000"/>
              </a:lnSpc>
              <a:spcBef>
                <a:spcPts val="400"/>
              </a:spcBef>
              <a:spcAft>
                <a:spcPts val="400"/>
              </a:spcAft>
              <a:buSzPts val="900"/>
              <a:buNone/>
              <a:defRPr sz="900"/>
            </a:lvl9pPr>
          </a:lstStyle>
          <a:p/>
        </p:txBody>
      </p:sp>
      <p:sp>
        <p:nvSpPr>
          <p:cNvPr id="22" name="Google Shape;22;p49"/>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23" name="Google Shape;23;p49"/>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24" name="Google Shape;24;p49"/>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ריק" showMasterSp="0" type="blank">
  <p:cSld name="BLANK">
    <p:spTree>
      <p:nvGrpSpPr>
        <p:cNvPr id="78" name="Shape 78"/>
        <p:cNvGrpSpPr/>
        <p:nvPr/>
      </p:nvGrpSpPr>
      <p:grpSpPr>
        <a:xfrm>
          <a:off x="0" y="0"/>
          <a:ext cx="0" cy="0"/>
          <a:chOff x="0" y="0"/>
          <a:chExt cx="0" cy="0"/>
        </a:xfrm>
      </p:grpSpPr>
      <p:sp>
        <p:nvSpPr>
          <p:cNvPr id="79" name="Google Shape;79;p58"/>
          <p:cNvSpPr/>
          <p:nvPr/>
        </p:nvSpPr>
        <p:spPr>
          <a:xfrm flipH="1">
            <a:off x="0" y="6400800"/>
            <a:ext cx="12188825" cy="457200"/>
          </a:xfrm>
          <a:prstGeom prst="rect">
            <a:avLst/>
          </a:prstGeom>
          <a:solidFill>
            <a:srgbClr val="262626"/>
          </a:solid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80" name="Google Shape;80;p58"/>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81" name="Google Shape;81;p58"/>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82" name="Google Shape;82;p58"/>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טקסט אנכי" type="vertTx">
  <p:cSld name="VERTICAL_TEXT">
    <p:spTree>
      <p:nvGrpSpPr>
        <p:cNvPr id="83" name="Shape 83"/>
        <p:cNvGrpSpPr/>
        <p:nvPr/>
      </p:nvGrpSpPr>
      <p:grpSpPr>
        <a:xfrm>
          <a:off x="0" y="0"/>
          <a:ext cx="0" cy="0"/>
          <a:chOff x="0" y="0"/>
          <a:chExt cx="0" cy="0"/>
        </a:xfrm>
      </p:grpSpPr>
      <p:sp>
        <p:nvSpPr>
          <p:cNvPr id="84" name="Google Shape;84;p59"/>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3F3F3F"/>
              </a:buClr>
              <a:buSzPts val="4700"/>
              <a:buFont typeface="Tahom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59"/>
          <p:cNvSpPr txBox="1"/>
          <p:nvPr>
            <p:ph idx="1" type="body"/>
          </p:nvPr>
        </p:nvSpPr>
        <p:spPr>
          <a:xfrm flipH="1" rot="5400000">
            <a:off x="4185074" y="-1040554"/>
            <a:ext cx="3760891" cy="10058400"/>
          </a:xfrm>
          <a:prstGeom prst="rect">
            <a:avLst/>
          </a:prstGeom>
          <a:noFill/>
          <a:ln>
            <a:noFill/>
          </a:ln>
        </p:spPr>
        <p:txBody>
          <a:bodyPr anchorCtr="0" anchor="t" bIns="0" lIns="45700" spcFirstLastPara="1" rIns="45700" wrap="square" tIns="0">
            <a:normAutofit/>
          </a:bodyPr>
          <a:lstStyle>
            <a:lvl1pPr indent="-349250" lvl="0" marL="457200" rtl="1" algn="r">
              <a:lnSpc>
                <a:spcPct val="110000"/>
              </a:lnSpc>
              <a:spcBef>
                <a:spcPts val="1200"/>
              </a:spcBef>
              <a:spcAft>
                <a:spcPts val="0"/>
              </a:spcAft>
              <a:buSzPts val="1900"/>
              <a:buChar char=" "/>
              <a:defRPr/>
            </a:lvl1pPr>
            <a:lvl2pPr indent="-336550" lvl="1" marL="914400" rtl="1" algn="r">
              <a:lnSpc>
                <a:spcPct val="100000"/>
              </a:lnSpc>
              <a:spcBef>
                <a:spcPts val="200"/>
              </a:spcBef>
              <a:spcAft>
                <a:spcPts val="0"/>
              </a:spcAft>
              <a:buClr>
                <a:srgbClr val="3F3F3F"/>
              </a:buClr>
              <a:buSzPts val="1700"/>
              <a:buChar char="◦"/>
              <a:defRPr/>
            </a:lvl2pPr>
            <a:lvl3pPr indent="-311150" lvl="2" marL="1371600" rtl="1" algn="r">
              <a:lnSpc>
                <a:spcPct val="100000"/>
              </a:lnSpc>
              <a:spcBef>
                <a:spcPts val="400"/>
              </a:spcBef>
              <a:spcAft>
                <a:spcPts val="0"/>
              </a:spcAft>
              <a:buClr>
                <a:srgbClr val="3F3F3F"/>
              </a:buClr>
              <a:buSzPts val="1300"/>
              <a:buChar char="◦"/>
              <a:defRPr/>
            </a:lvl3pPr>
            <a:lvl4pPr indent="-311150" lvl="3" marL="1828800" rtl="1" algn="r">
              <a:lnSpc>
                <a:spcPct val="100000"/>
              </a:lnSpc>
              <a:spcBef>
                <a:spcPts val="400"/>
              </a:spcBef>
              <a:spcAft>
                <a:spcPts val="0"/>
              </a:spcAft>
              <a:buClr>
                <a:srgbClr val="3F3F3F"/>
              </a:buClr>
              <a:buSzPts val="1300"/>
              <a:buChar char="◦"/>
              <a:defRPr/>
            </a:lvl4pPr>
            <a:lvl5pPr indent="-311150" lvl="4" marL="2286000" rtl="1" algn="r">
              <a:lnSpc>
                <a:spcPct val="100000"/>
              </a:lnSpc>
              <a:spcBef>
                <a:spcPts val="400"/>
              </a:spcBef>
              <a:spcAft>
                <a:spcPts val="0"/>
              </a:spcAft>
              <a:buClr>
                <a:srgbClr val="3F3F3F"/>
              </a:buClr>
              <a:buSzPts val="1300"/>
              <a:buChar char="◦"/>
              <a:defRPr/>
            </a:lvl5pPr>
            <a:lvl6pPr indent="-342900" lvl="5" marL="2743200" rtl="1" algn="r">
              <a:lnSpc>
                <a:spcPct val="90000"/>
              </a:lnSpc>
              <a:spcBef>
                <a:spcPts val="400"/>
              </a:spcBef>
              <a:spcAft>
                <a:spcPts val="0"/>
              </a:spcAft>
              <a:buSzPts val="1800"/>
              <a:buChar char="◦"/>
              <a:defRPr/>
            </a:lvl6pPr>
            <a:lvl7pPr indent="-342900" lvl="6" marL="3200400" rtl="1" algn="r">
              <a:lnSpc>
                <a:spcPct val="90000"/>
              </a:lnSpc>
              <a:spcBef>
                <a:spcPts val="400"/>
              </a:spcBef>
              <a:spcAft>
                <a:spcPts val="0"/>
              </a:spcAft>
              <a:buSzPts val="1800"/>
              <a:buChar char="◦"/>
              <a:defRPr/>
            </a:lvl7pPr>
            <a:lvl8pPr indent="-342900" lvl="7" marL="3657600" rtl="1" algn="r">
              <a:lnSpc>
                <a:spcPct val="90000"/>
              </a:lnSpc>
              <a:spcBef>
                <a:spcPts val="400"/>
              </a:spcBef>
              <a:spcAft>
                <a:spcPts val="0"/>
              </a:spcAft>
              <a:buSzPts val="1800"/>
              <a:buChar char="◦"/>
              <a:defRPr/>
            </a:lvl8pPr>
            <a:lvl9pPr indent="-342900" lvl="8" marL="4114800" rtl="1" algn="r">
              <a:lnSpc>
                <a:spcPct val="90000"/>
              </a:lnSpc>
              <a:spcBef>
                <a:spcPts val="400"/>
              </a:spcBef>
              <a:spcAft>
                <a:spcPts val="400"/>
              </a:spcAft>
              <a:buSzPts val="1800"/>
              <a:buChar char="◦"/>
              <a:defRPr/>
            </a:lvl9pPr>
          </a:lstStyle>
          <a:p/>
        </p:txBody>
      </p:sp>
      <p:sp>
        <p:nvSpPr>
          <p:cNvPr id="86" name="Google Shape;86;p59"/>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87" name="Google Shape;87;p59"/>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88" name="Google Shape;88;p59"/>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אנכית וטקסט" showMasterSp="0" type="vertTitleAndTx">
  <p:cSld name="VERTICAL_TITLE_AND_VERTICAL_TEXT">
    <p:spTree>
      <p:nvGrpSpPr>
        <p:cNvPr id="89" name="Shape 89"/>
        <p:cNvGrpSpPr/>
        <p:nvPr/>
      </p:nvGrpSpPr>
      <p:grpSpPr>
        <a:xfrm>
          <a:off x="0" y="0"/>
          <a:ext cx="0" cy="0"/>
          <a:chOff x="0" y="0"/>
          <a:chExt cx="0" cy="0"/>
        </a:xfrm>
      </p:grpSpPr>
      <p:sp>
        <p:nvSpPr>
          <p:cNvPr id="90" name="Google Shape;90;p60"/>
          <p:cNvSpPr/>
          <p:nvPr/>
        </p:nvSpPr>
        <p:spPr>
          <a:xfrm flipH="1">
            <a:off x="0" y="6400800"/>
            <a:ext cx="12188825" cy="457200"/>
          </a:xfrm>
          <a:prstGeom prst="rect">
            <a:avLst/>
          </a:prstGeom>
          <a:solidFill>
            <a:srgbClr val="262626"/>
          </a:solid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91" name="Google Shape;91;p60"/>
          <p:cNvSpPr txBox="1"/>
          <p:nvPr>
            <p:ph type="title"/>
          </p:nvPr>
        </p:nvSpPr>
        <p:spPr>
          <a:xfrm flipH="1" rot="5400000">
            <a:off x="-727299" y="1977801"/>
            <a:ext cx="5759898" cy="26289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3F3F3F"/>
              </a:buClr>
              <a:buSzPts val="4700"/>
              <a:buFont typeface="Tahom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60"/>
          <p:cNvSpPr txBox="1"/>
          <p:nvPr>
            <p:ph idx="1" type="body"/>
          </p:nvPr>
        </p:nvSpPr>
        <p:spPr>
          <a:xfrm flipH="1" rot="5400000">
            <a:off x="4606701" y="-574899"/>
            <a:ext cx="5759898" cy="7734300"/>
          </a:xfrm>
          <a:prstGeom prst="rect">
            <a:avLst/>
          </a:prstGeom>
          <a:noFill/>
          <a:ln>
            <a:noFill/>
          </a:ln>
        </p:spPr>
        <p:txBody>
          <a:bodyPr anchorCtr="0" anchor="t" bIns="0" lIns="45700" spcFirstLastPara="1" rIns="45700" wrap="square" tIns="0">
            <a:normAutofit/>
          </a:bodyPr>
          <a:lstStyle>
            <a:lvl1pPr indent="-349250" lvl="0" marL="457200" rtl="1" algn="r">
              <a:lnSpc>
                <a:spcPct val="110000"/>
              </a:lnSpc>
              <a:spcBef>
                <a:spcPts val="1200"/>
              </a:spcBef>
              <a:spcAft>
                <a:spcPts val="0"/>
              </a:spcAft>
              <a:buSzPts val="1900"/>
              <a:buChar char=" "/>
              <a:defRPr/>
            </a:lvl1pPr>
            <a:lvl2pPr indent="-336550" lvl="1" marL="914400" rtl="1" algn="r">
              <a:lnSpc>
                <a:spcPct val="100000"/>
              </a:lnSpc>
              <a:spcBef>
                <a:spcPts val="200"/>
              </a:spcBef>
              <a:spcAft>
                <a:spcPts val="0"/>
              </a:spcAft>
              <a:buClr>
                <a:srgbClr val="3F3F3F"/>
              </a:buClr>
              <a:buSzPts val="1700"/>
              <a:buChar char="◦"/>
              <a:defRPr/>
            </a:lvl2pPr>
            <a:lvl3pPr indent="-311150" lvl="2" marL="1371600" rtl="1" algn="r">
              <a:lnSpc>
                <a:spcPct val="100000"/>
              </a:lnSpc>
              <a:spcBef>
                <a:spcPts val="400"/>
              </a:spcBef>
              <a:spcAft>
                <a:spcPts val="0"/>
              </a:spcAft>
              <a:buClr>
                <a:srgbClr val="3F3F3F"/>
              </a:buClr>
              <a:buSzPts val="1300"/>
              <a:buChar char="◦"/>
              <a:defRPr/>
            </a:lvl3pPr>
            <a:lvl4pPr indent="-311150" lvl="3" marL="1828800" rtl="1" algn="r">
              <a:lnSpc>
                <a:spcPct val="100000"/>
              </a:lnSpc>
              <a:spcBef>
                <a:spcPts val="400"/>
              </a:spcBef>
              <a:spcAft>
                <a:spcPts val="0"/>
              </a:spcAft>
              <a:buClr>
                <a:srgbClr val="3F3F3F"/>
              </a:buClr>
              <a:buSzPts val="1300"/>
              <a:buChar char="◦"/>
              <a:defRPr/>
            </a:lvl4pPr>
            <a:lvl5pPr indent="-311150" lvl="4" marL="2286000" rtl="1" algn="r">
              <a:lnSpc>
                <a:spcPct val="100000"/>
              </a:lnSpc>
              <a:spcBef>
                <a:spcPts val="400"/>
              </a:spcBef>
              <a:spcAft>
                <a:spcPts val="0"/>
              </a:spcAft>
              <a:buClr>
                <a:srgbClr val="3F3F3F"/>
              </a:buClr>
              <a:buSzPts val="1300"/>
              <a:buChar char="◦"/>
              <a:defRPr/>
            </a:lvl5pPr>
            <a:lvl6pPr indent="-342900" lvl="5" marL="2743200" rtl="1" algn="r">
              <a:lnSpc>
                <a:spcPct val="90000"/>
              </a:lnSpc>
              <a:spcBef>
                <a:spcPts val="400"/>
              </a:spcBef>
              <a:spcAft>
                <a:spcPts val="0"/>
              </a:spcAft>
              <a:buSzPts val="1800"/>
              <a:buChar char="◦"/>
              <a:defRPr/>
            </a:lvl6pPr>
            <a:lvl7pPr indent="-342900" lvl="6" marL="3200400" rtl="1" algn="r">
              <a:lnSpc>
                <a:spcPct val="90000"/>
              </a:lnSpc>
              <a:spcBef>
                <a:spcPts val="400"/>
              </a:spcBef>
              <a:spcAft>
                <a:spcPts val="0"/>
              </a:spcAft>
              <a:buSzPts val="1800"/>
              <a:buChar char="◦"/>
              <a:defRPr/>
            </a:lvl7pPr>
            <a:lvl8pPr indent="-342900" lvl="7" marL="3657600" rtl="1" algn="r">
              <a:lnSpc>
                <a:spcPct val="90000"/>
              </a:lnSpc>
              <a:spcBef>
                <a:spcPts val="400"/>
              </a:spcBef>
              <a:spcAft>
                <a:spcPts val="0"/>
              </a:spcAft>
              <a:buSzPts val="1800"/>
              <a:buChar char="◦"/>
              <a:defRPr/>
            </a:lvl8pPr>
            <a:lvl9pPr indent="-342900" lvl="8" marL="4114800" rtl="1" algn="r">
              <a:lnSpc>
                <a:spcPct val="90000"/>
              </a:lnSpc>
              <a:spcBef>
                <a:spcPts val="400"/>
              </a:spcBef>
              <a:spcAft>
                <a:spcPts val="400"/>
              </a:spcAft>
              <a:buSzPts val="1800"/>
              <a:buChar char="◦"/>
              <a:defRPr/>
            </a:lvl9pPr>
          </a:lstStyle>
          <a:p/>
        </p:txBody>
      </p:sp>
      <p:sp>
        <p:nvSpPr>
          <p:cNvPr id="93" name="Google Shape;93;p60"/>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94" name="Google Shape;94;p60"/>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95" name="Google Shape;95;p60"/>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25" name="Shape 25"/>
        <p:cNvGrpSpPr/>
        <p:nvPr/>
      </p:nvGrpSpPr>
      <p:grpSpPr>
        <a:xfrm>
          <a:off x="0" y="0"/>
          <a:ext cx="0" cy="0"/>
          <a:chOff x="0" y="0"/>
          <a:chExt cx="0" cy="0"/>
        </a:xfrm>
      </p:grpSpPr>
      <p:sp>
        <p:nvSpPr>
          <p:cNvPr id="26" name="Google Shape;26;p50"/>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3F3F3F"/>
              </a:buClr>
              <a:buSzPts val="4700"/>
              <a:buFont typeface="Tahom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0"/>
          <p:cNvSpPr txBox="1"/>
          <p:nvPr>
            <p:ph idx="1" type="body"/>
          </p:nvPr>
        </p:nvSpPr>
        <p:spPr>
          <a:xfrm flipH="1">
            <a:off x="1036320" y="2108201"/>
            <a:ext cx="10058400" cy="3760891"/>
          </a:xfrm>
          <a:prstGeom prst="rect">
            <a:avLst/>
          </a:prstGeom>
          <a:noFill/>
          <a:ln>
            <a:noFill/>
          </a:ln>
        </p:spPr>
        <p:txBody>
          <a:bodyPr anchorCtr="0" anchor="t" bIns="45700" lIns="0" spcFirstLastPara="1" rIns="0" wrap="square" tIns="45700">
            <a:normAutofit/>
          </a:bodyPr>
          <a:lstStyle>
            <a:lvl1pPr indent="-349250" lvl="0" marL="457200" rtl="1" algn="r">
              <a:lnSpc>
                <a:spcPct val="110000"/>
              </a:lnSpc>
              <a:spcBef>
                <a:spcPts val="1200"/>
              </a:spcBef>
              <a:spcAft>
                <a:spcPts val="0"/>
              </a:spcAft>
              <a:buSzPts val="1900"/>
              <a:buChar char=" "/>
              <a:defRPr/>
            </a:lvl1pPr>
            <a:lvl2pPr indent="-336550" lvl="1" marL="914400" rtl="1" algn="r">
              <a:lnSpc>
                <a:spcPct val="100000"/>
              </a:lnSpc>
              <a:spcBef>
                <a:spcPts val="200"/>
              </a:spcBef>
              <a:spcAft>
                <a:spcPts val="0"/>
              </a:spcAft>
              <a:buClr>
                <a:srgbClr val="3F3F3F"/>
              </a:buClr>
              <a:buSzPts val="1700"/>
              <a:buChar char="◦"/>
              <a:defRPr/>
            </a:lvl2pPr>
            <a:lvl3pPr indent="-311150" lvl="2" marL="1371600" rtl="1" algn="r">
              <a:lnSpc>
                <a:spcPct val="100000"/>
              </a:lnSpc>
              <a:spcBef>
                <a:spcPts val="400"/>
              </a:spcBef>
              <a:spcAft>
                <a:spcPts val="0"/>
              </a:spcAft>
              <a:buClr>
                <a:srgbClr val="3F3F3F"/>
              </a:buClr>
              <a:buSzPts val="1300"/>
              <a:buChar char="◦"/>
              <a:defRPr/>
            </a:lvl3pPr>
            <a:lvl4pPr indent="-311150" lvl="3" marL="1828800" rtl="1" algn="r">
              <a:lnSpc>
                <a:spcPct val="100000"/>
              </a:lnSpc>
              <a:spcBef>
                <a:spcPts val="400"/>
              </a:spcBef>
              <a:spcAft>
                <a:spcPts val="0"/>
              </a:spcAft>
              <a:buClr>
                <a:srgbClr val="3F3F3F"/>
              </a:buClr>
              <a:buSzPts val="1300"/>
              <a:buChar char="◦"/>
              <a:defRPr/>
            </a:lvl4pPr>
            <a:lvl5pPr indent="-311150" lvl="4" marL="2286000" rtl="1" algn="r">
              <a:lnSpc>
                <a:spcPct val="100000"/>
              </a:lnSpc>
              <a:spcBef>
                <a:spcPts val="400"/>
              </a:spcBef>
              <a:spcAft>
                <a:spcPts val="0"/>
              </a:spcAft>
              <a:buClr>
                <a:srgbClr val="3F3F3F"/>
              </a:buClr>
              <a:buSzPts val="1300"/>
              <a:buChar char="◦"/>
              <a:defRPr/>
            </a:lvl5pPr>
            <a:lvl6pPr indent="-342900" lvl="5" marL="2743200" rtl="1" algn="r">
              <a:lnSpc>
                <a:spcPct val="90000"/>
              </a:lnSpc>
              <a:spcBef>
                <a:spcPts val="400"/>
              </a:spcBef>
              <a:spcAft>
                <a:spcPts val="0"/>
              </a:spcAft>
              <a:buSzPts val="1800"/>
              <a:buChar char="◦"/>
              <a:defRPr/>
            </a:lvl6pPr>
            <a:lvl7pPr indent="-342900" lvl="6" marL="3200400" rtl="1" algn="r">
              <a:lnSpc>
                <a:spcPct val="90000"/>
              </a:lnSpc>
              <a:spcBef>
                <a:spcPts val="400"/>
              </a:spcBef>
              <a:spcAft>
                <a:spcPts val="0"/>
              </a:spcAft>
              <a:buSzPts val="1800"/>
              <a:buChar char="◦"/>
              <a:defRPr/>
            </a:lvl7pPr>
            <a:lvl8pPr indent="-342900" lvl="7" marL="3657600" rtl="1" algn="r">
              <a:lnSpc>
                <a:spcPct val="90000"/>
              </a:lnSpc>
              <a:spcBef>
                <a:spcPts val="400"/>
              </a:spcBef>
              <a:spcAft>
                <a:spcPts val="0"/>
              </a:spcAft>
              <a:buSzPts val="1800"/>
              <a:buChar char="◦"/>
              <a:defRPr/>
            </a:lvl8pPr>
            <a:lvl9pPr indent="-342900" lvl="8" marL="4114800" rtl="1" algn="r">
              <a:lnSpc>
                <a:spcPct val="90000"/>
              </a:lnSpc>
              <a:spcBef>
                <a:spcPts val="400"/>
              </a:spcBef>
              <a:spcAft>
                <a:spcPts val="400"/>
              </a:spcAft>
              <a:buSzPts val="1800"/>
              <a:buChar char="◦"/>
              <a:defRPr/>
            </a:lvl9pPr>
          </a:lstStyle>
          <a:p/>
        </p:txBody>
      </p:sp>
      <p:sp>
        <p:nvSpPr>
          <p:cNvPr id="28" name="Google Shape;28;p50"/>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29" name="Google Shape;29;p50"/>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30" name="Google Shape;30;p50"/>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ני תכנים" type="twoObj">
  <p:cSld name="TWO_OBJECTS">
    <p:spTree>
      <p:nvGrpSpPr>
        <p:cNvPr id="31" name="Shape 31"/>
        <p:cNvGrpSpPr/>
        <p:nvPr/>
      </p:nvGrpSpPr>
      <p:grpSpPr>
        <a:xfrm>
          <a:off x="0" y="0"/>
          <a:ext cx="0" cy="0"/>
          <a:chOff x="0" y="0"/>
          <a:chExt cx="0" cy="0"/>
        </a:xfrm>
      </p:grpSpPr>
      <p:sp>
        <p:nvSpPr>
          <p:cNvPr id="32" name="Google Shape;32;p51"/>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3F3F3F"/>
              </a:buClr>
              <a:buSzPts val="4700"/>
              <a:buFont typeface="Tahom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1"/>
          <p:cNvSpPr txBox="1"/>
          <p:nvPr>
            <p:ph idx="1" type="body"/>
          </p:nvPr>
        </p:nvSpPr>
        <p:spPr>
          <a:xfrm flipH="1">
            <a:off x="6454984" y="2120900"/>
            <a:ext cx="4639736" cy="3748193"/>
          </a:xfrm>
          <a:prstGeom prst="rect">
            <a:avLst/>
          </a:prstGeom>
          <a:noFill/>
          <a:ln>
            <a:noFill/>
          </a:ln>
        </p:spPr>
        <p:txBody>
          <a:bodyPr anchorCtr="0" anchor="t" bIns="45700" lIns="0" spcFirstLastPara="1" rIns="0" wrap="square" tIns="45700">
            <a:normAutofit/>
          </a:bodyPr>
          <a:lstStyle>
            <a:lvl1pPr indent="-349250" lvl="0" marL="457200" rtl="1" algn="r">
              <a:lnSpc>
                <a:spcPct val="110000"/>
              </a:lnSpc>
              <a:spcBef>
                <a:spcPts val="1200"/>
              </a:spcBef>
              <a:spcAft>
                <a:spcPts val="0"/>
              </a:spcAft>
              <a:buSzPts val="1900"/>
              <a:buChar char=" "/>
              <a:defRPr/>
            </a:lvl1pPr>
            <a:lvl2pPr indent="-336550" lvl="1" marL="914400" rtl="1" algn="r">
              <a:lnSpc>
                <a:spcPct val="100000"/>
              </a:lnSpc>
              <a:spcBef>
                <a:spcPts val="200"/>
              </a:spcBef>
              <a:spcAft>
                <a:spcPts val="0"/>
              </a:spcAft>
              <a:buClr>
                <a:srgbClr val="3F3F3F"/>
              </a:buClr>
              <a:buSzPts val="1700"/>
              <a:buChar char="◦"/>
              <a:defRPr/>
            </a:lvl2pPr>
            <a:lvl3pPr indent="-311150" lvl="2" marL="1371600" rtl="1" algn="r">
              <a:lnSpc>
                <a:spcPct val="100000"/>
              </a:lnSpc>
              <a:spcBef>
                <a:spcPts val="400"/>
              </a:spcBef>
              <a:spcAft>
                <a:spcPts val="0"/>
              </a:spcAft>
              <a:buClr>
                <a:srgbClr val="3F3F3F"/>
              </a:buClr>
              <a:buSzPts val="1300"/>
              <a:buChar char="◦"/>
              <a:defRPr/>
            </a:lvl3pPr>
            <a:lvl4pPr indent="-311150" lvl="3" marL="1828800" rtl="1" algn="r">
              <a:lnSpc>
                <a:spcPct val="100000"/>
              </a:lnSpc>
              <a:spcBef>
                <a:spcPts val="400"/>
              </a:spcBef>
              <a:spcAft>
                <a:spcPts val="0"/>
              </a:spcAft>
              <a:buClr>
                <a:srgbClr val="3F3F3F"/>
              </a:buClr>
              <a:buSzPts val="1300"/>
              <a:buChar char="◦"/>
              <a:defRPr/>
            </a:lvl4pPr>
            <a:lvl5pPr indent="-311150" lvl="4" marL="2286000" rtl="1" algn="r">
              <a:lnSpc>
                <a:spcPct val="100000"/>
              </a:lnSpc>
              <a:spcBef>
                <a:spcPts val="400"/>
              </a:spcBef>
              <a:spcAft>
                <a:spcPts val="0"/>
              </a:spcAft>
              <a:buClr>
                <a:srgbClr val="3F3F3F"/>
              </a:buClr>
              <a:buSzPts val="1300"/>
              <a:buChar char="◦"/>
              <a:defRPr/>
            </a:lvl5pPr>
            <a:lvl6pPr indent="-342900" lvl="5" marL="2743200" rtl="1" algn="r">
              <a:lnSpc>
                <a:spcPct val="90000"/>
              </a:lnSpc>
              <a:spcBef>
                <a:spcPts val="400"/>
              </a:spcBef>
              <a:spcAft>
                <a:spcPts val="0"/>
              </a:spcAft>
              <a:buSzPts val="1800"/>
              <a:buChar char="◦"/>
              <a:defRPr/>
            </a:lvl6pPr>
            <a:lvl7pPr indent="-342900" lvl="6" marL="3200400" rtl="1" algn="r">
              <a:lnSpc>
                <a:spcPct val="90000"/>
              </a:lnSpc>
              <a:spcBef>
                <a:spcPts val="400"/>
              </a:spcBef>
              <a:spcAft>
                <a:spcPts val="0"/>
              </a:spcAft>
              <a:buSzPts val="1800"/>
              <a:buChar char="◦"/>
              <a:defRPr/>
            </a:lvl7pPr>
            <a:lvl8pPr indent="-342900" lvl="7" marL="3657600" rtl="1" algn="r">
              <a:lnSpc>
                <a:spcPct val="90000"/>
              </a:lnSpc>
              <a:spcBef>
                <a:spcPts val="400"/>
              </a:spcBef>
              <a:spcAft>
                <a:spcPts val="0"/>
              </a:spcAft>
              <a:buSzPts val="1800"/>
              <a:buChar char="◦"/>
              <a:defRPr/>
            </a:lvl8pPr>
            <a:lvl9pPr indent="-342900" lvl="8" marL="4114800" rtl="1" algn="r">
              <a:lnSpc>
                <a:spcPct val="90000"/>
              </a:lnSpc>
              <a:spcBef>
                <a:spcPts val="400"/>
              </a:spcBef>
              <a:spcAft>
                <a:spcPts val="400"/>
              </a:spcAft>
              <a:buSzPts val="1800"/>
              <a:buChar char="◦"/>
              <a:defRPr/>
            </a:lvl9pPr>
          </a:lstStyle>
          <a:p/>
        </p:txBody>
      </p:sp>
      <p:sp>
        <p:nvSpPr>
          <p:cNvPr id="34" name="Google Shape;34;p51"/>
          <p:cNvSpPr txBox="1"/>
          <p:nvPr>
            <p:ph idx="2" type="body"/>
          </p:nvPr>
        </p:nvSpPr>
        <p:spPr>
          <a:xfrm flipH="1">
            <a:off x="1036320" y="2120900"/>
            <a:ext cx="4639736" cy="3748194"/>
          </a:xfrm>
          <a:prstGeom prst="rect">
            <a:avLst/>
          </a:prstGeom>
          <a:noFill/>
          <a:ln>
            <a:noFill/>
          </a:ln>
        </p:spPr>
        <p:txBody>
          <a:bodyPr anchorCtr="0" anchor="t" bIns="45700" lIns="0" spcFirstLastPara="1" rIns="0" wrap="square" tIns="45700">
            <a:normAutofit/>
          </a:bodyPr>
          <a:lstStyle>
            <a:lvl1pPr indent="-349250" lvl="0" marL="457200" rtl="1" algn="r">
              <a:lnSpc>
                <a:spcPct val="110000"/>
              </a:lnSpc>
              <a:spcBef>
                <a:spcPts val="1200"/>
              </a:spcBef>
              <a:spcAft>
                <a:spcPts val="0"/>
              </a:spcAft>
              <a:buSzPts val="1900"/>
              <a:buChar char=" "/>
              <a:defRPr/>
            </a:lvl1pPr>
            <a:lvl2pPr indent="-336550" lvl="1" marL="914400" rtl="1" algn="r">
              <a:lnSpc>
                <a:spcPct val="100000"/>
              </a:lnSpc>
              <a:spcBef>
                <a:spcPts val="200"/>
              </a:spcBef>
              <a:spcAft>
                <a:spcPts val="0"/>
              </a:spcAft>
              <a:buClr>
                <a:srgbClr val="3F3F3F"/>
              </a:buClr>
              <a:buSzPts val="1700"/>
              <a:buChar char="◦"/>
              <a:defRPr/>
            </a:lvl2pPr>
            <a:lvl3pPr indent="-311150" lvl="2" marL="1371600" rtl="1" algn="r">
              <a:lnSpc>
                <a:spcPct val="100000"/>
              </a:lnSpc>
              <a:spcBef>
                <a:spcPts val="400"/>
              </a:spcBef>
              <a:spcAft>
                <a:spcPts val="0"/>
              </a:spcAft>
              <a:buClr>
                <a:srgbClr val="3F3F3F"/>
              </a:buClr>
              <a:buSzPts val="1300"/>
              <a:buChar char="◦"/>
              <a:defRPr/>
            </a:lvl3pPr>
            <a:lvl4pPr indent="-311150" lvl="3" marL="1828800" rtl="1" algn="r">
              <a:lnSpc>
                <a:spcPct val="100000"/>
              </a:lnSpc>
              <a:spcBef>
                <a:spcPts val="400"/>
              </a:spcBef>
              <a:spcAft>
                <a:spcPts val="0"/>
              </a:spcAft>
              <a:buClr>
                <a:srgbClr val="3F3F3F"/>
              </a:buClr>
              <a:buSzPts val="1300"/>
              <a:buChar char="◦"/>
              <a:defRPr/>
            </a:lvl4pPr>
            <a:lvl5pPr indent="-311150" lvl="4" marL="2286000" rtl="1" algn="r">
              <a:lnSpc>
                <a:spcPct val="100000"/>
              </a:lnSpc>
              <a:spcBef>
                <a:spcPts val="400"/>
              </a:spcBef>
              <a:spcAft>
                <a:spcPts val="0"/>
              </a:spcAft>
              <a:buClr>
                <a:srgbClr val="3F3F3F"/>
              </a:buClr>
              <a:buSzPts val="1300"/>
              <a:buChar char="◦"/>
              <a:defRPr/>
            </a:lvl5pPr>
            <a:lvl6pPr indent="-342900" lvl="5" marL="2743200" rtl="1" algn="r">
              <a:lnSpc>
                <a:spcPct val="90000"/>
              </a:lnSpc>
              <a:spcBef>
                <a:spcPts val="400"/>
              </a:spcBef>
              <a:spcAft>
                <a:spcPts val="0"/>
              </a:spcAft>
              <a:buSzPts val="1800"/>
              <a:buChar char="◦"/>
              <a:defRPr/>
            </a:lvl6pPr>
            <a:lvl7pPr indent="-342900" lvl="6" marL="3200400" rtl="1" algn="r">
              <a:lnSpc>
                <a:spcPct val="90000"/>
              </a:lnSpc>
              <a:spcBef>
                <a:spcPts val="400"/>
              </a:spcBef>
              <a:spcAft>
                <a:spcPts val="0"/>
              </a:spcAft>
              <a:buSzPts val="1800"/>
              <a:buChar char="◦"/>
              <a:defRPr/>
            </a:lvl7pPr>
            <a:lvl8pPr indent="-342900" lvl="7" marL="3657600" rtl="1" algn="r">
              <a:lnSpc>
                <a:spcPct val="90000"/>
              </a:lnSpc>
              <a:spcBef>
                <a:spcPts val="400"/>
              </a:spcBef>
              <a:spcAft>
                <a:spcPts val="0"/>
              </a:spcAft>
              <a:buSzPts val="1800"/>
              <a:buChar char="◦"/>
              <a:defRPr/>
            </a:lvl8pPr>
            <a:lvl9pPr indent="-342900" lvl="8" marL="4114800" rtl="1" algn="r">
              <a:lnSpc>
                <a:spcPct val="90000"/>
              </a:lnSpc>
              <a:spcBef>
                <a:spcPts val="400"/>
              </a:spcBef>
              <a:spcAft>
                <a:spcPts val="400"/>
              </a:spcAft>
              <a:buSzPts val="1800"/>
              <a:buChar char="◦"/>
              <a:defRPr/>
            </a:lvl9pPr>
          </a:lstStyle>
          <a:p/>
        </p:txBody>
      </p:sp>
      <p:sp>
        <p:nvSpPr>
          <p:cNvPr id="35" name="Google Shape;35;p51"/>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36" name="Google Shape;36;p51"/>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37" name="Google Shape;37;p51"/>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וכן עם כיתוב" showMasterSp="0" type="objTx">
  <p:cSld name="OBJECT_WITH_CAPTION_TEXT">
    <p:spTree>
      <p:nvGrpSpPr>
        <p:cNvPr id="38" name="Shape 38"/>
        <p:cNvGrpSpPr/>
        <p:nvPr/>
      </p:nvGrpSpPr>
      <p:grpSpPr>
        <a:xfrm>
          <a:off x="0" y="0"/>
          <a:ext cx="0" cy="0"/>
          <a:chOff x="0" y="0"/>
          <a:chExt cx="0" cy="0"/>
        </a:xfrm>
      </p:grpSpPr>
      <p:sp>
        <p:nvSpPr>
          <p:cNvPr id="39" name="Google Shape;39;p52"/>
          <p:cNvSpPr/>
          <p:nvPr/>
        </p:nvSpPr>
        <p:spPr>
          <a:xfrm flipH="1">
            <a:off x="7537688" y="0"/>
            <a:ext cx="4654296" cy="6858000"/>
          </a:xfrm>
          <a:prstGeom prst="rect">
            <a:avLst/>
          </a:prstGeom>
          <a:solidFill>
            <a:srgbClr val="262626"/>
          </a:solid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40" name="Google Shape;40;p52"/>
          <p:cNvSpPr txBox="1"/>
          <p:nvPr>
            <p:ph type="title"/>
          </p:nvPr>
        </p:nvSpPr>
        <p:spPr>
          <a:xfrm flipH="1">
            <a:off x="8030967" y="786383"/>
            <a:ext cx="3517567" cy="2093975"/>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FFFFFF"/>
              </a:buClr>
              <a:buSzPts val="3600"/>
              <a:buFont typeface="Tahoma"/>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2"/>
          <p:cNvSpPr txBox="1"/>
          <p:nvPr>
            <p:ph idx="1" type="body"/>
          </p:nvPr>
        </p:nvSpPr>
        <p:spPr>
          <a:xfrm flipH="1">
            <a:off x="804672" y="812799"/>
            <a:ext cx="5928344" cy="5294757"/>
          </a:xfrm>
          <a:prstGeom prst="rect">
            <a:avLst/>
          </a:prstGeom>
          <a:noFill/>
          <a:ln>
            <a:noFill/>
          </a:ln>
        </p:spPr>
        <p:txBody>
          <a:bodyPr anchorCtr="0" anchor="t" bIns="45700" lIns="0" spcFirstLastPara="1" rIns="0" wrap="square" tIns="45700">
            <a:normAutofit/>
          </a:bodyPr>
          <a:lstStyle>
            <a:lvl1pPr indent="-349250" lvl="0" marL="457200" rtl="1" algn="r">
              <a:lnSpc>
                <a:spcPct val="110000"/>
              </a:lnSpc>
              <a:spcBef>
                <a:spcPts val="1200"/>
              </a:spcBef>
              <a:spcAft>
                <a:spcPts val="0"/>
              </a:spcAft>
              <a:buSzPts val="1900"/>
              <a:buChar char=" "/>
              <a:defRPr/>
            </a:lvl1pPr>
            <a:lvl2pPr indent="-336550" lvl="1" marL="914400" rtl="1" algn="r">
              <a:lnSpc>
                <a:spcPct val="100000"/>
              </a:lnSpc>
              <a:spcBef>
                <a:spcPts val="200"/>
              </a:spcBef>
              <a:spcAft>
                <a:spcPts val="0"/>
              </a:spcAft>
              <a:buClr>
                <a:srgbClr val="3F3F3F"/>
              </a:buClr>
              <a:buSzPts val="1700"/>
              <a:buChar char="◦"/>
              <a:defRPr/>
            </a:lvl2pPr>
            <a:lvl3pPr indent="-311150" lvl="2" marL="1371600" rtl="1" algn="r">
              <a:lnSpc>
                <a:spcPct val="100000"/>
              </a:lnSpc>
              <a:spcBef>
                <a:spcPts val="400"/>
              </a:spcBef>
              <a:spcAft>
                <a:spcPts val="0"/>
              </a:spcAft>
              <a:buClr>
                <a:srgbClr val="3F3F3F"/>
              </a:buClr>
              <a:buSzPts val="1300"/>
              <a:buChar char="◦"/>
              <a:defRPr/>
            </a:lvl3pPr>
            <a:lvl4pPr indent="-311150" lvl="3" marL="1828800" rtl="1" algn="r">
              <a:lnSpc>
                <a:spcPct val="100000"/>
              </a:lnSpc>
              <a:spcBef>
                <a:spcPts val="400"/>
              </a:spcBef>
              <a:spcAft>
                <a:spcPts val="0"/>
              </a:spcAft>
              <a:buClr>
                <a:srgbClr val="3F3F3F"/>
              </a:buClr>
              <a:buSzPts val="1300"/>
              <a:buChar char="◦"/>
              <a:defRPr/>
            </a:lvl4pPr>
            <a:lvl5pPr indent="-311150" lvl="4" marL="2286000" rtl="1" algn="r">
              <a:lnSpc>
                <a:spcPct val="100000"/>
              </a:lnSpc>
              <a:spcBef>
                <a:spcPts val="400"/>
              </a:spcBef>
              <a:spcAft>
                <a:spcPts val="0"/>
              </a:spcAft>
              <a:buClr>
                <a:srgbClr val="3F3F3F"/>
              </a:buClr>
              <a:buSzPts val="1300"/>
              <a:buChar char="◦"/>
              <a:defRPr/>
            </a:lvl5pPr>
            <a:lvl6pPr indent="-342900" lvl="5" marL="2743200" rtl="1" algn="r">
              <a:lnSpc>
                <a:spcPct val="90000"/>
              </a:lnSpc>
              <a:spcBef>
                <a:spcPts val="400"/>
              </a:spcBef>
              <a:spcAft>
                <a:spcPts val="0"/>
              </a:spcAft>
              <a:buSzPts val="1800"/>
              <a:buChar char="◦"/>
              <a:defRPr/>
            </a:lvl6pPr>
            <a:lvl7pPr indent="-342900" lvl="6" marL="3200400" rtl="1" algn="r">
              <a:lnSpc>
                <a:spcPct val="90000"/>
              </a:lnSpc>
              <a:spcBef>
                <a:spcPts val="400"/>
              </a:spcBef>
              <a:spcAft>
                <a:spcPts val="0"/>
              </a:spcAft>
              <a:buSzPts val="1800"/>
              <a:buChar char="◦"/>
              <a:defRPr/>
            </a:lvl7pPr>
            <a:lvl8pPr indent="-342900" lvl="7" marL="3657600" rtl="1" algn="r">
              <a:lnSpc>
                <a:spcPct val="90000"/>
              </a:lnSpc>
              <a:spcBef>
                <a:spcPts val="400"/>
              </a:spcBef>
              <a:spcAft>
                <a:spcPts val="0"/>
              </a:spcAft>
              <a:buSzPts val="1800"/>
              <a:buChar char="◦"/>
              <a:defRPr/>
            </a:lvl8pPr>
            <a:lvl9pPr indent="-342900" lvl="8" marL="4114800" rtl="1" algn="r">
              <a:lnSpc>
                <a:spcPct val="90000"/>
              </a:lnSpc>
              <a:spcBef>
                <a:spcPts val="400"/>
              </a:spcBef>
              <a:spcAft>
                <a:spcPts val="400"/>
              </a:spcAft>
              <a:buSzPts val="1800"/>
              <a:buChar char="◦"/>
              <a:defRPr/>
            </a:lvl9pPr>
          </a:lstStyle>
          <a:p/>
        </p:txBody>
      </p:sp>
      <p:sp>
        <p:nvSpPr>
          <p:cNvPr id="42" name="Google Shape;42;p52"/>
          <p:cNvSpPr txBox="1"/>
          <p:nvPr>
            <p:ph idx="2" type="body"/>
          </p:nvPr>
        </p:nvSpPr>
        <p:spPr>
          <a:xfrm flipH="1">
            <a:off x="8030968" y="3043050"/>
            <a:ext cx="3517567" cy="3064505"/>
          </a:xfrm>
          <a:prstGeom prst="rect">
            <a:avLst/>
          </a:prstGeom>
          <a:noFill/>
          <a:ln>
            <a:noFill/>
          </a:ln>
        </p:spPr>
        <p:txBody>
          <a:bodyPr anchorCtr="0" anchor="t" bIns="45700" lIns="91425" spcFirstLastPara="1" rIns="91425" wrap="square" tIns="45700">
            <a:normAutofit/>
          </a:bodyPr>
          <a:lstStyle>
            <a:lvl1pPr indent="-228600" lvl="0" marL="457200" rtl="1" algn="r">
              <a:lnSpc>
                <a:spcPct val="110000"/>
              </a:lnSpc>
              <a:spcBef>
                <a:spcPts val="1200"/>
              </a:spcBef>
              <a:spcAft>
                <a:spcPts val="0"/>
              </a:spcAft>
              <a:buSzPts val="1800"/>
              <a:buNone/>
              <a:defRPr sz="1800">
                <a:solidFill>
                  <a:srgbClr val="FFFFFF"/>
                </a:solidFill>
              </a:defRPr>
            </a:lvl1pPr>
            <a:lvl2pPr indent="-228600" lvl="1" marL="914400" rtl="1" algn="r">
              <a:lnSpc>
                <a:spcPct val="100000"/>
              </a:lnSpc>
              <a:spcBef>
                <a:spcPts val="200"/>
              </a:spcBef>
              <a:spcAft>
                <a:spcPts val="0"/>
              </a:spcAft>
              <a:buClr>
                <a:srgbClr val="3F3F3F"/>
              </a:buClr>
              <a:buSzPts val="1200"/>
              <a:buNone/>
              <a:defRPr sz="1200"/>
            </a:lvl2pPr>
            <a:lvl3pPr indent="-228600" lvl="2" marL="1371600" rtl="1" algn="r">
              <a:lnSpc>
                <a:spcPct val="100000"/>
              </a:lnSpc>
              <a:spcBef>
                <a:spcPts val="400"/>
              </a:spcBef>
              <a:spcAft>
                <a:spcPts val="0"/>
              </a:spcAft>
              <a:buClr>
                <a:srgbClr val="3F3F3F"/>
              </a:buClr>
              <a:buSzPts val="1000"/>
              <a:buNone/>
              <a:defRPr sz="1000"/>
            </a:lvl3pPr>
            <a:lvl4pPr indent="-228600" lvl="3" marL="1828800" rtl="1" algn="r">
              <a:lnSpc>
                <a:spcPct val="100000"/>
              </a:lnSpc>
              <a:spcBef>
                <a:spcPts val="400"/>
              </a:spcBef>
              <a:spcAft>
                <a:spcPts val="0"/>
              </a:spcAft>
              <a:buClr>
                <a:srgbClr val="3F3F3F"/>
              </a:buClr>
              <a:buSzPts val="900"/>
              <a:buNone/>
              <a:defRPr sz="900"/>
            </a:lvl4pPr>
            <a:lvl5pPr indent="-228600" lvl="4" marL="2286000" rtl="1" algn="r">
              <a:lnSpc>
                <a:spcPct val="100000"/>
              </a:lnSpc>
              <a:spcBef>
                <a:spcPts val="400"/>
              </a:spcBef>
              <a:spcAft>
                <a:spcPts val="0"/>
              </a:spcAft>
              <a:buClr>
                <a:srgbClr val="3F3F3F"/>
              </a:buClr>
              <a:buSzPts val="900"/>
              <a:buNone/>
              <a:defRPr sz="900"/>
            </a:lvl5pPr>
            <a:lvl6pPr indent="-228600" lvl="5" marL="2743200" rtl="1" algn="r">
              <a:lnSpc>
                <a:spcPct val="90000"/>
              </a:lnSpc>
              <a:spcBef>
                <a:spcPts val="400"/>
              </a:spcBef>
              <a:spcAft>
                <a:spcPts val="0"/>
              </a:spcAft>
              <a:buSzPts val="900"/>
              <a:buNone/>
              <a:defRPr sz="900"/>
            </a:lvl6pPr>
            <a:lvl7pPr indent="-228600" lvl="6" marL="3200400" rtl="1" algn="r">
              <a:lnSpc>
                <a:spcPct val="90000"/>
              </a:lnSpc>
              <a:spcBef>
                <a:spcPts val="400"/>
              </a:spcBef>
              <a:spcAft>
                <a:spcPts val="0"/>
              </a:spcAft>
              <a:buSzPts val="900"/>
              <a:buNone/>
              <a:defRPr sz="900"/>
            </a:lvl7pPr>
            <a:lvl8pPr indent="-228600" lvl="7" marL="3657600" rtl="1" algn="r">
              <a:lnSpc>
                <a:spcPct val="90000"/>
              </a:lnSpc>
              <a:spcBef>
                <a:spcPts val="400"/>
              </a:spcBef>
              <a:spcAft>
                <a:spcPts val="0"/>
              </a:spcAft>
              <a:buSzPts val="900"/>
              <a:buNone/>
              <a:defRPr sz="900"/>
            </a:lvl8pPr>
            <a:lvl9pPr indent="-228600" lvl="8" marL="4114800" rtl="1" algn="r">
              <a:lnSpc>
                <a:spcPct val="90000"/>
              </a:lnSpc>
              <a:spcBef>
                <a:spcPts val="400"/>
              </a:spcBef>
              <a:spcAft>
                <a:spcPts val="400"/>
              </a:spcAft>
              <a:buSzPts val="900"/>
              <a:buNone/>
              <a:defRPr sz="900"/>
            </a:lvl9pPr>
          </a:lstStyle>
          <a:p/>
        </p:txBody>
      </p:sp>
      <p:sp>
        <p:nvSpPr>
          <p:cNvPr id="43" name="Google Shape;43;p52"/>
          <p:cNvSpPr txBox="1"/>
          <p:nvPr>
            <p:ph idx="10" type="dt"/>
          </p:nvPr>
        </p:nvSpPr>
        <p:spPr>
          <a:xfrm flipH="1">
            <a:off x="8030968" y="6446520"/>
            <a:ext cx="3517568"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44" name="Google Shape;44;p52"/>
          <p:cNvSpPr txBox="1"/>
          <p:nvPr>
            <p:ph idx="11" type="ftr"/>
          </p:nvPr>
        </p:nvSpPr>
        <p:spPr>
          <a:xfrm flipH="1">
            <a:off x="1398998" y="6446520"/>
            <a:ext cx="5334019"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solidFill>
                  <a:schemeClr val="dk2"/>
                </a:solidFill>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45" name="Google Shape;45;p52"/>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lide">
  <p:cSld name="1_Blank Slide">
    <p:spTree>
      <p:nvGrpSpPr>
        <p:cNvPr id="46" name="Shape 46"/>
        <p:cNvGrpSpPr/>
        <p:nvPr/>
      </p:nvGrpSpPr>
      <p:grpSpPr>
        <a:xfrm>
          <a:off x="0" y="0"/>
          <a:ext cx="0" cy="0"/>
          <a:chOff x="0" y="0"/>
          <a:chExt cx="0" cy="0"/>
        </a:xfrm>
      </p:grpSpPr>
      <p:sp>
        <p:nvSpPr>
          <p:cNvPr id="47" name="Google Shape;47;p5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קופית כותרת" showMasterSp="0" type="title">
  <p:cSld name="TITLE">
    <p:spTree>
      <p:nvGrpSpPr>
        <p:cNvPr id="48" name="Shape 48"/>
        <p:cNvGrpSpPr/>
        <p:nvPr/>
      </p:nvGrpSpPr>
      <p:grpSpPr>
        <a:xfrm>
          <a:off x="0" y="0"/>
          <a:ext cx="0" cy="0"/>
          <a:chOff x="0" y="0"/>
          <a:chExt cx="0" cy="0"/>
        </a:xfrm>
      </p:grpSpPr>
      <p:sp>
        <p:nvSpPr>
          <p:cNvPr id="49" name="Google Shape;49;p54"/>
          <p:cNvSpPr/>
          <p:nvPr/>
        </p:nvSpPr>
        <p:spPr>
          <a:xfrm flipH="1">
            <a:off x="0" y="6400800"/>
            <a:ext cx="12188825" cy="457200"/>
          </a:xfrm>
          <a:prstGeom prst="rect">
            <a:avLst/>
          </a:prstGeom>
          <a:solidFill>
            <a:srgbClr val="262626"/>
          </a:solid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50" name="Google Shape;50;p54"/>
          <p:cNvSpPr txBox="1"/>
          <p:nvPr>
            <p:ph type="ctrTitle"/>
          </p:nvPr>
        </p:nvSpPr>
        <p:spPr>
          <a:xfrm flipH="1">
            <a:off x="1036320" y="758952"/>
            <a:ext cx="10058400" cy="356616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262626"/>
              </a:buClr>
              <a:buSzPts val="8000"/>
              <a:buFont typeface="Tahoma"/>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4"/>
          <p:cNvSpPr txBox="1"/>
          <p:nvPr>
            <p:ph idx="1" type="subTitle"/>
          </p:nvPr>
        </p:nvSpPr>
        <p:spPr>
          <a:xfrm flipH="1">
            <a:off x="1033549" y="4645152"/>
            <a:ext cx="10058400" cy="1143000"/>
          </a:xfrm>
          <a:prstGeom prst="rect">
            <a:avLst/>
          </a:prstGeom>
          <a:noFill/>
          <a:ln>
            <a:noFill/>
          </a:ln>
        </p:spPr>
        <p:txBody>
          <a:bodyPr anchorCtr="0" anchor="t" bIns="45700" lIns="91425" spcFirstLastPara="1" rIns="91425" wrap="square" tIns="45700">
            <a:normAutofit/>
          </a:bodyPr>
          <a:lstStyle>
            <a:lvl1pPr lvl="0" rtl="1" algn="r">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lvl="1" rtl="1" algn="ctr">
              <a:lnSpc>
                <a:spcPct val="100000"/>
              </a:lnSpc>
              <a:spcBef>
                <a:spcPts val="200"/>
              </a:spcBef>
              <a:spcAft>
                <a:spcPts val="0"/>
              </a:spcAft>
              <a:buClr>
                <a:srgbClr val="3F3F3F"/>
              </a:buClr>
              <a:buSzPts val="2400"/>
              <a:buNone/>
              <a:defRPr sz="2400"/>
            </a:lvl2pPr>
            <a:lvl3pPr lvl="2" rtl="1" algn="ctr">
              <a:lnSpc>
                <a:spcPct val="100000"/>
              </a:lnSpc>
              <a:spcBef>
                <a:spcPts val="400"/>
              </a:spcBef>
              <a:spcAft>
                <a:spcPts val="0"/>
              </a:spcAft>
              <a:buClr>
                <a:srgbClr val="3F3F3F"/>
              </a:buClr>
              <a:buSzPts val="2400"/>
              <a:buNone/>
              <a:defRPr sz="2400"/>
            </a:lvl3pPr>
            <a:lvl4pPr lvl="3" rtl="1" algn="ctr">
              <a:lnSpc>
                <a:spcPct val="100000"/>
              </a:lnSpc>
              <a:spcBef>
                <a:spcPts val="400"/>
              </a:spcBef>
              <a:spcAft>
                <a:spcPts val="0"/>
              </a:spcAft>
              <a:buClr>
                <a:srgbClr val="3F3F3F"/>
              </a:buClr>
              <a:buSzPts val="2000"/>
              <a:buNone/>
              <a:defRPr sz="2000"/>
            </a:lvl4pPr>
            <a:lvl5pPr lvl="4" rtl="1" algn="ctr">
              <a:lnSpc>
                <a:spcPct val="100000"/>
              </a:lnSpc>
              <a:spcBef>
                <a:spcPts val="400"/>
              </a:spcBef>
              <a:spcAft>
                <a:spcPts val="0"/>
              </a:spcAft>
              <a:buClr>
                <a:srgbClr val="3F3F3F"/>
              </a:buClr>
              <a:buSzPts val="2000"/>
              <a:buNone/>
              <a:defRPr sz="2000"/>
            </a:lvl5pPr>
            <a:lvl6pPr lvl="5" rtl="1" algn="ctr">
              <a:lnSpc>
                <a:spcPct val="90000"/>
              </a:lnSpc>
              <a:spcBef>
                <a:spcPts val="400"/>
              </a:spcBef>
              <a:spcAft>
                <a:spcPts val="0"/>
              </a:spcAft>
              <a:buSzPts val="2000"/>
              <a:buNone/>
              <a:defRPr sz="2000"/>
            </a:lvl6pPr>
            <a:lvl7pPr lvl="6" rtl="1" algn="ctr">
              <a:lnSpc>
                <a:spcPct val="90000"/>
              </a:lnSpc>
              <a:spcBef>
                <a:spcPts val="400"/>
              </a:spcBef>
              <a:spcAft>
                <a:spcPts val="0"/>
              </a:spcAft>
              <a:buSzPts val="2000"/>
              <a:buNone/>
              <a:defRPr sz="2000"/>
            </a:lvl7pPr>
            <a:lvl8pPr lvl="7" rtl="1" algn="ctr">
              <a:lnSpc>
                <a:spcPct val="90000"/>
              </a:lnSpc>
              <a:spcBef>
                <a:spcPts val="400"/>
              </a:spcBef>
              <a:spcAft>
                <a:spcPts val="0"/>
              </a:spcAft>
              <a:buSzPts val="2000"/>
              <a:buNone/>
              <a:defRPr sz="2000"/>
            </a:lvl8pPr>
            <a:lvl9pPr lvl="8" rtl="1" algn="ctr">
              <a:lnSpc>
                <a:spcPct val="90000"/>
              </a:lnSpc>
              <a:spcBef>
                <a:spcPts val="400"/>
              </a:spcBef>
              <a:spcAft>
                <a:spcPts val="400"/>
              </a:spcAft>
              <a:buSzPts val="2000"/>
              <a:buNone/>
              <a:defRPr sz="2000"/>
            </a:lvl9pPr>
          </a:lstStyle>
          <a:p/>
        </p:txBody>
      </p:sp>
      <p:cxnSp>
        <p:nvCxnSpPr>
          <p:cNvPr id="52" name="Google Shape;52;p54"/>
          <p:cNvCxnSpPr/>
          <p:nvPr/>
        </p:nvCxnSpPr>
        <p:spPr>
          <a:xfrm rot="10800000">
            <a:off x="1108822" y="4474741"/>
            <a:ext cx="9875520" cy="0"/>
          </a:xfrm>
          <a:prstGeom prst="straightConnector1">
            <a:avLst/>
          </a:prstGeom>
          <a:noFill/>
          <a:ln cap="flat" cmpd="sng" w="12700">
            <a:solidFill>
              <a:srgbClr val="3F3F3F"/>
            </a:solidFill>
            <a:prstDash val="solid"/>
            <a:round/>
            <a:headEnd len="sm" w="sm" type="none"/>
            <a:tailEnd len="sm" w="sm" type="none"/>
          </a:ln>
        </p:spPr>
      </p:cxnSp>
      <p:sp>
        <p:nvSpPr>
          <p:cNvPr id="53" name="Google Shape;53;p54"/>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54" name="Google Shape;54;p54"/>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55" name="Google Shape;55;p54"/>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מקטע עליונה" showMasterSp="0" type="secHead">
  <p:cSld name="SECTION_HEADER">
    <p:bg>
      <p:bgPr>
        <a:solidFill>
          <a:schemeClr val="lt1"/>
        </a:solidFill>
      </p:bgPr>
    </p:bg>
    <p:spTree>
      <p:nvGrpSpPr>
        <p:cNvPr id="56" name="Shape 56"/>
        <p:cNvGrpSpPr/>
        <p:nvPr/>
      </p:nvGrpSpPr>
      <p:grpSpPr>
        <a:xfrm>
          <a:off x="0" y="0"/>
          <a:ext cx="0" cy="0"/>
          <a:chOff x="0" y="0"/>
          <a:chExt cx="0" cy="0"/>
        </a:xfrm>
      </p:grpSpPr>
      <p:sp>
        <p:nvSpPr>
          <p:cNvPr id="57" name="Google Shape;57;p55"/>
          <p:cNvSpPr/>
          <p:nvPr/>
        </p:nvSpPr>
        <p:spPr>
          <a:xfrm flipH="1">
            <a:off x="0" y="6400800"/>
            <a:ext cx="12188825" cy="457200"/>
          </a:xfrm>
          <a:prstGeom prst="rect">
            <a:avLst/>
          </a:prstGeom>
          <a:solidFill>
            <a:srgbClr val="262626"/>
          </a:solid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58" name="Google Shape;58;p55"/>
          <p:cNvSpPr txBox="1"/>
          <p:nvPr>
            <p:ph type="title"/>
          </p:nvPr>
        </p:nvSpPr>
        <p:spPr>
          <a:xfrm flipH="1">
            <a:off x="1036320" y="758952"/>
            <a:ext cx="10058400" cy="356616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262626"/>
              </a:buClr>
              <a:buSzPts val="8000"/>
              <a:buFont typeface="Tahoma"/>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5"/>
          <p:cNvSpPr txBox="1"/>
          <p:nvPr>
            <p:ph idx="1" type="body"/>
          </p:nvPr>
        </p:nvSpPr>
        <p:spPr>
          <a:xfrm flipH="1">
            <a:off x="1036320" y="4663440"/>
            <a:ext cx="10058400" cy="1143000"/>
          </a:xfrm>
          <a:prstGeom prst="rect">
            <a:avLst/>
          </a:prstGeom>
          <a:noFill/>
          <a:ln>
            <a:noFill/>
          </a:ln>
        </p:spPr>
        <p:txBody>
          <a:bodyPr anchorCtr="0" anchor="t" bIns="45700" lIns="91425" spcFirstLastPara="1" rIns="91425" wrap="square" tIns="45700">
            <a:normAutofit/>
          </a:bodyPr>
          <a:lstStyle>
            <a:lvl1pPr indent="-228600" lvl="0" marL="457200" rtl="1" algn="r">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indent="-228600" lvl="1" marL="914400" rtl="1" algn="r">
              <a:lnSpc>
                <a:spcPct val="100000"/>
              </a:lnSpc>
              <a:spcBef>
                <a:spcPts val="200"/>
              </a:spcBef>
              <a:spcAft>
                <a:spcPts val="0"/>
              </a:spcAft>
              <a:buClr>
                <a:srgbClr val="888888"/>
              </a:buClr>
              <a:buSzPts val="1800"/>
              <a:buNone/>
              <a:defRPr sz="1800">
                <a:solidFill>
                  <a:srgbClr val="888888"/>
                </a:solidFill>
              </a:defRPr>
            </a:lvl2pPr>
            <a:lvl3pPr indent="-228600" lvl="2" marL="1371600" rtl="1" algn="r">
              <a:lnSpc>
                <a:spcPct val="100000"/>
              </a:lnSpc>
              <a:spcBef>
                <a:spcPts val="400"/>
              </a:spcBef>
              <a:spcAft>
                <a:spcPts val="0"/>
              </a:spcAft>
              <a:buClr>
                <a:srgbClr val="888888"/>
              </a:buClr>
              <a:buSzPts val="1600"/>
              <a:buNone/>
              <a:defRPr sz="1600">
                <a:solidFill>
                  <a:srgbClr val="888888"/>
                </a:solidFill>
              </a:defRPr>
            </a:lvl3pPr>
            <a:lvl4pPr indent="-228600" lvl="3" marL="1828800" rtl="1" algn="r">
              <a:lnSpc>
                <a:spcPct val="100000"/>
              </a:lnSpc>
              <a:spcBef>
                <a:spcPts val="400"/>
              </a:spcBef>
              <a:spcAft>
                <a:spcPts val="0"/>
              </a:spcAft>
              <a:buClr>
                <a:srgbClr val="888888"/>
              </a:buClr>
              <a:buSzPts val="1400"/>
              <a:buNone/>
              <a:defRPr sz="1400">
                <a:solidFill>
                  <a:srgbClr val="888888"/>
                </a:solidFill>
              </a:defRPr>
            </a:lvl4pPr>
            <a:lvl5pPr indent="-228600" lvl="4" marL="2286000" rtl="1" algn="r">
              <a:lnSpc>
                <a:spcPct val="100000"/>
              </a:lnSpc>
              <a:spcBef>
                <a:spcPts val="400"/>
              </a:spcBef>
              <a:spcAft>
                <a:spcPts val="0"/>
              </a:spcAft>
              <a:buClr>
                <a:srgbClr val="888888"/>
              </a:buClr>
              <a:buSzPts val="1400"/>
              <a:buNone/>
              <a:defRPr sz="1400">
                <a:solidFill>
                  <a:srgbClr val="888888"/>
                </a:solidFill>
              </a:defRPr>
            </a:lvl5pPr>
            <a:lvl6pPr indent="-228600" lvl="5" marL="2743200" rtl="1" algn="r">
              <a:lnSpc>
                <a:spcPct val="90000"/>
              </a:lnSpc>
              <a:spcBef>
                <a:spcPts val="400"/>
              </a:spcBef>
              <a:spcAft>
                <a:spcPts val="0"/>
              </a:spcAft>
              <a:buSzPts val="1400"/>
              <a:buNone/>
              <a:defRPr sz="1400">
                <a:solidFill>
                  <a:srgbClr val="888888"/>
                </a:solidFill>
              </a:defRPr>
            </a:lvl6pPr>
            <a:lvl7pPr indent="-228600" lvl="6" marL="3200400" rtl="1" algn="r">
              <a:lnSpc>
                <a:spcPct val="90000"/>
              </a:lnSpc>
              <a:spcBef>
                <a:spcPts val="400"/>
              </a:spcBef>
              <a:spcAft>
                <a:spcPts val="0"/>
              </a:spcAft>
              <a:buSzPts val="1400"/>
              <a:buNone/>
              <a:defRPr sz="1400">
                <a:solidFill>
                  <a:srgbClr val="888888"/>
                </a:solidFill>
              </a:defRPr>
            </a:lvl7pPr>
            <a:lvl8pPr indent="-228600" lvl="7" marL="3657600" rtl="1" algn="r">
              <a:lnSpc>
                <a:spcPct val="90000"/>
              </a:lnSpc>
              <a:spcBef>
                <a:spcPts val="400"/>
              </a:spcBef>
              <a:spcAft>
                <a:spcPts val="0"/>
              </a:spcAft>
              <a:buSzPts val="1400"/>
              <a:buNone/>
              <a:defRPr sz="1400">
                <a:solidFill>
                  <a:srgbClr val="888888"/>
                </a:solidFill>
              </a:defRPr>
            </a:lvl8pPr>
            <a:lvl9pPr indent="-228600" lvl="8" marL="4114800" rtl="1" algn="r">
              <a:lnSpc>
                <a:spcPct val="90000"/>
              </a:lnSpc>
              <a:spcBef>
                <a:spcPts val="400"/>
              </a:spcBef>
              <a:spcAft>
                <a:spcPts val="400"/>
              </a:spcAft>
              <a:buSzPts val="1400"/>
              <a:buNone/>
              <a:defRPr sz="1400">
                <a:solidFill>
                  <a:srgbClr val="888888"/>
                </a:solidFill>
              </a:defRPr>
            </a:lvl9pPr>
          </a:lstStyle>
          <a:p/>
        </p:txBody>
      </p:sp>
      <p:cxnSp>
        <p:nvCxnSpPr>
          <p:cNvPr id="60" name="Google Shape;60;p55"/>
          <p:cNvCxnSpPr/>
          <p:nvPr/>
        </p:nvCxnSpPr>
        <p:spPr>
          <a:xfrm rot="10800000">
            <a:off x="1108822" y="4485132"/>
            <a:ext cx="9875520" cy="0"/>
          </a:xfrm>
          <a:prstGeom prst="straightConnector1">
            <a:avLst/>
          </a:prstGeom>
          <a:noFill/>
          <a:ln cap="flat" cmpd="sng" w="12700">
            <a:solidFill>
              <a:srgbClr val="3F3F3F"/>
            </a:solidFill>
            <a:prstDash val="solid"/>
            <a:round/>
            <a:headEnd len="sm" w="sm" type="none"/>
            <a:tailEnd len="sm" w="sm" type="none"/>
          </a:ln>
        </p:spPr>
      </p:cxnSp>
      <p:sp>
        <p:nvSpPr>
          <p:cNvPr id="61" name="Google Shape;61;p55"/>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62" name="Google Shape;62;p55"/>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63" name="Google Shape;63;p55"/>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וואה" type="twoTxTwoObj">
  <p:cSld name="TWO_OBJECTS_WITH_TEXT">
    <p:spTree>
      <p:nvGrpSpPr>
        <p:cNvPr id="64" name="Shape 64"/>
        <p:cNvGrpSpPr/>
        <p:nvPr/>
      </p:nvGrpSpPr>
      <p:grpSpPr>
        <a:xfrm>
          <a:off x="0" y="0"/>
          <a:ext cx="0" cy="0"/>
          <a:chOff x="0" y="0"/>
          <a:chExt cx="0" cy="0"/>
        </a:xfrm>
      </p:grpSpPr>
      <p:sp>
        <p:nvSpPr>
          <p:cNvPr id="65" name="Google Shape;65;p56"/>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3F3F3F"/>
              </a:buClr>
              <a:buSzPts val="4700"/>
              <a:buFont typeface="Tahom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56"/>
          <p:cNvSpPr txBox="1"/>
          <p:nvPr>
            <p:ph idx="1" type="body"/>
          </p:nvPr>
        </p:nvSpPr>
        <p:spPr>
          <a:xfrm flipH="1">
            <a:off x="6454984" y="2057400"/>
            <a:ext cx="4639736" cy="736282"/>
          </a:xfrm>
          <a:prstGeom prst="rect">
            <a:avLst/>
          </a:prstGeom>
          <a:noFill/>
          <a:ln>
            <a:noFill/>
          </a:ln>
        </p:spPr>
        <p:txBody>
          <a:bodyPr anchorCtr="0" anchor="ctr" bIns="45700" lIns="91425" spcFirstLastPara="1" rIns="91425" wrap="square" tIns="45700">
            <a:normAutofit/>
          </a:bodyPr>
          <a:lstStyle>
            <a:lvl1pPr indent="-228600" lvl="0" marL="457200" rtl="1" algn="r">
              <a:lnSpc>
                <a:spcPct val="110000"/>
              </a:lnSpc>
              <a:spcBef>
                <a:spcPts val="1200"/>
              </a:spcBef>
              <a:spcAft>
                <a:spcPts val="0"/>
              </a:spcAft>
              <a:buSzPts val="2000"/>
              <a:buNone/>
              <a:defRPr b="0" sz="2000" cap="none">
                <a:solidFill>
                  <a:schemeClr val="dk1"/>
                </a:solidFill>
              </a:defRPr>
            </a:lvl1pPr>
            <a:lvl2pPr indent="-228600" lvl="1" marL="914400" rtl="1" algn="r">
              <a:lnSpc>
                <a:spcPct val="100000"/>
              </a:lnSpc>
              <a:spcBef>
                <a:spcPts val="200"/>
              </a:spcBef>
              <a:spcAft>
                <a:spcPts val="0"/>
              </a:spcAft>
              <a:buClr>
                <a:srgbClr val="3F3F3F"/>
              </a:buClr>
              <a:buSzPts val="2000"/>
              <a:buNone/>
              <a:defRPr b="1" sz="2000"/>
            </a:lvl2pPr>
            <a:lvl3pPr indent="-228600" lvl="2" marL="1371600" rtl="1" algn="r">
              <a:lnSpc>
                <a:spcPct val="100000"/>
              </a:lnSpc>
              <a:spcBef>
                <a:spcPts val="400"/>
              </a:spcBef>
              <a:spcAft>
                <a:spcPts val="0"/>
              </a:spcAft>
              <a:buClr>
                <a:srgbClr val="3F3F3F"/>
              </a:buClr>
              <a:buSzPts val="1800"/>
              <a:buNone/>
              <a:defRPr b="1" sz="1800"/>
            </a:lvl3pPr>
            <a:lvl4pPr indent="-228600" lvl="3" marL="1828800" rtl="1" algn="r">
              <a:lnSpc>
                <a:spcPct val="100000"/>
              </a:lnSpc>
              <a:spcBef>
                <a:spcPts val="400"/>
              </a:spcBef>
              <a:spcAft>
                <a:spcPts val="0"/>
              </a:spcAft>
              <a:buClr>
                <a:srgbClr val="3F3F3F"/>
              </a:buClr>
              <a:buSzPts val="1600"/>
              <a:buNone/>
              <a:defRPr b="1" sz="1600"/>
            </a:lvl4pPr>
            <a:lvl5pPr indent="-228600" lvl="4" marL="2286000" rtl="1" algn="r">
              <a:lnSpc>
                <a:spcPct val="100000"/>
              </a:lnSpc>
              <a:spcBef>
                <a:spcPts val="400"/>
              </a:spcBef>
              <a:spcAft>
                <a:spcPts val="0"/>
              </a:spcAft>
              <a:buClr>
                <a:srgbClr val="3F3F3F"/>
              </a:buClr>
              <a:buSzPts val="1600"/>
              <a:buNone/>
              <a:defRPr b="1" sz="1600"/>
            </a:lvl5pPr>
            <a:lvl6pPr indent="-228600" lvl="5" marL="2743200" rtl="1" algn="r">
              <a:lnSpc>
                <a:spcPct val="90000"/>
              </a:lnSpc>
              <a:spcBef>
                <a:spcPts val="400"/>
              </a:spcBef>
              <a:spcAft>
                <a:spcPts val="0"/>
              </a:spcAft>
              <a:buSzPts val="1600"/>
              <a:buNone/>
              <a:defRPr b="1" sz="1600"/>
            </a:lvl6pPr>
            <a:lvl7pPr indent="-228600" lvl="6" marL="3200400" rtl="1" algn="r">
              <a:lnSpc>
                <a:spcPct val="90000"/>
              </a:lnSpc>
              <a:spcBef>
                <a:spcPts val="400"/>
              </a:spcBef>
              <a:spcAft>
                <a:spcPts val="0"/>
              </a:spcAft>
              <a:buSzPts val="1600"/>
              <a:buNone/>
              <a:defRPr b="1" sz="1600"/>
            </a:lvl7pPr>
            <a:lvl8pPr indent="-228600" lvl="7" marL="3657600" rtl="1" algn="r">
              <a:lnSpc>
                <a:spcPct val="90000"/>
              </a:lnSpc>
              <a:spcBef>
                <a:spcPts val="400"/>
              </a:spcBef>
              <a:spcAft>
                <a:spcPts val="0"/>
              </a:spcAft>
              <a:buSzPts val="1600"/>
              <a:buNone/>
              <a:defRPr b="1" sz="1600"/>
            </a:lvl8pPr>
            <a:lvl9pPr indent="-228600" lvl="8" marL="4114800" rtl="1" algn="r">
              <a:lnSpc>
                <a:spcPct val="90000"/>
              </a:lnSpc>
              <a:spcBef>
                <a:spcPts val="400"/>
              </a:spcBef>
              <a:spcAft>
                <a:spcPts val="400"/>
              </a:spcAft>
              <a:buSzPts val="1600"/>
              <a:buNone/>
              <a:defRPr b="1" sz="1600"/>
            </a:lvl9pPr>
          </a:lstStyle>
          <a:p/>
        </p:txBody>
      </p:sp>
      <p:sp>
        <p:nvSpPr>
          <p:cNvPr id="67" name="Google Shape;67;p56"/>
          <p:cNvSpPr txBox="1"/>
          <p:nvPr>
            <p:ph idx="2" type="body"/>
          </p:nvPr>
        </p:nvSpPr>
        <p:spPr>
          <a:xfrm flipH="1">
            <a:off x="6454984" y="2958274"/>
            <a:ext cx="4639736" cy="2910821"/>
          </a:xfrm>
          <a:prstGeom prst="rect">
            <a:avLst/>
          </a:prstGeom>
          <a:noFill/>
          <a:ln>
            <a:noFill/>
          </a:ln>
        </p:spPr>
        <p:txBody>
          <a:bodyPr anchorCtr="0" anchor="t" bIns="45700" lIns="0" spcFirstLastPara="1" rIns="0" wrap="square" tIns="45700">
            <a:normAutofit/>
          </a:bodyPr>
          <a:lstStyle>
            <a:lvl1pPr indent="-349250" lvl="0" marL="457200" rtl="1" algn="r">
              <a:lnSpc>
                <a:spcPct val="110000"/>
              </a:lnSpc>
              <a:spcBef>
                <a:spcPts val="1200"/>
              </a:spcBef>
              <a:spcAft>
                <a:spcPts val="0"/>
              </a:spcAft>
              <a:buSzPts val="1900"/>
              <a:buChar char=" "/>
              <a:defRPr/>
            </a:lvl1pPr>
            <a:lvl2pPr indent="-336550" lvl="1" marL="914400" rtl="1" algn="r">
              <a:lnSpc>
                <a:spcPct val="100000"/>
              </a:lnSpc>
              <a:spcBef>
                <a:spcPts val="200"/>
              </a:spcBef>
              <a:spcAft>
                <a:spcPts val="0"/>
              </a:spcAft>
              <a:buClr>
                <a:srgbClr val="3F3F3F"/>
              </a:buClr>
              <a:buSzPts val="1700"/>
              <a:buChar char="◦"/>
              <a:defRPr/>
            </a:lvl2pPr>
            <a:lvl3pPr indent="-311150" lvl="2" marL="1371600" rtl="1" algn="r">
              <a:lnSpc>
                <a:spcPct val="100000"/>
              </a:lnSpc>
              <a:spcBef>
                <a:spcPts val="400"/>
              </a:spcBef>
              <a:spcAft>
                <a:spcPts val="0"/>
              </a:spcAft>
              <a:buClr>
                <a:srgbClr val="3F3F3F"/>
              </a:buClr>
              <a:buSzPts val="1300"/>
              <a:buChar char="◦"/>
              <a:defRPr/>
            </a:lvl3pPr>
            <a:lvl4pPr indent="-311150" lvl="3" marL="1828800" rtl="1" algn="r">
              <a:lnSpc>
                <a:spcPct val="100000"/>
              </a:lnSpc>
              <a:spcBef>
                <a:spcPts val="400"/>
              </a:spcBef>
              <a:spcAft>
                <a:spcPts val="0"/>
              </a:spcAft>
              <a:buClr>
                <a:srgbClr val="3F3F3F"/>
              </a:buClr>
              <a:buSzPts val="1300"/>
              <a:buChar char="◦"/>
              <a:defRPr/>
            </a:lvl4pPr>
            <a:lvl5pPr indent="-311150" lvl="4" marL="2286000" rtl="1" algn="r">
              <a:lnSpc>
                <a:spcPct val="100000"/>
              </a:lnSpc>
              <a:spcBef>
                <a:spcPts val="400"/>
              </a:spcBef>
              <a:spcAft>
                <a:spcPts val="0"/>
              </a:spcAft>
              <a:buClr>
                <a:srgbClr val="3F3F3F"/>
              </a:buClr>
              <a:buSzPts val="1300"/>
              <a:buChar char="◦"/>
              <a:defRPr/>
            </a:lvl5pPr>
            <a:lvl6pPr indent="-342900" lvl="5" marL="2743200" rtl="1" algn="r">
              <a:lnSpc>
                <a:spcPct val="90000"/>
              </a:lnSpc>
              <a:spcBef>
                <a:spcPts val="400"/>
              </a:spcBef>
              <a:spcAft>
                <a:spcPts val="0"/>
              </a:spcAft>
              <a:buSzPts val="1800"/>
              <a:buChar char="◦"/>
              <a:defRPr/>
            </a:lvl6pPr>
            <a:lvl7pPr indent="-342900" lvl="6" marL="3200400" rtl="1" algn="r">
              <a:lnSpc>
                <a:spcPct val="90000"/>
              </a:lnSpc>
              <a:spcBef>
                <a:spcPts val="400"/>
              </a:spcBef>
              <a:spcAft>
                <a:spcPts val="0"/>
              </a:spcAft>
              <a:buSzPts val="1800"/>
              <a:buChar char="◦"/>
              <a:defRPr/>
            </a:lvl7pPr>
            <a:lvl8pPr indent="-342900" lvl="7" marL="3657600" rtl="1" algn="r">
              <a:lnSpc>
                <a:spcPct val="90000"/>
              </a:lnSpc>
              <a:spcBef>
                <a:spcPts val="400"/>
              </a:spcBef>
              <a:spcAft>
                <a:spcPts val="0"/>
              </a:spcAft>
              <a:buSzPts val="1800"/>
              <a:buChar char="◦"/>
              <a:defRPr/>
            </a:lvl8pPr>
            <a:lvl9pPr indent="-342900" lvl="8" marL="4114800" rtl="1" algn="r">
              <a:lnSpc>
                <a:spcPct val="90000"/>
              </a:lnSpc>
              <a:spcBef>
                <a:spcPts val="400"/>
              </a:spcBef>
              <a:spcAft>
                <a:spcPts val="400"/>
              </a:spcAft>
              <a:buSzPts val="1800"/>
              <a:buChar char="◦"/>
              <a:defRPr/>
            </a:lvl9pPr>
          </a:lstStyle>
          <a:p/>
        </p:txBody>
      </p:sp>
      <p:sp>
        <p:nvSpPr>
          <p:cNvPr id="68" name="Google Shape;68;p56"/>
          <p:cNvSpPr txBox="1"/>
          <p:nvPr>
            <p:ph idx="3" type="body"/>
          </p:nvPr>
        </p:nvSpPr>
        <p:spPr>
          <a:xfrm flipH="1">
            <a:off x="1036320" y="2057400"/>
            <a:ext cx="4639736" cy="736282"/>
          </a:xfrm>
          <a:prstGeom prst="rect">
            <a:avLst/>
          </a:prstGeom>
          <a:noFill/>
          <a:ln>
            <a:noFill/>
          </a:ln>
        </p:spPr>
        <p:txBody>
          <a:bodyPr anchorCtr="0" anchor="ctr" bIns="45700" lIns="91425" spcFirstLastPara="1" rIns="91425" wrap="square" tIns="45700">
            <a:normAutofit/>
          </a:bodyPr>
          <a:lstStyle>
            <a:lvl1pPr indent="-228600" lvl="0" marL="457200" rtl="1" algn="r">
              <a:lnSpc>
                <a:spcPct val="110000"/>
              </a:lnSpc>
              <a:spcBef>
                <a:spcPts val="1200"/>
              </a:spcBef>
              <a:spcAft>
                <a:spcPts val="0"/>
              </a:spcAft>
              <a:buSzPts val="2000"/>
              <a:buNone/>
              <a:defRPr b="0" sz="2000" cap="none">
                <a:solidFill>
                  <a:schemeClr val="dk1"/>
                </a:solidFill>
              </a:defRPr>
            </a:lvl1pPr>
            <a:lvl2pPr indent="-228600" lvl="1" marL="914400" rtl="1" algn="r">
              <a:lnSpc>
                <a:spcPct val="100000"/>
              </a:lnSpc>
              <a:spcBef>
                <a:spcPts val="200"/>
              </a:spcBef>
              <a:spcAft>
                <a:spcPts val="0"/>
              </a:spcAft>
              <a:buClr>
                <a:srgbClr val="3F3F3F"/>
              </a:buClr>
              <a:buSzPts val="2000"/>
              <a:buNone/>
              <a:defRPr b="1" sz="2000"/>
            </a:lvl2pPr>
            <a:lvl3pPr indent="-228600" lvl="2" marL="1371600" rtl="1" algn="r">
              <a:lnSpc>
                <a:spcPct val="100000"/>
              </a:lnSpc>
              <a:spcBef>
                <a:spcPts val="400"/>
              </a:spcBef>
              <a:spcAft>
                <a:spcPts val="0"/>
              </a:spcAft>
              <a:buClr>
                <a:srgbClr val="3F3F3F"/>
              </a:buClr>
              <a:buSzPts val="1800"/>
              <a:buNone/>
              <a:defRPr b="1" sz="1800"/>
            </a:lvl3pPr>
            <a:lvl4pPr indent="-228600" lvl="3" marL="1828800" rtl="1" algn="r">
              <a:lnSpc>
                <a:spcPct val="100000"/>
              </a:lnSpc>
              <a:spcBef>
                <a:spcPts val="400"/>
              </a:spcBef>
              <a:spcAft>
                <a:spcPts val="0"/>
              </a:spcAft>
              <a:buClr>
                <a:srgbClr val="3F3F3F"/>
              </a:buClr>
              <a:buSzPts val="1600"/>
              <a:buNone/>
              <a:defRPr b="1" sz="1600"/>
            </a:lvl4pPr>
            <a:lvl5pPr indent="-228600" lvl="4" marL="2286000" rtl="1" algn="r">
              <a:lnSpc>
                <a:spcPct val="100000"/>
              </a:lnSpc>
              <a:spcBef>
                <a:spcPts val="400"/>
              </a:spcBef>
              <a:spcAft>
                <a:spcPts val="0"/>
              </a:spcAft>
              <a:buClr>
                <a:srgbClr val="3F3F3F"/>
              </a:buClr>
              <a:buSzPts val="1600"/>
              <a:buNone/>
              <a:defRPr b="1" sz="1600"/>
            </a:lvl5pPr>
            <a:lvl6pPr indent="-228600" lvl="5" marL="2743200" rtl="1" algn="r">
              <a:lnSpc>
                <a:spcPct val="90000"/>
              </a:lnSpc>
              <a:spcBef>
                <a:spcPts val="400"/>
              </a:spcBef>
              <a:spcAft>
                <a:spcPts val="0"/>
              </a:spcAft>
              <a:buSzPts val="1600"/>
              <a:buNone/>
              <a:defRPr b="1" sz="1600"/>
            </a:lvl6pPr>
            <a:lvl7pPr indent="-228600" lvl="6" marL="3200400" rtl="1" algn="r">
              <a:lnSpc>
                <a:spcPct val="90000"/>
              </a:lnSpc>
              <a:spcBef>
                <a:spcPts val="400"/>
              </a:spcBef>
              <a:spcAft>
                <a:spcPts val="0"/>
              </a:spcAft>
              <a:buSzPts val="1600"/>
              <a:buNone/>
              <a:defRPr b="1" sz="1600"/>
            </a:lvl7pPr>
            <a:lvl8pPr indent="-228600" lvl="7" marL="3657600" rtl="1" algn="r">
              <a:lnSpc>
                <a:spcPct val="90000"/>
              </a:lnSpc>
              <a:spcBef>
                <a:spcPts val="400"/>
              </a:spcBef>
              <a:spcAft>
                <a:spcPts val="0"/>
              </a:spcAft>
              <a:buSzPts val="1600"/>
              <a:buNone/>
              <a:defRPr b="1" sz="1600"/>
            </a:lvl8pPr>
            <a:lvl9pPr indent="-228600" lvl="8" marL="4114800" rtl="1" algn="r">
              <a:lnSpc>
                <a:spcPct val="90000"/>
              </a:lnSpc>
              <a:spcBef>
                <a:spcPts val="400"/>
              </a:spcBef>
              <a:spcAft>
                <a:spcPts val="400"/>
              </a:spcAft>
              <a:buSzPts val="1600"/>
              <a:buNone/>
              <a:defRPr b="1" sz="1600"/>
            </a:lvl9pPr>
          </a:lstStyle>
          <a:p/>
        </p:txBody>
      </p:sp>
      <p:sp>
        <p:nvSpPr>
          <p:cNvPr id="69" name="Google Shape;69;p56"/>
          <p:cNvSpPr txBox="1"/>
          <p:nvPr>
            <p:ph idx="4" type="body"/>
          </p:nvPr>
        </p:nvSpPr>
        <p:spPr>
          <a:xfrm flipH="1">
            <a:off x="1036320" y="2958273"/>
            <a:ext cx="4639736" cy="2910821"/>
          </a:xfrm>
          <a:prstGeom prst="rect">
            <a:avLst/>
          </a:prstGeom>
          <a:noFill/>
          <a:ln>
            <a:noFill/>
          </a:ln>
        </p:spPr>
        <p:txBody>
          <a:bodyPr anchorCtr="0" anchor="t" bIns="45700" lIns="0" spcFirstLastPara="1" rIns="0" wrap="square" tIns="45700">
            <a:normAutofit/>
          </a:bodyPr>
          <a:lstStyle>
            <a:lvl1pPr indent="-349250" lvl="0" marL="457200" rtl="1" algn="r">
              <a:lnSpc>
                <a:spcPct val="110000"/>
              </a:lnSpc>
              <a:spcBef>
                <a:spcPts val="1200"/>
              </a:spcBef>
              <a:spcAft>
                <a:spcPts val="0"/>
              </a:spcAft>
              <a:buSzPts val="1900"/>
              <a:buChar char=" "/>
              <a:defRPr/>
            </a:lvl1pPr>
            <a:lvl2pPr indent="-336550" lvl="1" marL="914400" rtl="1" algn="r">
              <a:lnSpc>
                <a:spcPct val="100000"/>
              </a:lnSpc>
              <a:spcBef>
                <a:spcPts val="200"/>
              </a:spcBef>
              <a:spcAft>
                <a:spcPts val="0"/>
              </a:spcAft>
              <a:buClr>
                <a:srgbClr val="3F3F3F"/>
              </a:buClr>
              <a:buSzPts val="1700"/>
              <a:buChar char="◦"/>
              <a:defRPr/>
            </a:lvl2pPr>
            <a:lvl3pPr indent="-311150" lvl="2" marL="1371600" rtl="1" algn="r">
              <a:lnSpc>
                <a:spcPct val="100000"/>
              </a:lnSpc>
              <a:spcBef>
                <a:spcPts val="400"/>
              </a:spcBef>
              <a:spcAft>
                <a:spcPts val="0"/>
              </a:spcAft>
              <a:buClr>
                <a:srgbClr val="3F3F3F"/>
              </a:buClr>
              <a:buSzPts val="1300"/>
              <a:buChar char="◦"/>
              <a:defRPr/>
            </a:lvl3pPr>
            <a:lvl4pPr indent="-311150" lvl="3" marL="1828800" rtl="1" algn="r">
              <a:lnSpc>
                <a:spcPct val="100000"/>
              </a:lnSpc>
              <a:spcBef>
                <a:spcPts val="400"/>
              </a:spcBef>
              <a:spcAft>
                <a:spcPts val="0"/>
              </a:spcAft>
              <a:buClr>
                <a:srgbClr val="3F3F3F"/>
              </a:buClr>
              <a:buSzPts val="1300"/>
              <a:buChar char="◦"/>
              <a:defRPr/>
            </a:lvl4pPr>
            <a:lvl5pPr indent="-311150" lvl="4" marL="2286000" rtl="1" algn="r">
              <a:lnSpc>
                <a:spcPct val="100000"/>
              </a:lnSpc>
              <a:spcBef>
                <a:spcPts val="400"/>
              </a:spcBef>
              <a:spcAft>
                <a:spcPts val="0"/>
              </a:spcAft>
              <a:buClr>
                <a:srgbClr val="3F3F3F"/>
              </a:buClr>
              <a:buSzPts val="1300"/>
              <a:buChar char="◦"/>
              <a:defRPr/>
            </a:lvl5pPr>
            <a:lvl6pPr indent="-342900" lvl="5" marL="2743200" rtl="1" algn="r">
              <a:lnSpc>
                <a:spcPct val="90000"/>
              </a:lnSpc>
              <a:spcBef>
                <a:spcPts val="400"/>
              </a:spcBef>
              <a:spcAft>
                <a:spcPts val="0"/>
              </a:spcAft>
              <a:buSzPts val="1800"/>
              <a:buChar char="◦"/>
              <a:defRPr/>
            </a:lvl6pPr>
            <a:lvl7pPr indent="-342900" lvl="6" marL="3200400" rtl="1" algn="r">
              <a:lnSpc>
                <a:spcPct val="90000"/>
              </a:lnSpc>
              <a:spcBef>
                <a:spcPts val="400"/>
              </a:spcBef>
              <a:spcAft>
                <a:spcPts val="0"/>
              </a:spcAft>
              <a:buSzPts val="1800"/>
              <a:buChar char="◦"/>
              <a:defRPr/>
            </a:lvl7pPr>
            <a:lvl8pPr indent="-342900" lvl="7" marL="3657600" rtl="1" algn="r">
              <a:lnSpc>
                <a:spcPct val="90000"/>
              </a:lnSpc>
              <a:spcBef>
                <a:spcPts val="400"/>
              </a:spcBef>
              <a:spcAft>
                <a:spcPts val="0"/>
              </a:spcAft>
              <a:buSzPts val="1800"/>
              <a:buChar char="◦"/>
              <a:defRPr/>
            </a:lvl8pPr>
            <a:lvl9pPr indent="-342900" lvl="8" marL="4114800" rtl="1" algn="r">
              <a:lnSpc>
                <a:spcPct val="90000"/>
              </a:lnSpc>
              <a:spcBef>
                <a:spcPts val="400"/>
              </a:spcBef>
              <a:spcAft>
                <a:spcPts val="400"/>
              </a:spcAft>
              <a:buSzPts val="1800"/>
              <a:buChar char="◦"/>
              <a:defRPr/>
            </a:lvl9pPr>
          </a:lstStyle>
          <a:p/>
        </p:txBody>
      </p:sp>
      <p:sp>
        <p:nvSpPr>
          <p:cNvPr id="70" name="Google Shape;70;p56"/>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71" name="Google Shape;71;p56"/>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72" name="Google Shape;72;p56"/>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type="titleOnly">
  <p:cSld name="TITLE_ONLY">
    <p:spTree>
      <p:nvGrpSpPr>
        <p:cNvPr id="73" name="Shape 73"/>
        <p:cNvGrpSpPr/>
        <p:nvPr/>
      </p:nvGrpSpPr>
      <p:grpSpPr>
        <a:xfrm>
          <a:off x="0" y="0"/>
          <a:ext cx="0" cy="0"/>
          <a:chOff x="0" y="0"/>
          <a:chExt cx="0" cy="0"/>
        </a:xfrm>
      </p:grpSpPr>
      <p:sp>
        <p:nvSpPr>
          <p:cNvPr id="74" name="Google Shape;74;p57"/>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3F3F3F"/>
              </a:buClr>
              <a:buSzPts val="4700"/>
              <a:buFont typeface="Tahom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57"/>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76" name="Google Shape;76;p57"/>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77" name="Google Shape;77;p57"/>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8"/>
          <p:cNvSpPr/>
          <p:nvPr/>
        </p:nvSpPr>
        <p:spPr>
          <a:xfrm flipH="1">
            <a:off x="0"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48"/>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lvl1pPr lvl="0" marR="0" rtl="1" algn="r">
              <a:lnSpc>
                <a:spcPct val="90000"/>
              </a:lnSpc>
              <a:spcBef>
                <a:spcPts val="0"/>
              </a:spcBef>
              <a:spcAft>
                <a:spcPts val="0"/>
              </a:spcAft>
              <a:buClr>
                <a:srgbClr val="3F3F3F"/>
              </a:buClr>
              <a:buSzPts val="4700"/>
              <a:buFont typeface="Tahoma"/>
              <a:buNone/>
              <a:defRPr b="0" i="0" sz="4700" u="none" cap="none" strike="noStrike">
                <a:solidFill>
                  <a:srgbClr val="3F3F3F"/>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48"/>
          <p:cNvSpPr txBox="1"/>
          <p:nvPr>
            <p:ph idx="1" type="body"/>
          </p:nvPr>
        </p:nvSpPr>
        <p:spPr>
          <a:xfrm flipH="1">
            <a:off x="1036320" y="2108201"/>
            <a:ext cx="10058400" cy="3760891"/>
          </a:xfrm>
          <a:prstGeom prst="rect">
            <a:avLst/>
          </a:prstGeom>
          <a:noFill/>
          <a:ln>
            <a:noFill/>
          </a:ln>
        </p:spPr>
        <p:txBody>
          <a:bodyPr anchorCtr="0" anchor="t" bIns="45700" lIns="0" spcFirstLastPara="1" rIns="0" wrap="square" tIns="45700">
            <a:normAutofit/>
          </a:bodyPr>
          <a:lstStyle>
            <a:lvl1pPr indent="-349250" lvl="0" marL="457200" marR="0" rtl="1" algn="r">
              <a:lnSpc>
                <a:spcPct val="110000"/>
              </a:lnSpc>
              <a:spcBef>
                <a:spcPts val="1200"/>
              </a:spcBef>
              <a:spcAft>
                <a:spcPts val="0"/>
              </a:spcAft>
              <a:buClr>
                <a:schemeClr val="accent1"/>
              </a:buClr>
              <a:buSzPts val="1900"/>
              <a:buFont typeface="Calibri"/>
              <a:buChar char=" "/>
              <a:defRPr b="0" i="0" sz="1900" u="none" cap="none" strike="noStrike">
                <a:solidFill>
                  <a:srgbClr val="3F3F3F"/>
                </a:solidFill>
                <a:latin typeface="Tahoma"/>
                <a:ea typeface="Tahoma"/>
                <a:cs typeface="Tahoma"/>
                <a:sym typeface="Tahoma"/>
              </a:defRPr>
            </a:lvl1pPr>
            <a:lvl2pPr indent="-336550" lvl="1" marL="914400" marR="0" rtl="1" algn="r">
              <a:lnSpc>
                <a:spcPct val="100000"/>
              </a:lnSpc>
              <a:spcBef>
                <a:spcPts val="200"/>
              </a:spcBef>
              <a:spcAft>
                <a:spcPts val="0"/>
              </a:spcAft>
              <a:buClr>
                <a:srgbClr val="3F3F3F"/>
              </a:buClr>
              <a:buSzPts val="1700"/>
              <a:buFont typeface="Calibri"/>
              <a:buChar char="◦"/>
              <a:defRPr b="0" i="0" sz="1700" u="none" cap="none" strike="noStrike">
                <a:solidFill>
                  <a:srgbClr val="3F3F3F"/>
                </a:solidFill>
                <a:latin typeface="Tahoma"/>
                <a:ea typeface="Tahoma"/>
                <a:cs typeface="Tahoma"/>
                <a:sym typeface="Tahoma"/>
              </a:defRPr>
            </a:lvl2pPr>
            <a:lvl3pPr indent="-311150" lvl="2" marL="1371600" marR="0" rtl="1" algn="r">
              <a:lnSpc>
                <a:spcPct val="100000"/>
              </a:lnSpc>
              <a:spcBef>
                <a:spcPts val="400"/>
              </a:spcBef>
              <a:spcAft>
                <a:spcPts val="0"/>
              </a:spcAft>
              <a:buClr>
                <a:srgbClr val="3F3F3F"/>
              </a:buClr>
              <a:buSzPts val="1300"/>
              <a:buFont typeface="Calibri"/>
              <a:buChar char="◦"/>
              <a:defRPr b="0" i="0" sz="1300" u="none" cap="none" strike="noStrike">
                <a:solidFill>
                  <a:srgbClr val="3F3F3F"/>
                </a:solidFill>
                <a:latin typeface="Tahoma"/>
                <a:ea typeface="Tahoma"/>
                <a:cs typeface="Tahoma"/>
                <a:sym typeface="Tahoma"/>
              </a:defRPr>
            </a:lvl3pPr>
            <a:lvl4pPr indent="-311150" lvl="3" marL="1828800" marR="0" rtl="1" algn="r">
              <a:lnSpc>
                <a:spcPct val="100000"/>
              </a:lnSpc>
              <a:spcBef>
                <a:spcPts val="400"/>
              </a:spcBef>
              <a:spcAft>
                <a:spcPts val="0"/>
              </a:spcAft>
              <a:buClr>
                <a:srgbClr val="3F3F3F"/>
              </a:buClr>
              <a:buSzPts val="1300"/>
              <a:buFont typeface="Calibri"/>
              <a:buChar char="◦"/>
              <a:defRPr b="0" i="0" sz="1300" u="none" cap="none" strike="noStrike">
                <a:solidFill>
                  <a:srgbClr val="3F3F3F"/>
                </a:solidFill>
                <a:latin typeface="Tahoma"/>
                <a:ea typeface="Tahoma"/>
                <a:cs typeface="Tahoma"/>
                <a:sym typeface="Tahoma"/>
              </a:defRPr>
            </a:lvl4pPr>
            <a:lvl5pPr indent="-311150" lvl="4" marL="2286000" marR="0" rtl="1" algn="r">
              <a:lnSpc>
                <a:spcPct val="100000"/>
              </a:lnSpc>
              <a:spcBef>
                <a:spcPts val="400"/>
              </a:spcBef>
              <a:spcAft>
                <a:spcPts val="0"/>
              </a:spcAft>
              <a:buClr>
                <a:srgbClr val="3F3F3F"/>
              </a:buClr>
              <a:buSzPts val="1300"/>
              <a:buFont typeface="Calibri"/>
              <a:buChar char="◦"/>
              <a:defRPr b="0" i="0" sz="1300" u="none" cap="none" strike="noStrike">
                <a:solidFill>
                  <a:srgbClr val="3F3F3F"/>
                </a:solidFill>
                <a:latin typeface="Tahoma"/>
                <a:ea typeface="Tahoma"/>
                <a:cs typeface="Tahoma"/>
                <a:sym typeface="Tahoma"/>
              </a:defRPr>
            </a:lvl5pPr>
            <a:lvl6pPr indent="-317500" lvl="5" marL="2743200" marR="0" rtl="1" algn="r">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Libre Franklin"/>
                <a:ea typeface="Libre Franklin"/>
                <a:cs typeface="Libre Franklin"/>
                <a:sym typeface="Libre Franklin"/>
              </a:defRPr>
            </a:lvl6pPr>
            <a:lvl7pPr indent="-317500" lvl="6" marL="3200400" marR="0" rtl="1" algn="r">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Libre Franklin"/>
                <a:ea typeface="Libre Franklin"/>
                <a:cs typeface="Libre Franklin"/>
                <a:sym typeface="Libre Franklin"/>
              </a:defRPr>
            </a:lvl7pPr>
            <a:lvl8pPr indent="-317500" lvl="7" marL="3657600" marR="0" rtl="1" algn="r">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Libre Franklin"/>
                <a:ea typeface="Libre Franklin"/>
                <a:cs typeface="Libre Franklin"/>
                <a:sym typeface="Libre Franklin"/>
              </a:defRPr>
            </a:lvl8pPr>
            <a:lvl9pPr indent="-317500" lvl="8" marL="4114800" marR="0" rtl="1" algn="r">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Libre Franklin"/>
                <a:ea typeface="Libre Franklin"/>
                <a:cs typeface="Libre Franklin"/>
                <a:sym typeface="Libre Franklin"/>
              </a:defRPr>
            </a:lvl9pPr>
          </a:lstStyle>
          <a:p/>
        </p:txBody>
      </p:sp>
      <p:sp>
        <p:nvSpPr>
          <p:cNvPr id="13" name="Google Shape;13;p48"/>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800" u="none" cap="none" strike="noStrike">
                <a:solidFill>
                  <a:srgbClr val="FFFFFF"/>
                </a:solidFill>
                <a:latin typeface="Tahoma"/>
                <a:ea typeface="Tahoma"/>
                <a:cs typeface="Tahoma"/>
                <a:sym typeface="Tahoma"/>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4" name="Google Shape;14;p48"/>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800" u="none" cap="none" strike="noStrike">
                <a:solidFill>
                  <a:srgbClr val="FFFFFF"/>
                </a:solidFill>
                <a:latin typeface="Tahoma"/>
                <a:ea typeface="Tahoma"/>
                <a:cs typeface="Tahoma"/>
                <a:sym typeface="Tahoma"/>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5" name="Google Shape;15;p48"/>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cxnSp>
        <p:nvCxnSpPr>
          <p:cNvPr id="16" name="Google Shape;16;p48"/>
          <p:cNvCxnSpPr/>
          <p:nvPr/>
        </p:nvCxnSpPr>
        <p:spPr>
          <a:xfrm rot="10800000">
            <a:off x="1031508" y="1897380"/>
            <a:ext cx="9966960" cy="0"/>
          </a:xfrm>
          <a:prstGeom prst="straightConnector1">
            <a:avLst/>
          </a:prstGeom>
          <a:noFill/>
          <a:ln cap="flat" cmpd="sng" w="12700">
            <a:solidFill>
              <a:srgbClr val="3F3F3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gif"/><Relationship Id="rId5" Type="http://schemas.openxmlformats.org/officeDocument/2006/relationships/hyperlink" Target="https://www.youtube.com/watch?v=AropIWRqBOw" TargetMode="External"/><Relationship Id="rId6" Type="http://schemas.openxmlformats.org/officeDocument/2006/relationships/hyperlink" Target="https://www.youtube.com/watch?v=M96od0xmCow&amp;t=1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gif"/><Relationship Id="rId4" Type="http://schemas.openxmlformats.org/officeDocument/2006/relationships/image" Target="../media/image6.pn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gif"/><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youtube.com/watch?v=Gsdcxo4umuQ" TargetMode="External"/><Relationship Id="rId4" Type="http://schemas.openxmlformats.org/officeDocument/2006/relationships/hyperlink" Target="https://www.youtube.com/watch?v=Gsdcxo4umuQ" TargetMode="External"/><Relationship Id="rId5" Type="http://schemas.openxmlformats.org/officeDocument/2006/relationships/hyperlink" Target="https://www.youtube.com/watch?v=OE8nzy2zlH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amikamsalant.blogspot.com/2022/06/2022.html?m=1" TargetMode="External"/><Relationship Id="rId4" Type="http://schemas.openxmlformats.org/officeDocument/2006/relationships/hyperlink" Target="http://mail.perceptualedge.com/articles/visual_business_intelligence/dboard_confusion_revisited.pdf" TargetMode="External"/><Relationship Id="rId9" Type="http://schemas.openxmlformats.org/officeDocument/2006/relationships/hyperlink" Target="https://www.tableau.com/sites/default/files/whitepapers/core_eye-tracking_whitepaper_update.pdf" TargetMode="External"/><Relationship Id="rId5" Type="http://schemas.openxmlformats.org/officeDocument/2006/relationships/hyperlink" Target="http://mail.perceptualedge.com/articles/visual_business_intelligence/dboard_confusion_revisited.pdf" TargetMode="External"/><Relationship Id="rId6" Type="http://schemas.openxmlformats.org/officeDocument/2006/relationships/hyperlink" Target="http://mail.perceptualedge.com/articles/visual_business_intelligence/dboard_confusion_revisited.pdf" TargetMode="External"/><Relationship Id="rId7" Type="http://schemas.openxmlformats.org/officeDocument/2006/relationships/hyperlink" Target="https://slideplayer.com/slide/13891537/" TargetMode="External"/><Relationship Id="rId8" Type="http://schemas.openxmlformats.org/officeDocument/2006/relationships/hyperlink" Target="https://www.tableau.com/sites/default/files/whitepapers/dashboards-for-financial-service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youtube.com/watch?v=Gsdcxo4umuQ"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hyperlink" Target="https://www.youtube.com/watch?v=ZtAhIeoOcTI"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lastartup.co.il/terms/kp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251e97503b4_0_0"/>
          <p:cNvSpPr txBox="1"/>
          <p:nvPr>
            <p:ph type="title"/>
          </p:nvPr>
        </p:nvSpPr>
        <p:spPr>
          <a:xfrm>
            <a:off x="981076" y="4799362"/>
            <a:ext cx="10113600" cy="743700"/>
          </a:xfrm>
          <a:prstGeom prst="rect">
            <a:avLst/>
          </a:prstGeom>
          <a:noFill/>
          <a:ln>
            <a:noFill/>
          </a:ln>
        </p:spPr>
        <p:txBody>
          <a:bodyPr anchorCtr="0" anchor="b" bIns="0" lIns="91425" spcFirstLastPara="1" rIns="91425" wrap="square" tIns="0">
            <a:normAutofit/>
          </a:bodyPr>
          <a:lstStyle/>
          <a:p>
            <a:pPr indent="0" lvl="0" marL="0" rtl="1" algn="ctr">
              <a:lnSpc>
                <a:spcPct val="90000"/>
              </a:lnSpc>
              <a:spcBef>
                <a:spcPts val="0"/>
              </a:spcBef>
              <a:spcAft>
                <a:spcPts val="0"/>
              </a:spcAft>
              <a:buClr>
                <a:srgbClr val="FFFFFF"/>
              </a:buClr>
              <a:buSzPts val="3600"/>
              <a:buFont typeface="Tahoma"/>
              <a:buNone/>
            </a:pPr>
            <a:r>
              <a:rPr lang="iw-IL"/>
              <a:t>תצוגה מרוכזת של נתונים לקבלת החלטות</a:t>
            </a:r>
            <a:endParaRPr/>
          </a:p>
        </p:txBody>
      </p:sp>
      <p:pic>
        <p:nvPicPr>
          <p:cNvPr id="101" name="Google Shape;101;g251e97503b4_0_0"/>
          <p:cNvPicPr preferRelativeResize="0"/>
          <p:nvPr/>
        </p:nvPicPr>
        <p:blipFill rotWithShape="1">
          <a:blip r:embed="rId3">
            <a:alphaModFix/>
          </a:blip>
          <a:srcRect b="29302" l="0" r="0" t="24804"/>
          <a:stretch/>
        </p:blipFill>
        <p:spPr>
          <a:xfrm>
            <a:off x="0" y="59040"/>
            <a:ext cx="2092185" cy="979600"/>
          </a:xfrm>
          <a:prstGeom prst="rect">
            <a:avLst/>
          </a:prstGeom>
          <a:noFill/>
          <a:ln>
            <a:noFill/>
          </a:ln>
        </p:spPr>
      </p:pic>
      <p:sp>
        <p:nvSpPr>
          <p:cNvPr id="102" name="Google Shape;102;g251e97503b4_0_0"/>
          <p:cNvSpPr txBox="1"/>
          <p:nvPr/>
        </p:nvSpPr>
        <p:spPr>
          <a:xfrm>
            <a:off x="4512483" y="6428935"/>
            <a:ext cx="6582300" cy="369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lt1"/>
                </a:solidFill>
                <a:latin typeface="Tahoma"/>
                <a:ea typeface="Tahoma"/>
                <a:cs typeface="Tahoma"/>
                <a:sym typeface="Tahoma"/>
              </a:rPr>
              <a:t>פיתוח: תגיל פרלמוטר     רשימת מקורות מלאה בשקף האחרון</a:t>
            </a:r>
            <a:endParaRPr b="0" i="0" sz="1800" u="none" cap="none" strike="noStrike">
              <a:solidFill>
                <a:schemeClr val="lt1"/>
              </a:solidFill>
              <a:latin typeface="Tahoma"/>
              <a:ea typeface="Tahoma"/>
              <a:cs typeface="Tahoma"/>
              <a:sym typeface="Tahoma"/>
            </a:endParaRPr>
          </a:p>
        </p:txBody>
      </p:sp>
      <p:sp>
        <p:nvSpPr>
          <p:cNvPr id="103" name="Google Shape;103;g251e97503b4_0_0"/>
          <p:cNvSpPr txBox="1"/>
          <p:nvPr/>
        </p:nvSpPr>
        <p:spPr>
          <a:xfrm>
            <a:off x="-224100" y="215925"/>
            <a:ext cx="12640200" cy="39405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15000"/>
              <a:buFont typeface="Arial"/>
              <a:buNone/>
            </a:pPr>
            <a:r>
              <a:rPr b="1" i="0" lang="iw-IL" sz="15000" u="none" cap="none" strike="noStrike">
                <a:solidFill>
                  <a:schemeClr val="dk1"/>
                </a:solidFill>
                <a:latin typeface="Tahoma"/>
                <a:ea typeface="Tahoma"/>
                <a:cs typeface="Tahoma"/>
                <a:sym typeface="Tahoma"/>
              </a:rPr>
              <a:t>דשבורד</a:t>
            </a:r>
            <a:br>
              <a:rPr b="1" i="0" lang="iw-IL" sz="15000" u="none" cap="none" strike="noStrike">
                <a:solidFill>
                  <a:schemeClr val="dk1"/>
                </a:solidFill>
                <a:latin typeface="Tahoma"/>
                <a:ea typeface="Tahoma"/>
                <a:cs typeface="Tahoma"/>
                <a:sym typeface="Tahoma"/>
              </a:rPr>
            </a:br>
            <a:r>
              <a:rPr b="1" i="0" lang="iw-IL" sz="10000" u="none" cap="none" strike="noStrike">
                <a:solidFill>
                  <a:schemeClr val="dk1"/>
                </a:solidFill>
                <a:latin typeface="Tahoma"/>
                <a:ea typeface="Tahoma"/>
                <a:cs typeface="Tahoma"/>
                <a:sym typeface="Tahoma"/>
              </a:rPr>
              <a:t>כללי בנייה חלק </a:t>
            </a:r>
            <a:r>
              <a:rPr b="1" lang="iw-IL" sz="10000">
                <a:solidFill>
                  <a:schemeClr val="dk1"/>
                </a:solidFill>
                <a:latin typeface="Tahoma"/>
                <a:ea typeface="Tahoma"/>
                <a:cs typeface="Tahoma"/>
                <a:sym typeface="Tahoma"/>
              </a:rPr>
              <a:t>ב</a:t>
            </a:r>
            <a:r>
              <a:rPr b="1" i="0" lang="iw-IL" sz="10000" u="none" cap="none" strike="noStrike">
                <a:solidFill>
                  <a:schemeClr val="dk1"/>
                </a:solidFill>
                <a:latin typeface="Tahoma"/>
                <a:ea typeface="Tahoma"/>
                <a:cs typeface="Tahoma"/>
                <a:sym typeface="Tahoma"/>
              </a:rPr>
              <a:t>'</a:t>
            </a:r>
            <a:endParaRPr b="0" i="0" sz="10000" u="none" cap="none" strike="noStrike">
              <a:solidFill>
                <a:srgbClr val="000000"/>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3"/>
          <p:cNvSpPr txBox="1"/>
          <p:nvPr>
            <p:ph type="title"/>
          </p:nvPr>
        </p:nvSpPr>
        <p:spPr>
          <a:xfrm flipH="1">
            <a:off x="-1310389" y="388427"/>
            <a:ext cx="12351978" cy="1450757"/>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5400"/>
              <a:buFont typeface="Tahoma"/>
              <a:buNone/>
            </a:pPr>
            <a:r>
              <a:rPr lang="iw-IL" sz="5400"/>
              <a:t>4.2 שימוש בצורות באופן מושכל </a:t>
            </a:r>
            <a:endParaRPr b="1" sz="5400"/>
          </a:p>
        </p:txBody>
      </p:sp>
      <p:sp>
        <p:nvSpPr>
          <p:cNvPr id="191" name="Google Shape;191;p33"/>
          <p:cNvSpPr txBox="1"/>
          <p:nvPr>
            <p:ph idx="1" type="body"/>
          </p:nvPr>
        </p:nvSpPr>
        <p:spPr>
          <a:xfrm flipH="1">
            <a:off x="181870" y="2108201"/>
            <a:ext cx="9800751" cy="3760891"/>
          </a:xfrm>
          <a:prstGeom prst="rect">
            <a:avLst/>
          </a:prstGeom>
          <a:noFill/>
          <a:ln>
            <a:noFill/>
          </a:ln>
        </p:spPr>
        <p:txBody>
          <a:bodyPr anchorCtr="0" anchor="t" bIns="45700" lIns="0" spcFirstLastPara="1" rIns="0" wrap="square" tIns="45700">
            <a:noAutofit/>
          </a:bodyPr>
          <a:lstStyle/>
          <a:p>
            <a:pPr indent="-91440" lvl="0" marL="91440" rtl="1" algn="r">
              <a:lnSpc>
                <a:spcPct val="110000"/>
              </a:lnSpc>
              <a:spcBef>
                <a:spcPts val="0"/>
              </a:spcBef>
              <a:spcAft>
                <a:spcPts val="0"/>
              </a:spcAft>
              <a:buClr>
                <a:schemeClr val="dk1"/>
              </a:buClr>
              <a:buSzPts val="3000"/>
              <a:buFont typeface="Noto Sans Symbols"/>
              <a:buChar char="✔"/>
            </a:pPr>
            <a:r>
              <a:rPr lang="iw-IL" sz="3000"/>
              <a:t> נזכור שהשטח בדשבורד קטן יחסית, כל פיקסל יקר.</a:t>
            </a:r>
            <a:endParaRPr sz="1700"/>
          </a:p>
          <a:p>
            <a:pPr indent="-91440" lvl="0" marL="91440" rtl="1" algn="r">
              <a:lnSpc>
                <a:spcPct val="110000"/>
              </a:lnSpc>
              <a:spcBef>
                <a:spcPts val="1400"/>
              </a:spcBef>
              <a:spcAft>
                <a:spcPts val="0"/>
              </a:spcAft>
              <a:buClr>
                <a:schemeClr val="dk1"/>
              </a:buClr>
              <a:buSzPts val="3000"/>
              <a:buFont typeface="Noto Sans Symbols"/>
              <a:buChar char="✔"/>
            </a:pPr>
            <a:r>
              <a:rPr lang="iw-IL" sz="3000"/>
              <a:t> יש לבחור בצורת הצגה המתאימה לנתונים. כללי הצגת  </a:t>
            </a:r>
            <a:br>
              <a:rPr lang="iw-IL" sz="3000"/>
            </a:br>
            <a:r>
              <a:rPr lang="iw-IL" sz="3000"/>
              <a:t> הנתונים בגרפים שנלמדו בעבר רלוונטים גם לדשבורד.</a:t>
            </a:r>
            <a:endParaRPr sz="1700"/>
          </a:p>
          <a:p>
            <a:pPr indent="-91440" lvl="0" marL="91440" rtl="1" algn="r">
              <a:lnSpc>
                <a:spcPct val="110000"/>
              </a:lnSpc>
              <a:spcBef>
                <a:spcPts val="1400"/>
              </a:spcBef>
              <a:spcAft>
                <a:spcPts val="0"/>
              </a:spcAft>
              <a:buClr>
                <a:schemeClr val="dk1"/>
              </a:buClr>
              <a:buSzPts val="3000"/>
              <a:buFont typeface="Noto Sans Symbols"/>
              <a:buChar char="✔"/>
            </a:pPr>
            <a:r>
              <a:rPr lang="iw-IL" sz="3000"/>
              <a:t> לדוגמה: נתונים על רצף זמן יוצגו כנראה בקו מגמה.</a:t>
            </a:r>
            <a:endParaRPr sz="1700"/>
          </a:p>
          <a:p>
            <a:pPr indent="-91440" lvl="0" marL="91440" rtl="1" algn="r">
              <a:lnSpc>
                <a:spcPct val="110000"/>
              </a:lnSpc>
              <a:spcBef>
                <a:spcPts val="1400"/>
              </a:spcBef>
              <a:spcAft>
                <a:spcPts val="0"/>
              </a:spcAft>
              <a:buClr>
                <a:schemeClr val="dk1"/>
              </a:buClr>
              <a:buSzPts val="3000"/>
              <a:buFont typeface="Noto Sans Symbols"/>
              <a:buChar char="✔"/>
            </a:pPr>
            <a:r>
              <a:rPr lang="iw-IL" sz="3000"/>
              <a:t> יש לבחור בתצוגה היעילה ביותר: כזאת שתופסת הכי פחות מקום ומאפשר הצגת הכי הרבה נתונים בצורה ברורה.</a:t>
            </a:r>
            <a:endParaRPr sz="1700"/>
          </a:p>
        </p:txBody>
      </p:sp>
      <p:pic>
        <p:nvPicPr>
          <p:cNvPr descr="צורות בסיסיות קו מיתאר" id="192" name="Google Shape;192;p33"/>
          <p:cNvPicPr preferRelativeResize="0"/>
          <p:nvPr/>
        </p:nvPicPr>
        <p:blipFill rotWithShape="1">
          <a:blip r:embed="rId3">
            <a:alphaModFix/>
          </a:blip>
          <a:srcRect b="0" l="0" r="0" t="0"/>
          <a:stretch/>
        </p:blipFill>
        <p:spPr>
          <a:xfrm>
            <a:off x="10082140" y="2491865"/>
            <a:ext cx="2110447" cy="2110447"/>
          </a:xfrm>
          <a:prstGeom prst="rect">
            <a:avLst/>
          </a:prstGeom>
          <a:noFill/>
          <a:ln>
            <a:noFill/>
          </a:ln>
        </p:spPr>
      </p:pic>
      <p:pic>
        <p:nvPicPr>
          <p:cNvPr id="193" name="Google Shape;193;p33"/>
          <p:cNvPicPr preferRelativeResize="0"/>
          <p:nvPr/>
        </p:nvPicPr>
        <p:blipFill rotWithShape="1">
          <a:blip r:embed="rId4">
            <a:alphaModFix/>
          </a:blip>
          <a:srcRect b="29300" l="0" r="0" t="24806"/>
          <a:stretch/>
        </p:blipFill>
        <p:spPr>
          <a:xfrm>
            <a:off x="0" y="9309"/>
            <a:ext cx="2092187" cy="979599"/>
          </a:xfrm>
          <a:prstGeom prst="rect">
            <a:avLst/>
          </a:prstGeom>
          <a:noFill/>
          <a:ln>
            <a:noFill/>
          </a:ln>
        </p:spPr>
      </p:pic>
      <p:sp>
        <p:nvSpPr>
          <p:cNvPr id="194" name="Google Shape;194;p33"/>
          <p:cNvSpPr txBox="1"/>
          <p:nvPr/>
        </p:nvSpPr>
        <p:spPr>
          <a:xfrm>
            <a:off x="1040334" y="6488668"/>
            <a:ext cx="11104211"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rgbClr val="DEE1E6"/>
                </a:solidFill>
                <a:latin typeface="Libre Franklin"/>
                <a:ea typeface="Libre Franklin"/>
                <a:cs typeface="Libre Franklin"/>
                <a:sym typeface="Libre Franklin"/>
              </a:rPr>
              <a:t>סרטונים קשורים של הדר רונן: " </a:t>
            </a:r>
            <a:r>
              <a:rPr b="0" i="0" lang="iw-IL" sz="1800" u="sng" cap="none" strike="noStrike">
                <a:solidFill>
                  <a:srgbClr val="DEE1E6"/>
                </a:solidFill>
                <a:latin typeface="Libre Franklin"/>
                <a:ea typeface="Libre Franklin"/>
                <a:cs typeface="Libre Franklin"/>
                <a:sym typeface="Libre Franklin"/>
                <a:hlinkClick r:id="rId5">
                  <a:extLst>
                    <a:ext uri="{A12FA001-AC4F-418D-AE19-62706E023703}">
                      <ahyp:hlinkClr val="tx"/>
                    </a:ext>
                  </a:extLst>
                </a:hlinkClick>
              </a:rPr>
              <a:t>נקיון צורני</a:t>
            </a:r>
            <a:r>
              <a:rPr b="0" i="0" lang="iw-IL" sz="1800" u="none" cap="none" strike="noStrike">
                <a:solidFill>
                  <a:srgbClr val="DEE1E6"/>
                </a:solidFill>
                <a:latin typeface="Libre Franklin"/>
                <a:ea typeface="Libre Franklin"/>
                <a:cs typeface="Libre Franklin"/>
                <a:sym typeface="Libre Franklin"/>
              </a:rPr>
              <a:t>"  הרצאה של </a:t>
            </a:r>
            <a:r>
              <a:rPr b="0" i="0" lang="iw-IL" sz="1800" u="sng" cap="none" strike="noStrike">
                <a:solidFill>
                  <a:srgbClr val="DEE1E6"/>
                </a:solidFill>
                <a:latin typeface="Libre Franklin"/>
                <a:ea typeface="Libre Franklin"/>
                <a:cs typeface="Libre Franklin"/>
                <a:sym typeface="Libre Franklin"/>
                <a:hlinkClick r:id="rId6">
                  <a:extLst>
                    <a:ext uri="{A12FA001-AC4F-418D-AE19-62706E023703}">
                      <ahyp:hlinkClr val="tx"/>
                    </a:ext>
                  </a:extLst>
                </a:hlinkClick>
              </a:rPr>
              <a:t>בלה גרף </a:t>
            </a:r>
            <a:endParaRPr b="0" i="0" sz="1800" u="none" cap="none" strike="noStrike">
              <a:solidFill>
                <a:srgbClr val="DEE1E6"/>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animEffect filter="fade" transition="in">
                                      <p:cBhvr>
                                        <p:cTn dur="1000"/>
                                        <p:tgtEl>
                                          <p:spTgt spid="1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animEffect filter="fade" transition="in">
                                      <p:cBhvr>
                                        <p:cTn dur="1000"/>
                                        <p:tgtEl>
                                          <p:spTgt spid="1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animEffect filter="fade" transition="in">
                                      <p:cBhvr>
                                        <p:cTn dur="1000"/>
                                        <p:tgtEl>
                                          <p:spTgt spid="1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3" st="3"/>
                                            </p:txEl>
                                          </p:spTgt>
                                        </p:tgtEl>
                                        <p:attrNameLst>
                                          <p:attrName>style.visibility</p:attrName>
                                        </p:attrNameLst>
                                      </p:cBhvr>
                                      <p:to>
                                        <p:strVal val="visible"/>
                                      </p:to>
                                    </p:set>
                                    <p:animEffect filter="fade" transition="in">
                                      <p:cBhvr>
                                        <p:cTn dur="1000"/>
                                        <p:tgtEl>
                                          <p:spTgt spid="19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4"/>
          <p:cNvSpPr txBox="1"/>
          <p:nvPr>
            <p:ph type="title"/>
          </p:nvPr>
        </p:nvSpPr>
        <p:spPr>
          <a:xfrm flipH="1">
            <a:off x="-1310389" y="388427"/>
            <a:ext cx="12351978" cy="1450757"/>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5400"/>
              <a:buFont typeface="Tahoma"/>
              <a:buNone/>
            </a:pPr>
            <a:r>
              <a:rPr lang="iw-IL" sz="4900"/>
              <a:t>צורות – לבחור בצורה שיש לה משמעות</a:t>
            </a:r>
            <a:endParaRPr sz="4200"/>
          </a:p>
        </p:txBody>
      </p:sp>
      <p:sp>
        <p:nvSpPr>
          <p:cNvPr id="202" name="Google Shape;202;p34"/>
          <p:cNvSpPr txBox="1"/>
          <p:nvPr>
            <p:ph idx="1" type="body"/>
          </p:nvPr>
        </p:nvSpPr>
        <p:spPr>
          <a:xfrm flipH="1">
            <a:off x="4021338" y="2082943"/>
            <a:ext cx="7020249" cy="1346058"/>
          </a:xfrm>
          <a:prstGeom prst="rect">
            <a:avLst/>
          </a:prstGeom>
          <a:noFill/>
          <a:ln>
            <a:noFill/>
          </a:ln>
        </p:spPr>
        <p:txBody>
          <a:bodyPr anchorCtr="0" anchor="t" bIns="45700" lIns="0" spcFirstLastPara="1" rIns="0" wrap="square" tIns="45700">
            <a:noAutofit/>
          </a:bodyPr>
          <a:lstStyle/>
          <a:p>
            <a:pPr indent="0" lvl="0" marL="0" rtl="1" algn="r">
              <a:lnSpc>
                <a:spcPct val="110000"/>
              </a:lnSpc>
              <a:spcBef>
                <a:spcPts val="0"/>
              </a:spcBef>
              <a:spcAft>
                <a:spcPts val="0"/>
              </a:spcAft>
              <a:buSzPts val="3200"/>
              <a:buNone/>
            </a:pPr>
            <a:r>
              <a:rPr lang="iw-IL" sz="3200"/>
              <a:t>תוכנות בניית דשבורדים מאפשרות סוגים שונים של תצוגות.</a:t>
            </a:r>
            <a:endParaRPr/>
          </a:p>
          <a:p>
            <a:pPr indent="0" lvl="0" marL="0" rtl="1" algn="r">
              <a:lnSpc>
                <a:spcPct val="110000"/>
              </a:lnSpc>
              <a:spcBef>
                <a:spcPts val="1400"/>
              </a:spcBef>
              <a:spcAft>
                <a:spcPts val="0"/>
              </a:spcAft>
              <a:buSzPts val="3200"/>
              <a:buNone/>
            </a:pPr>
            <a:r>
              <a:rPr lang="iw-IL" sz="3200"/>
              <a:t>חלק מהתצוגות מרשימות וויזואלית, אך לא יעילות.</a:t>
            </a:r>
            <a:endParaRPr/>
          </a:p>
        </p:txBody>
      </p:sp>
      <p:pic>
        <p:nvPicPr>
          <p:cNvPr id="203" name="Google Shape;203;p34"/>
          <p:cNvPicPr preferRelativeResize="0"/>
          <p:nvPr/>
        </p:nvPicPr>
        <p:blipFill rotWithShape="1">
          <a:blip r:embed="rId3">
            <a:alphaModFix/>
          </a:blip>
          <a:srcRect b="29300" l="0" r="0" t="24806"/>
          <a:stretch/>
        </p:blipFill>
        <p:spPr>
          <a:xfrm>
            <a:off x="0" y="9309"/>
            <a:ext cx="2092187" cy="979599"/>
          </a:xfrm>
          <a:prstGeom prst="rect">
            <a:avLst/>
          </a:prstGeom>
          <a:noFill/>
          <a:ln>
            <a:noFill/>
          </a:ln>
        </p:spPr>
      </p:pic>
      <p:sp>
        <p:nvSpPr>
          <p:cNvPr id="204" name="Google Shape;204;p34"/>
          <p:cNvSpPr txBox="1"/>
          <p:nvPr/>
        </p:nvSpPr>
        <p:spPr>
          <a:xfrm flipH="1">
            <a:off x="3677807" y="4629118"/>
            <a:ext cx="7399144" cy="1346058"/>
          </a:xfrm>
          <a:prstGeom prst="rect">
            <a:avLst/>
          </a:prstGeom>
          <a:noFill/>
          <a:ln>
            <a:noFill/>
          </a:ln>
        </p:spPr>
        <p:txBody>
          <a:bodyPr anchorCtr="0" anchor="t" bIns="45700" lIns="0" spcFirstLastPara="1" rIns="0" wrap="square" tIns="45700">
            <a:noAutofit/>
          </a:bodyPr>
          <a:lstStyle/>
          <a:p>
            <a:pPr indent="0" lvl="0" marL="0" marR="0" rtl="1" algn="r">
              <a:lnSpc>
                <a:spcPct val="110000"/>
              </a:lnSpc>
              <a:spcBef>
                <a:spcPts val="0"/>
              </a:spcBef>
              <a:spcAft>
                <a:spcPts val="0"/>
              </a:spcAft>
              <a:buClr>
                <a:schemeClr val="accent1"/>
              </a:buClr>
              <a:buSzPts val="3200"/>
              <a:buFont typeface="Calibri"/>
              <a:buNone/>
            </a:pPr>
            <a:r>
              <a:rPr b="0" i="0" lang="iw-IL" sz="3200" u="none" cap="none" strike="noStrike">
                <a:solidFill>
                  <a:srgbClr val="3F3F3F"/>
                </a:solidFill>
                <a:latin typeface="Tahoma"/>
                <a:ea typeface="Tahoma"/>
                <a:cs typeface="Tahoma"/>
                <a:sym typeface="Tahoma"/>
              </a:rPr>
              <a:t>יש להימנע מבחירה של צורות, התופסות שטח גדול, קשות להבנה, והמציגות מעט מידי נתונים לקבלת החלטות.</a:t>
            </a:r>
            <a:endParaRPr b="0" i="0" sz="1400" u="none" cap="none" strike="noStrike">
              <a:solidFill>
                <a:srgbClr val="000000"/>
              </a:solidFill>
              <a:latin typeface="Arial"/>
              <a:ea typeface="Arial"/>
              <a:cs typeface="Arial"/>
              <a:sym typeface="Arial"/>
            </a:endParaRPr>
          </a:p>
        </p:txBody>
      </p:sp>
      <p:pic>
        <p:nvPicPr>
          <p:cNvPr id="205" name="Google Shape;205;p34"/>
          <p:cNvPicPr preferRelativeResize="0"/>
          <p:nvPr/>
        </p:nvPicPr>
        <p:blipFill rotWithShape="1">
          <a:blip r:embed="rId4">
            <a:alphaModFix/>
          </a:blip>
          <a:srcRect b="0" l="0" r="0" t="0"/>
          <a:stretch/>
        </p:blipFill>
        <p:spPr>
          <a:xfrm>
            <a:off x="347894" y="2082943"/>
            <a:ext cx="1961960" cy="1949543"/>
          </a:xfrm>
          <a:prstGeom prst="rect">
            <a:avLst/>
          </a:prstGeom>
          <a:noFill/>
          <a:ln>
            <a:noFill/>
          </a:ln>
        </p:spPr>
      </p:pic>
      <p:pic>
        <p:nvPicPr>
          <p:cNvPr id="206" name="Google Shape;206;p34"/>
          <p:cNvPicPr preferRelativeResize="0"/>
          <p:nvPr/>
        </p:nvPicPr>
        <p:blipFill rotWithShape="1">
          <a:blip r:embed="rId5">
            <a:alphaModFix/>
          </a:blip>
          <a:srcRect b="0" l="0" r="0" t="0"/>
          <a:stretch/>
        </p:blipFill>
        <p:spPr>
          <a:xfrm>
            <a:off x="148720" y="4186964"/>
            <a:ext cx="2360308" cy="2105395"/>
          </a:xfrm>
          <a:prstGeom prst="rect">
            <a:avLst/>
          </a:prstGeom>
          <a:noFill/>
          <a:ln>
            <a:noFill/>
          </a:ln>
        </p:spPr>
      </p:pic>
      <p:sp>
        <p:nvSpPr>
          <p:cNvPr id="207" name="Google Shape;207;p34"/>
          <p:cNvSpPr txBox="1"/>
          <p:nvPr/>
        </p:nvSpPr>
        <p:spPr>
          <a:xfrm>
            <a:off x="5871411" y="188578"/>
            <a:ext cx="6247700"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Tahoma"/>
                <a:ea typeface="Tahoma"/>
                <a:cs typeface="Tahoma"/>
                <a:sym typeface="Tahoma"/>
              </a:rPr>
              <a:t>4.2. שימוש בצורות באופן מושכל </a:t>
            </a:r>
            <a:endParaRPr b="0" i="0" sz="1800" u="none" cap="none" strike="noStrike">
              <a:solidFill>
                <a:schemeClr val="dk1"/>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0" st="0"/>
                                            </p:txEl>
                                          </p:spTgt>
                                        </p:tgtEl>
                                        <p:attrNameLst>
                                          <p:attrName>style.visibility</p:attrName>
                                        </p:attrNameLst>
                                      </p:cBhvr>
                                      <p:to>
                                        <p:strVal val="visible"/>
                                      </p:to>
                                    </p:set>
                                    <p:animEffect filter="fade" transition="in">
                                      <p:cBhvr>
                                        <p:cTn dur="1000"/>
                                        <p:tgtEl>
                                          <p:spTgt spid="2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1" st="1"/>
                                            </p:txEl>
                                          </p:spTgt>
                                        </p:tgtEl>
                                        <p:attrNameLst>
                                          <p:attrName>style.visibility</p:attrName>
                                        </p:attrNameLst>
                                      </p:cBhvr>
                                      <p:to>
                                        <p:strVal val="visible"/>
                                      </p:to>
                                    </p:set>
                                    <p:animEffect filter="fade" transition="in">
                                      <p:cBhvr>
                                        <p:cTn dur="1000"/>
                                        <p:tgtEl>
                                          <p:spTgt spid="2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5"/>
          <p:cNvSpPr txBox="1"/>
          <p:nvPr>
            <p:ph type="title"/>
          </p:nvPr>
        </p:nvSpPr>
        <p:spPr>
          <a:xfrm flipH="1">
            <a:off x="960993" y="1485569"/>
            <a:ext cx="10058400" cy="403650"/>
          </a:xfrm>
          <a:prstGeom prst="rect">
            <a:avLst/>
          </a:prstGeom>
          <a:noFill/>
          <a:ln>
            <a:noFill/>
          </a:ln>
        </p:spPr>
        <p:txBody>
          <a:bodyPr anchorCtr="0" anchor="b" bIns="45700" lIns="91425" spcFirstLastPara="1" rIns="91425" wrap="square" tIns="45700">
            <a:noAutofit/>
          </a:bodyPr>
          <a:lstStyle/>
          <a:p>
            <a:pPr indent="0" lvl="0" marL="0" rtl="1" algn="r">
              <a:lnSpc>
                <a:spcPct val="90000"/>
              </a:lnSpc>
              <a:spcBef>
                <a:spcPts val="0"/>
              </a:spcBef>
              <a:spcAft>
                <a:spcPts val="0"/>
              </a:spcAft>
              <a:buClr>
                <a:srgbClr val="3F3F3F"/>
              </a:buClr>
              <a:buSzPts val="4400"/>
              <a:buFont typeface="Tahoma"/>
              <a:buNone/>
            </a:pPr>
            <a:r>
              <a:rPr lang="iw-IL" sz="4400"/>
              <a:t>דוגמה לדשבורד </a:t>
            </a:r>
            <a:br>
              <a:rPr lang="iw-IL" sz="4400"/>
            </a:br>
            <a:r>
              <a:rPr lang="iw-IL" sz="4400">
                <a:latin typeface="Arial"/>
                <a:ea typeface="Arial"/>
                <a:cs typeface="Arial"/>
                <a:sym typeface="Arial"/>
              </a:rPr>
              <a:t>אפקטיבי</a:t>
            </a:r>
            <a:endParaRPr/>
          </a:p>
        </p:txBody>
      </p:sp>
      <p:sp>
        <p:nvSpPr>
          <p:cNvPr id="215" name="Google Shape;215;p35"/>
          <p:cNvSpPr txBox="1"/>
          <p:nvPr>
            <p:ph idx="1" type="body"/>
          </p:nvPr>
        </p:nvSpPr>
        <p:spPr>
          <a:xfrm flipH="1">
            <a:off x="1036320" y="2108201"/>
            <a:ext cx="10058400" cy="3760891"/>
          </a:xfrm>
          <a:prstGeom prst="rect">
            <a:avLst/>
          </a:prstGeom>
          <a:noFill/>
          <a:ln>
            <a:noFill/>
          </a:ln>
        </p:spPr>
        <p:txBody>
          <a:bodyPr anchorCtr="0" anchor="t" bIns="45700" lIns="0" spcFirstLastPara="1" rIns="0" wrap="square" tIns="45700">
            <a:normAutofit/>
          </a:bodyPr>
          <a:lstStyle/>
          <a:p>
            <a:pPr indent="0" lvl="0" marL="0" rtl="1" algn="r">
              <a:lnSpc>
                <a:spcPct val="110000"/>
              </a:lnSpc>
              <a:spcBef>
                <a:spcPts val="0"/>
              </a:spcBef>
              <a:spcAft>
                <a:spcPts val="0"/>
              </a:spcAft>
              <a:buNone/>
            </a:pPr>
            <a:r>
              <a:rPr lang="iw-IL" sz="2800"/>
              <a:t>שעוני מחוונים בדרך כלל </a:t>
            </a:r>
            <a:br>
              <a:rPr lang="iw-IL" sz="2800"/>
            </a:br>
            <a:r>
              <a:rPr lang="iw-IL" sz="2800"/>
              <a:t>גדולים ותופסים שטח יקר </a:t>
            </a:r>
            <a:endParaRPr/>
          </a:p>
          <a:p>
            <a:pPr indent="0" lvl="0" marL="0" rtl="1" algn="r">
              <a:lnSpc>
                <a:spcPct val="110000"/>
              </a:lnSpc>
              <a:spcBef>
                <a:spcPts val="1400"/>
              </a:spcBef>
              <a:spcAft>
                <a:spcPts val="0"/>
              </a:spcAft>
              <a:buNone/>
            </a:pPr>
            <a:r>
              <a:rPr lang="iw-IL" sz="2800"/>
              <a:t>בדוגמה זאת השעון עצמו </a:t>
            </a:r>
            <a:br>
              <a:rPr lang="iw-IL" sz="2800"/>
            </a:br>
            <a:r>
              <a:rPr lang="iw-IL" sz="2800"/>
              <a:t>מכיל מעט נתונים</a:t>
            </a:r>
            <a:endParaRPr/>
          </a:p>
          <a:p>
            <a:pPr indent="0" lvl="0" marL="0" rtl="1" algn="r">
              <a:lnSpc>
                <a:spcPct val="110000"/>
              </a:lnSpc>
              <a:spcBef>
                <a:spcPts val="1400"/>
              </a:spcBef>
              <a:spcAft>
                <a:spcPts val="0"/>
              </a:spcAft>
              <a:buNone/>
            </a:pPr>
            <a:r>
              <a:rPr lang="iw-IL" sz="2800"/>
              <a:t>במקומו ניתן להציג</a:t>
            </a:r>
            <a:br>
              <a:rPr lang="iw-IL" sz="2800"/>
            </a:br>
            <a:r>
              <a:rPr lang="iw-IL" sz="2800"/>
              <a:t>הרבה נתונים אחרים</a:t>
            </a:r>
            <a:endParaRPr/>
          </a:p>
        </p:txBody>
      </p:sp>
      <p:sp>
        <p:nvSpPr>
          <p:cNvPr id="216" name="Google Shape;216;p35"/>
          <p:cNvSpPr txBox="1"/>
          <p:nvPr>
            <p:ph idx="10" type="dt"/>
          </p:nvPr>
        </p:nvSpPr>
        <p:spPr>
          <a:xfrm flipH="1">
            <a:off x="-1854619" y="6492875"/>
            <a:ext cx="4759479" cy="365125"/>
          </a:xfrm>
          <a:prstGeom prst="rect">
            <a:avLst/>
          </a:prstGeom>
          <a:noFill/>
          <a:ln>
            <a:noFill/>
          </a:ln>
        </p:spPr>
        <p:txBody>
          <a:bodyPr anchorCtr="0" anchor="ctr" bIns="45700" lIns="91425" spcFirstLastPara="1" rIns="91425" wrap="square" tIns="45700">
            <a:noAutofit/>
          </a:bodyPr>
          <a:lstStyle/>
          <a:p>
            <a:pPr indent="0" lvl="0" marL="0" rtl="1" algn="r">
              <a:lnSpc>
                <a:spcPct val="100000"/>
              </a:lnSpc>
              <a:spcBef>
                <a:spcPts val="0"/>
              </a:spcBef>
              <a:spcAft>
                <a:spcPts val="0"/>
              </a:spcAft>
              <a:buSzPts val="1400"/>
              <a:buNone/>
            </a:pPr>
            <a:r>
              <a:rPr lang="iw-IL">
                <a:solidFill>
                  <a:schemeClr val="lt1"/>
                </a:solidFill>
                <a:latin typeface="Merriweather Light"/>
                <a:ea typeface="Merriweather Light"/>
                <a:cs typeface="Merriweather Light"/>
                <a:sym typeface="Merriweather Light"/>
              </a:rPr>
              <a:t>Source: </a:t>
            </a:r>
            <a:r>
              <a:rPr i="1" lang="iw-IL">
                <a:solidFill>
                  <a:schemeClr val="lt1"/>
                </a:solidFill>
                <a:latin typeface="Merriweather Light"/>
                <a:ea typeface="Merriweather Light"/>
                <a:cs typeface="Merriweather Light"/>
                <a:sym typeface="Merriweather Light"/>
              </a:rPr>
              <a:t>Information Dashboard </a:t>
            </a:r>
            <a:r>
              <a:rPr lang="iw-IL">
                <a:solidFill>
                  <a:schemeClr val="lt1"/>
                </a:solidFill>
                <a:latin typeface="Merriweather Light"/>
                <a:ea typeface="Merriweather Light"/>
                <a:cs typeface="Merriweather Light"/>
                <a:sym typeface="Merriweather Light"/>
              </a:rPr>
              <a:t>Design by Stephen Few</a:t>
            </a:r>
            <a:endParaRPr/>
          </a:p>
          <a:p>
            <a:pPr indent="0" lvl="0" marL="0" rtl="1" algn="r">
              <a:lnSpc>
                <a:spcPct val="100000"/>
              </a:lnSpc>
              <a:spcBef>
                <a:spcPts val="0"/>
              </a:spcBef>
              <a:spcAft>
                <a:spcPts val="0"/>
              </a:spcAft>
              <a:buSzPts val="1400"/>
              <a:buNone/>
            </a:pPr>
            <a:r>
              <a:t/>
            </a:r>
            <a:endParaRPr/>
          </a:p>
        </p:txBody>
      </p:sp>
      <p:pic>
        <p:nvPicPr>
          <p:cNvPr id="217" name="Google Shape;217;p35"/>
          <p:cNvPicPr preferRelativeResize="0"/>
          <p:nvPr/>
        </p:nvPicPr>
        <p:blipFill rotWithShape="1">
          <a:blip r:embed="rId3">
            <a:alphaModFix/>
          </a:blip>
          <a:srcRect b="0" l="0" r="0" t="0"/>
          <a:stretch/>
        </p:blipFill>
        <p:spPr>
          <a:xfrm>
            <a:off x="45474" y="1079950"/>
            <a:ext cx="6427799" cy="4499475"/>
          </a:xfrm>
          <a:prstGeom prst="rect">
            <a:avLst/>
          </a:prstGeom>
          <a:noFill/>
          <a:ln cap="flat" cmpd="sng" w="9525">
            <a:solidFill>
              <a:schemeClr val="dk2"/>
            </a:solidFill>
            <a:prstDash val="solid"/>
            <a:round/>
            <a:headEnd len="sm" w="sm" type="none"/>
            <a:tailEnd len="sm" w="sm" type="none"/>
          </a:ln>
        </p:spPr>
      </p:pic>
      <p:sp>
        <p:nvSpPr>
          <p:cNvPr id="218" name="Google Shape;218;p35"/>
          <p:cNvSpPr txBox="1"/>
          <p:nvPr/>
        </p:nvSpPr>
        <p:spPr>
          <a:xfrm>
            <a:off x="1828800" y="7801332"/>
            <a:ext cx="10972800" cy="387798"/>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1920"/>
              <a:buFont typeface="Arial"/>
              <a:buNone/>
            </a:pPr>
            <a:r>
              <a:rPr b="0" i="0" lang="iw-IL" sz="1920" u="none" cap="none" strike="noStrike">
                <a:solidFill>
                  <a:srgbClr val="7F7F7F"/>
                </a:solidFill>
                <a:latin typeface="Merriweather Light"/>
                <a:ea typeface="Merriweather Light"/>
                <a:cs typeface="Merriweather Light"/>
                <a:sym typeface="Merriweather Light"/>
              </a:rPr>
              <a:t>Source: </a:t>
            </a:r>
            <a:r>
              <a:rPr b="0" i="1" lang="iw-IL" sz="1920" u="none" cap="none" strike="noStrike">
                <a:solidFill>
                  <a:srgbClr val="7F7F7F"/>
                </a:solidFill>
                <a:latin typeface="Merriweather Light"/>
                <a:ea typeface="Merriweather Light"/>
                <a:cs typeface="Merriweather Light"/>
                <a:sym typeface="Merriweather Light"/>
              </a:rPr>
              <a:t>Information Dashboard </a:t>
            </a:r>
            <a:r>
              <a:rPr b="0" i="0" lang="iw-IL" sz="1920" u="none" cap="none" strike="noStrike">
                <a:solidFill>
                  <a:srgbClr val="7F7F7F"/>
                </a:solidFill>
                <a:latin typeface="Merriweather Light"/>
                <a:ea typeface="Merriweather Light"/>
                <a:cs typeface="Merriweather Light"/>
                <a:sym typeface="Merriweather Light"/>
              </a:rPr>
              <a:t>Design by Stephen Few</a:t>
            </a:r>
            <a:endParaRPr b="0" i="0" sz="1400" u="none" cap="none" strike="noStrike">
              <a:solidFill>
                <a:srgbClr val="000000"/>
              </a:solidFill>
              <a:latin typeface="Arial"/>
              <a:ea typeface="Arial"/>
              <a:cs typeface="Arial"/>
              <a:sym typeface="Arial"/>
            </a:endParaRPr>
          </a:p>
        </p:txBody>
      </p:sp>
      <p:pic>
        <p:nvPicPr>
          <p:cNvPr id="219" name="Google Shape;219;p35"/>
          <p:cNvPicPr preferRelativeResize="0"/>
          <p:nvPr/>
        </p:nvPicPr>
        <p:blipFill rotWithShape="1">
          <a:blip r:embed="rId4">
            <a:alphaModFix/>
          </a:blip>
          <a:srcRect b="0" l="0" r="0" t="0"/>
          <a:stretch/>
        </p:blipFill>
        <p:spPr>
          <a:xfrm>
            <a:off x="63521" y="1079946"/>
            <a:ext cx="2218172" cy="2204133"/>
          </a:xfrm>
          <a:prstGeom prst="rect">
            <a:avLst/>
          </a:prstGeom>
          <a:noFill/>
          <a:ln>
            <a:noFill/>
          </a:ln>
        </p:spPr>
      </p:pic>
      <p:sp>
        <p:nvSpPr>
          <p:cNvPr id="220" name="Google Shape;220;p35"/>
          <p:cNvSpPr txBox="1"/>
          <p:nvPr/>
        </p:nvSpPr>
        <p:spPr>
          <a:xfrm>
            <a:off x="1035646" y="5875399"/>
            <a:ext cx="9983747" cy="52322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800"/>
              <a:buFont typeface="Arial"/>
              <a:buNone/>
            </a:pPr>
            <a:r>
              <a:rPr b="0" i="0" lang="iw-IL" sz="2800" u="none" cap="none" strike="noStrike">
                <a:solidFill>
                  <a:srgbClr val="3F3F3F"/>
                </a:solidFill>
                <a:latin typeface="Tahoma"/>
                <a:ea typeface="Tahoma"/>
                <a:cs typeface="Tahoma"/>
                <a:sym typeface="Tahoma"/>
              </a:rPr>
              <a:t>מסקנה: עדיף לא להשתמש בצורות כאלה </a:t>
            </a:r>
            <a:endParaRPr b="0" i="0" sz="1400" u="none" cap="none" strike="noStrike">
              <a:solidFill>
                <a:srgbClr val="000000"/>
              </a:solidFill>
              <a:latin typeface="Arial"/>
              <a:ea typeface="Arial"/>
              <a:cs typeface="Arial"/>
              <a:sym typeface="Arial"/>
            </a:endParaRPr>
          </a:p>
        </p:txBody>
      </p:sp>
      <p:sp>
        <p:nvSpPr>
          <p:cNvPr id="221" name="Google Shape;221;p35"/>
          <p:cNvSpPr txBox="1"/>
          <p:nvPr/>
        </p:nvSpPr>
        <p:spPr>
          <a:xfrm>
            <a:off x="5871411" y="188578"/>
            <a:ext cx="6247700"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Tahoma"/>
                <a:ea typeface="Tahoma"/>
                <a:cs typeface="Tahoma"/>
                <a:sym typeface="Tahoma"/>
              </a:rPr>
              <a:t>4.2 שימוש בצורות באופן מושכל</a:t>
            </a:r>
            <a:endParaRPr b="0" i="0" sz="1800" u="none" cap="none" strike="noStrike">
              <a:solidFill>
                <a:schemeClr val="dk1"/>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animEffect filter="fade" transition="in">
                                      <p:cBhvr>
                                        <p:cTn dur="1000"/>
                                        <p:tgtEl>
                                          <p:spTgt spid="2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animEffect filter="fade" transition="in">
                                      <p:cBhvr>
                                        <p:cTn dur="1000"/>
                                        <p:tgtEl>
                                          <p:spTgt spid="2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xEl>
                                              <p:pRg end="2" st="2"/>
                                            </p:txEl>
                                          </p:spTgt>
                                        </p:tgtEl>
                                        <p:attrNameLst>
                                          <p:attrName>style.visibility</p:attrName>
                                        </p:attrNameLst>
                                      </p:cBhvr>
                                      <p:to>
                                        <p:strVal val="visible"/>
                                      </p:to>
                                    </p:set>
                                    <p:animEffect filter="fade" transition="in">
                                      <p:cBhvr>
                                        <p:cTn dur="1000"/>
                                        <p:tgtEl>
                                          <p:spTgt spid="2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 calcmode="lin" valueType="num">
                                      <p:cBhvr additive="base">
                                        <p:cTn dur="500"/>
                                        <p:tgtEl>
                                          <p:spTgt spid="22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6"/>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5400"/>
              <a:buFont typeface="Tahoma"/>
              <a:buNone/>
            </a:pPr>
            <a:r>
              <a:rPr lang="iw-IL" sz="5400"/>
              <a:t>מה לא לעשות</a:t>
            </a:r>
            <a:endParaRPr/>
          </a:p>
        </p:txBody>
      </p:sp>
      <p:sp>
        <p:nvSpPr>
          <p:cNvPr id="229" name="Google Shape;229;p36"/>
          <p:cNvSpPr txBox="1"/>
          <p:nvPr>
            <p:ph idx="1" type="body"/>
          </p:nvPr>
        </p:nvSpPr>
        <p:spPr>
          <a:xfrm flipH="1">
            <a:off x="-191973" y="2108201"/>
            <a:ext cx="11286692" cy="3760891"/>
          </a:xfrm>
          <a:prstGeom prst="rect">
            <a:avLst/>
          </a:prstGeom>
          <a:noFill/>
          <a:ln>
            <a:noFill/>
          </a:ln>
        </p:spPr>
        <p:txBody>
          <a:bodyPr anchorCtr="0" anchor="t" bIns="45700" lIns="0" spcFirstLastPara="1" rIns="0" wrap="square" tIns="45700">
            <a:noAutofit/>
          </a:bodyPr>
          <a:lstStyle/>
          <a:p>
            <a:pPr indent="-91440" lvl="0" marL="91440" rtl="1" algn="r">
              <a:lnSpc>
                <a:spcPct val="110000"/>
              </a:lnSpc>
              <a:spcBef>
                <a:spcPts val="0"/>
              </a:spcBef>
              <a:spcAft>
                <a:spcPts val="0"/>
              </a:spcAft>
              <a:buSzPts val="3200"/>
              <a:buFont typeface="Tahoma"/>
              <a:buChar char=" "/>
            </a:pPr>
            <a:r>
              <a:rPr lang="iw-IL" sz="3200"/>
              <a:t>יותר מידי מוקדי משיכה לעין: </a:t>
            </a:r>
            <a:endParaRPr/>
          </a:p>
          <a:p>
            <a:pPr indent="-91440" lvl="0" marL="91440" rtl="1" algn="r">
              <a:lnSpc>
                <a:spcPct val="110000"/>
              </a:lnSpc>
              <a:spcBef>
                <a:spcPts val="1400"/>
              </a:spcBef>
              <a:spcAft>
                <a:spcPts val="0"/>
              </a:spcAft>
              <a:buSzPts val="3200"/>
              <a:buChar char=" "/>
            </a:pPr>
            <a:r>
              <a:rPr lang="iw-IL" sz="3200"/>
              <a:t>המספרים בעיגולים מייצגים את </a:t>
            </a:r>
            <a:br>
              <a:rPr lang="iw-IL" sz="3200"/>
            </a:br>
            <a:r>
              <a:rPr lang="iw-IL" sz="3200"/>
              <a:t>מסלול העיניים של המתבוננים </a:t>
            </a:r>
            <a:br>
              <a:rPr lang="iw-IL" sz="3200"/>
            </a:br>
            <a:r>
              <a:rPr lang="iw-IL" sz="3200"/>
              <a:t>בדשבורד</a:t>
            </a:r>
            <a:endParaRPr sz="3200"/>
          </a:p>
          <a:p>
            <a:pPr indent="-91440" lvl="0" marL="91440" rtl="1" algn="r">
              <a:lnSpc>
                <a:spcPct val="110000"/>
              </a:lnSpc>
              <a:spcBef>
                <a:spcPts val="1400"/>
              </a:spcBef>
              <a:spcAft>
                <a:spcPts val="0"/>
              </a:spcAft>
              <a:buSzPts val="3200"/>
              <a:buFont typeface="Tahoma"/>
              <a:buChar char=" "/>
            </a:pPr>
            <a:r>
              <a:rPr lang="iw-IL" sz="3200"/>
              <a:t>התחרות על תשומת הלב גבוהה </a:t>
            </a:r>
            <a:br>
              <a:rPr lang="iw-IL" sz="3200"/>
            </a:br>
            <a:r>
              <a:rPr lang="iw-IL" sz="3200"/>
              <a:t>מאוד, רצוי להימנע ממצב כזה </a:t>
            </a:r>
            <a:br>
              <a:rPr lang="iw-IL" sz="3200"/>
            </a:br>
            <a:r>
              <a:rPr lang="iw-IL" sz="3200"/>
              <a:t>ולתעדף לפי חשיבות</a:t>
            </a:r>
            <a:endParaRPr/>
          </a:p>
        </p:txBody>
      </p:sp>
      <p:sp>
        <p:nvSpPr>
          <p:cNvPr id="230" name="Google Shape;230;p36"/>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p>
            <a:pPr indent="0" lvl="0" marL="0" rtl="1" algn="r">
              <a:lnSpc>
                <a:spcPct val="100000"/>
              </a:lnSpc>
              <a:spcBef>
                <a:spcPts val="0"/>
              </a:spcBef>
              <a:spcAft>
                <a:spcPts val="0"/>
              </a:spcAft>
              <a:buSzPts val="1400"/>
              <a:buNone/>
            </a:pPr>
            <a:r>
              <a:rPr lang="iw-IL"/>
              <a:t>מתוך מחקר חברת טאבלו על קריאת דשבורדים</a:t>
            </a:r>
            <a:endParaRPr/>
          </a:p>
        </p:txBody>
      </p:sp>
      <p:pic>
        <p:nvPicPr>
          <p:cNvPr id="231" name="Google Shape;231;p36"/>
          <p:cNvPicPr preferRelativeResize="0"/>
          <p:nvPr/>
        </p:nvPicPr>
        <p:blipFill rotWithShape="1">
          <a:blip r:embed="rId3">
            <a:alphaModFix/>
          </a:blip>
          <a:srcRect b="0" l="0" r="0" t="0"/>
          <a:stretch/>
        </p:blipFill>
        <p:spPr>
          <a:xfrm>
            <a:off x="0" y="1904201"/>
            <a:ext cx="5094925" cy="3263875"/>
          </a:xfrm>
          <a:prstGeom prst="rect">
            <a:avLst/>
          </a:prstGeom>
          <a:noFill/>
          <a:ln>
            <a:noFill/>
          </a:ln>
        </p:spPr>
      </p:pic>
      <p:sp>
        <p:nvSpPr>
          <p:cNvPr id="232" name="Google Shape;232;p36"/>
          <p:cNvSpPr txBox="1"/>
          <p:nvPr/>
        </p:nvSpPr>
        <p:spPr>
          <a:xfrm>
            <a:off x="5871411" y="188578"/>
            <a:ext cx="6247700"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Tahoma"/>
                <a:ea typeface="Tahoma"/>
                <a:cs typeface="Tahoma"/>
                <a:sym typeface="Tahoma"/>
              </a:rPr>
              <a:t>4.2. שימוש בצורות באופן מושכל</a:t>
            </a:r>
            <a:endParaRPr b="0" i="0" sz="1800" u="none" cap="none" strike="noStrike">
              <a:solidFill>
                <a:schemeClr val="dk1"/>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0" st="0"/>
                                            </p:txEl>
                                          </p:spTgt>
                                        </p:tgtEl>
                                        <p:attrNameLst>
                                          <p:attrName>style.visibility</p:attrName>
                                        </p:attrNameLst>
                                      </p:cBhvr>
                                      <p:to>
                                        <p:strVal val="visible"/>
                                      </p:to>
                                    </p:set>
                                    <p:animEffect filter="fade" transition="in">
                                      <p:cBhvr>
                                        <p:cTn dur="1000"/>
                                        <p:tgtEl>
                                          <p:spTgt spid="2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1" st="1"/>
                                            </p:txEl>
                                          </p:spTgt>
                                        </p:tgtEl>
                                        <p:attrNameLst>
                                          <p:attrName>style.visibility</p:attrName>
                                        </p:attrNameLst>
                                      </p:cBhvr>
                                      <p:to>
                                        <p:strVal val="visible"/>
                                      </p:to>
                                    </p:set>
                                    <p:animEffect filter="fade" transition="in">
                                      <p:cBhvr>
                                        <p:cTn dur="1000"/>
                                        <p:tgtEl>
                                          <p:spTgt spid="2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2" st="2"/>
                                            </p:txEl>
                                          </p:spTgt>
                                        </p:tgtEl>
                                        <p:attrNameLst>
                                          <p:attrName>style.visibility</p:attrName>
                                        </p:attrNameLst>
                                      </p:cBhvr>
                                      <p:to>
                                        <p:strVal val="visible"/>
                                      </p:to>
                                    </p:set>
                                    <p:animEffect filter="fade" transition="in">
                                      <p:cBhvr>
                                        <p:cTn dur="1000"/>
                                        <p:tgtEl>
                                          <p:spTgt spid="22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7"/>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5400"/>
              <a:buFont typeface="Tahoma"/>
              <a:buNone/>
            </a:pPr>
            <a:r>
              <a:rPr lang="iw-IL" sz="5400"/>
              <a:t>4.3 צבעים</a:t>
            </a:r>
            <a:endParaRPr/>
          </a:p>
        </p:txBody>
      </p:sp>
      <p:sp>
        <p:nvSpPr>
          <p:cNvPr id="238" name="Google Shape;238;p37"/>
          <p:cNvSpPr txBox="1"/>
          <p:nvPr>
            <p:ph idx="1" type="body"/>
          </p:nvPr>
        </p:nvSpPr>
        <p:spPr>
          <a:xfrm flipH="1">
            <a:off x="1036325" y="2012653"/>
            <a:ext cx="10058400" cy="4662000"/>
          </a:xfrm>
          <a:prstGeom prst="rect">
            <a:avLst/>
          </a:prstGeom>
          <a:noFill/>
          <a:ln>
            <a:noFill/>
          </a:ln>
        </p:spPr>
        <p:txBody>
          <a:bodyPr anchorCtr="0" anchor="t" bIns="45700" lIns="0" spcFirstLastPara="1" rIns="0" wrap="square" tIns="45700">
            <a:noAutofit/>
          </a:bodyPr>
          <a:lstStyle/>
          <a:p>
            <a:pPr indent="-91440" lvl="0" marL="91440" rtl="1" algn="r">
              <a:lnSpc>
                <a:spcPct val="110000"/>
              </a:lnSpc>
              <a:spcBef>
                <a:spcPts val="0"/>
              </a:spcBef>
              <a:spcAft>
                <a:spcPts val="0"/>
              </a:spcAft>
              <a:buClr>
                <a:schemeClr val="dk1"/>
              </a:buClr>
              <a:buSzPts val="3200"/>
              <a:buFont typeface="Noto Sans Symbols"/>
              <a:buChar char="✔"/>
            </a:pPr>
            <a:r>
              <a:rPr lang="iw-IL" sz="3200"/>
              <a:t> שימוש בצורה וצבע כדי למשוך תשומת לב ולא לקישוט. שימוש בפלטת גוונים אחידה לכל הגרפים.</a:t>
            </a:r>
            <a:endParaRPr/>
          </a:p>
          <a:p>
            <a:pPr indent="-91440" lvl="0" marL="91440" rtl="1" algn="r">
              <a:lnSpc>
                <a:spcPct val="110000"/>
              </a:lnSpc>
              <a:spcBef>
                <a:spcPts val="1400"/>
              </a:spcBef>
              <a:spcAft>
                <a:spcPts val="0"/>
              </a:spcAft>
              <a:buClr>
                <a:schemeClr val="dk1"/>
              </a:buClr>
              <a:buSzPts val="3200"/>
              <a:buFont typeface="Noto Sans Symbols"/>
              <a:buChar char="✔"/>
            </a:pPr>
            <a:r>
              <a:rPr lang="iw-IL" sz="3200"/>
              <a:t> רצוי להשתמש במוסכמות הצבעים הקיימות לנושא, בדרך כלל אדום יציין את ה"רע" וירוק את ה"טוב".</a:t>
            </a:r>
            <a:endParaRPr/>
          </a:p>
          <a:p>
            <a:pPr indent="-91440" lvl="0" marL="91440" rtl="1" algn="r">
              <a:lnSpc>
                <a:spcPct val="110000"/>
              </a:lnSpc>
              <a:spcBef>
                <a:spcPts val="1400"/>
              </a:spcBef>
              <a:spcAft>
                <a:spcPts val="0"/>
              </a:spcAft>
              <a:buClr>
                <a:schemeClr val="dk1"/>
              </a:buClr>
              <a:buSzPts val="3200"/>
              <a:buFont typeface="Noto Sans Symbols"/>
              <a:buChar char="✔"/>
            </a:pPr>
            <a:r>
              <a:rPr lang="iw-IL" sz="3200">
                <a:extLst>
                  <a:ext uri="http://customooxmlschemas.google.com/">
                    <go:slidesCustomData xmlns:go="http://customooxmlschemas.google.com/" textRoundtripDataId="5"/>
                  </a:ext>
                </a:extLst>
              </a:rPr>
              <a:t> נקשר בצורה ויזואלית נתונים ותוכן שקשורים זה לזה (</a:t>
            </a:r>
            <a:r>
              <a:rPr lang="iw-IL" sz="3200" u="sng">
                <a:solidFill>
                  <a:schemeClr val="hlink"/>
                </a:solidFill>
                <a:hlinkClick r:id="rId3"/>
                <a:extLst>
                  <a:ext uri="http://customooxmlschemas.google.com/">
                    <go:slidesCustomData xmlns:go="http://customooxmlschemas.google.com/" textRoundtripDataId="6"/>
                  </a:ext>
                </a:extLst>
              </a:rPr>
              <a:t>עיקרון הסמיכות</a:t>
            </a:r>
            <a:r>
              <a:rPr lang="iw-IL" sz="3200">
                <a:extLst>
                  <a:ext uri="http://customooxmlschemas.google.com/">
                    <go:slidesCustomData xmlns:go="http://customooxmlschemas.google.com/" textRoundtripDataId="7"/>
                  </a:ext>
                </a:extLst>
              </a:rPr>
              <a:t>)</a:t>
            </a:r>
            <a:endParaRPr/>
          </a:p>
        </p:txBody>
      </p:sp>
      <p:sp>
        <p:nvSpPr>
          <p:cNvPr id="239" name="Google Shape;239;p37"/>
          <p:cNvSpPr txBox="1"/>
          <p:nvPr/>
        </p:nvSpPr>
        <p:spPr>
          <a:xfrm>
            <a:off x="2681601" y="6488668"/>
            <a:ext cx="6096912"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rgbClr val="DEE1E6"/>
                </a:solidFill>
                <a:latin typeface="Libre Franklin"/>
                <a:ea typeface="Libre Franklin"/>
                <a:cs typeface="Libre Franklin"/>
                <a:sym typeface="Libre Franklin"/>
              </a:rPr>
              <a:t>סרטונים של הדר רונן: </a:t>
            </a:r>
            <a:r>
              <a:rPr b="0" i="0" lang="iw-IL" sz="1800" u="sng" cap="none" strike="noStrike">
                <a:solidFill>
                  <a:srgbClr val="DEE1E6"/>
                </a:solidFill>
                <a:latin typeface="Libre Franklin"/>
                <a:ea typeface="Libre Franklin"/>
                <a:cs typeface="Libre Franklin"/>
                <a:sym typeface="Libre Franklin"/>
                <a:hlinkClick r:id="rId4">
                  <a:extLst>
                    <a:ext uri="{A12FA001-AC4F-418D-AE19-62706E023703}">
                      <ahyp:hlinkClr val="tx"/>
                    </a:ext>
                  </a:extLst>
                </a:hlinkClick>
              </a:rPr>
              <a:t>עיקרון הסמיכות </a:t>
            </a:r>
            <a:r>
              <a:rPr b="0" i="0" lang="iw-IL" sz="1800" u="none" cap="none" strike="noStrike">
                <a:solidFill>
                  <a:srgbClr val="DEE1E6"/>
                </a:solidFill>
                <a:latin typeface="Libre Franklin"/>
                <a:ea typeface="Libre Franklin"/>
                <a:cs typeface="Libre Franklin"/>
                <a:sym typeface="Libre Franklin"/>
              </a:rPr>
              <a:t>  "</a:t>
            </a:r>
            <a:r>
              <a:rPr b="0" i="0" lang="iw-IL" sz="1800" u="sng" cap="none" strike="noStrike">
                <a:solidFill>
                  <a:srgbClr val="DEE1E6"/>
                </a:solidFill>
                <a:latin typeface="Libre Franklin"/>
                <a:ea typeface="Libre Franklin"/>
                <a:cs typeface="Libre Franklin"/>
                <a:sym typeface="Libre Franklin"/>
                <a:hlinkClick r:id="rId5">
                  <a:extLst>
                    <a:ext uri="{A12FA001-AC4F-418D-AE19-62706E023703}">
                      <ahyp:hlinkClr val="tx"/>
                    </a:ext>
                  </a:extLst>
                </a:hlinkClick>
              </a:rPr>
              <a:t>היררכיה ויזואלית</a:t>
            </a:r>
            <a:r>
              <a:rPr b="0" i="0" lang="iw-IL" sz="1800" u="none" cap="none" strike="noStrike">
                <a:solidFill>
                  <a:srgbClr val="DEE1E6"/>
                </a:solidFill>
                <a:latin typeface="Libre Franklin"/>
                <a:ea typeface="Libre Franklin"/>
                <a:cs typeface="Libre Franklin"/>
                <a:sym typeface="Libre Franklin"/>
              </a:rPr>
              <a:t>"</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animEffect filter="fade" transition="in">
                                      <p:cBhvr>
                                        <p:cTn dur="1000"/>
                                        <p:tgtEl>
                                          <p:spTgt spid="2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1" st="1"/>
                                            </p:txEl>
                                          </p:spTgt>
                                        </p:tgtEl>
                                        <p:attrNameLst>
                                          <p:attrName>style.visibility</p:attrName>
                                        </p:attrNameLst>
                                      </p:cBhvr>
                                      <p:to>
                                        <p:strVal val="visible"/>
                                      </p:to>
                                    </p:set>
                                    <p:animEffect filter="fade" transition="in">
                                      <p:cBhvr>
                                        <p:cTn dur="1000"/>
                                        <p:tgtEl>
                                          <p:spTgt spid="2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2" st="2"/>
                                            </p:txEl>
                                          </p:spTgt>
                                        </p:tgtEl>
                                        <p:attrNameLst>
                                          <p:attrName>style.visibility</p:attrName>
                                        </p:attrNameLst>
                                      </p:cBhvr>
                                      <p:to>
                                        <p:strVal val="visible"/>
                                      </p:to>
                                    </p:set>
                                    <p:animEffect filter="fade" transition="in">
                                      <p:cBhvr>
                                        <p:cTn dur="1000"/>
                                        <p:tgtEl>
                                          <p:spTgt spid="23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8"/>
          <p:cNvSpPr txBox="1"/>
          <p:nvPr>
            <p:ph type="title"/>
          </p:nvPr>
        </p:nvSpPr>
        <p:spPr>
          <a:xfrm>
            <a:off x="7970737" y="557908"/>
            <a:ext cx="3996900" cy="2094000"/>
          </a:xfrm>
          <a:prstGeom prst="rect">
            <a:avLst/>
          </a:prstGeom>
          <a:noFill/>
          <a:ln>
            <a:noFill/>
          </a:ln>
        </p:spPr>
        <p:txBody>
          <a:bodyPr anchorCtr="0" anchor="b" bIns="45700" lIns="91425" spcFirstLastPara="1" rIns="91425" wrap="square" tIns="45700">
            <a:noAutofit/>
          </a:bodyPr>
          <a:lstStyle/>
          <a:p>
            <a:pPr indent="0" lvl="0" marL="0" rtl="1" algn="r">
              <a:lnSpc>
                <a:spcPct val="90000"/>
              </a:lnSpc>
              <a:spcBef>
                <a:spcPts val="0"/>
              </a:spcBef>
              <a:spcAft>
                <a:spcPts val="0"/>
              </a:spcAft>
              <a:buClr>
                <a:srgbClr val="FFFFFF"/>
              </a:buClr>
              <a:buSzPts val="5400"/>
              <a:buFont typeface="Tahoma"/>
              <a:buNone/>
            </a:pPr>
            <a:r>
              <a:rPr lang="iw-IL" sz="4700"/>
              <a:t>דוגמה לפלטת צבעים אחידה</a:t>
            </a:r>
            <a:endParaRPr sz="2900"/>
          </a:p>
        </p:txBody>
      </p:sp>
      <p:pic>
        <p:nvPicPr>
          <p:cNvPr id="247" name="Google Shape;247;p38"/>
          <p:cNvPicPr preferRelativeResize="0"/>
          <p:nvPr>
            <p:ph idx="1" type="body"/>
          </p:nvPr>
        </p:nvPicPr>
        <p:blipFill rotWithShape="1">
          <a:blip r:embed="rId3">
            <a:alphaModFix/>
          </a:blip>
          <a:srcRect b="0" l="0" r="0" t="0"/>
          <a:stretch/>
        </p:blipFill>
        <p:spPr>
          <a:xfrm>
            <a:off x="164044" y="921863"/>
            <a:ext cx="7345031" cy="4498832"/>
          </a:xfrm>
          <a:prstGeom prst="rect">
            <a:avLst/>
          </a:prstGeom>
          <a:noFill/>
          <a:ln>
            <a:noFill/>
          </a:ln>
        </p:spPr>
      </p:pic>
      <p:sp>
        <p:nvSpPr>
          <p:cNvPr id="248" name="Google Shape;248;p38"/>
          <p:cNvSpPr txBox="1"/>
          <p:nvPr>
            <p:ph idx="2" type="body"/>
          </p:nvPr>
        </p:nvSpPr>
        <p:spPr>
          <a:xfrm>
            <a:off x="8095068" y="3171279"/>
            <a:ext cx="3872658" cy="2230937"/>
          </a:xfrm>
          <a:prstGeom prst="rect">
            <a:avLst/>
          </a:prstGeom>
          <a:noFill/>
          <a:ln>
            <a:noFill/>
          </a:ln>
        </p:spPr>
        <p:txBody>
          <a:bodyPr anchorCtr="0" anchor="t" bIns="45700" lIns="91425" spcFirstLastPara="1" rIns="91425" wrap="square" tIns="45700">
            <a:normAutofit fontScale="92500"/>
          </a:bodyPr>
          <a:lstStyle/>
          <a:p>
            <a:pPr indent="0" lvl="0" marL="0" rtl="1" algn="r">
              <a:lnSpc>
                <a:spcPct val="110000"/>
              </a:lnSpc>
              <a:spcBef>
                <a:spcPts val="0"/>
              </a:spcBef>
              <a:spcAft>
                <a:spcPts val="0"/>
              </a:spcAft>
              <a:buSzPct val="100000"/>
              <a:buNone/>
            </a:pPr>
            <a:r>
              <a:rPr lang="iw-IL" sz="3200"/>
              <a:t>מה מבטא הצבע הכתום? </a:t>
            </a:r>
            <a:endParaRPr/>
          </a:p>
          <a:p>
            <a:pPr indent="0" lvl="0" marL="0" rtl="1" algn="r">
              <a:lnSpc>
                <a:spcPct val="110000"/>
              </a:lnSpc>
              <a:spcBef>
                <a:spcPts val="1400"/>
              </a:spcBef>
              <a:spcAft>
                <a:spcPts val="0"/>
              </a:spcAft>
              <a:buSzPct val="100000"/>
              <a:buNone/>
            </a:pPr>
            <a:r>
              <a:t/>
            </a:r>
            <a:endParaRPr/>
          </a:p>
          <a:p>
            <a:pPr indent="0" lvl="0" marL="0" rtl="1" algn="r">
              <a:lnSpc>
                <a:spcPct val="110000"/>
              </a:lnSpc>
              <a:spcBef>
                <a:spcPts val="1400"/>
              </a:spcBef>
              <a:spcAft>
                <a:spcPts val="0"/>
              </a:spcAft>
              <a:buSzPct val="100000"/>
              <a:buNone/>
            </a:pPr>
            <a:r>
              <a:rPr lang="iw-IL"/>
              <a:t>* התמונה מתוך</a:t>
            </a:r>
            <a:br>
              <a:rPr lang="iw-IL"/>
            </a:br>
            <a:r>
              <a:rPr lang="iw-IL"/>
              <a:t> Big book of Dashboards</a:t>
            </a:r>
            <a:endParaRPr/>
          </a:p>
        </p:txBody>
      </p:sp>
      <p:sp>
        <p:nvSpPr>
          <p:cNvPr id="249" name="Google Shape;249;p38"/>
          <p:cNvSpPr txBox="1"/>
          <p:nvPr/>
        </p:nvSpPr>
        <p:spPr>
          <a:xfrm>
            <a:off x="5871411" y="188578"/>
            <a:ext cx="6247700"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lt1"/>
                </a:solidFill>
                <a:latin typeface="Libre Franklin"/>
                <a:ea typeface="Libre Franklin"/>
                <a:cs typeface="Libre Franklin"/>
                <a:sym typeface="Libre Franklin"/>
              </a:rPr>
              <a:t>4.3 צבעים</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9"/>
          <p:cNvSpPr txBox="1"/>
          <p:nvPr>
            <p:ph type="title"/>
          </p:nvPr>
        </p:nvSpPr>
        <p:spPr>
          <a:xfrm>
            <a:off x="8030967" y="786383"/>
            <a:ext cx="3517567" cy="2093975"/>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FFFFFF"/>
              </a:buClr>
              <a:buSzPts val="3600"/>
              <a:buFont typeface="Tahoma"/>
              <a:buNone/>
            </a:pPr>
            <a:r>
              <a:rPr lang="iw-IL"/>
              <a:t>תרגיל </a:t>
            </a:r>
            <a:br>
              <a:rPr lang="iw-IL"/>
            </a:br>
            <a:r>
              <a:rPr lang="iw-IL"/>
              <a:t>ניתוח צורת הצגת הנתונים</a:t>
            </a:r>
            <a:endParaRPr/>
          </a:p>
        </p:txBody>
      </p:sp>
      <p:sp>
        <p:nvSpPr>
          <p:cNvPr id="255" name="Google Shape;255;p39"/>
          <p:cNvSpPr txBox="1"/>
          <p:nvPr>
            <p:ph idx="2" type="body"/>
          </p:nvPr>
        </p:nvSpPr>
        <p:spPr>
          <a:xfrm>
            <a:off x="8030968" y="3043050"/>
            <a:ext cx="3517567" cy="3064505"/>
          </a:xfrm>
          <a:prstGeom prst="rect">
            <a:avLst/>
          </a:prstGeom>
          <a:noFill/>
          <a:ln>
            <a:noFill/>
          </a:ln>
        </p:spPr>
        <p:txBody>
          <a:bodyPr anchorCtr="0" anchor="t" bIns="45700" lIns="91425" spcFirstLastPara="1" rIns="91425" wrap="square" tIns="45700">
            <a:normAutofit/>
          </a:bodyPr>
          <a:lstStyle/>
          <a:p>
            <a:pPr indent="0" lvl="0" marL="0" rtl="1" algn="r">
              <a:lnSpc>
                <a:spcPct val="110000"/>
              </a:lnSpc>
              <a:spcBef>
                <a:spcPts val="0"/>
              </a:spcBef>
              <a:spcAft>
                <a:spcPts val="0"/>
              </a:spcAft>
              <a:buSzPts val="1800"/>
              <a:buNone/>
            </a:pPr>
            <a:r>
              <a:rPr lang="iw-IL"/>
              <a:t>התבוננו בדשבורד שלפניכם.</a:t>
            </a:r>
            <a:endParaRPr/>
          </a:p>
          <a:p>
            <a:pPr indent="-342900" lvl="0" marL="342900" rtl="1" algn="r">
              <a:lnSpc>
                <a:spcPct val="110000"/>
              </a:lnSpc>
              <a:spcBef>
                <a:spcPts val="1400"/>
              </a:spcBef>
              <a:spcAft>
                <a:spcPts val="0"/>
              </a:spcAft>
              <a:buSzPts val="1800"/>
              <a:buAutoNum type="arabicPeriod"/>
            </a:pPr>
            <a:r>
              <a:rPr lang="iw-IL"/>
              <a:t>מה לדעתכם מטרת הדשבורד?</a:t>
            </a:r>
            <a:endParaRPr/>
          </a:p>
          <a:p>
            <a:pPr indent="-342900" lvl="0" marL="342900" rtl="1" algn="r">
              <a:lnSpc>
                <a:spcPct val="110000"/>
              </a:lnSpc>
              <a:spcBef>
                <a:spcPts val="1400"/>
              </a:spcBef>
              <a:spcAft>
                <a:spcPts val="0"/>
              </a:spcAft>
              <a:buSzPts val="1800"/>
              <a:buAutoNum type="arabicPeriod"/>
            </a:pPr>
            <a:r>
              <a:rPr lang="iw-IL"/>
              <a:t>מצאו לפחות 3 בעיות בולטות בדרך הצגת הנתונים </a:t>
            </a:r>
            <a:endParaRPr/>
          </a:p>
        </p:txBody>
      </p:sp>
      <p:sp>
        <p:nvSpPr>
          <p:cNvPr id="256" name="Google Shape;256;p39"/>
          <p:cNvSpPr txBox="1"/>
          <p:nvPr>
            <p:ph idx="10" type="dt"/>
          </p:nvPr>
        </p:nvSpPr>
        <p:spPr>
          <a:xfrm>
            <a:off x="85749" y="6342839"/>
            <a:ext cx="7165689" cy="515161"/>
          </a:xfrm>
          <a:prstGeom prst="rect">
            <a:avLst/>
          </a:prstGeom>
          <a:noFill/>
          <a:ln>
            <a:noFill/>
          </a:ln>
        </p:spPr>
        <p:txBody>
          <a:bodyPr anchorCtr="0" anchor="ctr" bIns="45700" lIns="91425" spcFirstLastPara="1" rIns="91425" wrap="square" tIns="45700">
            <a:normAutofit/>
          </a:bodyPr>
          <a:lstStyle/>
          <a:p>
            <a:pPr indent="0" lvl="0" marL="0" rtl="1" algn="r">
              <a:lnSpc>
                <a:spcPct val="100000"/>
              </a:lnSpc>
              <a:spcBef>
                <a:spcPts val="0"/>
              </a:spcBef>
              <a:spcAft>
                <a:spcPts val="0"/>
              </a:spcAft>
              <a:buSzPts val="1400"/>
              <a:buNone/>
            </a:pPr>
            <a:r>
              <a:rPr lang="iw-IL">
                <a:solidFill>
                  <a:schemeClr val="dk1"/>
                </a:solidFill>
              </a:rPr>
              <a:t>מקור התמונה: https://www.oxagile.com/article/welcome-to-dashboardland-where-bi-mistakes-turn-into-insights/</a:t>
            </a:r>
            <a:endParaRPr/>
          </a:p>
        </p:txBody>
      </p:sp>
      <p:sp>
        <p:nvSpPr>
          <p:cNvPr id="257" name="Google Shape;257;p39"/>
          <p:cNvSpPr txBox="1"/>
          <p:nvPr>
            <p:ph idx="1" type="body"/>
          </p:nvPr>
        </p:nvSpPr>
        <p:spPr>
          <a:xfrm flipH="1">
            <a:off x="804672" y="812799"/>
            <a:ext cx="5928344" cy="5294757"/>
          </a:xfrm>
          <a:prstGeom prst="rect">
            <a:avLst/>
          </a:prstGeom>
          <a:noFill/>
          <a:ln>
            <a:noFill/>
          </a:ln>
        </p:spPr>
        <p:txBody>
          <a:bodyPr anchorCtr="0" anchor="t" bIns="45700" lIns="0" spcFirstLastPara="1" rIns="0" wrap="square" tIns="45700">
            <a:normAutofit/>
          </a:bodyPr>
          <a:lstStyle/>
          <a:p>
            <a:pPr indent="0" lvl="0" marL="91440" rtl="1" algn="r">
              <a:lnSpc>
                <a:spcPct val="110000"/>
              </a:lnSpc>
              <a:spcBef>
                <a:spcPts val="0"/>
              </a:spcBef>
              <a:spcAft>
                <a:spcPts val="0"/>
              </a:spcAft>
              <a:buSzPts val="1900"/>
              <a:buNone/>
            </a:pPr>
            <a:r>
              <a:t/>
            </a:r>
            <a:endParaRPr/>
          </a:p>
        </p:txBody>
      </p:sp>
      <p:pic>
        <p:nvPicPr>
          <p:cNvPr id="258" name="Google Shape;258;p39"/>
          <p:cNvPicPr preferRelativeResize="0"/>
          <p:nvPr/>
        </p:nvPicPr>
        <p:blipFill rotWithShape="1">
          <a:blip r:embed="rId3">
            <a:alphaModFix/>
          </a:blip>
          <a:srcRect b="0" l="0" r="0" t="0"/>
          <a:stretch/>
        </p:blipFill>
        <p:spPr>
          <a:xfrm>
            <a:off x="120723" y="998431"/>
            <a:ext cx="7296242" cy="43176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0"/>
          <p:cNvSpPr txBox="1"/>
          <p:nvPr>
            <p:ph type="title"/>
          </p:nvPr>
        </p:nvSpPr>
        <p:spPr>
          <a:xfrm>
            <a:off x="8030967" y="786383"/>
            <a:ext cx="3517567" cy="2093975"/>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FFFFFF"/>
              </a:buClr>
              <a:buSzPts val="3600"/>
              <a:buFont typeface="Tahoma"/>
              <a:buNone/>
            </a:pPr>
            <a:r>
              <a:rPr lang="iw-IL"/>
              <a:t>תרגיל </a:t>
            </a:r>
            <a:br>
              <a:rPr lang="iw-IL"/>
            </a:br>
            <a:r>
              <a:rPr lang="iw-IL"/>
              <a:t>ניתוח צורת הצגת הנתונים</a:t>
            </a:r>
            <a:endParaRPr/>
          </a:p>
        </p:txBody>
      </p:sp>
      <p:sp>
        <p:nvSpPr>
          <p:cNvPr id="264" name="Google Shape;264;p40"/>
          <p:cNvSpPr txBox="1"/>
          <p:nvPr>
            <p:ph idx="2" type="body"/>
          </p:nvPr>
        </p:nvSpPr>
        <p:spPr>
          <a:xfrm>
            <a:off x="8030968" y="3043050"/>
            <a:ext cx="3517567" cy="3064505"/>
          </a:xfrm>
          <a:prstGeom prst="rect">
            <a:avLst/>
          </a:prstGeom>
          <a:noFill/>
          <a:ln>
            <a:noFill/>
          </a:ln>
        </p:spPr>
        <p:txBody>
          <a:bodyPr anchorCtr="0" anchor="t" bIns="45700" lIns="91425" spcFirstLastPara="1" rIns="91425" wrap="square" tIns="45700">
            <a:normAutofit/>
          </a:bodyPr>
          <a:lstStyle/>
          <a:p>
            <a:pPr indent="0" lvl="0" marL="0" rtl="1" algn="r">
              <a:lnSpc>
                <a:spcPct val="110000"/>
              </a:lnSpc>
              <a:spcBef>
                <a:spcPts val="0"/>
              </a:spcBef>
              <a:spcAft>
                <a:spcPts val="0"/>
              </a:spcAft>
              <a:buSzPts val="1800"/>
              <a:buNone/>
            </a:pPr>
            <a:r>
              <a:rPr lang="iw-IL"/>
              <a:t>התבוננו בדשבורד שלפניכם.</a:t>
            </a:r>
            <a:endParaRPr/>
          </a:p>
          <a:p>
            <a:pPr indent="-342900" lvl="0" marL="342900" rtl="1" algn="r">
              <a:lnSpc>
                <a:spcPct val="110000"/>
              </a:lnSpc>
              <a:spcBef>
                <a:spcPts val="1400"/>
              </a:spcBef>
              <a:spcAft>
                <a:spcPts val="0"/>
              </a:spcAft>
              <a:buSzPts val="1800"/>
              <a:buAutoNum type="arabicPeriod"/>
            </a:pPr>
            <a:r>
              <a:rPr lang="iw-IL"/>
              <a:t>מה לדעתכם מטרת הדשבורד?</a:t>
            </a:r>
            <a:endParaRPr/>
          </a:p>
          <a:p>
            <a:pPr indent="-342900" lvl="0" marL="342900" rtl="1" algn="r">
              <a:lnSpc>
                <a:spcPct val="110000"/>
              </a:lnSpc>
              <a:spcBef>
                <a:spcPts val="1400"/>
              </a:spcBef>
              <a:spcAft>
                <a:spcPts val="0"/>
              </a:spcAft>
              <a:buSzPts val="1800"/>
              <a:buAutoNum type="arabicPeriod"/>
            </a:pPr>
            <a:r>
              <a:rPr lang="iw-IL"/>
              <a:t>מצאו לפחות 3 בעיות בולטות בדרך הצגת הנתונים </a:t>
            </a:r>
            <a:endParaRPr/>
          </a:p>
        </p:txBody>
      </p:sp>
      <p:sp>
        <p:nvSpPr>
          <p:cNvPr id="265" name="Google Shape;265;p40"/>
          <p:cNvSpPr txBox="1"/>
          <p:nvPr>
            <p:ph idx="10" type="dt"/>
          </p:nvPr>
        </p:nvSpPr>
        <p:spPr>
          <a:xfrm>
            <a:off x="85749" y="6342839"/>
            <a:ext cx="7165689" cy="515161"/>
          </a:xfrm>
          <a:prstGeom prst="rect">
            <a:avLst/>
          </a:prstGeom>
          <a:noFill/>
          <a:ln>
            <a:noFill/>
          </a:ln>
        </p:spPr>
        <p:txBody>
          <a:bodyPr anchorCtr="0" anchor="ctr" bIns="45700" lIns="91425" spcFirstLastPara="1" rIns="91425" wrap="square" tIns="45700">
            <a:normAutofit/>
          </a:bodyPr>
          <a:lstStyle/>
          <a:p>
            <a:pPr indent="0" lvl="0" marL="0" rtl="1" algn="r">
              <a:lnSpc>
                <a:spcPct val="100000"/>
              </a:lnSpc>
              <a:spcBef>
                <a:spcPts val="0"/>
              </a:spcBef>
              <a:spcAft>
                <a:spcPts val="0"/>
              </a:spcAft>
              <a:buSzPts val="1400"/>
              <a:buNone/>
            </a:pPr>
            <a:r>
              <a:rPr lang="iw-IL">
                <a:solidFill>
                  <a:schemeClr val="dk1"/>
                </a:solidFill>
              </a:rPr>
              <a:t>מקור התמונה: https://www.matillion.com/resources/blog/dashboard-examples-the-good-the-bad-and-the-ugly/</a:t>
            </a:r>
            <a:endParaRPr/>
          </a:p>
        </p:txBody>
      </p:sp>
      <p:sp>
        <p:nvSpPr>
          <p:cNvPr id="266" name="Google Shape;266;p40"/>
          <p:cNvSpPr txBox="1"/>
          <p:nvPr>
            <p:ph idx="1" type="body"/>
          </p:nvPr>
        </p:nvSpPr>
        <p:spPr>
          <a:xfrm flipH="1">
            <a:off x="804672" y="812799"/>
            <a:ext cx="5928344" cy="5294757"/>
          </a:xfrm>
          <a:prstGeom prst="rect">
            <a:avLst/>
          </a:prstGeom>
          <a:noFill/>
          <a:ln>
            <a:noFill/>
          </a:ln>
        </p:spPr>
        <p:txBody>
          <a:bodyPr anchorCtr="0" anchor="t" bIns="45700" lIns="0" spcFirstLastPara="1" rIns="0" wrap="square" tIns="45700">
            <a:normAutofit/>
          </a:bodyPr>
          <a:lstStyle/>
          <a:p>
            <a:pPr indent="0" lvl="0" marL="91440" rtl="1" algn="r">
              <a:lnSpc>
                <a:spcPct val="110000"/>
              </a:lnSpc>
              <a:spcBef>
                <a:spcPts val="0"/>
              </a:spcBef>
              <a:spcAft>
                <a:spcPts val="0"/>
              </a:spcAft>
              <a:buSzPts val="1900"/>
              <a:buNone/>
            </a:pPr>
            <a:r>
              <a:t/>
            </a:r>
            <a:endParaRPr/>
          </a:p>
        </p:txBody>
      </p:sp>
      <p:pic>
        <p:nvPicPr>
          <p:cNvPr id="267" name="Google Shape;267;p40"/>
          <p:cNvPicPr preferRelativeResize="0"/>
          <p:nvPr/>
        </p:nvPicPr>
        <p:blipFill rotWithShape="1">
          <a:blip r:embed="rId3">
            <a:alphaModFix/>
          </a:blip>
          <a:srcRect b="0" l="0" r="0" t="0"/>
          <a:stretch/>
        </p:blipFill>
        <p:spPr>
          <a:xfrm>
            <a:off x="1154308" y="807048"/>
            <a:ext cx="5477639" cy="43916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7"/>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4700"/>
              <a:buFont typeface="Tahoma"/>
              <a:buNone/>
            </a:pPr>
            <a:r>
              <a:rPr lang="iw-IL"/>
              <a:t>רשימת מקורות</a:t>
            </a:r>
            <a:endParaRPr/>
          </a:p>
        </p:txBody>
      </p:sp>
      <p:sp>
        <p:nvSpPr>
          <p:cNvPr id="273" name="Google Shape;273;p47"/>
          <p:cNvSpPr txBox="1"/>
          <p:nvPr>
            <p:ph idx="1" type="body"/>
          </p:nvPr>
        </p:nvSpPr>
        <p:spPr>
          <a:xfrm flipH="1">
            <a:off x="1026890" y="1997058"/>
            <a:ext cx="10058400" cy="3760891"/>
          </a:xfrm>
          <a:prstGeom prst="rect">
            <a:avLst/>
          </a:prstGeom>
          <a:noFill/>
          <a:ln>
            <a:noFill/>
          </a:ln>
        </p:spPr>
        <p:txBody>
          <a:bodyPr anchorCtr="0" anchor="t" bIns="45700" lIns="0" spcFirstLastPara="1" rIns="0" wrap="square" tIns="45700">
            <a:noAutofit/>
          </a:bodyPr>
          <a:lstStyle/>
          <a:p>
            <a:pPr indent="-91440" lvl="0" marL="91440" rtl="1" algn="r">
              <a:lnSpc>
                <a:spcPct val="110000"/>
              </a:lnSpc>
              <a:spcBef>
                <a:spcPts val="0"/>
              </a:spcBef>
              <a:spcAft>
                <a:spcPts val="0"/>
              </a:spcAft>
              <a:buSzPts val="1800"/>
              <a:buFont typeface="Tahoma"/>
              <a:buChar char=" "/>
            </a:pPr>
            <a:r>
              <a:rPr b="1" lang="iw-IL" sz="1800">
                <a:solidFill>
                  <a:srgbClr val="222222"/>
                </a:solidFill>
              </a:rPr>
              <a:t>עמי סלנט, </a:t>
            </a:r>
            <a:r>
              <a:rPr b="1" lang="iw-IL" sz="1800" u="sng">
                <a:solidFill>
                  <a:srgbClr val="222222"/>
                </a:solidFill>
                <a:hlinkClick r:id="rId3">
                  <a:extLst>
                    <a:ext uri="{A12FA001-AC4F-418D-AE19-62706E023703}">
                      <ahyp:hlinkClr val="tx"/>
                    </a:ext>
                  </a:extLst>
                </a:hlinkClick>
              </a:rPr>
              <a:t>דשבורדים דיגיטליים לאומיים : מאפיינים והתפתחות 2022</a:t>
            </a:r>
            <a:endParaRPr b="1" sz="1800">
              <a:solidFill>
                <a:srgbClr val="222222"/>
              </a:solidFill>
            </a:endParaRPr>
          </a:p>
          <a:p>
            <a:pPr indent="-91440" lvl="0" marL="91440" rtl="1" algn="r">
              <a:lnSpc>
                <a:spcPct val="110000"/>
              </a:lnSpc>
              <a:spcBef>
                <a:spcPts val="1400"/>
              </a:spcBef>
              <a:spcAft>
                <a:spcPts val="0"/>
              </a:spcAft>
              <a:buSzPts val="1800"/>
              <a:buFont typeface="Tahoma"/>
              <a:buChar char=" "/>
            </a:pPr>
            <a:r>
              <a:rPr b="1" lang="iw-IL" sz="1800">
                <a:solidFill>
                  <a:srgbClr val="222222"/>
                </a:solidFill>
              </a:rPr>
              <a:t>ד"ר יעל אלבו, קורס וויזואליזציה 2022, אוניברסיטת תל אביב</a:t>
            </a:r>
            <a:br>
              <a:rPr b="1" lang="iw-IL" sz="1800">
                <a:solidFill>
                  <a:srgbClr val="222222"/>
                </a:solidFill>
              </a:rPr>
            </a:br>
            <a:endParaRPr b="1" sz="1800">
              <a:solidFill>
                <a:srgbClr val="222222"/>
              </a:solidFill>
            </a:endParaRPr>
          </a:p>
          <a:p>
            <a:pPr indent="-91440" lvl="0" marL="91440" rtl="1" algn="l">
              <a:lnSpc>
                <a:spcPct val="110000"/>
              </a:lnSpc>
              <a:spcBef>
                <a:spcPts val="1400"/>
              </a:spcBef>
              <a:spcAft>
                <a:spcPts val="0"/>
              </a:spcAft>
              <a:buSzPts val="1800"/>
              <a:buFont typeface="Tahoma"/>
              <a:buChar char=" "/>
            </a:pPr>
            <a:r>
              <a:rPr i="0" lang="iw-IL" sz="1800">
                <a:solidFill>
                  <a:srgbClr val="222222"/>
                </a:solidFill>
              </a:rPr>
              <a:t>Few, S., &amp; Edge, P. (2007). </a:t>
            </a:r>
            <a:r>
              <a:rPr i="0" lang="iw-IL" sz="1800" u="sng">
                <a:solidFill>
                  <a:srgbClr val="222222"/>
                </a:solidFill>
                <a:hlinkClick r:id="rId4">
                  <a:extLst>
                    <a:ext uri="{A12FA001-AC4F-418D-AE19-62706E023703}">
                      <ahyp:hlinkClr val="tx"/>
                    </a:ext>
                  </a:extLst>
                </a:hlinkClick>
              </a:rPr>
              <a:t>Dashboard confusion revisited. </a:t>
            </a:r>
            <a:r>
              <a:rPr i="1" lang="iw-IL" sz="1800" u="sng">
                <a:solidFill>
                  <a:srgbClr val="222222"/>
                </a:solidFill>
                <a:hlinkClick r:id="rId5">
                  <a:extLst>
                    <a:ext uri="{A12FA001-AC4F-418D-AE19-62706E023703}">
                      <ahyp:hlinkClr val="tx"/>
                    </a:ext>
                  </a:extLst>
                </a:hlinkClick>
              </a:rPr>
              <a:t>Perceptual Edge</a:t>
            </a:r>
            <a:r>
              <a:rPr i="0" lang="iw-IL" sz="1800" u="sng">
                <a:solidFill>
                  <a:srgbClr val="222222"/>
                </a:solidFill>
                <a:hlinkClick r:id="rId6">
                  <a:extLst>
                    <a:ext uri="{A12FA001-AC4F-418D-AE19-62706E023703}">
                      <ahyp:hlinkClr val="tx"/>
                    </a:ext>
                  </a:extLst>
                </a:hlinkClick>
              </a:rPr>
              <a:t>, 1-6.</a:t>
            </a:r>
            <a:endParaRPr i="0" sz="1800">
              <a:solidFill>
                <a:srgbClr val="222222"/>
              </a:solidFill>
            </a:endParaRPr>
          </a:p>
          <a:p>
            <a:pPr indent="-91440" lvl="0" marL="91440" rtl="1" algn="l">
              <a:lnSpc>
                <a:spcPct val="110000"/>
              </a:lnSpc>
              <a:spcBef>
                <a:spcPts val="1400"/>
              </a:spcBef>
              <a:spcAft>
                <a:spcPts val="0"/>
              </a:spcAft>
              <a:buSzPts val="1800"/>
              <a:buChar char=" "/>
            </a:pPr>
            <a:r>
              <a:rPr lang="iw-IL" sz="1800"/>
              <a:t>J</a:t>
            </a:r>
            <a:r>
              <a:rPr lang="iw-IL" sz="1800">
                <a:solidFill>
                  <a:srgbClr val="222222"/>
                </a:solidFill>
              </a:rPr>
              <a:t>effery A. Shaffer,</a:t>
            </a:r>
            <a:r>
              <a:rPr lang="iw-IL" sz="1800"/>
              <a:t> </a:t>
            </a:r>
            <a:r>
              <a:rPr lang="iw-IL" sz="1800" u="sng">
                <a:solidFill>
                  <a:schemeClr val="hlink"/>
                </a:solidFill>
                <a:hlinkClick r:id="rId7"/>
              </a:rPr>
              <a:t>Exploratory vs. Explanatory And Dashboard Design</a:t>
            </a:r>
            <a:endParaRPr sz="1800"/>
          </a:p>
          <a:p>
            <a:pPr indent="-91440" lvl="0" marL="91440" rtl="1" algn="l">
              <a:lnSpc>
                <a:spcPct val="110000"/>
              </a:lnSpc>
              <a:spcBef>
                <a:spcPts val="1400"/>
              </a:spcBef>
              <a:spcAft>
                <a:spcPts val="0"/>
              </a:spcAft>
              <a:buSzPts val="1800"/>
              <a:buFont typeface="Tahoma"/>
              <a:buChar char=" "/>
            </a:pPr>
            <a:r>
              <a:rPr lang="iw-IL" sz="1800"/>
              <a:t>Tableau website, </a:t>
            </a:r>
            <a:r>
              <a:rPr lang="iw-IL" sz="1800" u="sng">
                <a:solidFill>
                  <a:schemeClr val="hlink"/>
                </a:solidFill>
                <a:hlinkClick r:id="rId8"/>
              </a:rPr>
              <a:t>Top 5 best practices for creating effective dashboards</a:t>
            </a:r>
            <a:endParaRPr sz="1800"/>
          </a:p>
          <a:p>
            <a:pPr indent="-91440" lvl="0" marL="91440" rtl="1" algn="l">
              <a:lnSpc>
                <a:spcPct val="110000"/>
              </a:lnSpc>
              <a:spcBef>
                <a:spcPts val="1400"/>
              </a:spcBef>
              <a:spcAft>
                <a:spcPts val="0"/>
              </a:spcAft>
              <a:buSzPts val="1800"/>
              <a:buChar char=" "/>
            </a:pPr>
            <a:r>
              <a:rPr i="0" lang="iw-IL" sz="1800">
                <a:solidFill>
                  <a:srgbClr val="222222"/>
                </a:solidFill>
              </a:rPr>
              <a:t>Tableau website </a:t>
            </a:r>
            <a:r>
              <a:rPr lang="iw-IL" sz="1800" u="sng">
                <a:solidFill>
                  <a:schemeClr val="hlink"/>
                </a:solidFill>
                <a:hlinkClick r:id="rId9"/>
              </a:rPr>
              <a:t>How to develop a designer’s instinct: A study of dashboards</a:t>
            </a:r>
            <a:endParaRPr sz="1800"/>
          </a:p>
          <a:p>
            <a:pPr indent="-91440" lvl="0" marL="91440" rtl="1" algn="l">
              <a:lnSpc>
                <a:spcPct val="110000"/>
              </a:lnSpc>
              <a:spcBef>
                <a:spcPts val="1400"/>
              </a:spcBef>
              <a:spcAft>
                <a:spcPts val="0"/>
              </a:spcAft>
              <a:buSzPts val="1800"/>
              <a:buFont typeface="Tahoma"/>
              <a:buChar char=" "/>
            </a:pPr>
            <a:r>
              <a:rPr i="0" lang="iw-IL" sz="1800">
                <a:solidFill>
                  <a:srgbClr val="222222"/>
                </a:solidFill>
              </a:rPr>
              <a:t>Wexler, S., Shaffer, J., &amp; Cotgreave, A. (2017). </a:t>
            </a:r>
            <a:r>
              <a:rPr i="1" lang="iw-IL" sz="1800">
                <a:solidFill>
                  <a:srgbClr val="222222"/>
                </a:solidFill>
              </a:rPr>
              <a:t>The big book of dashboards: visualizing your data using real-world business scenarios</a:t>
            </a:r>
            <a:r>
              <a:rPr i="0" lang="iw-IL" sz="1800">
                <a:solidFill>
                  <a:srgbClr val="222222"/>
                </a:solidFill>
              </a:rPr>
              <a:t>. John Wiley &amp; Sons.</a:t>
            </a:r>
            <a:br>
              <a:rPr i="0" lang="iw-IL" sz="1800">
                <a:solidFill>
                  <a:srgbClr val="222222"/>
                </a:solidFill>
              </a:rPr>
            </a:br>
            <a:r>
              <a:rPr i="0" lang="iw-IL" sz="1800">
                <a:solidFill>
                  <a:srgbClr val="222222"/>
                </a:solidFill>
              </a:rPr>
              <a:t>‏</a:t>
            </a:r>
            <a:endParaRPr sz="1800"/>
          </a:p>
          <a:p>
            <a:pPr indent="0" lvl="0" marL="91440" rtl="1" algn="l">
              <a:lnSpc>
                <a:spcPct val="110000"/>
              </a:lnSpc>
              <a:spcBef>
                <a:spcPts val="1400"/>
              </a:spcBef>
              <a:spcAft>
                <a:spcPts val="0"/>
              </a:spcAft>
              <a:buSzPts val="1800"/>
              <a:buNone/>
            </a:pPr>
            <a:r>
              <a:t/>
            </a:r>
            <a:endParaRPr sz="1800"/>
          </a:p>
          <a:p>
            <a:pPr indent="-91440" lvl="0" marL="91440" rtl="1" algn="l">
              <a:lnSpc>
                <a:spcPct val="110000"/>
              </a:lnSpc>
              <a:spcBef>
                <a:spcPts val="1400"/>
              </a:spcBef>
              <a:spcAft>
                <a:spcPts val="0"/>
              </a:spcAft>
              <a:buSzPts val="1800"/>
              <a:buChar char=" "/>
            </a:pPr>
            <a:r>
              <a:rPr i="0" lang="iw-IL" sz="1800">
                <a:solidFill>
                  <a:srgbClr val="222222"/>
                </a:solidFill>
              </a:rPr>
              <a:t>‏</a:t>
            </a:r>
            <a:br>
              <a:rPr b="1" lang="iw-IL" sz="1800">
                <a:solidFill>
                  <a:srgbClr val="222222"/>
                </a:solidFill>
              </a:rPr>
            </a:br>
            <a:br>
              <a:rPr b="1" lang="iw-IL" sz="1800">
                <a:solidFill>
                  <a:srgbClr val="222222"/>
                </a:solidFill>
              </a:rPr>
            </a:br>
            <a:endParaRPr b="1" sz="1800">
              <a:solidFill>
                <a:srgbClr val="222222"/>
              </a:solidFill>
            </a:endParaRPr>
          </a:p>
          <a:p>
            <a:pPr indent="0" lvl="0" marL="91440" rtl="1" algn="r">
              <a:lnSpc>
                <a:spcPct val="110000"/>
              </a:lnSpc>
              <a:spcBef>
                <a:spcPts val="1400"/>
              </a:spcBef>
              <a:spcAft>
                <a:spcPts val="0"/>
              </a:spcAft>
              <a:buSzPts val="1800"/>
              <a:buNone/>
            </a:pPr>
            <a:r>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5"/>
          <p:cNvSpPr txBox="1"/>
          <p:nvPr>
            <p:ph type="title"/>
          </p:nvPr>
        </p:nvSpPr>
        <p:spPr>
          <a:xfrm flipH="1">
            <a:off x="-806874" y="286600"/>
            <a:ext cx="11901600" cy="1450800"/>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4700"/>
              <a:buFont typeface="Tahoma"/>
              <a:buNone/>
            </a:pPr>
            <a:r>
              <a:rPr lang="iw-IL"/>
              <a:t> </a:t>
            </a:r>
            <a:r>
              <a:rPr lang="iw-IL" sz="5400"/>
              <a:t>4. מה נלמד היום: הצגת הנתונים</a:t>
            </a:r>
            <a:endParaRPr/>
          </a:p>
        </p:txBody>
      </p:sp>
      <p:sp>
        <p:nvSpPr>
          <p:cNvPr id="109" name="Google Shape;109;p25"/>
          <p:cNvSpPr txBox="1"/>
          <p:nvPr>
            <p:ph idx="1" type="body"/>
          </p:nvPr>
        </p:nvSpPr>
        <p:spPr>
          <a:xfrm flipH="1">
            <a:off x="1036320" y="2108201"/>
            <a:ext cx="10058400" cy="3760891"/>
          </a:xfrm>
          <a:prstGeom prst="rect">
            <a:avLst/>
          </a:prstGeom>
          <a:noFill/>
          <a:ln>
            <a:noFill/>
          </a:ln>
        </p:spPr>
        <p:txBody>
          <a:bodyPr anchorCtr="0" anchor="t" bIns="45700" lIns="0" spcFirstLastPara="1" rIns="0" wrap="square" tIns="45700">
            <a:normAutofit/>
          </a:bodyPr>
          <a:lstStyle/>
          <a:p>
            <a:pPr indent="-91440" lvl="0" marL="91440" rtl="1" algn="r">
              <a:lnSpc>
                <a:spcPct val="110000"/>
              </a:lnSpc>
              <a:spcBef>
                <a:spcPts val="0"/>
              </a:spcBef>
              <a:spcAft>
                <a:spcPts val="0"/>
              </a:spcAft>
              <a:buSzPts val="3200"/>
              <a:buChar char=" "/>
            </a:pPr>
            <a:r>
              <a:rPr lang="iw-IL" sz="3200"/>
              <a:t>בחלק זה נלמד כללים להצגה נכונה:</a:t>
            </a:r>
            <a:endParaRPr/>
          </a:p>
          <a:p>
            <a:pPr indent="-91440" lvl="0" marL="91440" rtl="1" algn="r">
              <a:lnSpc>
                <a:spcPct val="110000"/>
              </a:lnSpc>
              <a:spcBef>
                <a:spcPts val="1400"/>
              </a:spcBef>
              <a:spcAft>
                <a:spcPts val="0"/>
              </a:spcAft>
              <a:buSzPts val="3200"/>
              <a:buChar char=" "/>
            </a:pPr>
            <a:r>
              <a:rPr lang="iw-IL" sz="3200"/>
              <a:t>איך לפרוס את המידע</a:t>
            </a:r>
            <a:endParaRPr/>
          </a:p>
          <a:p>
            <a:pPr indent="-91440" lvl="0" marL="91440" rtl="1" algn="r">
              <a:lnSpc>
                <a:spcPct val="110000"/>
              </a:lnSpc>
              <a:spcBef>
                <a:spcPts val="1400"/>
              </a:spcBef>
              <a:spcAft>
                <a:spcPts val="0"/>
              </a:spcAft>
              <a:buSzPts val="3200"/>
              <a:buChar char=" "/>
            </a:pPr>
            <a:r>
              <a:rPr lang="iw-IL" sz="3200"/>
              <a:t>אילו צורות ואלו צבעים כדאי לבחור</a:t>
            </a:r>
            <a:endParaRPr/>
          </a:p>
        </p:txBody>
      </p:sp>
      <p:sp>
        <p:nvSpPr>
          <p:cNvPr id="110" name="Google Shape;110;p25"/>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p>
            <a:pPr indent="0" lvl="0" marL="0" rtl="1" algn="r">
              <a:lnSpc>
                <a:spcPct val="100000"/>
              </a:lnSpc>
              <a:spcBef>
                <a:spcPts val="0"/>
              </a:spcBef>
              <a:spcAft>
                <a:spcPts val="0"/>
              </a:spcAft>
              <a:buSzPts val="1400"/>
              <a:buNone/>
            </a:pPr>
            <a:r>
              <a:rPr lang="iw-IL"/>
              <a:t>י"ב/אדר/תשפ"ג</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6"/>
          <p:cNvSpPr txBox="1"/>
          <p:nvPr>
            <p:ph type="title"/>
          </p:nvPr>
        </p:nvSpPr>
        <p:spPr>
          <a:xfrm>
            <a:off x="1066800" y="364566"/>
            <a:ext cx="10058400" cy="1450757"/>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5400"/>
              <a:buFont typeface="Tahoma"/>
              <a:buNone/>
            </a:pPr>
            <a:r>
              <a:rPr lang="iw-IL" sz="5400"/>
              <a:t>4.1 פריסה נכונה של נתונים</a:t>
            </a:r>
            <a:endParaRPr/>
          </a:p>
        </p:txBody>
      </p:sp>
      <p:sp>
        <p:nvSpPr>
          <p:cNvPr id="116" name="Google Shape;116;p26"/>
          <p:cNvSpPr txBox="1"/>
          <p:nvPr>
            <p:ph idx="2" type="body"/>
          </p:nvPr>
        </p:nvSpPr>
        <p:spPr>
          <a:xfrm>
            <a:off x="1584415" y="1876517"/>
            <a:ext cx="9540785" cy="3748194"/>
          </a:xfrm>
          <a:prstGeom prst="rect">
            <a:avLst/>
          </a:prstGeom>
          <a:noFill/>
          <a:ln>
            <a:noFill/>
          </a:ln>
        </p:spPr>
        <p:txBody>
          <a:bodyPr anchorCtr="0" anchor="t" bIns="45700" lIns="0" spcFirstLastPara="1" rIns="0" wrap="square" tIns="45700">
            <a:noAutofit/>
          </a:bodyPr>
          <a:lstStyle/>
          <a:p>
            <a:pPr indent="-91440" lvl="0" marL="91440" rtl="1" algn="r">
              <a:lnSpc>
                <a:spcPct val="110000"/>
              </a:lnSpc>
              <a:spcBef>
                <a:spcPts val="0"/>
              </a:spcBef>
              <a:spcAft>
                <a:spcPts val="0"/>
              </a:spcAft>
              <a:buClr>
                <a:schemeClr val="dk1"/>
              </a:buClr>
              <a:buSzPts val="3200"/>
              <a:buFont typeface="Noto Sans Symbols"/>
              <a:buChar char="✔"/>
            </a:pPr>
            <a:r>
              <a:rPr lang="iw-IL" sz="3200"/>
              <a:t> מיקום וגודל של כל אלמנט בלוח צריכים להתאים </a:t>
            </a:r>
            <a:br>
              <a:rPr lang="iw-IL" sz="3200"/>
            </a:br>
            <a:r>
              <a:rPr lang="iw-IL" sz="3200"/>
              <a:t> לחשיבות הנתונים.</a:t>
            </a:r>
            <a:endParaRPr/>
          </a:p>
          <a:p>
            <a:pPr indent="-91440" lvl="0" marL="91440" rtl="1" algn="r">
              <a:lnSpc>
                <a:spcPct val="110000"/>
              </a:lnSpc>
              <a:spcBef>
                <a:spcPts val="1400"/>
              </a:spcBef>
              <a:spcAft>
                <a:spcPts val="0"/>
              </a:spcAft>
              <a:buClr>
                <a:schemeClr val="dk1"/>
              </a:buClr>
              <a:buSzPts val="3200"/>
              <a:buFont typeface="Noto Sans Symbols"/>
              <a:buChar char="✔"/>
            </a:pPr>
            <a:r>
              <a:rPr lang="iw-IL" sz="3200"/>
              <a:t> התוכן החשוב למעלה או בפינה  שמאלית עליונה.</a:t>
            </a:r>
            <a:endParaRPr/>
          </a:p>
          <a:p>
            <a:pPr indent="-91440" lvl="0" marL="91440" rtl="1" algn="r">
              <a:lnSpc>
                <a:spcPct val="110000"/>
              </a:lnSpc>
              <a:spcBef>
                <a:spcPts val="1400"/>
              </a:spcBef>
              <a:spcAft>
                <a:spcPts val="0"/>
              </a:spcAft>
              <a:buClr>
                <a:schemeClr val="dk1"/>
              </a:buClr>
              <a:buSzPts val="3200"/>
              <a:buFont typeface="Noto Sans Symbols"/>
              <a:buChar char="✔"/>
            </a:pPr>
            <a:r>
              <a:rPr lang="iw-IL" sz="3200"/>
              <a:t> שאר התוכן יוצג לפי מידת החשיבות שלו.</a:t>
            </a:r>
            <a:endParaRPr/>
          </a:p>
          <a:p>
            <a:pPr indent="-91440" lvl="0" marL="91440" rtl="1" algn="r">
              <a:lnSpc>
                <a:spcPct val="110000"/>
              </a:lnSpc>
              <a:spcBef>
                <a:spcPts val="1400"/>
              </a:spcBef>
              <a:spcAft>
                <a:spcPts val="0"/>
              </a:spcAft>
              <a:buClr>
                <a:schemeClr val="dk1"/>
              </a:buClr>
              <a:buSzPts val="3200"/>
              <a:buFont typeface="Noto Sans Symbols"/>
              <a:buChar char="✔"/>
            </a:pPr>
            <a:r>
              <a:rPr lang="iw-IL" sz="3200"/>
              <a:t>נקשר בצורה ויזואלית נתונים ותוכן </a:t>
            </a:r>
            <a:br>
              <a:rPr lang="iw-IL" sz="3200"/>
            </a:br>
            <a:r>
              <a:rPr lang="iw-IL" sz="3200"/>
              <a:t> הקשורים זה לזה (</a:t>
            </a:r>
            <a:r>
              <a:rPr lang="iw-IL" sz="3200" u="sng">
                <a:solidFill>
                  <a:srgbClr val="0070C0"/>
                </a:solidFill>
                <a:hlinkClick r:id="rId3">
                  <a:extLst>
                    <a:ext uri="{A12FA001-AC4F-418D-AE19-62706E023703}">
                      <ahyp:hlinkClr val="tx"/>
                    </a:ext>
                  </a:extLst>
                </a:hlinkClick>
              </a:rPr>
              <a:t>עיקרון הסמיכות</a:t>
            </a:r>
            <a:r>
              <a:rPr lang="iw-IL" sz="3200"/>
              <a:t>)</a:t>
            </a:r>
            <a:endParaRPr/>
          </a:p>
          <a:p>
            <a:pPr indent="-91440" lvl="0" marL="91440" rtl="1" algn="r">
              <a:lnSpc>
                <a:spcPct val="110000"/>
              </a:lnSpc>
              <a:spcBef>
                <a:spcPts val="1400"/>
              </a:spcBef>
              <a:spcAft>
                <a:spcPts val="0"/>
              </a:spcAft>
              <a:buClr>
                <a:schemeClr val="dk1"/>
              </a:buClr>
              <a:buSzPts val="3200"/>
              <a:buFont typeface="Noto Sans Symbols"/>
              <a:buChar char="✔"/>
            </a:pPr>
            <a:r>
              <a:rPr lang="iw-IL" sz="3200"/>
              <a:t> מקרא יהיה קרוב לתצוגה. </a:t>
            </a:r>
            <a:endParaRPr/>
          </a:p>
          <a:p>
            <a:pPr indent="0" lvl="0" marL="91440" rtl="1" algn="r">
              <a:lnSpc>
                <a:spcPct val="110000"/>
              </a:lnSpc>
              <a:spcBef>
                <a:spcPts val="1400"/>
              </a:spcBef>
              <a:spcAft>
                <a:spcPts val="0"/>
              </a:spcAft>
              <a:buClr>
                <a:schemeClr val="dk1"/>
              </a:buClr>
              <a:buSzPts val="3200"/>
              <a:buFont typeface="Noto Sans Symbols"/>
              <a:buNone/>
            </a:pPr>
            <a:r>
              <a:t/>
            </a:r>
            <a:endParaRPr sz="3200"/>
          </a:p>
        </p:txBody>
      </p:sp>
      <p:sp>
        <p:nvSpPr>
          <p:cNvPr id="117" name="Google Shape;117;p26"/>
          <p:cNvSpPr txBox="1"/>
          <p:nvPr>
            <p:ph idx="10" type="dt"/>
          </p:nvPr>
        </p:nvSpPr>
        <p:spPr>
          <a:xfrm>
            <a:off x="1388724" y="6446838"/>
            <a:ext cx="2584850" cy="365125"/>
          </a:xfrm>
          <a:prstGeom prst="rect">
            <a:avLst/>
          </a:prstGeom>
          <a:noFill/>
          <a:ln>
            <a:noFill/>
          </a:ln>
        </p:spPr>
        <p:txBody>
          <a:bodyPr anchorCtr="0" anchor="ctr" bIns="45700" lIns="91425" spcFirstLastPara="1" rIns="91425" wrap="square" tIns="45700">
            <a:noAutofit/>
          </a:bodyPr>
          <a:lstStyle/>
          <a:p>
            <a:pPr indent="0" lvl="0" marL="0" rtl="1" algn="r">
              <a:lnSpc>
                <a:spcPct val="100000"/>
              </a:lnSpc>
              <a:spcBef>
                <a:spcPts val="0"/>
              </a:spcBef>
              <a:spcAft>
                <a:spcPts val="0"/>
              </a:spcAft>
              <a:buSzPts val="1400"/>
              <a:buNone/>
            </a:pPr>
            <a:r>
              <a:rPr lang="iw-IL"/>
              <a:t>מקור התמונה: https://eyetechds.com/eye-tracking/</a:t>
            </a:r>
            <a:endParaRPr/>
          </a:p>
        </p:txBody>
      </p:sp>
      <p:pic>
        <p:nvPicPr>
          <p:cNvPr descr="Eye Tracking - EyeTech Digital Systems" id="118" name="Google Shape;118;p26"/>
          <p:cNvPicPr preferRelativeResize="0"/>
          <p:nvPr/>
        </p:nvPicPr>
        <p:blipFill rotWithShape="1">
          <a:blip r:embed="rId4">
            <a:alphaModFix/>
          </a:blip>
          <a:srcRect b="0" l="0" r="0" t="0"/>
          <a:stretch/>
        </p:blipFill>
        <p:spPr>
          <a:xfrm>
            <a:off x="175850" y="4044450"/>
            <a:ext cx="4131950" cy="2324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0" st="0"/>
                                            </p:txEl>
                                          </p:spTgt>
                                        </p:tgtEl>
                                        <p:attrNameLst>
                                          <p:attrName>style.visibility</p:attrName>
                                        </p:attrNameLst>
                                      </p:cBhvr>
                                      <p:to>
                                        <p:strVal val="visible"/>
                                      </p:to>
                                    </p:set>
                                    <p:animEffect filter="fade" transition="in">
                                      <p:cBhvr>
                                        <p:cTn dur="1000"/>
                                        <p:tgtEl>
                                          <p:spTgt spid="1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1" st="1"/>
                                            </p:txEl>
                                          </p:spTgt>
                                        </p:tgtEl>
                                        <p:attrNameLst>
                                          <p:attrName>style.visibility</p:attrName>
                                        </p:attrNameLst>
                                      </p:cBhvr>
                                      <p:to>
                                        <p:strVal val="visible"/>
                                      </p:to>
                                    </p:set>
                                    <p:animEffect filter="fade" transition="in">
                                      <p:cBhvr>
                                        <p:cTn dur="1000"/>
                                        <p:tgtEl>
                                          <p:spTgt spid="1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2" st="2"/>
                                            </p:txEl>
                                          </p:spTgt>
                                        </p:tgtEl>
                                        <p:attrNameLst>
                                          <p:attrName>style.visibility</p:attrName>
                                        </p:attrNameLst>
                                      </p:cBhvr>
                                      <p:to>
                                        <p:strVal val="visible"/>
                                      </p:to>
                                    </p:set>
                                    <p:animEffect filter="fade" transition="in">
                                      <p:cBhvr>
                                        <p:cTn dur="1000"/>
                                        <p:tgtEl>
                                          <p:spTgt spid="11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3" st="3"/>
                                            </p:txEl>
                                          </p:spTgt>
                                        </p:tgtEl>
                                        <p:attrNameLst>
                                          <p:attrName>style.visibility</p:attrName>
                                        </p:attrNameLst>
                                      </p:cBhvr>
                                      <p:to>
                                        <p:strVal val="visible"/>
                                      </p:to>
                                    </p:set>
                                    <p:animEffect filter="fade" transition="in">
                                      <p:cBhvr>
                                        <p:cTn dur="1000"/>
                                        <p:tgtEl>
                                          <p:spTgt spid="11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4" st="4"/>
                                            </p:txEl>
                                          </p:spTgt>
                                        </p:tgtEl>
                                        <p:attrNameLst>
                                          <p:attrName>style.visibility</p:attrName>
                                        </p:attrNameLst>
                                      </p:cBhvr>
                                      <p:to>
                                        <p:strVal val="visible"/>
                                      </p:to>
                                    </p:set>
                                    <p:animEffect filter="fade" transition="in">
                                      <p:cBhvr>
                                        <p:cTn dur="1000"/>
                                        <p:tgtEl>
                                          <p:spTgt spid="11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5" st="5"/>
                                            </p:txEl>
                                          </p:spTgt>
                                        </p:tgtEl>
                                        <p:attrNameLst>
                                          <p:attrName>style.visibility</p:attrName>
                                        </p:attrNameLst>
                                      </p:cBhvr>
                                      <p:to>
                                        <p:strVal val="visible"/>
                                      </p:to>
                                    </p:set>
                                    <p:animEffect filter="fade" transition="in">
                                      <p:cBhvr>
                                        <p:cTn dur="1000"/>
                                        <p:tgtEl>
                                          <p:spTgt spid="11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7"/>
          <p:cNvSpPr txBox="1"/>
          <p:nvPr>
            <p:ph type="title"/>
          </p:nvPr>
        </p:nvSpPr>
        <p:spPr>
          <a:xfrm flipH="1">
            <a:off x="392898" y="188577"/>
            <a:ext cx="10811812" cy="1450757"/>
          </a:xfrm>
          <a:prstGeom prst="rect">
            <a:avLst/>
          </a:prstGeom>
          <a:noFill/>
          <a:ln>
            <a:noFill/>
          </a:ln>
        </p:spPr>
        <p:txBody>
          <a:bodyPr anchorCtr="0" anchor="b" bIns="45700" lIns="91425" spcFirstLastPara="1" rIns="91425" wrap="square" tIns="45700">
            <a:noAutofit/>
          </a:bodyPr>
          <a:lstStyle/>
          <a:p>
            <a:pPr indent="0" lvl="0" marL="0" rtl="1" algn="r">
              <a:lnSpc>
                <a:spcPct val="90000"/>
              </a:lnSpc>
              <a:spcBef>
                <a:spcPts val="0"/>
              </a:spcBef>
              <a:spcAft>
                <a:spcPts val="0"/>
              </a:spcAft>
              <a:buClr>
                <a:srgbClr val="3F3F3F"/>
              </a:buClr>
              <a:buSzPts val="5400"/>
              <a:buFont typeface="Tahoma"/>
              <a:buNone/>
            </a:pPr>
            <a:r>
              <a:rPr lang="iw-IL" sz="5000">
                <a:extLst>
                  <a:ext uri="http://customooxmlschemas.google.com/">
                    <go:slidesCustomData xmlns:go="http://customooxmlschemas.google.com/" textRoundtripDataId="1"/>
                  </a:ext>
                </a:extLst>
              </a:rPr>
              <a:t>מחקרים של Eye Scan  בדפי אינטרנט</a:t>
            </a:r>
            <a:endParaRPr sz="4300"/>
          </a:p>
        </p:txBody>
      </p:sp>
      <p:sp>
        <p:nvSpPr>
          <p:cNvPr id="126" name="Google Shape;126;p27"/>
          <p:cNvSpPr txBox="1"/>
          <p:nvPr>
            <p:ph idx="1" type="body"/>
          </p:nvPr>
        </p:nvSpPr>
        <p:spPr>
          <a:xfrm flipH="1">
            <a:off x="7964884" y="2066333"/>
            <a:ext cx="3046317" cy="1937632"/>
          </a:xfrm>
          <a:prstGeom prst="rect">
            <a:avLst/>
          </a:prstGeom>
          <a:noFill/>
          <a:ln>
            <a:noFill/>
          </a:ln>
        </p:spPr>
        <p:txBody>
          <a:bodyPr anchorCtr="0" anchor="t" bIns="45700" lIns="0" spcFirstLastPara="1" rIns="0" wrap="square" tIns="45700">
            <a:noAutofit/>
          </a:bodyPr>
          <a:lstStyle/>
          <a:p>
            <a:pPr indent="0" lvl="0" marL="0" rtl="1" algn="r">
              <a:lnSpc>
                <a:spcPct val="110000"/>
              </a:lnSpc>
              <a:spcBef>
                <a:spcPts val="0"/>
              </a:spcBef>
              <a:spcAft>
                <a:spcPts val="0"/>
              </a:spcAft>
              <a:buSzPts val="3200"/>
              <a:buNone/>
            </a:pPr>
            <a:r>
              <a:rPr lang="iw-IL" sz="3200"/>
              <a:t>הצבע האדום מייצג אזור התמקדות של העיניים.</a:t>
            </a:r>
            <a:br>
              <a:rPr lang="iw-IL" sz="3200"/>
            </a:br>
            <a:br>
              <a:rPr lang="iw-IL" sz="3200"/>
            </a:br>
            <a:endParaRPr sz="3200"/>
          </a:p>
        </p:txBody>
      </p:sp>
      <p:pic>
        <p:nvPicPr>
          <p:cNvPr id="127" name="Google Shape;127;p27"/>
          <p:cNvPicPr preferRelativeResize="0"/>
          <p:nvPr/>
        </p:nvPicPr>
        <p:blipFill rotWithShape="1">
          <a:blip r:embed="rId3">
            <a:alphaModFix/>
          </a:blip>
          <a:srcRect b="61390" l="0" r="0" t="-1"/>
          <a:stretch/>
        </p:blipFill>
        <p:spPr>
          <a:xfrm>
            <a:off x="-108017" y="1914751"/>
            <a:ext cx="7134459" cy="4491201"/>
          </a:xfrm>
          <a:prstGeom prst="rect">
            <a:avLst/>
          </a:prstGeom>
          <a:noFill/>
          <a:ln>
            <a:noFill/>
          </a:ln>
        </p:spPr>
      </p:pic>
      <p:sp>
        <p:nvSpPr>
          <p:cNvPr id="128" name="Google Shape;128;p27"/>
          <p:cNvSpPr txBox="1"/>
          <p:nvPr/>
        </p:nvSpPr>
        <p:spPr>
          <a:xfrm>
            <a:off x="1040335" y="6488668"/>
            <a:ext cx="7295828"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rgbClr val="DEE1E6"/>
                </a:solidFill>
                <a:latin typeface="Libre Franklin"/>
                <a:ea typeface="Libre Franklin"/>
                <a:cs typeface="Libre Franklin"/>
                <a:sym typeface="Libre Franklin"/>
              </a:rPr>
              <a:t>סרטון קשור של הדר רונן "</a:t>
            </a:r>
            <a:r>
              <a:rPr b="0" i="0" lang="iw-IL" sz="1800" u="sng" cap="none" strike="noStrike">
                <a:solidFill>
                  <a:srgbClr val="DEE1E6"/>
                </a:solidFill>
                <a:latin typeface="Libre Franklin"/>
                <a:ea typeface="Libre Franklin"/>
                <a:cs typeface="Libre Franklin"/>
                <a:sym typeface="Libre Franklin"/>
                <a:hlinkClick r:id="rId4">
                  <a:extLst>
                    <a:ext uri="{A12FA001-AC4F-418D-AE19-62706E023703}">
                      <ahyp:hlinkClr val="tx"/>
                    </a:ext>
                  </a:extLst>
                </a:hlinkClick>
              </a:rPr>
              <a:t>איך מכוונים את עין המתבונן</a:t>
            </a:r>
            <a:r>
              <a:rPr b="0" i="0" lang="iw-IL" sz="1800" u="none" cap="none" strike="noStrike">
                <a:solidFill>
                  <a:srgbClr val="DEE1E6"/>
                </a:solidFill>
                <a:latin typeface="Libre Franklin"/>
                <a:ea typeface="Libre Franklin"/>
                <a:cs typeface="Libre Franklin"/>
                <a:sym typeface="Libre Franklin"/>
              </a:rPr>
              <a:t>"</a:t>
            </a:r>
            <a:endParaRPr b="0" i="0" sz="1400" u="none" cap="none" strike="noStrike">
              <a:solidFill>
                <a:srgbClr val="000000"/>
              </a:solidFill>
              <a:latin typeface="Arial"/>
              <a:ea typeface="Arial"/>
              <a:cs typeface="Arial"/>
              <a:sym typeface="Arial"/>
            </a:endParaRPr>
          </a:p>
        </p:txBody>
      </p:sp>
      <p:sp>
        <p:nvSpPr>
          <p:cNvPr id="129" name="Google Shape;129;p27"/>
          <p:cNvSpPr txBox="1"/>
          <p:nvPr/>
        </p:nvSpPr>
        <p:spPr>
          <a:xfrm flipH="1">
            <a:off x="7965001" y="4232565"/>
            <a:ext cx="3046200" cy="1937700"/>
          </a:xfrm>
          <a:prstGeom prst="rect">
            <a:avLst/>
          </a:prstGeom>
          <a:noFill/>
          <a:ln>
            <a:noFill/>
          </a:ln>
        </p:spPr>
        <p:txBody>
          <a:bodyPr anchorCtr="0" anchor="t" bIns="45700" lIns="0" spcFirstLastPara="1" rIns="0" wrap="square" tIns="45700">
            <a:noAutofit/>
          </a:bodyPr>
          <a:lstStyle/>
          <a:p>
            <a:pPr indent="0" lvl="0" marL="0" marR="0" rtl="1" algn="r">
              <a:lnSpc>
                <a:spcPct val="110000"/>
              </a:lnSpc>
              <a:spcBef>
                <a:spcPts val="0"/>
              </a:spcBef>
              <a:spcAft>
                <a:spcPts val="0"/>
              </a:spcAft>
              <a:buClr>
                <a:schemeClr val="accent1"/>
              </a:buClr>
              <a:buSzPts val="3200"/>
              <a:buFont typeface="Calibri"/>
              <a:buNone/>
            </a:pPr>
            <a:r>
              <a:rPr b="0" i="0" lang="iw-IL" sz="3200" u="none" cap="none" strike="noStrike">
                <a:solidFill>
                  <a:srgbClr val="3F3F3F"/>
                </a:solidFill>
                <a:latin typeface="Tahoma"/>
                <a:ea typeface="Tahoma"/>
                <a:cs typeface="Tahoma"/>
                <a:sym typeface="Tahoma"/>
              </a:rPr>
              <a:t>התוצאות חזרו במספר מחקרים על אופן קריאת דפים ברשת.</a:t>
            </a:r>
            <a:br>
              <a:rPr b="0" i="0" lang="iw-IL" sz="3200" u="none" cap="none" strike="noStrike">
                <a:solidFill>
                  <a:srgbClr val="3F3F3F"/>
                </a:solidFill>
                <a:latin typeface="Tahoma"/>
                <a:ea typeface="Tahoma"/>
                <a:cs typeface="Tahoma"/>
                <a:sym typeface="Tahoma"/>
              </a:rPr>
            </a:br>
            <a:br>
              <a:rPr b="0" i="0" lang="iw-IL" sz="3200" u="none" cap="none" strike="noStrike">
                <a:solidFill>
                  <a:srgbClr val="3F3F3F"/>
                </a:solidFill>
                <a:latin typeface="Tahoma"/>
                <a:ea typeface="Tahoma"/>
                <a:cs typeface="Tahoma"/>
                <a:sym typeface="Tahoma"/>
              </a:rPr>
            </a:br>
            <a:endParaRPr b="0" i="0" sz="3200" u="none" cap="none" strike="noStrike">
              <a:solidFill>
                <a:srgbClr val="3F3F3F"/>
              </a:solidFill>
              <a:latin typeface="Tahoma"/>
              <a:ea typeface="Tahoma"/>
              <a:cs typeface="Tahoma"/>
              <a:sym typeface="Tahoma"/>
            </a:endParaRPr>
          </a:p>
        </p:txBody>
      </p:sp>
      <p:sp>
        <p:nvSpPr>
          <p:cNvPr id="130" name="Google Shape;130;p27"/>
          <p:cNvSpPr txBox="1"/>
          <p:nvPr/>
        </p:nvSpPr>
        <p:spPr>
          <a:xfrm>
            <a:off x="5871411" y="188578"/>
            <a:ext cx="6247700"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Tahoma"/>
                <a:ea typeface="Tahoma"/>
                <a:cs typeface="Tahoma"/>
                <a:sym typeface="Tahoma"/>
              </a:rPr>
              <a:t>4.1. פריסה נכונה של הנתונים </a:t>
            </a:r>
            <a:endParaRPr b="0" i="0" sz="1400" u="none" cap="none" strike="noStrike">
              <a:solidFill>
                <a:srgbClr val="000000"/>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animEffect filter="fade" transition="in">
                                      <p:cBhvr>
                                        <p:cTn dur="1000"/>
                                        <p:tgtEl>
                                          <p:spTgt spid="1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8"/>
          <p:cNvSpPr txBox="1"/>
          <p:nvPr>
            <p:ph type="title"/>
          </p:nvPr>
        </p:nvSpPr>
        <p:spPr>
          <a:xfrm flipH="1">
            <a:off x="-1330595" y="440347"/>
            <a:ext cx="12351978" cy="1450757"/>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5400"/>
              <a:buFont typeface="Tahoma"/>
              <a:buNone/>
            </a:pPr>
            <a:r>
              <a:rPr lang="iw-IL" sz="5400"/>
              <a:t>מחקר Eye Scan  בדשבורדים</a:t>
            </a:r>
            <a:endParaRPr/>
          </a:p>
        </p:txBody>
      </p:sp>
      <p:sp>
        <p:nvSpPr>
          <p:cNvPr id="138" name="Google Shape;138;p28"/>
          <p:cNvSpPr txBox="1"/>
          <p:nvPr>
            <p:ph idx="1" type="body"/>
          </p:nvPr>
        </p:nvSpPr>
        <p:spPr>
          <a:xfrm flipH="1">
            <a:off x="4647779" y="2052630"/>
            <a:ext cx="6328136" cy="3760891"/>
          </a:xfrm>
          <a:prstGeom prst="rect">
            <a:avLst/>
          </a:prstGeom>
          <a:noFill/>
          <a:ln>
            <a:noFill/>
          </a:ln>
        </p:spPr>
        <p:txBody>
          <a:bodyPr anchorCtr="0" anchor="t" bIns="45700" lIns="0" spcFirstLastPara="1" rIns="0" wrap="square" tIns="45700">
            <a:noAutofit/>
          </a:bodyPr>
          <a:lstStyle/>
          <a:p>
            <a:pPr indent="0" lvl="0" marL="0" rtl="1" algn="r">
              <a:lnSpc>
                <a:spcPct val="110000"/>
              </a:lnSpc>
              <a:spcBef>
                <a:spcPts val="0"/>
              </a:spcBef>
              <a:spcAft>
                <a:spcPts val="0"/>
              </a:spcAft>
              <a:buSzPts val="3200"/>
              <a:buNone/>
            </a:pPr>
            <a:r>
              <a:rPr lang="iw-IL" sz="3200">
                <a:extLst>
                  <a:ext uri="http://customooxmlschemas.google.com/">
                    <go:slidesCustomData xmlns:go="http://customooxmlschemas.google.com/" textRoundtripDataId="2"/>
                  </a:ext>
                </a:extLst>
              </a:rPr>
              <a:t>חברת  Tableau ביצעה מחקר ספציפי שבחן תנועות עיניים של קוראי דשבורדים.</a:t>
            </a:r>
            <a:endParaRPr/>
          </a:p>
          <a:p>
            <a:pPr indent="0" lvl="0" marL="0" rtl="1" algn="r">
              <a:lnSpc>
                <a:spcPct val="110000"/>
              </a:lnSpc>
              <a:spcBef>
                <a:spcPts val="1400"/>
              </a:spcBef>
              <a:spcAft>
                <a:spcPts val="0"/>
              </a:spcAft>
              <a:buSzPts val="3200"/>
              <a:buNone/>
            </a:pPr>
            <a:r>
              <a:rPr lang="iw-IL" sz="3200"/>
              <a:t>לטובת המחקר חולק כל דשבורד לתשעה אזורים.</a:t>
            </a:r>
            <a:endParaRPr/>
          </a:p>
          <a:p>
            <a:pPr indent="0" lvl="0" marL="0" rtl="1" algn="r">
              <a:lnSpc>
                <a:spcPct val="110000"/>
              </a:lnSpc>
              <a:spcBef>
                <a:spcPts val="1400"/>
              </a:spcBef>
              <a:spcAft>
                <a:spcPts val="0"/>
              </a:spcAft>
              <a:buSzPts val="3200"/>
              <a:buNone/>
            </a:pPr>
            <a:r>
              <a:rPr lang="iw-IL" sz="3200"/>
              <a:t>האם מאפייני הקריאה יהיו דומים לקריאת דפי אינטרנט?</a:t>
            </a:r>
            <a:endParaRPr/>
          </a:p>
          <a:p>
            <a:pPr indent="0" lvl="0" marL="0" rtl="1" algn="r">
              <a:lnSpc>
                <a:spcPct val="110000"/>
              </a:lnSpc>
              <a:spcBef>
                <a:spcPts val="1400"/>
              </a:spcBef>
              <a:spcAft>
                <a:spcPts val="0"/>
              </a:spcAft>
              <a:buSzPts val="3200"/>
              <a:buNone/>
            </a:pPr>
            <a:br>
              <a:rPr lang="iw-IL" sz="3200"/>
            </a:br>
            <a:endParaRPr sz="3200"/>
          </a:p>
        </p:txBody>
      </p:sp>
      <p:pic>
        <p:nvPicPr>
          <p:cNvPr id="139" name="Google Shape;139;p28"/>
          <p:cNvPicPr preferRelativeResize="0"/>
          <p:nvPr/>
        </p:nvPicPr>
        <p:blipFill rotWithShape="1">
          <a:blip r:embed="rId3">
            <a:alphaModFix/>
          </a:blip>
          <a:srcRect b="0" l="0" r="0" t="0"/>
          <a:stretch/>
        </p:blipFill>
        <p:spPr>
          <a:xfrm>
            <a:off x="186922" y="2052630"/>
            <a:ext cx="4296426" cy="3853080"/>
          </a:xfrm>
          <a:prstGeom prst="rect">
            <a:avLst/>
          </a:prstGeom>
          <a:noFill/>
          <a:ln>
            <a:noFill/>
          </a:ln>
        </p:spPr>
      </p:pic>
      <p:pic>
        <p:nvPicPr>
          <p:cNvPr id="140" name="Google Shape;140;p28"/>
          <p:cNvPicPr preferRelativeResize="0"/>
          <p:nvPr/>
        </p:nvPicPr>
        <p:blipFill rotWithShape="1">
          <a:blip r:embed="rId4">
            <a:alphaModFix/>
          </a:blip>
          <a:srcRect b="29300" l="0" r="0" t="24806"/>
          <a:stretch/>
        </p:blipFill>
        <p:spPr>
          <a:xfrm>
            <a:off x="0" y="59040"/>
            <a:ext cx="2092187" cy="979599"/>
          </a:xfrm>
          <a:prstGeom prst="rect">
            <a:avLst/>
          </a:prstGeom>
          <a:noFill/>
          <a:ln>
            <a:noFill/>
          </a:ln>
        </p:spPr>
      </p:pic>
      <p:sp>
        <p:nvSpPr>
          <p:cNvPr id="141" name="Google Shape;141;p28"/>
          <p:cNvSpPr txBox="1"/>
          <p:nvPr/>
        </p:nvSpPr>
        <p:spPr>
          <a:xfrm>
            <a:off x="5871411" y="188578"/>
            <a:ext cx="6247700"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Tahoma"/>
                <a:ea typeface="Tahoma"/>
                <a:cs typeface="Tahoma"/>
                <a:sym typeface="Tahoma"/>
              </a:rPr>
              <a:t>4.1. פריסה נכונה של הנתונים </a:t>
            </a:r>
            <a:endParaRPr b="0" i="0" sz="1400" u="none" cap="none" strike="noStrike">
              <a:solidFill>
                <a:srgbClr val="000000"/>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1000"/>
                                        <p:tgtEl>
                                          <p:spTgt spid="1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animEffect filter="fade" transition="in">
                                      <p:cBhvr>
                                        <p:cTn dur="1000"/>
                                        <p:tgtEl>
                                          <p:spTgt spid="1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animEffect filter="fade" transition="in">
                                      <p:cBhvr>
                                        <p:cTn dur="1000"/>
                                        <p:tgtEl>
                                          <p:spTgt spid="1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3" st="3"/>
                                            </p:txEl>
                                          </p:spTgt>
                                        </p:tgtEl>
                                        <p:attrNameLst>
                                          <p:attrName>style.visibility</p:attrName>
                                        </p:attrNameLst>
                                      </p:cBhvr>
                                      <p:to>
                                        <p:strVal val="visible"/>
                                      </p:to>
                                    </p:set>
                                    <p:animEffect filter="fade" transition="in">
                                      <p:cBhvr>
                                        <p:cTn dur="1000"/>
                                        <p:tgtEl>
                                          <p:spTgt spid="13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9"/>
          <p:cNvSpPr txBox="1"/>
          <p:nvPr>
            <p:ph type="title"/>
          </p:nvPr>
        </p:nvSpPr>
        <p:spPr>
          <a:xfrm flipH="1">
            <a:off x="-1330595" y="440347"/>
            <a:ext cx="12351978" cy="1450757"/>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5400"/>
              <a:buFont typeface="Tahoma"/>
              <a:buNone/>
            </a:pPr>
            <a:r>
              <a:rPr lang="iw-IL" sz="4900"/>
              <a:t>מחקר Eye Scan  בדשבורדים - ממצאים</a:t>
            </a:r>
            <a:endParaRPr sz="4200"/>
          </a:p>
        </p:txBody>
      </p:sp>
      <p:sp>
        <p:nvSpPr>
          <p:cNvPr id="149" name="Google Shape;149;p29"/>
          <p:cNvSpPr txBox="1"/>
          <p:nvPr>
            <p:ph idx="1" type="body"/>
          </p:nvPr>
        </p:nvSpPr>
        <p:spPr>
          <a:xfrm flipH="1">
            <a:off x="394051" y="1891104"/>
            <a:ext cx="10627332" cy="917907"/>
          </a:xfrm>
          <a:prstGeom prst="rect">
            <a:avLst/>
          </a:prstGeom>
          <a:noFill/>
          <a:ln>
            <a:noFill/>
          </a:ln>
        </p:spPr>
        <p:txBody>
          <a:bodyPr anchorCtr="0" anchor="t" bIns="45700" lIns="0" spcFirstLastPara="1" rIns="0" wrap="square" tIns="45700">
            <a:noAutofit/>
          </a:bodyPr>
          <a:lstStyle/>
          <a:p>
            <a:pPr indent="0" lvl="0" marL="0" rtl="1" algn="r">
              <a:lnSpc>
                <a:spcPct val="110000"/>
              </a:lnSpc>
              <a:spcBef>
                <a:spcPts val="0"/>
              </a:spcBef>
              <a:spcAft>
                <a:spcPts val="0"/>
              </a:spcAft>
              <a:buSzPts val="3200"/>
              <a:buNone/>
            </a:pPr>
            <a:r>
              <a:rPr lang="iw-IL" sz="3200"/>
              <a:t>     זמן שהיית העין באזור                     זמן עד לעצירה העין באזור       </a:t>
            </a:r>
            <a:endParaRPr/>
          </a:p>
        </p:txBody>
      </p:sp>
      <p:pic>
        <p:nvPicPr>
          <p:cNvPr id="150" name="Google Shape;150;p29"/>
          <p:cNvPicPr preferRelativeResize="0"/>
          <p:nvPr/>
        </p:nvPicPr>
        <p:blipFill rotWithShape="1">
          <a:blip r:embed="rId3">
            <a:alphaModFix/>
          </a:blip>
          <a:srcRect b="0" l="0" r="0" t="0"/>
          <a:stretch/>
        </p:blipFill>
        <p:spPr>
          <a:xfrm>
            <a:off x="196028" y="2487758"/>
            <a:ext cx="10932442" cy="2761095"/>
          </a:xfrm>
          <a:prstGeom prst="rect">
            <a:avLst/>
          </a:prstGeom>
          <a:noFill/>
          <a:ln>
            <a:noFill/>
          </a:ln>
        </p:spPr>
      </p:pic>
      <p:sp>
        <p:nvSpPr>
          <p:cNvPr id="151" name="Google Shape;151;p29"/>
          <p:cNvSpPr txBox="1"/>
          <p:nvPr/>
        </p:nvSpPr>
        <p:spPr>
          <a:xfrm flipH="1">
            <a:off x="540558" y="5248853"/>
            <a:ext cx="10627332" cy="917907"/>
          </a:xfrm>
          <a:prstGeom prst="rect">
            <a:avLst/>
          </a:prstGeom>
          <a:noFill/>
          <a:ln>
            <a:noFill/>
          </a:ln>
        </p:spPr>
        <p:txBody>
          <a:bodyPr anchorCtr="0" anchor="t" bIns="45700" lIns="0" spcFirstLastPara="1" rIns="0" wrap="square" tIns="45700">
            <a:noAutofit/>
          </a:bodyPr>
          <a:lstStyle/>
          <a:p>
            <a:pPr indent="0" lvl="0" marL="0" marR="0" rtl="1" algn="r">
              <a:lnSpc>
                <a:spcPct val="110000"/>
              </a:lnSpc>
              <a:spcBef>
                <a:spcPts val="0"/>
              </a:spcBef>
              <a:spcAft>
                <a:spcPts val="0"/>
              </a:spcAft>
              <a:buClr>
                <a:schemeClr val="accent1"/>
              </a:buClr>
              <a:buSzPts val="3200"/>
              <a:buFont typeface="Calibri"/>
              <a:buNone/>
            </a:pPr>
            <a:r>
              <a:rPr b="0" i="0" lang="iw-IL" sz="3200" u="none" cap="none" strike="noStrike">
                <a:solidFill>
                  <a:srgbClr val="3F3F3F"/>
                </a:solidFill>
                <a:latin typeface="Tahoma"/>
                <a:ea typeface="Tahoma"/>
                <a:cs typeface="Tahoma"/>
                <a:sym typeface="Tahoma"/>
              </a:rPr>
              <a:t>ניתן לראות שהאזור החשוב ביותר הוא השמאלי עליון ולכן שם נמקם את הנתונים החשובים ביותר!</a:t>
            </a:r>
            <a:endParaRPr b="0" i="0" sz="1400" u="none" cap="none" strike="noStrike">
              <a:solidFill>
                <a:srgbClr val="000000"/>
              </a:solidFill>
              <a:latin typeface="Arial"/>
              <a:ea typeface="Arial"/>
              <a:cs typeface="Arial"/>
              <a:sym typeface="Arial"/>
            </a:endParaRPr>
          </a:p>
        </p:txBody>
      </p:sp>
      <p:pic>
        <p:nvPicPr>
          <p:cNvPr id="152" name="Google Shape;152;p29"/>
          <p:cNvPicPr preferRelativeResize="0"/>
          <p:nvPr/>
        </p:nvPicPr>
        <p:blipFill rotWithShape="1">
          <a:blip r:embed="rId4">
            <a:alphaModFix/>
          </a:blip>
          <a:srcRect b="29300" l="0" r="0" t="24806"/>
          <a:stretch/>
        </p:blipFill>
        <p:spPr>
          <a:xfrm>
            <a:off x="0" y="59040"/>
            <a:ext cx="2092187" cy="979599"/>
          </a:xfrm>
          <a:prstGeom prst="rect">
            <a:avLst/>
          </a:prstGeom>
          <a:noFill/>
          <a:ln>
            <a:noFill/>
          </a:ln>
        </p:spPr>
      </p:pic>
      <p:sp>
        <p:nvSpPr>
          <p:cNvPr id="153" name="Google Shape;153;p29"/>
          <p:cNvSpPr txBox="1"/>
          <p:nvPr/>
        </p:nvSpPr>
        <p:spPr>
          <a:xfrm>
            <a:off x="5871411" y="188578"/>
            <a:ext cx="6247700"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Tahoma"/>
                <a:ea typeface="Tahoma"/>
                <a:cs typeface="Tahoma"/>
                <a:sym typeface="Tahoma"/>
              </a:rPr>
              <a:t>4.1. פריסה נכונה של הנתונים </a:t>
            </a:r>
            <a:endParaRPr b="0" i="0" sz="1400" u="none" cap="none" strike="noStrike">
              <a:solidFill>
                <a:srgbClr val="000000"/>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animEffect filter="fade" transition="in">
                                      <p:cBhvr>
                                        <p:cTn dur="1000"/>
                                        <p:tgtEl>
                                          <p:spTgt spid="1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1000"/>
                                        <p:tgtEl>
                                          <p:spTgt spid="15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0"/>
          <p:cNvSpPr txBox="1"/>
          <p:nvPr>
            <p:ph type="title"/>
          </p:nvPr>
        </p:nvSpPr>
        <p:spPr>
          <a:xfrm flipH="1">
            <a:off x="-1330597" y="134207"/>
            <a:ext cx="12351978" cy="1450757"/>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5400"/>
              <a:buFont typeface="Tahoma"/>
              <a:buNone/>
            </a:pPr>
            <a:r>
              <a:rPr lang="iw-IL" sz="5400">
                <a:extLst>
                  <a:ext uri="http://customooxmlschemas.google.com/">
                    <go:slidesCustomData xmlns:go="http://customooxmlschemas.google.com/" textRoundtripDataId="3"/>
                  </a:ext>
                </a:extLst>
              </a:rPr>
              <a:t>Key Performance Indicator - </a:t>
            </a:r>
            <a:r>
              <a:rPr b="1" lang="iw-IL" sz="5400">
                <a:extLst>
                  <a:ext uri="http://customooxmlschemas.google.com/">
                    <go:slidesCustomData xmlns:go="http://customooxmlschemas.google.com/" textRoundtripDataId="4"/>
                  </a:ext>
                </a:extLst>
              </a:rPr>
              <a:t>KPI</a:t>
            </a:r>
            <a:endParaRPr b="1" sz="5400"/>
          </a:p>
        </p:txBody>
      </p:sp>
      <p:sp>
        <p:nvSpPr>
          <p:cNvPr id="161" name="Google Shape;161;p30"/>
          <p:cNvSpPr txBox="1"/>
          <p:nvPr>
            <p:ph idx="1" type="body"/>
          </p:nvPr>
        </p:nvSpPr>
        <p:spPr>
          <a:xfrm flipH="1">
            <a:off x="740229" y="1891104"/>
            <a:ext cx="10281152" cy="917907"/>
          </a:xfrm>
          <a:prstGeom prst="rect">
            <a:avLst/>
          </a:prstGeom>
          <a:noFill/>
          <a:ln>
            <a:noFill/>
          </a:ln>
        </p:spPr>
        <p:txBody>
          <a:bodyPr anchorCtr="0" anchor="t" bIns="45700" lIns="0" spcFirstLastPara="1" rIns="0" wrap="square" tIns="45700">
            <a:noAutofit/>
          </a:bodyPr>
          <a:lstStyle/>
          <a:p>
            <a:pPr indent="0" lvl="0" marL="0" rtl="1" algn="r">
              <a:lnSpc>
                <a:spcPct val="110000"/>
              </a:lnSpc>
              <a:spcBef>
                <a:spcPts val="0"/>
              </a:spcBef>
              <a:spcAft>
                <a:spcPts val="0"/>
              </a:spcAft>
              <a:buSzPts val="3200"/>
              <a:buNone/>
            </a:pPr>
            <a:r>
              <a:rPr lang="iw-IL" sz="3200"/>
              <a:t>KP</a:t>
            </a:r>
            <a:r>
              <a:rPr lang="iw-IL" sz="2800"/>
              <a:t>I אלו המדדים המרכזיים לפיהם מודד ארגון את הביצועים שלו.</a:t>
            </a:r>
            <a:endParaRPr sz="1500"/>
          </a:p>
          <a:p>
            <a:pPr indent="0" lvl="0" marL="0" rtl="1" algn="r">
              <a:lnSpc>
                <a:spcPct val="110000"/>
              </a:lnSpc>
              <a:spcBef>
                <a:spcPts val="1400"/>
              </a:spcBef>
              <a:spcAft>
                <a:spcPts val="0"/>
              </a:spcAft>
              <a:buSzPts val="3200"/>
              <a:buNone/>
            </a:pPr>
            <a:r>
              <a:rPr lang="iw-IL" sz="2800"/>
              <a:t>על הארגון להגדיר מה מטרות הארגון, כיצד ניתן למדוד הצלחה של מטרות אלו ומתוך כך יוגדרו ה- KPI.</a:t>
            </a:r>
            <a:endParaRPr sz="1500"/>
          </a:p>
          <a:p>
            <a:pPr indent="0" lvl="0" marL="0" rtl="1" algn="r">
              <a:lnSpc>
                <a:spcPct val="110000"/>
              </a:lnSpc>
              <a:spcBef>
                <a:spcPts val="1400"/>
              </a:spcBef>
              <a:spcAft>
                <a:spcPts val="0"/>
              </a:spcAft>
              <a:buSzPts val="3200"/>
              <a:buNone/>
            </a:pPr>
            <a:r>
              <a:rPr lang="iw-IL" sz="2800"/>
              <a:t>מדדים לדוגמה: כמות הכנסות חודשית, מספר הורדות של האפליקציה בשבוע, מספר פניות לשרות לקוחות.</a:t>
            </a:r>
            <a:endParaRPr sz="1500"/>
          </a:p>
          <a:p>
            <a:pPr indent="0" lvl="0" marL="0" rtl="1" algn="r">
              <a:lnSpc>
                <a:spcPct val="110000"/>
              </a:lnSpc>
              <a:spcBef>
                <a:spcPts val="1400"/>
              </a:spcBef>
              <a:spcAft>
                <a:spcPts val="0"/>
              </a:spcAft>
              <a:buSzPts val="3200"/>
              <a:buNone/>
            </a:pPr>
            <a:r>
              <a:rPr lang="iw-IL" sz="2800"/>
              <a:t>הגדרת מדדים נכונים חשובה מאוד להצלחת הארגון.</a:t>
            </a:r>
            <a:endParaRPr sz="1500"/>
          </a:p>
          <a:p>
            <a:pPr indent="0" lvl="0" marL="0" rtl="1" algn="r">
              <a:lnSpc>
                <a:spcPct val="110000"/>
              </a:lnSpc>
              <a:spcBef>
                <a:spcPts val="1400"/>
              </a:spcBef>
              <a:spcAft>
                <a:spcPts val="0"/>
              </a:spcAft>
              <a:buSzPts val="3200"/>
              <a:buNone/>
            </a:pPr>
            <a:r>
              <a:rPr lang="iw-IL" sz="3200"/>
              <a:t>תרגיל: </a:t>
            </a:r>
            <a:r>
              <a:rPr lang="iw-IL" sz="2000"/>
              <a:t>העזרו ב</a:t>
            </a:r>
            <a:r>
              <a:rPr lang="iw-IL" sz="2000" u="sng">
                <a:solidFill>
                  <a:schemeClr val="hlink"/>
                </a:solidFill>
                <a:hlinkClick r:id="rId3"/>
              </a:rPr>
              <a:t>כתבה זאת </a:t>
            </a:r>
            <a:r>
              <a:rPr lang="iw-IL" sz="2000"/>
              <a:t>וחישבו מה יכולים להיות KPI של בית הספר וכיצד ניתן למדוד אותם? </a:t>
            </a:r>
            <a:br>
              <a:rPr lang="iw-IL" sz="3200"/>
            </a:br>
            <a:endParaRPr sz="3200"/>
          </a:p>
        </p:txBody>
      </p:sp>
      <p:sp>
        <p:nvSpPr>
          <p:cNvPr id="162" name="Google Shape;162;p30"/>
          <p:cNvSpPr txBox="1"/>
          <p:nvPr/>
        </p:nvSpPr>
        <p:spPr>
          <a:xfrm>
            <a:off x="5871411" y="188578"/>
            <a:ext cx="6247700"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Tahoma"/>
                <a:ea typeface="Tahoma"/>
                <a:cs typeface="Tahoma"/>
                <a:sym typeface="Tahoma"/>
              </a:rPr>
              <a:t>4.1. פריסה נכונה של הנתונים </a:t>
            </a:r>
            <a:endParaRPr b="0" i="0" sz="1400" u="none" cap="none" strike="noStrike">
              <a:solidFill>
                <a:srgbClr val="000000"/>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1000"/>
                                        <p:tgtEl>
                                          <p:spTgt spid="1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Effect filter="fade" transition="in">
                                      <p:cBhvr>
                                        <p:cTn dur="1000"/>
                                        <p:tgtEl>
                                          <p:spTgt spid="1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Effect filter="fade" transition="in">
                                      <p:cBhvr>
                                        <p:cTn dur="1000"/>
                                        <p:tgtEl>
                                          <p:spTgt spid="1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animEffect filter="fade" transition="in">
                                      <p:cBhvr>
                                        <p:cTn dur="1000"/>
                                        <p:tgtEl>
                                          <p:spTgt spid="1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4" st="4"/>
                                            </p:txEl>
                                          </p:spTgt>
                                        </p:tgtEl>
                                        <p:attrNameLst>
                                          <p:attrName>style.visibility</p:attrName>
                                        </p:attrNameLst>
                                      </p:cBhvr>
                                      <p:to>
                                        <p:strVal val="visible"/>
                                      </p:to>
                                    </p:set>
                                    <p:animEffect filter="fade" transition="in">
                                      <p:cBhvr>
                                        <p:cTn dur="1000"/>
                                        <p:tgtEl>
                                          <p:spTgt spid="16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1"/>
          <p:cNvSpPr txBox="1"/>
          <p:nvPr>
            <p:ph type="title"/>
          </p:nvPr>
        </p:nvSpPr>
        <p:spPr>
          <a:xfrm flipH="1">
            <a:off x="-1330597" y="134207"/>
            <a:ext cx="12351978" cy="1450757"/>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5400"/>
              <a:buFont typeface="Tahoma"/>
              <a:buNone/>
            </a:pPr>
            <a:r>
              <a:rPr lang="iw-IL" sz="5400"/>
              <a:t>מחקר Eye Scan  </a:t>
            </a:r>
            <a:r>
              <a:rPr lang="iw-IL" sz="5400">
                <a:latin typeface="Arial"/>
                <a:ea typeface="Arial"/>
                <a:cs typeface="Arial"/>
                <a:sym typeface="Arial"/>
              </a:rPr>
              <a:t>בדשבורדים</a:t>
            </a:r>
            <a:r>
              <a:rPr lang="iw-IL" sz="5400"/>
              <a:t> - </a:t>
            </a:r>
            <a:r>
              <a:rPr b="1" lang="iw-IL" sz="5400"/>
              <a:t>KPI</a:t>
            </a:r>
            <a:endParaRPr b="1" sz="5400"/>
          </a:p>
        </p:txBody>
      </p:sp>
      <p:sp>
        <p:nvSpPr>
          <p:cNvPr id="170" name="Google Shape;170;p31"/>
          <p:cNvSpPr txBox="1"/>
          <p:nvPr>
            <p:ph idx="1" type="body"/>
          </p:nvPr>
        </p:nvSpPr>
        <p:spPr>
          <a:xfrm flipH="1">
            <a:off x="5814775" y="1891104"/>
            <a:ext cx="5206606" cy="917907"/>
          </a:xfrm>
          <a:prstGeom prst="rect">
            <a:avLst/>
          </a:prstGeom>
          <a:noFill/>
          <a:ln>
            <a:noFill/>
          </a:ln>
        </p:spPr>
        <p:txBody>
          <a:bodyPr anchorCtr="0" anchor="t" bIns="45700" lIns="0" spcFirstLastPara="1" rIns="0" wrap="square" tIns="45700">
            <a:noAutofit/>
          </a:bodyPr>
          <a:lstStyle/>
          <a:p>
            <a:pPr indent="0" lvl="0" marL="0" rtl="1" algn="r">
              <a:lnSpc>
                <a:spcPct val="110000"/>
              </a:lnSpc>
              <a:spcBef>
                <a:spcPts val="0"/>
              </a:spcBef>
              <a:spcAft>
                <a:spcPts val="0"/>
              </a:spcAft>
              <a:buSzPts val="3200"/>
              <a:buNone/>
            </a:pPr>
            <a:r>
              <a:rPr lang="iw-IL" sz="3200"/>
              <a:t>במחקר גילו כי העין נמשכת למספרים אלו הנותנים תמונת מצב תמציתית ובעוצמה רבה יותר אם הם מופיעים בגדול</a:t>
            </a:r>
            <a:endParaRPr/>
          </a:p>
          <a:p>
            <a:pPr indent="0" lvl="0" marL="0" rtl="1" algn="r">
              <a:lnSpc>
                <a:spcPct val="110000"/>
              </a:lnSpc>
              <a:spcBef>
                <a:spcPts val="1400"/>
              </a:spcBef>
              <a:spcAft>
                <a:spcPts val="0"/>
              </a:spcAft>
              <a:buSzPts val="3200"/>
              <a:buNone/>
            </a:pPr>
            <a:r>
              <a:rPr lang="iw-IL" sz="3200"/>
              <a:t>לעיתים מספרים אלו נקראים “the big numbers”</a:t>
            </a:r>
            <a:endParaRPr sz="3200"/>
          </a:p>
        </p:txBody>
      </p:sp>
      <p:pic>
        <p:nvPicPr>
          <p:cNvPr id="171" name="Google Shape;171;p31"/>
          <p:cNvPicPr preferRelativeResize="0"/>
          <p:nvPr/>
        </p:nvPicPr>
        <p:blipFill rotWithShape="1">
          <a:blip r:embed="rId3">
            <a:alphaModFix/>
          </a:blip>
          <a:srcRect b="0" l="0" r="0" t="0"/>
          <a:stretch/>
        </p:blipFill>
        <p:spPr>
          <a:xfrm>
            <a:off x="152400" y="1965201"/>
            <a:ext cx="5723840" cy="3641799"/>
          </a:xfrm>
          <a:prstGeom prst="rect">
            <a:avLst/>
          </a:prstGeom>
          <a:noFill/>
          <a:ln>
            <a:noFill/>
          </a:ln>
        </p:spPr>
      </p:pic>
      <p:sp>
        <p:nvSpPr>
          <p:cNvPr id="172" name="Google Shape;172;p31"/>
          <p:cNvSpPr/>
          <p:nvPr/>
        </p:nvSpPr>
        <p:spPr>
          <a:xfrm>
            <a:off x="1328658" y="4117327"/>
            <a:ext cx="4041547" cy="1399385"/>
          </a:xfrm>
          <a:prstGeom prst="wedgeRoundRectCallout">
            <a:avLst>
              <a:gd fmla="val -61762" name="adj1"/>
              <a:gd fmla="val -48330" name="adj2"/>
              <a:gd fmla="val 16667" name="adj3"/>
            </a:avLst>
          </a:prstGeom>
          <a:solidFill>
            <a:schemeClr val="lt1"/>
          </a:solidFill>
          <a:ln cap="flat" cmpd="sng" w="158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chemeClr val="dk1"/>
              </a:buClr>
              <a:buSzPts val="2800"/>
              <a:buFont typeface="Calibri"/>
              <a:buNone/>
            </a:pPr>
            <a:r>
              <a:rPr b="0" i="0" lang="iw-IL" sz="2800" u="none" cap="none" strike="noStrike">
                <a:solidFill>
                  <a:schemeClr val="dk1"/>
                </a:solidFill>
                <a:latin typeface="Libre Franklin"/>
                <a:ea typeface="Libre Franklin"/>
                <a:cs typeface="Libre Franklin"/>
                <a:sym typeface="Libre Franklin"/>
              </a:rPr>
              <a:t>מסקנה: אם יש KPI הקשורים לדשבורד נמקם אותם בצד שמאל למעלה</a:t>
            </a:r>
            <a:endParaRPr b="0" i="0" sz="1400" u="none" cap="none" strike="noStrike">
              <a:solidFill>
                <a:srgbClr val="000000"/>
              </a:solidFill>
              <a:latin typeface="Arial"/>
              <a:ea typeface="Arial"/>
              <a:cs typeface="Arial"/>
              <a:sym typeface="Arial"/>
            </a:endParaRPr>
          </a:p>
        </p:txBody>
      </p:sp>
      <p:sp>
        <p:nvSpPr>
          <p:cNvPr id="173" name="Google Shape;173;p31"/>
          <p:cNvSpPr txBox="1"/>
          <p:nvPr/>
        </p:nvSpPr>
        <p:spPr>
          <a:xfrm>
            <a:off x="5871411" y="188578"/>
            <a:ext cx="6247700"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Tahoma"/>
                <a:ea typeface="Tahoma"/>
                <a:cs typeface="Tahoma"/>
                <a:sym typeface="Tahoma"/>
              </a:rPr>
              <a:t>4.1. פריסה נכונה של הנתונים </a:t>
            </a:r>
            <a:endParaRPr b="0" i="0" sz="1400" u="none" cap="none" strike="noStrike">
              <a:solidFill>
                <a:srgbClr val="000000"/>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animEffect filter="fade" transition="in">
                                      <p:cBhvr>
                                        <p:cTn dur="1000"/>
                                        <p:tgtEl>
                                          <p:spTgt spid="1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1" st="1"/>
                                            </p:txEl>
                                          </p:spTgt>
                                        </p:tgtEl>
                                        <p:attrNameLst>
                                          <p:attrName>style.visibility</p:attrName>
                                        </p:attrNameLst>
                                      </p:cBhvr>
                                      <p:to>
                                        <p:strVal val="visible"/>
                                      </p:to>
                                    </p:set>
                                    <p:animEffect filter="fade" transition="in">
                                      <p:cBhvr>
                                        <p:cTn dur="1000"/>
                                        <p:tgtEl>
                                          <p:spTgt spid="1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2"/>
          <p:cNvSpPr txBox="1"/>
          <p:nvPr>
            <p:ph type="title"/>
          </p:nvPr>
        </p:nvSpPr>
        <p:spPr>
          <a:xfrm flipH="1">
            <a:off x="-1330597" y="134207"/>
            <a:ext cx="12351978" cy="1450757"/>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5400"/>
              <a:buFont typeface="Tahoma"/>
              <a:buNone/>
            </a:pPr>
            <a:r>
              <a:rPr lang="iw-IL" sz="5400"/>
              <a:t>פריסה נכונה של נתונים – סיכום </a:t>
            </a:r>
            <a:endParaRPr b="1" sz="5400"/>
          </a:p>
        </p:txBody>
      </p:sp>
      <p:graphicFrame>
        <p:nvGraphicFramePr>
          <p:cNvPr id="181" name="Google Shape;181;p32"/>
          <p:cNvGraphicFramePr/>
          <p:nvPr/>
        </p:nvGraphicFramePr>
        <p:xfrm>
          <a:off x="1036638" y="2108199"/>
          <a:ext cx="3000000" cy="3000000"/>
        </p:xfrm>
        <a:graphic>
          <a:graphicData uri="http://schemas.openxmlformats.org/drawingml/2006/table">
            <a:tbl>
              <a:tblPr bandRow="1" firstRow="1">
                <a:noFill/>
                <a:tableStyleId>{17FCDF3D-BF03-48C6-ACFB-1BCCCB385FDD}</a:tableStyleId>
              </a:tblPr>
              <a:tblGrid>
                <a:gridCol w="5029200"/>
                <a:gridCol w="5029200"/>
              </a:tblGrid>
              <a:tr h="1497125">
                <a:tc>
                  <a:txBody>
                    <a:bodyPr/>
                    <a:lstStyle/>
                    <a:p>
                      <a:pPr indent="0" lvl="0" marL="0" marR="0" rtl="1" algn="ctr">
                        <a:lnSpc>
                          <a:spcPct val="100000"/>
                        </a:lnSpc>
                        <a:spcBef>
                          <a:spcPts val="0"/>
                        </a:spcBef>
                        <a:spcAft>
                          <a:spcPts val="0"/>
                        </a:spcAft>
                        <a:buClr>
                          <a:schemeClr val="dk1"/>
                        </a:buClr>
                        <a:buSzPts val="3600"/>
                        <a:buFont typeface="Arial"/>
                        <a:buNone/>
                      </a:pPr>
                      <a:r>
                        <a:rPr b="0" lang="iw-IL" sz="3600" u="none" cap="none" strike="noStrike">
                          <a:solidFill>
                            <a:schemeClr val="dk1"/>
                          </a:solidFill>
                          <a:latin typeface="Tahoma"/>
                          <a:ea typeface="Tahoma"/>
                          <a:cs typeface="Tahoma"/>
                          <a:sym typeface="Tahoma"/>
                        </a:rPr>
                        <a:t>התוכן  הכי חשוב</a:t>
                      </a:r>
                      <a:br>
                        <a:rPr b="0" lang="iw-IL" sz="3600" u="none" cap="none" strike="noStrike">
                          <a:solidFill>
                            <a:schemeClr val="dk1"/>
                          </a:solidFill>
                          <a:latin typeface="Tahoma"/>
                          <a:ea typeface="Tahoma"/>
                          <a:cs typeface="Tahoma"/>
                          <a:sym typeface="Tahoma"/>
                        </a:rPr>
                      </a:br>
                      <a:r>
                        <a:rPr b="0" lang="iw-IL" sz="3600" u="none" cap="none" strike="noStrike">
                          <a:solidFill>
                            <a:schemeClr val="dk1"/>
                          </a:solidFill>
                          <a:latin typeface="Tahoma"/>
                          <a:ea typeface="Tahoma"/>
                          <a:cs typeface="Tahoma"/>
                          <a:sym typeface="Tahoma"/>
                        </a:rPr>
                        <a:t>כולל כותרת ו KPI</a:t>
                      </a:r>
                      <a:endParaRPr b="0" sz="3600" u="none" cap="none" strike="noStrike">
                        <a:solidFill>
                          <a:schemeClr val="dk1"/>
                        </a:solidFill>
                        <a:latin typeface="Tahoma"/>
                        <a:ea typeface="Tahoma"/>
                        <a:cs typeface="Tahoma"/>
                        <a:sym typeface="Tahoma"/>
                      </a:endParaRPr>
                    </a:p>
                    <a:p>
                      <a:pPr indent="0" lvl="0" marL="0" marR="0" rtl="1" algn="ctr">
                        <a:lnSpc>
                          <a:spcPct val="100000"/>
                        </a:lnSpc>
                        <a:spcBef>
                          <a:spcPts val="0"/>
                        </a:spcBef>
                        <a:spcAft>
                          <a:spcPts val="0"/>
                        </a:spcAft>
                        <a:buClr>
                          <a:srgbClr val="000000"/>
                        </a:buClr>
                        <a:buSzPts val="3600"/>
                        <a:buFont typeface="Arial"/>
                        <a:buNone/>
                      </a:pPr>
                      <a:r>
                        <a:t/>
                      </a:r>
                      <a:endParaRPr sz="3600" u="none" cap="none" strike="noStrike">
                        <a:solidFill>
                          <a:schemeClr val="dk1"/>
                        </a:solidFill>
                        <a:latin typeface="Libre Franklin"/>
                        <a:ea typeface="Libre Franklin"/>
                        <a:cs typeface="Libre Franklin"/>
                        <a:sym typeface="Libre Franklin"/>
                      </a:endParaRPr>
                    </a:p>
                  </a:txBody>
                  <a:tcPr marT="45725" marB="45725" marR="91450" marL="91450">
                    <a:solidFill>
                      <a:srgbClr val="7F7F7F"/>
                    </a:solidFill>
                  </a:tcPr>
                </a:tc>
                <a:tc>
                  <a:txBody>
                    <a:bodyPr/>
                    <a:lstStyle/>
                    <a:p>
                      <a:pPr indent="0" lvl="0" marL="0" marR="0" rtl="1" algn="ctr">
                        <a:lnSpc>
                          <a:spcPct val="100000"/>
                        </a:lnSpc>
                        <a:spcBef>
                          <a:spcPts val="0"/>
                        </a:spcBef>
                        <a:spcAft>
                          <a:spcPts val="0"/>
                        </a:spcAft>
                        <a:buClr>
                          <a:srgbClr val="000000"/>
                        </a:buClr>
                        <a:buSzPts val="3600"/>
                        <a:buFont typeface="Arial"/>
                        <a:buNone/>
                      </a:pPr>
                      <a:r>
                        <a:rPr b="0" lang="iw-IL" sz="3600" u="none" cap="none" strike="noStrike">
                          <a:solidFill>
                            <a:schemeClr val="dk1"/>
                          </a:solidFill>
                          <a:latin typeface="Tahoma"/>
                          <a:ea typeface="Tahoma"/>
                          <a:cs typeface="Tahoma"/>
                          <a:sym typeface="Tahoma"/>
                        </a:rPr>
                        <a:t>חשיבות בינונית </a:t>
                      </a:r>
                      <a:endParaRPr b="0" sz="3600" u="none" cap="none" strike="noStrike">
                        <a:solidFill>
                          <a:schemeClr val="dk1"/>
                        </a:solidFill>
                        <a:latin typeface="Tahoma"/>
                        <a:ea typeface="Tahoma"/>
                        <a:cs typeface="Tahoma"/>
                        <a:sym typeface="Tahoma"/>
                      </a:endParaRPr>
                    </a:p>
                  </a:txBody>
                  <a:tcPr marT="45725" marB="45725" marR="91450" marL="91450">
                    <a:solidFill>
                      <a:srgbClr val="CCCCCC"/>
                    </a:solidFill>
                  </a:tcPr>
                </a:tc>
              </a:tr>
              <a:tr h="1497125">
                <a:tc>
                  <a:txBody>
                    <a:bodyPr/>
                    <a:lstStyle/>
                    <a:p>
                      <a:pPr indent="0" lvl="0" marL="0" marR="0" rtl="1" algn="ctr">
                        <a:lnSpc>
                          <a:spcPct val="100000"/>
                        </a:lnSpc>
                        <a:spcBef>
                          <a:spcPts val="0"/>
                        </a:spcBef>
                        <a:spcAft>
                          <a:spcPts val="0"/>
                        </a:spcAft>
                        <a:buClr>
                          <a:srgbClr val="000000"/>
                        </a:buClr>
                        <a:buSzPts val="3600"/>
                        <a:buFont typeface="Arial"/>
                        <a:buNone/>
                      </a:pPr>
                      <a:r>
                        <a:rPr lang="iw-IL" sz="3600" u="none" cap="none" strike="noStrike">
                          <a:latin typeface="Tahoma"/>
                          <a:ea typeface="Tahoma"/>
                          <a:cs typeface="Tahoma"/>
                          <a:sym typeface="Tahoma"/>
                        </a:rPr>
                        <a:t>חשיבות בינונית</a:t>
                      </a:r>
                      <a:endParaRPr sz="1400" u="none" cap="none" strike="noStrike"/>
                    </a:p>
                  </a:txBody>
                  <a:tcPr marT="45725" marB="45725" marR="91450" marL="91450">
                    <a:solidFill>
                      <a:srgbClr val="BFBFBF"/>
                    </a:solidFill>
                  </a:tcPr>
                </a:tc>
                <a:tc>
                  <a:txBody>
                    <a:bodyPr/>
                    <a:lstStyle/>
                    <a:p>
                      <a:pPr indent="0" lvl="0" marL="0" marR="0" rtl="1" algn="ctr">
                        <a:lnSpc>
                          <a:spcPct val="100000"/>
                        </a:lnSpc>
                        <a:spcBef>
                          <a:spcPts val="0"/>
                        </a:spcBef>
                        <a:spcAft>
                          <a:spcPts val="0"/>
                        </a:spcAft>
                        <a:buClr>
                          <a:srgbClr val="000000"/>
                        </a:buClr>
                        <a:buSzPts val="3600"/>
                        <a:buFont typeface="Arial"/>
                        <a:buNone/>
                      </a:pPr>
                      <a:r>
                        <a:rPr lang="iw-IL" sz="3600" u="none" cap="none" strike="noStrike">
                          <a:latin typeface="Tahoma"/>
                          <a:ea typeface="Tahoma"/>
                          <a:cs typeface="Tahoma"/>
                          <a:sym typeface="Tahoma"/>
                        </a:rPr>
                        <a:t>התוכן הכי פחות חשוב</a:t>
                      </a:r>
                      <a:endParaRPr sz="1400" u="none" cap="none" strike="noStrike"/>
                    </a:p>
                  </a:txBody>
                  <a:tcPr marT="45725" marB="45725" marR="91450" marL="91450">
                    <a:solidFill>
                      <a:srgbClr val="EFEFEF"/>
                    </a:solidFill>
                  </a:tcPr>
                </a:tc>
              </a:tr>
            </a:tbl>
          </a:graphicData>
        </a:graphic>
      </p:graphicFrame>
      <p:pic>
        <p:nvPicPr>
          <p:cNvPr id="182" name="Google Shape;182;p32"/>
          <p:cNvPicPr preferRelativeResize="0"/>
          <p:nvPr/>
        </p:nvPicPr>
        <p:blipFill rotWithShape="1">
          <a:blip r:embed="rId3">
            <a:alphaModFix/>
          </a:blip>
          <a:srcRect b="29300" l="0" r="0" t="24806"/>
          <a:stretch/>
        </p:blipFill>
        <p:spPr>
          <a:xfrm>
            <a:off x="0" y="59040"/>
            <a:ext cx="2092187" cy="979599"/>
          </a:xfrm>
          <a:prstGeom prst="rect">
            <a:avLst/>
          </a:prstGeom>
          <a:noFill/>
          <a:ln>
            <a:noFill/>
          </a:ln>
        </p:spPr>
      </p:pic>
      <p:sp>
        <p:nvSpPr>
          <p:cNvPr id="183" name="Google Shape;183;p32"/>
          <p:cNvSpPr txBox="1"/>
          <p:nvPr/>
        </p:nvSpPr>
        <p:spPr>
          <a:xfrm>
            <a:off x="5871411" y="188578"/>
            <a:ext cx="6247700"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dk1"/>
                </a:solidFill>
                <a:latin typeface="Tahoma"/>
                <a:ea typeface="Tahoma"/>
                <a:cs typeface="Tahoma"/>
                <a:sym typeface="Tahoma"/>
              </a:rPr>
              <a:t>4.1. פריסה נכונה של הנתונים </a:t>
            </a:r>
            <a:endParaRPr b="0" i="0" sz="1400" u="none" cap="none" strike="noStrike">
              <a:solidFill>
                <a:srgbClr val="000000"/>
              </a:solidFill>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xmlns:r="http://schemas.openxmlformats.org/officeDocument/2006/relationships" name="ערכת נושא של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2022-09-27T10:50:44Z</dcterms:created>
  <dc:creator>Perlmutter, Uri</dc:creator>
</cp:coreProperties>
</file>