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Libre Franklin"/>
      <p:regular r:id="rId17"/>
      <p:bold r:id="rId18"/>
      <p:italic r:id="rId19"/>
      <p:boldItalic r:id="rId20"/>
    </p:embeddedFont>
    <p:embeddedFont>
      <p:font typeface="Merriweather Light"/>
      <p:regular r:id="rId21"/>
      <p:bold r:id="rId22"/>
      <p:italic r:id="rId23"/>
      <p:boldItalic r:id="rId24"/>
    </p:embeddedFont>
    <p:embeddedFont>
      <p:font typeface="Tahoma"/>
      <p:regular r:id="rId25"/>
      <p:bold r:id="rId26"/>
    </p:embeddedFont>
    <p:embeddedFont>
      <p:font typeface="EB Garamon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ABTbkV3zVMDDc2J+/NOycpu/2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666149-25F8-44E4-8972-848D89021D91}">
  <a:tblStyle styleId="{3A666149-25F8-44E4-8972-848D89021D91}" styleName="Table_0">
    <a:wholeTbl>
      <a:tcTxStyle b="off" i="off">
        <a:font>
          <a:latin typeface="Franklin Gothic Book"/>
          <a:ea typeface="Franklin Gothic Book"/>
          <a:cs typeface="Franklin Gothic 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1F3"/>
          </a:solidFill>
        </a:fill>
      </a:tcStyle>
    </a:wholeTbl>
    <a:band1H>
      <a:tcTxStyle b="off" i="off"/>
      <a:tcStyle>
        <a:fill>
          <a:solidFill>
            <a:srgbClr val="DEE1E5"/>
          </a:solidFill>
        </a:fill>
      </a:tcStyle>
    </a:band1H>
    <a:band2H>
      <a:tcTxStyle b="off" i="off"/>
    </a:band2H>
    <a:band1V>
      <a:tcTxStyle b="off" i="off"/>
      <a:tcStyle>
        <a:fill>
          <a:solidFill>
            <a:srgbClr val="DEE1E5"/>
          </a:solidFill>
        </a:fill>
      </a:tcStyle>
    </a:band1V>
    <a:band2V>
      <a:tcTxStyle b="off" i="off"/>
    </a:band2V>
    <a:lastCol>
      <a:tcTxStyle b="on" i="off">
        <a:font>
          <a:latin typeface="Franklin Gothic Book"/>
          <a:ea typeface="Franklin Gothic Book"/>
          <a:cs typeface="Franklin Gothic Book"/>
        </a:font>
        <a:schemeClr val="lt1"/>
      </a:tcTxStyle>
      <a:tcStyle>
        <a:fill>
          <a:solidFill>
            <a:schemeClr val="accent1"/>
          </a:solidFill>
        </a:fill>
      </a:tcStyle>
    </a:lastCol>
    <a:firstCol>
      <a:tcTxStyle b="on" i="off">
        <a:font>
          <a:latin typeface="Franklin Gothic Book"/>
          <a:ea typeface="Franklin Gothic Book"/>
          <a:cs typeface="Franklin Gothic Book"/>
        </a:font>
        <a:schemeClr val="lt1"/>
      </a:tcTxStyle>
      <a:tcStyle>
        <a:fill>
          <a:solidFill>
            <a:schemeClr val="accent1"/>
          </a:solidFill>
        </a:fill>
      </a:tcStyle>
    </a:firstCol>
    <a:lastRow>
      <a:tcTxStyle b="on" i="off">
        <a:font>
          <a:latin typeface="Franklin Gothic Book"/>
          <a:ea typeface="Franklin Gothic Book"/>
          <a:cs typeface="Franklin Gothic 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Franklin Gothic Book"/>
          <a:ea typeface="Franklin Gothic Book"/>
          <a:cs typeface="Franklin Gothic 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LibreFranklin-boldItalic.fntdata"/><Relationship Id="rId22" Type="http://schemas.openxmlformats.org/officeDocument/2006/relationships/font" Target="fonts/MerriweatherLight-bold.fntdata"/><Relationship Id="rId21" Type="http://schemas.openxmlformats.org/officeDocument/2006/relationships/font" Target="fonts/MerriweatherLight-regular.fntdata"/><Relationship Id="rId24" Type="http://schemas.openxmlformats.org/officeDocument/2006/relationships/font" Target="fonts/MerriweatherLight-boldItalic.fntdata"/><Relationship Id="rId23" Type="http://schemas.openxmlformats.org/officeDocument/2006/relationships/font" Target="fonts/Merriweather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ahoma-bold.fntdata"/><Relationship Id="rId25" Type="http://schemas.openxmlformats.org/officeDocument/2006/relationships/font" Target="fonts/Tahoma-regular.fntdata"/><Relationship Id="rId28" Type="http://schemas.openxmlformats.org/officeDocument/2006/relationships/font" Target="fonts/EBGaramond-bold.fntdata"/><Relationship Id="rId27" Type="http://schemas.openxmlformats.org/officeDocument/2006/relationships/font" Target="fonts/EBGaramon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EBGaramon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regular.fntdata"/><Relationship Id="rId16" Type="http://schemas.openxmlformats.org/officeDocument/2006/relationships/slide" Target="slides/slide11.xml"/><Relationship Id="rId19" Type="http://schemas.openxmlformats.org/officeDocument/2006/relationships/font" Target="fonts/LibreFranklin-italic.fntdata"/><Relationship Id="rId1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flipH="1">
            <a:off x="3886200" y="0"/>
            <a:ext cx="2971800" cy="4587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flipH="1">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r">
              <a:lnSpc>
                <a:spcPct val="100000"/>
              </a:lnSpc>
              <a:spcBef>
                <a:spcPts val="0"/>
              </a:spcBef>
              <a:spcAft>
                <a:spcPts val="0"/>
              </a:spcAft>
              <a:buClr>
                <a:srgbClr val="000000"/>
              </a:buClr>
              <a:buSzPts val="1200"/>
              <a:buFont typeface="Arial"/>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4: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שימו לב בשאלה 2 למעשה חסר פילוח של הנתונים לפי שנים ועל מי שיבנה את הדשבורד להשיג נתונים אלו</a:t>
            </a:r>
            <a:endParaRPr/>
          </a:p>
        </p:txBody>
      </p:sp>
      <p:sp>
        <p:nvSpPr>
          <p:cNvPr id="212" name="Google Shape;212;p24: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213" name="Google Shape;213;p24: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47: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ישנן מספר הגדרות לדשבורד שנכתבו במהלך השנים על ידי כל מיני מומחים, סטפן פיו מומחה נחשב בתחום הוויזואליזציה והגדרה הזאת מתמצתת יפה את תפקידי הדשבורד</a:t>
            </a:r>
            <a:endParaRPr/>
          </a:p>
        </p:txBody>
      </p:sp>
      <p:sp>
        <p:nvSpPr>
          <p:cNvPr id="107" name="Google Shape;107;p3: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08" name="Google Shape;108;p3: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17: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t/>
            </a:r>
            <a:endParaRPr/>
          </a:p>
        </p:txBody>
      </p:sp>
      <p:sp>
        <p:nvSpPr>
          <p:cNvPr id="118" name="Google Shape;118;p17: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19" name="Google Shape;119;p17: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8: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9: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רואים כאן שאפילו בלי להבין באיזה עסק מדובר הכותרת הראשית מייד מחדדת את מטרת הדאשבורד וכן כותרות המשנה ליד כל גרף</a:t>
            </a:r>
            <a:endParaRPr/>
          </a:p>
        </p:txBody>
      </p:sp>
      <p:sp>
        <p:nvSpPr>
          <p:cNvPr id="145" name="Google Shape;145;p19: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46" name="Google Shape;146;p19: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20: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בדוגמה זאת רואים מייד על מה מדובר בגלל הכותרת הראשית הגדולה ולמרות שהמחבר בחר לא לתת כותרת משנה לכל תצוגה עדין ברור מה מוצג </a:t>
            </a:r>
            <a:endParaRPr/>
          </a:p>
        </p:txBody>
      </p:sp>
      <p:sp>
        <p:nvSpPr>
          <p:cNvPr id="154" name="Google Shape;154;p20: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55" name="Google Shape;155;p20: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1: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דשבורד לאנשי מקצועי וחוקרים יכול להכיל מונחים מקצועיים המוכרים בעיקר לקהל היעד, כאשר בונים דשבורד לקהל הרחב יש להשתמש בטרמינולוגיה מוכרת</a:t>
            </a:r>
            <a:endParaRPr/>
          </a:p>
        </p:txBody>
      </p:sp>
      <p:sp>
        <p:nvSpPr>
          <p:cNvPr id="163" name="Google Shape;163;p21:notes"/>
          <p:cNvSpPr txBox="1"/>
          <p:nvPr>
            <p:ph idx="10" type="dt"/>
          </p:nvPr>
        </p:nvSpPr>
        <p:spPr>
          <a:xfrm flipH="1">
            <a:off x="1587" y="0"/>
            <a:ext cx="2971800" cy="458788"/>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י"ב/אדר/תשפ"ג</a:t>
            </a:r>
            <a:endParaRPr/>
          </a:p>
        </p:txBody>
      </p:sp>
      <p:sp>
        <p:nvSpPr>
          <p:cNvPr id="164" name="Google Shape;164;p21: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22: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lnSpc>
                <a:spcPct val="100000"/>
              </a:lnSpc>
              <a:spcBef>
                <a:spcPts val="0"/>
              </a:spcBef>
              <a:spcAft>
                <a:spcPts val="0"/>
              </a:spcAft>
              <a:buSzPts val="1400"/>
              <a:buNone/>
            </a:pPr>
            <a:r>
              <a:rPr lang="iw-IL"/>
              <a:t>מי הקהל? ומה המסר? בעת עיצוב דשבורד  חשוב להבין את המשתמש. הצוות המנהל יזדקק למידע מסכם ברמה גבוהה על העסק הגלובלי, הנהלת ביניים יהיו טקטיים יותר, תוך התמקדות במחלקה של יחידה עסקית. אחרים בצוות יזדקקו למידע תפעולי.  מדדי הביצועים העיקריים (KPI) יהיו שונים עבור כל אחת הקבוצות הללו. חשוב לדעת מה הם כדי שניתן יהיה להציג אותם בצורה משמעותית. ניתן לקיים דיון עם התלמידים – אילו נתוני תלמידים יכולים לעניין את ראשי משרד החינוך, לעומת מחוז / עיר / בית ספר.</a:t>
            </a:r>
            <a:endParaRPr/>
          </a:p>
        </p:txBody>
      </p:sp>
      <p:sp>
        <p:nvSpPr>
          <p:cNvPr id="173" name="Google Shape;173;p22:notes"/>
          <p:cNvSpPr txBox="1"/>
          <p:nvPr>
            <p:ph idx="12" type="sldNum"/>
          </p:nvPr>
        </p:nvSpPr>
        <p:spPr>
          <a:xfrm flipH="1">
            <a:off x="1587" y="8685213"/>
            <a:ext cx="2971800" cy="458787"/>
          </a:xfrm>
          <a:prstGeom prst="rect">
            <a:avLst/>
          </a:prstGeom>
          <a:noFill/>
          <a:ln>
            <a:noFill/>
          </a:ln>
        </p:spPr>
        <p:txBody>
          <a:bodyPr anchorCtr="0" anchor="b" bIns="45700" lIns="91425" spcFirstLastPara="1" rIns="91425" wrap="square" tIns="45700">
            <a:noAutofit/>
          </a:bodyPr>
          <a:lstStyle/>
          <a:p>
            <a:pPr indent="0" lvl="0" marL="0" rtl="1" algn="r">
              <a:lnSpc>
                <a:spcPct val="100000"/>
              </a:lnSpc>
              <a:spcBef>
                <a:spcPts val="0"/>
              </a:spcBef>
              <a:spcAft>
                <a:spcPts val="0"/>
              </a:spcAft>
              <a:buSzPts val="1400"/>
              <a:buNone/>
            </a:pPr>
            <a:fld id="{00000000-1234-1234-1234-123412341234}" type="slidenum">
              <a:rPr lang="iw-I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3:notes"/>
          <p:cNvSpPr txBox="1"/>
          <p:nvPr>
            <p:ph idx="1" type="body"/>
          </p:nvPr>
        </p:nvSpPr>
        <p:spPr>
          <a:xfrm flipH="1">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showMasterSp="0" type="picTx">
  <p:cSld name="PICTURE_WITH_CAPTION_TEXT">
    <p:spTree>
      <p:nvGrpSpPr>
        <p:cNvPr id="17" name="Shape 17"/>
        <p:cNvGrpSpPr/>
        <p:nvPr/>
      </p:nvGrpSpPr>
      <p:grpSpPr>
        <a:xfrm>
          <a:off x="0" y="0"/>
          <a:ext cx="0" cy="0"/>
          <a:chOff x="0" y="0"/>
          <a:chExt cx="0" cy="0"/>
        </a:xfrm>
      </p:grpSpPr>
      <p:sp>
        <p:nvSpPr>
          <p:cNvPr id="18" name="Google Shape;18;p49"/>
          <p:cNvSpPr/>
          <p:nvPr/>
        </p:nvSpPr>
        <p:spPr>
          <a:xfrm flipH="1">
            <a:off x="3175" y="4578350"/>
            <a:ext cx="12188825" cy="227965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19" name="Google Shape;19;p49"/>
          <p:cNvSpPr/>
          <p:nvPr>
            <p:ph idx="2" type="pic"/>
          </p:nvPr>
        </p:nvSpPr>
        <p:spPr>
          <a:xfrm flipH="1">
            <a:off x="0" y="0"/>
            <a:ext cx="12191985" cy="4578350"/>
          </a:xfrm>
          <a:prstGeom prst="rect">
            <a:avLst/>
          </a:prstGeom>
          <a:solidFill>
            <a:srgbClr val="D8D8D8"/>
          </a:solidFill>
          <a:ln>
            <a:noFill/>
          </a:ln>
        </p:spPr>
      </p:sp>
      <p:sp>
        <p:nvSpPr>
          <p:cNvPr id="20" name="Google Shape;20;p49"/>
          <p:cNvSpPr txBox="1"/>
          <p:nvPr>
            <p:ph type="title"/>
          </p:nvPr>
        </p:nvSpPr>
        <p:spPr>
          <a:xfrm flipH="1">
            <a:off x="981076" y="4799362"/>
            <a:ext cx="10113645" cy="743682"/>
          </a:xfrm>
          <a:prstGeom prst="rect">
            <a:avLst/>
          </a:prstGeom>
          <a:noFill/>
          <a:ln>
            <a:noFill/>
          </a:ln>
        </p:spPr>
        <p:txBody>
          <a:bodyPr anchorCtr="0" anchor="b" bIns="0" lIns="91425" spcFirstLastPara="1" rIns="91425" wrap="square" tIns="0">
            <a:noAutofit/>
          </a:bodyPr>
          <a:lstStyle>
            <a:lvl1pPr lvl="0" rtl="1" algn="r">
              <a:lnSpc>
                <a:spcPct val="90000"/>
              </a:lnSpc>
              <a:spcBef>
                <a:spcPts val="0"/>
              </a:spcBef>
              <a:spcAft>
                <a:spcPts val="0"/>
              </a:spcAft>
              <a:buClr>
                <a:srgbClr val="FFFFFF"/>
              </a:buClr>
              <a:buSzPts val="3600"/>
              <a:buFont typeface="Tahoma"/>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9"/>
          <p:cNvSpPr txBox="1"/>
          <p:nvPr>
            <p:ph idx="1" type="body"/>
          </p:nvPr>
        </p:nvSpPr>
        <p:spPr>
          <a:xfrm flipH="1">
            <a:off x="981457" y="5715000"/>
            <a:ext cx="10113264" cy="609600"/>
          </a:xfrm>
          <a:prstGeom prst="rect">
            <a:avLst/>
          </a:prstGeom>
          <a:noFill/>
          <a:ln>
            <a:noFill/>
          </a:ln>
        </p:spPr>
        <p:txBody>
          <a:bodyPr anchorCtr="0" anchor="t" bIns="0" lIns="91425" spcFirstLastPara="1" rIns="91425" wrap="square" tIns="0">
            <a:normAutofit/>
          </a:bodyPr>
          <a:lstStyle>
            <a:lvl1pPr indent="-228600" lvl="0" marL="457200" rtl="1" algn="r">
              <a:lnSpc>
                <a:spcPct val="110000"/>
              </a:lnSpc>
              <a:spcBef>
                <a:spcPts val="0"/>
              </a:spcBef>
              <a:spcAft>
                <a:spcPts val="0"/>
              </a:spcAft>
              <a:buSzPts val="1800"/>
              <a:buNone/>
              <a:defRPr sz="1800">
                <a:solidFill>
                  <a:srgbClr val="FFFFFF"/>
                </a:solidFill>
              </a:defRPr>
            </a:lvl1pPr>
            <a:lvl2pPr indent="-228600" lvl="1" marL="914400" rtl="1" algn="r">
              <a:lnSpc>
                <a:spcPct val="100000"/>
              </a:lnSpc>
              <a:spcBef>
                <a:spcPts val="600"/>
              </a:spcBef>
              <a:spcAft>
                <a:spcPts val="0"/>
              </a:spcAft>
              <a:buClr>
                <a:srgbClr val="3F3F3F"/>
              </a:buClr>
              <a:buSzPts val="1200"/>
              <a:buNone/>
              <a:defRPr sz="1200"/>
            </a:lvl2pPr>
            <a:lvl3pPr indent="-228600" lvl="2" marL="1371600" rtl="1" algn="r">
              <a:lnSpc>
                <a:spcPct val="100000"/>
              </a:lnSpc>
              <a:spcBef>
                <a:spcPts val="400"/>
              </a:spcBef>
              <a:spcAft>
                <a:spcPts val="0"/>
              </a:spcAft>
              <a:buClr>
                <a:srgbClr val="3F3F3F"/>
              </a:buClr>
              <a:buSzPts val="1000"/>
              <a:buNone/>
              <a:defRPr sz="1000"/>
            </a:lvl3pPr>
            <a:lvl4pPr indent="-228600" lvl="3" marL="1828800" rtl="1" algn="r">
              <a:lnSpc>
                <a:spcPct val="100000"/>
              </a:lnSpc>
              <a:spcBef>
                <a:spcPts val="400"/>
              </a:spcBef>
              <a:spcAft>
                <a:spcPts val="0"/>
              </a:spcAft>
              <a:buClr>
                <a:srgbClr val="3F3F3F"/>
              </a:buClr>
              <a:buSzPts val="900"/>
              <a:buNone/>
              <a:defRPr sz="900"/>
            </a:lvl4pPr>
            <a:lvl5pPr indent="-228600" lvl="4" marL="2286000" rtl="1" algn="r">
              <a:lnSpc>
                <a:spcPct val="100000"/>
              </a:lnSpc>
              <a:spcBef>
                <a:spcPts val="400"/>
              </a:spcBef>
              <a:spcAft>
                <a:spcPts val="0"/>
              </a:spcAft>
              <a:buClr>
                <a:srgbClr val="3F3F3F"/>
              </a:buClr>
              <a:buSzPts val="900"/>
              <a:buNone/>
              <a:defRPr sz="900"/>
            </a:lvl5pPr>
            <a:lvl6pPr indent="-228600" lvl="5" marL="2743200" rtl="1" algn="r">
              <a:lnSpc>
                <a:spcPct val="90000"/>
              </a:lnSpc>
              <a:spcBef>
                <a:spcPts val="400"/>
              </a:spcBef>
              <a:spcAft>
                <a:spcPts val="0"/>
              </a:spcAft>
              <a:buSzPts val="900"/>
              <a:buNone/>
              <a:defRPr sz="900"/>
            </a:lvl6pPr>
            <a:lvl7pPr indent="-228600" lvl="6" marL="3200400" rtl="1" algn="r">
              <a:lnSpc>
                <a:spcPct val="90000"/>
              </a:lnSpc>
              <a:spcBef>
                <a:spcPts val="400"/>
              </a:spcBef>
              <a:spcAft>
                <a:spcPts val="0"/>
              </a:spcAft>
              <a:buSzPts val="900"/>
              <a:buNone/>
              <a:defRPr sz="900"/>
            </a:lvl7pPr>
            <a:lvl8pPr indent="-228600" lvl="7" marL="3657600" rtl="1" algn="r">
              <a:lnSpc>
                <a:spcPct val="90000"/>
              </a:lnSpc>
              <a:spcBef>
                <a:spcPts val="400"/>
              </a:spcBef>
              <a:spcAft>
                <a:spcPts val="0"/>
              </a:spcAft>
              <a:buSzPts val="900"/>
              <a:buNone/>
              <a:defRPr sz="900"/>
            </a:lvl8pPr>
            <a:lvl9pPr indent="-228600" lvl="8" marL="4114800" rtl="1" algn="r">
              <a:lnSpc>
                <a:spcPct val="90000"/>
              </a:lnSpc>
              <a:spcBef>
                <a:spcPts val="400"/>
              </a:spcBef>
              <a:spcAft>
                <a:spcPts val="400"/>
              </a:spcAft>
              <a:buSzPts val="900"/>
              <a:buNone/>
              <a:defRPr sz="900"/>
            </a:lvl9pPr>
          </a:lstStyle>
          <a:p/>
        </p:txBody>
      </p:sp>
      <p:sp>
        <p:nvSpPr>
          <p:cNvPr id="22" name="Google Shape;22;p49"/>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3" name="Google Shape;23;p49"/>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4" name="Google Shape;24;p49"/>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showMasterSp="0" type="blank">
  <p:cSld name="BLANK">
    <p:spTree>
      <p:nvGrpSpPr>
        <p:cNvPr id="78" name="Shape 78"/>
        <p:cNvGrpSpPr/>
        <p:nvPr/>
      </p:nvGrpSpPr>
      <p:grpSpPr>
        <a:xfrm>
          <a:off x="0" y="0"/>
          <a:ext cx="0" cy="0"/>
          <a:chOff x="0" y="0"/>
          <a:chExt cx="0" cy="0"/>
        </a:xfrm>
      </p:grpSpPr>
      <p:sp>
        <p:nvSpPr>
          <p:cNvPr id="79" name="Google Shape;79;p58"/>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80" name="Google Shape;80;p58"/>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1" name="Google Shape;81;p58"/>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2" name="Google Shape;82;p58"/>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83" name="Shape 83"/>
        <p:cNvGrpSpPr/>
        <p:nvPr/>
      </p:nvGrpSpPr>
      <p:grpSpPr>
        <a:xfrm>
          <a:off x="0" y="0"/>
          <a:ext cx="0" cy="0"/>
          <a:chOff x="0" y="0"/>
          <a:chExt cx="0" cy="0"/>
        </a:xfrm>
      </p:grpSpPr>
      <p:sp>
        <p:nvSpPr>
          <p:cNvPr id="84" name="Google Shape;84;p59"/>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9"/>
          <p:cNvSpPr txBox="1"/>
          <p:nvPr>
            <p:ph idx="1" type="body"/>
          </p:nvPr>
        </p:nvSpPr>
        <p:spPr>
          <a:xfrm flipH="1" rot="5400000">
            <a:off x="4185074" y="-1040554"/>
            <a:ext cx="3760891" cy="10058400"/>
          </a:xfrm>
          <a:prstGeom prst="rect">
            <a:avLst/>
          </a:prstGeom>
          <a:noFill/>
          <a:ln>
            <a:noFill/>
          </a:ln>
        </p:spPr>
        <p:txBody>
          <a:bodyPr anchorCtr="0" anchor="t" bIns="0" lIns="45700" spcFirstLastPara="1" rIns="45700" wrap="square" tIns="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86" name="Google Shape;86;p59"/>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7" name="Google Shape;87;p59"/>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88" name="Google Shape;88;p59"/>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showMasterSp="0" type="vertTitleAndTx">
  <p:cSld name="VERTICAL_TITLE_AND_VERTICAL_TEXT">
    <p:spTree>
      <p:nvGrpSpPr>
        <p:cNvPr id="89" name="Shape 89"/>
        <p:cNvGrpSpPr/>
        <p:nvPr/>
      </p:nvGrpSpPr>
      <p:grpSpPr>
        <a:xfrm>
          <a:off x="0" y="0"/>
          <a:ext cx="0" cy="0"/>
          <a:chOff x="0" y="0"/>
          <a:chExt cx="0" cy="0"/>
        </a:xfrm>
      </p:grpSpPr>
      <p:sp>
        <p:nvSpPr>
          <p:cNvPr id="90" name="Google Shape;90;p60"/>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91" name="Google Shape;91;p60"/>
          <p:cNvSpPr txBox="1"/>
          <p:nvPr>
            <p:ph type="title"/>
          </p:nvPr>
        </p:nvSpPr>
        <p:spPr>
          <a:xfrm flipH="1" rot="5400000">
            <a:off x="-727299" y="1977801"/>
            <a:ext cx="5759898" cy="26289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0"/>
          <p:cNvSpPr txBox="1"/>
          <p:nvPr>
            <p:ph idx="1" type="body"/>
          </p:nvPr>
        </p:nvSpPr>
        <p:spPr>
          <a:xfrm flipH="1" rot="5400000">
            <a:off x="4606701" y="-574899"/>
            <a:ext cx="5759898" cy="7734300"/>
          </a:xfrm>
          <a:prstGeom prst="rect">
            <a:avLst/>
          </a:prstGeom>
          <a:noFill/>
          <a:ln>
            <a:noFill/>
          </a:ln>
        </p:spPr>
        <p:txBody>
          <a:bodyPr anchorCtr="0" anchor="t" bIns="0" lIns="45700" spcFirstLastPara="1" rIns="45700" wrap="square" tIns="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93" name="Google Shape;93;p60"/>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94" name="Google Shape;94;p60"/>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95" name="Google Shape;95;p60"/>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5" name="Shape 25"/>
        <p:cNvGrpSpPr/>
        <p:nvPr/>
      </p:nvGrpSpPr>
      <p:grpSpPr>
        <a:xfrm>
          <a:off x="0" y="0"/>
          <a:ext cx="0" cy="0"/>
          <a:chOff x="0" y="0"/>
          <a:chExt cx="0" cy="0"/>
        </a:xfrm>
      </p:grpSpPr>
      <p:sp>
        <p:nvSpPr>
          <p:cNvPr id="26" name="Google Shape;26;p50"/>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0"/>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28" name="Google Shape;28;p50"/>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9" name="Google Shape;29;p50"/>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0" name="Google Shape;30;p50"/>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1" name="Shape 31"/>
        <p:cNvGrpSpPr/>
        <p:nvPr/>
      </p:nvGrpSpPr>
      <p:grpSpPr>
        <a:xfrm>
          <a:off x="0" y="0"/>
          <a:ext cx="0" cy="0"/>
          <a:chOff x="0" y="0"/>
          <a:chExt cx="0" cy="0"/>
        </a:xfrm>
      </p:grpSpPr>
      <p:sp>
        <p:nvSpPr>
          <p:cNvPr id="32" name="Google Shape;32;p51"/>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1"/>
          <p:cNvSpPr txBox="1"/>
          <p:nvPr>
            <p:ph idx="1" type="body"/>
          </p:nvPr>
        </p:nvSpPr>
        <p:spPr>
          <a:xfrm flipH="1">
            <a:off x="6454984" y="2120900"/>
            <a:ext cx="4639736" cy="3748193"/>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34" name="Google Shape;34;p51"/>
          <p:cNvSpPr txBox="1"/>
          <p:nvPr>
            <p:ph idx="2" type="body"/>
          </p:nvPr>
        </p:nvSpPr>
        <p:spPr>
          <a:xfrm flipH="1">
            <a:off x="1036320" y="2120900"/>
            <a:ext cx="4639736" cy="3748194"/>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35" name="Google Shape;35;p51"/>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6" name="Google Shape;36;p51"/>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37" name="Google Shape;37;p51"/>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showMasterSp="0" type="objTx">
  <p:cSld name="OBJECT_WITH_CAPTION_TEXT">
    <p:spTree>
      <p:nvGrpSpPr>
        <p:cNvPr id="38" name="Shape 38"/>
        <p:cNvGrpSpPr/>
        <p:nvPr/>
      </p:nvGrpSpPr>
      <p:grpSpPr>
        <a:xfrm>
          <a:off x="0" y="0"/>
          <a:ext cx="0" cy="0"/>
          <a:chOff x="0" y="0"/>
          <a:chExt cx="0" cy="0"/>
        </a:xfrm>
      </p:grpSpPr>
      <p:sp>
        <p:nvSpPr>
          <p:cNvPr id="39" name="Google Shape;39;p52"/>
          <p:cNvSpPr/>
          <p:nvPr/>
        </p:nvSpPr>
        <p:spPr>
          <a:xfrm flipH="1">
            <a:off x="7537688" y="0"/>
            <a:ext cx="4654296" cy="68580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40" name="Google Shape;40;p52"/>
          <p:cNvSpPr txBox="1"/>
          <p:nvPr>
            <p:ph type="title"/>
          </p:nvPr>
        </p:nvSpPr>
        <p:spPr>
          <a:xfrm flipH="1">
            <a:off x="8030967" y="786383"/>
            <a:ext cx="3517567" cy="2093975"/>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FFFFFF"/>
              </a:buClr>
              <a:buSzPts val="3600"/>
              <a:buFont typeface="Tahoma"/>
              <a:buNone/>
              <a:defRPr b="0"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2"/>
          <p:cNvSpPr txBox="1"/>
          <p:nvPr>
            <p:ph idx="1" type="body"/>
          </p:nvPr>
        </p:nvSpPr>
        <p:spPr>
          <a:xfrm flipH="1">
            <a:off x="804672" y="812799"/>
            <a:ext cx="5928344" cy="5294757"/>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42" name="Google Shape;42;p52"/>
          <p:cNvSpPr txBox="1"/>
          <p:nvPr>
            <p:ph idx="2" type="body"/>
          </p:nvPr>
        </p:nvSpPr>
        <p:spPr>
          <a:xfrm flipH="1">
            <a:off x="8030968" y="3043050"/>
            <a:ext cx="3517567" cy="3064505"/>
          </a:xfrm>
          <a:prstGeom prst="rect">
            <a:avLst/>
          </a:prstGeom>
          <a:noFill/>
          <a:ln>
            <a:noFill/>
          </a:ln>
        </p:spPr>
        <p:txBody>
          <a:bodyPr anchorCtr="0" anchor="t" bIns="45700" lIns="91425" spcFirstLastPara="1" rIns="91425" wrap="square" tIns="45700">
            <a:normAutofit/>
          </a:bodyPr>
          <a:lstStyle>
            <a:lvl1pPr indent="-228600" lvl="0" marL="457200" rtl="1" algn="r">
              <a:lnSpc>
                <a:spcPct val="110000"/>
              </a:lnSpc>
              <a:spcBef>
                <a:spcPts val="1200"/>
              </a:spcBef>
              <a:spcAft>
                <a:spcPts val="0"/>
              </a:spcAft>
              <a:buSzPts val="1800"/>
              <a:buNone/>
              <a:defRPr sz="1800">
                <a:solidFill>
                  <a:srgbClr val="FFFFFF"/>
                </a:solidFill>
              </a:defRPr>
            </a:lvl1pPr>
            <a:lvl2pPr indent="-228600" lvl="1" marL="914400" rtl="1" algn="r">
              <a:lnSpc>
                <a:spcPct val="100000"/>
              </a:lnSpc>
              <a:spcBef>
                <a:spcPts val="200"/>
              </a:spcBef>
              <a:spcAft>
                <a:spcPts val="0"/>
              </a:spcAft>
              <a:buClr>
                <a:srgbClr val="3F3F3F"/>
              </a:buClr>
              <a:buSzPts val="1200"/>
              <a:buNone/>
              <a:defRPr sz="1200"/>
            </a:lvl2pPr>
            <a:lvl3pPr indent="-228600" lvl="2" marL="1371600" rtl="1" algn="r">
              <a:lnSpc>
                <a:spcPct val="100000"/>
              </a:lnSpc>
              <a:spcBef>
                <a:spcPts val="400"/>
              </a:spcBef>
              <a:spcAft>
                <a:spcPts val="0"/>
              </a:spcAft>
              <a:buClr>
                <a:srgbClr val="3F3F3F"/>
              </a:buClr>
              <a:buSzPts val="1000"/>
              <a:buNone/>
              <a:defRPr sz="1000"/>
            </a:lvl3pPr>
            <a:lvl4pPr indent="-228600" lvl="3" marL="1828800" rtl="1" algn="r">
              <a:lnSpc>
                <a:spcPct val="100000"/>
              </a:lnSpc>
              <a:spcBef>
                <a:spcPts val="400"/>
              </a:spcBef>
              <a:spcAft>
                <a:spcPts val="0"/>
              </a:spcAft>
              <a:buClr>
                <a:srgbClr val="3F3F3F"/>
              </a:buClr>
              <a:buSzPts val="900"/>
              <a:buNone/>
              <a:defRPr sz="900"/>
            </a:lvl4pPr>
            <a:lvl5pPr indent="-228600" lvl="4" marL="2286000" rtl="1" algn="r">
              <a:lnSpc>
                <a:spcPct val="100000"/>
              </a:lnSpc>
              <a:spcBef>
                <a:spcPts val="400"/>
              </a:spcBef>
              <a:spcAft>
                <a:spcPts val="0"/>
              </a:spcAft>
              <a:buClr>
                <a:srgbClr val="3F3F3F"/>
              </a:buClr>
              <a:buSzPts val="900"/>
              <a:buNone/>
              <a:defRPr sz="900"/>
            </a:lvl5pPr>
            <a:lvl6pPr indent="-228600" lvl="5" marL="2743200" rtl="1" algn="r">
              <a:lnSpc>
                <a:spcPct val="90000"/>
              </a:lnSpc>
              <a:spcBef>
                <a:spcPts val="400"/>
              </a:spcBef>
              <a:spcAft>
                <a:spcPts val="0"/>
              </a:spcAft>
              <a:buSzPts val="900"/>
              <a:buNone/>
              <a:defRPr sz="900"/>
            </a:lvl6pPr>
            <a:lvl7pPr indent="-228600" lvl="6" marL="3200400" rtl="1" algn="r">
              <a:lnSpc>
                <a:spcPct val="90000"/>
              </a:lnSpc>
              <a:spcBef>
                <a:spcPts val="400"/>
              </a:spcBef>
              <a:spcAft>
                <a:spcPts val="0"/>
              </a:spcAft>
              <a:buSzPts val="900"/>
              <a:buNone/>
              <a:defRPr sz="900"/>
            </a:lvl7pPr>
            <a:lvl8pPr indent="-228600" lvl="7" marL="3657600" rtl="1" algn="r">
              <a:lnSpc>
                <a:spcPct val="90000"/>
              </a:lnSpc>
              <a:spcBef>
                <a:spcPts val="400"/>
              </a:spcBef>
              <a:spcAft>
                <a:spcPts val="0"/>
              </a:spcAft>
              <a:buSzPts val="900"/>
              <a:buNone/>
              <a:defRPr sz="900"/>
            </a:lvl8pPr>
            <a:lvl9pPr indent="-228600" lvl="8" marL="4114800" rtl="1" algn="r">
              <a:lnSpc>
                <a:spcPct val="90000"/>
              </a:lnSpc>
              <a:spcBef>
                <a:spcPts val="400"/>
              </a:spcBef>
              <a:spcAft>
                <a:spcPts val="400"/>
              </a:spcAft>
              <a:buSzPts val="900"/>
              <a:buNone/>
              <a:defRPr sz="900"/>
            </a:lvl9pPr>
          </a:lstStyle>
          <a:p/>
        </p:txBody>
      </p:sp>
      <p:sp>
        <p:nvSpPr>
          <p:cNvPr id="43" name="Google Shape;43;p52"/>
          <p:cNvSpPr txBox="1"/>
          <p:nvPr>
            <p:ph idx="10" type="dt"/>
          </p:nvPr>
        </p:nvSpPr>
        <p:spPr>
          <a:xfrm flipH="1">
            <a:off x="8030968" y="6446520"/>
            <a:ext cx="3517568"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4" name="Google Shape;44;p52"/>
          <p:cNvSpPr txBox="1"/>
          <p:nvPr>
            <p:ph idx="11" type="ftr"/>
          </p:nvPr>
        </p:nvSpPr>
        <p:spPr>
          <a:xfrm flipH="1">
            <a:off x="1398998" y="6446520"/>
            <a:ext cx="5334019"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solidFill>
                  <a:schemeClr val="dk2"/>
                </a:solidFill>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45" name="Google Shape;45;p52"/>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chemeClr val="dk2"/>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lide">
  <p:cSld name="1_Blank Slide">
    <p:spTree>
      <p:nvGrpSpPr>
        <p:cNvPr id="46" name="Shape 46"/>
        <p:cNvGrpSpPr/>
        <p:nvPr/>
      </p:nvGrpSpPr>
      <p:grpSpPr>
        <a:xfrm>
          <a:off x="0" y="0"/>
          <a:ext cx="0" cy="0"/>
          <a:chOff x="0" y="0"/>
          <a:chExt cx="0" cy="0"/>
        </a:xfrm>
      </p:grpSpPr>
      <p:sp>
        <p:nvSpPr>
          <p:cNvPr id="47" name="Google Shape;47;p5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showMasterSp="0" type="title">
  <p:cSld name="TITLE">
    <p:spTree>
      <p:nvGrpSpPr>
        <p:cNvPr id="48" name="Shape 48"/>
        <p:cNvGrpSpPr/>
        <p:nvPr/>
      </p:nvGrpSpPr>
      <p:grpSpPr>
        <a:xfrm>
          <a:off x="0" y="0"/>
          <a:ext cx="0" cy="0"/>
          <a:chOff x="0" y="0"/>
          <a:chExt cx="0" cy="0"/>
        </a:xfrm>
      </p:grpSpPr>
      <p:sp>
        <p:nvSpPr>
          <p:cNvPr id="49" name="Google Shape;49;p54"/>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50" name="Google Shape;50;p54"/>
          <p:cNvSpPr txBox="1"/>
          <p:nvPr>
            <p:ph type="ctrTitle"/>
          </p:nvPr>
        </p:nvSpPr>
        <p:spPr>
          <a:xfrm flipH="1">
            <a:off x="1036320" y="758952"/>
            <a:ext cx="10058400" cy="356616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262626"/>
              </a:buClr>
              <a:buSzPts val="8000"/>
              <a:buFont typeface="Tahoma"/>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4"/>
          <p:cNvSpPr txBox="1"/>
          <p:nvPr>
            <p:ph idx="1" type="subTitle"/>
          </p:nvPr>
        </p:nvSpPr>
        <p:spPr>
          <a:xfrm flipH="1">
            <a:off x="1033549" y="4645152"/>
            <a:ext cx="10058400" cy="1143000"/>
          </a:xfrm>
          <a:prstGeom prst="rect">
            <a:avLst/>
          </a:prstGeom>
          <a:noFill/>
          <a:ln>
            <a:noFill/>
          </a:ln>
        </p:spPr>
        <p:txBody>
          <a:bodyPr anchorCtr="0" anchor="t" bIns="45700" lIns="91425" spcFirstLastPara="1" rIns="91425" wrap="square" tIns="45700">
            <a:normAutofit/>
          </a:bodyPr>
          <a:lstStyle>
            <a:lvl1pPr lvl="0" rtl="1" algn="r">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rtl="1" algn="ctr">
              <a:lnSpc>
                <a:spcPct val="100000"/>
              </a:lnSpc>
              <a:spcBef>
                <a:spcPts val="200"/>
              </a:spcBef>
              <a:spcAft>
                <a:spcPts val="0"/>
              </a:spcAft>
              <a:buClr>
                <a:srgbClr val="3F3F3F"/>
              </a:buClr>
              <a:buSzPts val="2400"/>
              <a:buNone/>
              <a:defRPr sz="2400"/>
            </a:lvl2pPr>
            <a:lvl3pPr lvl="2" rtl="1" algn="ctr">
              <a:lnSpc>
                <a:spcPct val="100000"/>
              </a:lnSpc>
              <a:spcBef>
                <a:spcPts val="400"/>
              </a:spcBef>
              <a:spcAft>
                <a:spcPts val="0"/>
              </a:spcAft>
              <a:buClr>
                <a:srgbClr val="3F3F3F"/>
              </a:buClr>
              <a:buSzPts val="2400"/>
              <a:buNone/>
              <a:defRPr sz="2400"/>
            </a:lvl3pPr>
            <a:lvl4pPr lvl="3" rtl="1" algn="ctr">
              <a:lnSpc>
                <a:spcPct val="100000"/>
              </a:lnSpc>
              <a:spcBef>
                <a:spcPts val="400"/>
              </a:spcBef>
              <a:spcAft>
                <a:spcPts val="0"/>
              </a:spcAft>
              <a:buClr>
                <a:srgbClr val="3F3F3F"/>
              </a:buClr>
              <a:buSzPts val="2000"/>
              <a:buNone/>
              <a:defRPr sz="2000"/>
            </a:lvl4pPr>
            <a:lvl5pPr lvl="4" rtl="1" algn="ctr">
              <a:lnSpc>
                <a:spcPct val="100000"/>
              </a:lnSpc>
              <a:spcBef>
                <a:spcPts val="400"/>
              </a:spcBef>
              <a:spcAft>
                <a:spcPts val="0"/>
              </a:spcAft>
              <a:buClr>
                <a:srgbClr val="3F3F3F"/>
              </a:buClr>
              <a:buSzPts val="2000"/>
              <a:buNone/>
              <a:defRPr sz="2000"/>
            </a:lvl5pPr>
            <a:lvl6pPr lvl="5" rtl="1" algn="ctr">
              <a:lnSpc>
                <a:spcPct val="90000"/>
              </a:lnSpc>
              <a:spcBef>
                <a:spcPts val="400"/>
              </a:spcBef>
              <a:spcAft>
                <a:spcPts val="0"/>
              </a:spcAft>
              <a:buSzPts val="2000"/>
              <a:buNone/>
              <a:defRPr sz="2000"/>
            </a:lvl6pPr>
            <a:lvl7pPr lvl="6" rtl="1" algn="ctr">
              <a:lnSpc>
                <a:spcPct val="90000"/>
              </a:lnSpc>
              <a:spcBef>
                <a:spcPts val="400"/>
              </a:spcBef>
              <a:spcAft>
                <a:spcPts val="0"/>
              </a:spcAft>
              <a:buSzPts val="2000"/>
              <a:buNone/>
              <a:defRPr sz="2000"/>
            </a:lvl7pPr>
            <a:lvl8pPr lvl="7" rtl="1" algn="ctr">
              <a:lnSpc>
                <a:spcPct val="90000"/>
              </a:lnSpc>
              <a:spcBef>
                <a:spcPts val="400"/>
              </a:spcBef>
              <a:spcAft>
                <a:spcPts val="0"/>
              </a:spcAft>
              <a:buSzPts val="2000"/>
              <a:buNone/>
              <a:defRPr sz="2000"/>
            </a:lvl8pPr>
            <a:lvl9pPr lvl="8" rtl="1" algn="ctr">
              <a:lnSpc>
                <a:spcPct val="90000"/>
              </a:lnSpc>
              <a:spcBef>
                <a:spcPts val="400"/>
              </a:spcBef>
              <a:spcAft>
                <a:spcPts val="400"/>
              </a:spcAft>
              <a:buSzPts val="2000"/>
              <a:buNone/>
              <a:defRPr sz="2000"/>
            </a:lvl9pPr>
          </a:lstStyle>
          <a:p/>
        </p:txBody>
      </p:sp>
      <p:cxnSp>
        <p:nvCxnSpPr>
          <p:cNvPr id="52" name="Google Shape;52;p54"/>
          <p:cNvCxnSpPr/>
          <p:nvPr/>
        </p:nvCxnSpPr>
        <p:spPr>
          <a:xfrm rot="10800000">
            <a:off x="1108822" y="4474741"/>
            <a:ext cx="9875520" cy="0"/>
          </a:xfrm>
          <a:prstGeom prst="straightConnector1">
            <a:avLst/>
          </a:prstGeom>
          <a:noFill/>
          <a:ln cap="flat" cmpd="sng" w="12700">
            <a:solidFill>
              <a:srgbClr val="3F3F3F"/>
            </a:solidFill>
            <a:prstDash val="solid"/>
            <a:round/>
            <a:headEnd len="sm" w="sm" type="none"/>
            <a:tailEnd len="sm" w="sm" type="none"/>
          </a:ln>
        </p:spPr>
      </p:cxnSp>
      <p:sp>
        <p:nvSpPr>
          <p:cNvPr id="53" name="Google Shape;53;p54"/>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4" name="Google Shape;54;p54"/>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55" name="Google Shape;55;p54"/>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showMasterSp="0" type="secHead">
  <p:cSld name="SECTION_HEADER">
    <p:bg>
      <p:bgPr>
        <a:solidFill>
          <a:schemeClr val="lt1"/>
        </a:solidFill>
      </p:bgPr>
    </p:bg>
    <p:spTree>
      <p:nvGrpSpPr>
        <p:cNvPr id="56" name="Shape 56"/>
        <p:cNvGrpSpPr/>
        <p:nvPr/>
      </p:nvGrpSpPr>
      <p:grpSpPr>
        <a:xfrm>
          <a:off x="0" y="0"/>
          <a:ext cx="0" cy="0"/>
          <a:chOff x="0" y="0"/>
          <a:chExt cx="0" cy="0"/>
        </a:xfrm>
      </p:grpSpPr>
      <p:sp>
        <p:nvSpPr>
          <p:cNvPr id="57" name="Google Shape;57;p55"/>
          <p:cNvSpPr/>
          <p:nvPr/>
        </p:nvSpPr>
        <p:spPr>
          <a:xfrm flipH="1">
            <a:off x="0" y="6400800"/>
            <a:ext cx="12188825" cy="457200"/>
          </a:xfrm>
          <a:prstGeom prst="rect">
            <a:avLst/>
          </a:prstGeom>
          <a:solidFill>
            <a:srgbClr val="262626"/>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ibre Franklin"/>
              <a:ea typeface="Libre Franklin"/>
              <a:cs typeface="Libre Franklin"/>
              <a:sym typeface="Libre Franklin"/>
            </a:endParaRPr>
          </a:p>
        </p:txBody>
      </p:sp>
      <p:sp>
        <p:nvSpPr>
          <p:cNvPr id="58" name="Google Shape;58;p55"/>
          <p:cNvSpPr txBox="1"/>
          <p:nvPr>
            <p:ph type="title"/>
          </p:nvPr>
        </p:nvSpPr>
        <p:spPr>
          <a:xfrm flipH="1">
            <a:off x="1036320" y="758952"/>
            <a:ext cx="10058400" cy="356616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262626"/>
              </a:buClr>
              <a:buSzPts val="8000"/>
              <a:buFont typeface="Tahoma"/>
              <a:buNone/>
              <a:defRPr b="0"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5"/>
          <p:cNvSpPr txBox="1"/>
          <p:nvPr>
            <p:ph idx="1" type="body"/>
          </p:nvPr>
        </p:nvSpPr>
        <p:spPr>
          <a:xfrm flipH="1">
            <a:off x="1036320" y="4663440"/>
            <a:ext cx="10058400" cy="1143000"/>
          </a:xfrm>
          <a:prstGeom prst="rect">
            <a:avLst/>
          </a:prstGeom>
          <a:noFill/>
          <a:ln>
            <a:noFill/>
          </a:ln>
        </p:spPr>
        <p:txBody>
          <a:bodyPr anchorCtr="0" anchor="t" bIns="45700" lIns="91425" spcFirstLastPara="1" rIns="91425" wrap="square" tIns="45700">
            <a:normAutofit/>
          </a:bodyPr>
          <a:lstStyle>
            <a:lvl1pPr indent="-228600" lvl="0" marL="457200" rtl="1" algn="r">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indent="-228600" lvl="1" marL="914400" rtl="1" algn="r">
              <a:lnSpc>
                <a:spcPct val="100000"/>
              </a:lnSpc>
              <a:spcBef>
                <a:spcPts val="200"/>
              </a:spcBef>
              <a:spcAft>
                <a:spcPts val="0"/>
              </a:spcAft>
              <a:buClr>
                <a:srgbClr val="888888"/>
              </a:buClr>
              <a:buSzPts val="1800"/>
              <a:buNone/>
              <a:defRPr sz="1800">
                <a:solidFill>
                  <a:srgbClr val="888888"/>
                </a:solidFill>
              </a:defRPr>
            </a:lvl2pPr>
            <a:lvl3pPr indent="-228600" lvl="2" marL="1371600" rtl="1" algn="r">
              <a:lnSpc>
                <a:spcPct val="100000"/>
              </a:lnSpc>
              <a:spcBef>
                <a:spcPts val="400"/>
              </a:spcBef>
              <a:spcAft>
                <a:spcPts val="0"/>
              </a:spcAft>
              <a:buClr>
                <a:srgbClr val="888888"/>
              </a:buClr>
              <a:buSzPts val="1600"/>
              <a:buNone/>
              <a:defRPr sz="1600">
                <a:solidFill>
                  <a:srgbClr val="888888"/>
                </a:solidFill>
              </a:defRPr>
            </a:lvl3pPr>
            <a:lvl4pPr indent="-228600" lvl="3" marL="1828800" rtl="1" algn="r">
              <a:lnSpc>
                <a:spcPct val="100000"/>
              </a:lnSpc>
              <a:spcBef>
                <a:spcPts val="400"/>
              </a:spcBef>
              <a:spcAft>
                <a:spcPts val="0"/>
              </a:spcAft>
              <a:buClr>
                <a:srgbClr val="888888"/>
              </a:buClr>
              <a:buSzPts val="1400"/>
              <a:buNone/>
              <a:defRPr sz="1400">
                <a:solidFill>
                  <a:srgbClr val="888888"/>
                </a:solidFill>
              </a:defRPr>
            </a:lvl4pPr>
            <a:lvl5pPr indent="-228600" lvl="4" marL="2286000" rtl="1" algn="r">
              <a:lnSpc>
                <a:spcPct val="100000"/>
              </a:lnSpc>
              <a:spcBef>
                <a:spcPts val="400"/>
              </a:spcBef>
              <a:spcAft>
                <a:spcPts val="0"/>
              </a:spcAft>
              <a:buClr>
                <a:srgbClr val="888888"/>
              </a:buClr>
              <a:buSzPts val="1400"/>
              <a:buNone/>
              <a:defRPr sz="1400">
                <a:solidFill>
                  <a:srgbClr val="888888"/>
                </a:solidFill>
              </a:defRPr>
            </a:lvl5pPr>
            <a:lvl6pPr indent="-228600" lvl="5" marL="2743200" rtl="1" algn="r">
              <a:lnSpc>
                <a:spcPct val="90000"/>
              </a:lnSpc>
              <a:spcBef>
                <a:spcPts val="400"/>
              </a:spcBef>
              <a:spcAft>
                <a:spcPts val="0"/>
              </a:spcAft>
              <a:buSzPts val="1400"/>
              <a:buNone/>
              <a:defRPr sz="1400">
                <a:solidFill>
                  <a:srgbClr val="888888"/>
                </a:solidFill>
              </a:defRPr>
            </a:lvl6pPr>
            <a:lvl7pPr indent="-228600" lvl="6" marL="3200400" rtl="1" algn="r">
              <a:lnSpc>
                <a:spcPct val="90000"/>
              </a:lnSpc>
              <a:spcBef>
                <a:spcPts val="400"/>
              </a:spcBef>
              <a:spcAft>
                <a:spcPts val="0"/>
              </a:spcAft>
              <a:buSzPts val="1400"/>
              <a:buNone/>
              <a:defRPr sz="1400">
                <a:solidFill>
                  <a:srgbClr val="888888"/>
                </a:solidFill>
              </a:defRPr>
            </a:lvl7pPr>
            <a:lvl8pPr indent="-228600" lvl="7" marL="3657600" rtl="1" algn="r">
              <a:lnSpc>
                <a:spcPct val="90000"/>
              </a:lnSpc>
              <a:spcBef>
                <a:spcPts val="400"/>
              </a:spcBef>
              <a:spcAft>
                <a:spcPts val="0"/>
              </a:spcAft>
              <a:buSzPts val="1400"/>
              <a:buNone/>
              <a:defRPr sz="1400">
                <a:solidFill>
                  <a:srgbClr val="888888"/>
                </a:solidFill>
              </a:defRPr>
            </a:lvl8pPr>
            <a:lvl9pPr indent="-228600" lvl="8" marL="4114800" rtl="1" algn="r">
              <a:lnSpc>
                <a:spcPct val="90000"/>
              </a:lnSpc>
              <a:spcBef>
                <a:spcPts val="400"/>
              </a:spcBef>
              <a:spcAft>
                <a:spcPts val="400"/>
              </a:spcAft>
              <a:buSzPts val="1400"/>
              <a:buNone/>
              <a:defRPr sz="1400">
                <a:solidFill>
                  <a:srgbClr val="888888"/>
                </a:solidFill>
              </a:defRPr>
            </a:lvl9pPr>
          </a:lstStyle>
          <a:p/>
        </p:txBody>
      </p:sp>
      <p:cxnSp>
        <p:nvCxnSpPr>
          <p:cNvPr id="60" name="Google Shape;60;p55"/>
          <p:cNvCxnSpPr/>
          <p:nvPr/>
        </p:nvCxnSpPr>
        <p:spPr>
          <a:xfrm rot="10800000">
            <a:off x="1108822" y="4485132"/>
            <a:ext cx="9875520" cy="0"/>
          </a:xfrm>
          <a:prstGeom prst="straightConnector1">
            <a:avLst/>
          </a:prstGeom>
          <a:noFill/>
          <a:ln cap="flat" cmpd="sng" w="12700">
            <a:solidFill>
              <a:srgbClr val="3F3F3F"/>
            </a:solidFill>
            <a:prstDash val="solid"/>
            <a:round/>
            <a:headEnd len="sm" w="sm" type="none"/>
            <a:tailEnd len="sm" w="sm" type="none"/>
          </a:ln>
        </p:spPr>
      </p:cxnSp>
      <p:sp>
        <p:nvSpPr>
          <p:cNvPr id="61" name="Google Shape;61;p55"/>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2" name="Google Shape;62;p55"/>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63" name="Google Shape;63;p55"/>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64" name="Shape 64"/>
        <p:cNvGrpSpPr/>
        <p:nvPr/>
      </p:nvGrpSpPr>
      <p:grpSpPr>
        <a:xfrm>
          <a:off x="0" y="0"/>
          <a:ext cx="0" cy="0"/>
          <a:chOff x="0" y="0"/>
          <a:chExt cx="0" cy="0"/>
        </a:xfrm>
      </p:grpSpPr>
      <p:sp>
        <p:nvSpPr>
          <p:cNvPr id="65" name="Google Shape;65;p56"/>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56"/>
          <p:cNvSpPr txBox="1"/>
          <p:nvPr>
            <p:ph idx="1" type="body"/>
          </p:nvPr>
        </p:nvSpPr>
        <p:spPr>
          <a:xfrm flipH="1">
            <a:off x="645498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rtl="1" algn="r">
              <a:lnSpc>
                <a:spcPct val="110000"/>
              </a:lnSpc>
              <a:spcBef>
                <a:spcPts val="1200"/>
              </a:spcBef>
              <a:spcAft>
                <a:spcPts val="0"/>
              </a:spcAft>
              <a:buSzPts val="2000"/>
              <a:buNone/>
              <a:defRPr b="0" sz="2000" cap="none">
                <a:solidFill>
                  <a:schemeClr val="dk1"/>
                </a:solidFill>
              </a:defRPr>
            </a:lvl1pPr>
            <a:lvl2pPr indent="-228600" lvl="1" marL="914400" rtl="1" algn="r">
              <a:lnSpc>
                <a:spcPct val="100000"/>
              </a:lnSpc>
              <a:spcBef>
                <a:spcPts val="200"/>
              </a:spcBef>
              <a:spcAft>
                <a:spcPts val="0"/>
              </a:spcAft>
              <a:buClr>
                <a:srgbClr val="3F3F3F"/>
              </a:buClr>
              <a:buSzPts val="2000"/>
              <a:buNone/>
              <a:defRPr b="1" sz="2000"/>
            </a:lvl2pPr>
            <a:lvl3pPr indent="-228600" lvl="2" marL="1371600" rtl="1" algn="r">
              <a:lnSpc>
                <a:spcPct val="100000"/>
              </a:lnSpc>
              <a:spcBef>
                <a:spcPts val="400"/>
              </a:spcBef>
              <a:spcAft>
                <a:spcPts val="0"/>
              </a:spcAft>
              <a:buClr>
                <a:srgbClr val="3F3F3F"/>
              </a:buClr>
              <a:buSzPts val="1800"/>
              <a:buNone/>
              <a:defRPr b="1" sz="1800"/>
            </a:lvl3pPr>
            <a:lvl4pPr indent="-228600" lvl="3" marL="1828800" rtl="1" algn="r">
              <a:lnSpc>
                <a:spcPct val="100000"/>
              </a:lnSpc>
              <a:spcBef>
                <a:spcPts val="400"/>
              </a:spcBef>
              <a:spcAft>
                <a:spcPts val="0"/>
              </a:spcAft>
              <a:buClr>
                <a:srgbClr val="3F3F3F"/>
              </a:buClr>
              <a:buSzPts val="1600"/>
              <a:buNone/>
              <a:defRPr b="1" sz="1600"/>
            </a:lvl4pPr>
            <a:lvl5pPr indent="-228600" lvl="4" marL="2286000" rtl="1" algn="r">
              <a:lnSpc>
                <a:spcPct val="100000"/>
              </a:lnSpc>
              <a:spcBef>
                <a:spcPts val="400"/>
              </a:spcBef>
              <a:spcAft>
                <a:spcPts val="0"/>
              </a:spcAft>
              <a:buClr>
                <a:srgbClr val="3F3F3F"/>
              </a:buClr>
              <a:buSzPts val="1600"/>
              <a:buNone/>
              <a:defRPr b="1" sz="1600"/>
            </a:lvl5pPr>
            <a:lvl6pPr indent="-228600" lvl="5" marL="2743200" rtl="1" algn="r">
              <a:lnSpc>
                <a:spcPct val="90000"/>
              </a:lnSpc>
              <a:spcBef>
                <a:spcPts val="400"/>
              </a:spcBef>
              <a:spcAft>
                <a:spcPts val="0"/>
              </a:spcAft>
              <a:buSzPts val="1600"/>
              <a:buNone/>
              <a:defRPr b="1" sz="1600"/>
            </a:lvl6pPr>
            <a:lvl7pPr indent="-228600" lvl="6" marL="3200400" rtl="1" algn="r">
              <a:lnSpc>
                <a:spcPct val="90000"/>
              </a:lnSpc>
              <a:spcBef>
                <a:spcPts val="400"/>
              </a:spcBef>
              <a:spcAft>
                <a:spcPts val="0"/>
              </a:spcAft>
              <a:buSzPts val="1600"/>
              <a:buNone/>
              <a:defRPr b="1" sz="1600"/>
            </a:lvl7pPr>
            <a:lvl8pPr indent="-228600" lvl="7" marL="3657600" rtl="1" algn="r">
              <a:lnSpc>
                <a:spcPct val="90000"/>
              </a:lnSpc>
              <a:spcBef>
                <a:spcPts val="400"/>
              </a:spcBef>
              <a:spcAft>
                <a:spcPts val="0"/>
              </a:spcAft>
              <a:buSzPts val="1600"/>
              <a:buNone/>
              <a:defRPr b="1" sz="1600"/>
            </a:lvl8pPr>
            <a:lvl9pPr indent="-228600" lvl="8" marL="4114800" rtl="1" algn="r">
              <a:lnSpc>
                <a:spcPct val="90000"/>
              </a:lnSpc>
              <a:spcBef>
                <a:spcPts val="400"/>
              </a:spcBef>
              <a:spcAft>
                <a:spcPts val="400"/>
              </a:spcAft>
              <a:buSzPts val="1600"/>
              <a:buNone/>
              <a:defRPr b="1" sz="1600"/>
            </a:lvl9pPr>
          </a:lstStyle>
          <a:p/>
        </p:txBody>
      </p:sp>
      <p:sp>
        <p:nvSpPr>
          <p:cNvPr id="67" name="Google Shape;67;p56"/>
          <p:cNvSpPr txBox="1"/>
          <p:nvPr>
            <p:ph idx="2" type="body"/>
          </p:nvPr>
        </p:nvSpPr>
        <p:spPr>
          <a:xfrm flipH="1">
            <a:off x="6454984" y="2958274"/>
            <a:ext cx="4639736" cy="291082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68" name="Google Shape;68;p56"/>
          <p:cNvSpPr txBox="1"/>
          <p:nvPr>
            <p:ph idx="3" type="body"/>
          </p:nvPr>
        </p:nvSpPr>
        <p:spPr>
          <a:xfrm flipH="1">
            <a:off x="103632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rtl="1" algn="r">
              <a:lnSpc>
                <a:spcPct val="110000"/>
              </a:lnSpc>
              <a:spcBef>
                <a:spcPts val="1200"/>
              </a:spcBef>
              <a:spcAft>
                <a:spcPts val="0"/>
              </a:spcAft>
              <a:buSzPts val="2000"/>
              <a:buNone/>
              <a:defRPr b="0" sz="2000" cap="none">
                <a:solidFill>
                  <a:schemeClr val="dk1"/>
                </a:solidFill>
              </a:defRPr>
            </a:lvl1pPr>
            <a:lvl2pPr indent="-228600" lvl="1" marL="914400" rtl="1" algn="r">
              <a:lnSpc>
                <a:spcPct val="100000"/>
              </a:lnSpc>
              <a:spcBef>
                <a:spcPts val="200"/>
              </a:spcBef>
              <a:spcAft>
                <a:spcPts val="0"/>
              </a:spcAft>
              <a:buClr>
                <a:srgbClr val="3F3F3F"/>
              </a:buClr>
              <a:buSzPts val="2000"/>
              <a:buNone/>
              <a:defRPr b="1" sz="2000"/>
            </a:lvl2pPr>
            <a:lvl3pPr indent="-228600" lvl="2" marL="1371600" rtl="1" algn="r">
              <a:lnSpc>
                <a:spcPct val="100000"/>
              </a:lnSpc>
              <a:spcBef>
                <a:spcPts val="400"/>
              </a:spcBef>
              <a:spcAft>
                <a:spcPts val="0"/>
              </a:spcAft>
              <a:buClr>
                <a:srgbClr val="3F3F3F"/>
              </a:buClr>
              <a:buSzPts val="1800"/>
              <a:buNone/>
              <a:defRPr b="1" sz="1800"/>
            </a:lvl3pPr>
            <a:lvl4pPr indent="-228600" lvl="3" marL="1828800" rtl="1" algn="r">
              <a:lnSpc>
                <a:spcPct val="100000"/>
              </a:lnSpc>
              <a:spcBef>
                <a:spcPts val="400"/>
              </a:spcBef>
              <a:spcAft>
                <a:spcPts val="0"/>
              </a:spcAft>
              <a:buClr>
                <a:srgbClr val="3F3F3F"/>
              </a:buClr>
              <a:buSzPts val="1600"/>
              <a:buNone/>
              <a:defRPr b="1" sz="1600"/>
            </a:lvl4pPr>
            <a:lvl5pPr indent="-228600" lvl="4" marL="2286000" rtl="1" algn="r">
              <a:lnSpc>
                <a:spcPct val="100000"/>
              </a:lnSpc>
              <a:spcBef>
                <a:spcPts val="400"/>
              </a:spcBef>
              <a:spcAft>
                <a:spcPts val="0"/>
              </a:spcAft>
              <a:buClr>
                <a:srgbClr val="3F3F3F"/>
              </a:buClr>
              <a:buSzPts val="1600"/>
              <a:buNone/>
              <a:defRPr b="1" sz="1600"/>
            </a:lvl5pPr>
            <a:lvl6pPr indent="-228600" lvl="5" marL="2743200" rtl="1" algn="r">
              <a:lnSpc>
                <a:spcPct val="90000"/>
              </a:lnSpc>
              <a:spcBef>
                <a:spcPts val="400"/>
              </a:spcBef>
              <a:spcAft>
                <a:spcPts val="0"/>
              </a:spcAft>
              <a:buSzPts val="1600"/>
              <a:buNone/>
              <a:defRPr b="1" sz="1600"/>
            </a:lvl6pPr>
            <a:lvl7pPr indent="-228600" lvl="6" marL="3200400" rtl="1" algn="r">
              <a:lnSpc>
                <a:spcPct val="90000"/>
              </a:lnSpc>
              <a:spcBef>
                <a:spcPts val="400"/>
              </a:spcBef>
              <a:spcAft>
                <a:spcPts val="0"/>
              </a:spcAft>
              <a:buSzPts val="1600"/>
              <a:buNone/>
              <a:defRPr b="1" sz="1600"/>
            </a:lvl7pPr>
            <a:lvl8pPr indent="-228600" lvl="7" marL="3657600" rtl="1" algn="r">
              <a:lnSpc>
                <a:spcPct val="90000"/>
              </a:lnSpc>
              <a:spcBef>
                <a:spcPts val="400"/>
              </a:spcBef>
              <a:spcAft>
                <a:spcPts val="0"/>
              </a:spcAft>
              <a:buSzPts val="1600"/>
              <a:buNone/>
              <a:defRPr b="1" sz="1600"/>
            </a:lvl8pPr>
            <a:lvl9pPr indent="-228600" lvl="8" marL="4114800" rtl="1" algn="r">
              <a:lnSpc>
                <a:spcPct val="90000"/>
              </a:lnSpc>
              <a:spcBef>
                <a:spcPts val="400"/>
              </a:spcBef>
              <a:spcAft>
                <a:spcPts val="400"/>
              </a:spcAft>
              <a:buSzPts val="1600"/>
              <a:buNone/>
              <a:defRPr b="1" sz="1600"/>
            </a:lvl9pPr>
          </a:lstStyle>
          <a:p/>
        </p:txBody>
      </p:sp>
      <p:sp>
        <p:nvSpPr>
          <p:cNvPr id="69" name="Google Shape;69;p56"/>
          <p:cNvSpPr txBox="1"/>
          <p:nvPr>
            <p:ph idx="4" type="body"/>
          </p:nvPr>
        </p:nvSpPr>
        <p:spPr>
          <a:xfrm flipH="1">
            <a:off x="1036320" y="2958273"/>
            <a:ext cx="4639736" cy="2910821"/>
          </a:xfrm>
          <a:prstGeom prst="rect">
            <a:avLst/>
          </a:prstGeom>
          <a:noFill/>
          <a:ln>
            <a:noFill/>
          </a:ln>
        </p:spPr>
        <p:txBody>
          <a:bodyPr anchorCtr="0" anchor="t" bIns="45700" lIns="0" spcFirstLastPara="1" rIns="0" wrap="square" tIns="45700">
            <a:normAutofit/>
          </a:bodyPr>
          <a:lstStyle>
            <a:lvl1pPr indent="-349250" lvl="0" marL="457200" rtl="1" algn="r">
              <a:lnSpc>
                <a:spcPct val="110000"/>
              </a:lnSpc>
              <a:spcBef>
                <a:spcPts val="1200"/>
              </a:spcBef>
              <a:spcAft>
                <a:spcPts val="0"/>
              </a:spcAft>
              <a:buSzPts val="1900"/>
              <a:buChar char=" "/>
              <a:defRPr/>
            </a:lvl1pPr>
            <a:lvl2pPr indent="-336550" lvl="1" marL="914400" rtl="1" algn="r">
              <a:lnSpc>
                <a:spcPct val="100000"/>
              </a:lnSpc>
              <a:spcBef>
                <a:spcPts val="200"/>
              </a:spcBef>
              <a:spcAft>
                <a:spcPts val="0"/>
              </a:spcAft>
              <a:buClr>
                <a:srgbClr val="3F3F3F"/>
              </a:buClr>
              <a:buSzPts val="1700"/>
              <a:buChar char="◦"/>
              <a:defRPr/>
            </a:lvl2pPr>
            <a:lvl3pPr indent="-311150" lvl="2" marL="1371600" rtl="1" algn="r">
              <a:lnSpc>
                <a:spcPct val="100000"/>
              </a:lnSpc>
              <a:spcBef>
                <a:spcPts val="400"/>
              </a:spcBef>
              <a:spcAft>
                <a:spcPts val="0"/>
              </a:spcAft>
              <a:buClr>
                <a:srgbClr val="3F3F3F"/>
              </a:buClr>
              <a:buSzPts val="1300"/>
              <a:buChar char="◦"/>
              <a:defRPr/>
            </a:lvl3pPr>
            <a:lvl4pPr indent="-311150" lvl="3" marL="1828800" rtl="1" algn="r">
              <a:lnSpc>
                <a:spcPct val="100000"/>
              </a:lnSpc>
              <a:spcBef>
                <a:spcPts val="400"/>
              </a:spcBef>
              <a:spcAft>
                <a:spcPts val="0"/>
              </a:spcAft>
              <a:buClr>
                <a:srgbClr val="3F3F3F"/>
              </a:buClr>
              <a:buSzPts val="1300"/>
              <a:buChar char="◦"/>
              <a:defRPr/>
            </a:lvl4pPr>
            <a:lvl5pPr indent="-311150" lvl="4" marL="2286000" rtl="1" algn="r">
              <a:lnSpc>
                <a:spcPct val="100000"/>
              </a:lnSpc>
              <a:spcBef>
                <a:spcPts val="400"/>
              </a:spcBef>
              <a:spcAft>
                <a:spcPts val="0"/>
              </a:spcAft>
              <a:buClr>
                <a:srgbClr val="3F3F3F"/>
              </a:buClr>
              <a:buSzPts val="1300"/>
              <a:buChar char="◦"/>
              <a:defRPr/>
            </a:lvl5pPr>
            <a:lvl6pPr indent="-342900" lvl="5" marL="2743200" rtl="1" algn="r">
              <a:lnSpc>
                <a:spcPct val="90000"/>
              </a:lnSpc>
              <a:spcBef>
                <a:spcPts val="400"/>
              </a:spcBef>
              <a:spcAft>
                <a:spcPts val="0"/>
              </a:spcAft>
              <a:buSzPts val="1800"/>
              <a:buChar char="◦"/>
              <a:defRPr/>
            </a:lvl6pPr>
            <a:lvl7pPr indent="-342900" lvl="6" marL="3200400" rtl="1" algn="r">
              <a:lnSpc>
                <a:spcPct val="90000"/>
              </a:lnSpc>
              <a:spcBef>
                <a:spcPts val="400"/>
              </a:spcBef>
              <a:spcAft>
                <a:spcPts val="0"/>
              </a:spcAft>
              <a:buSzPts val="1800"/>
              <a:buChar char="◦"/>
              <a:defRPr/>
            </a:lvl7pPr>
            <a:lvl8pPr indent="-342900" lvl="7" marL="3657600" rtl="1" algn="r">
              <a:lnSpc>
                <a:spcPct val="90000"/>
              </a:lnSpc>
              <a:spcBef>
                <a:spcPts val="400"/>
              </a:spcBef>
              <a:spcAft>
                <a:spcPts val="0"/>
              </a:spcAft>
              <a:buSzPts val="1800"/>
              <a:buChar char="◦"/>
              <a:defRPr/>
            </a:lvl8pPr>
            <a:lvl9pPr indent="-342900" lvl="8" marL="4114800" rtl="1" algn="r">
              <a:lnSpc>
                <a:spcPct val="90000"/>
              </a:lnSpc>
              <a:spcBef>
                <a:spcPts val="400"/>
              </a:spcBef>
              <a:spcAft>
                <a:spcPts val="400"/>
              </a:spcAft>
              <a:buSzPts val="1800"/>
              <a:buChar char="◦"/>
              <a:defRPr/>
            </a:lvl9pPr>
          </a:lstStyle>
          <a:p/>
        </p:txBody>
      </p:sp>
      <p:sp>
        <p:nvSpPr>
          <p:cNvPr id="70" name="Google Shape;70;p56"/>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1" name="Google Shape;71;p56"/>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2" name="Google Shape;72;p56"/>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73" name="Shape 73"/>
        <p:cNvGrpSpPr/>
        <p:nvPr/>
      </p:nvGrpSpPr>
      <p:grpSpPr>
        <a:xfrm>
          <a:off x="0" y="0"/>
          <a:ext cx="0" cy="0"/>
          <a:chOff x="0" y="0"/>
          <a:chExt cx="0" cy="0"/>
        </a:xfrm>
      </p:grpSpPr>
      <p:sp>
        <p:nvSpPr>
          <p:cNvPr id="74" name="Google Shape;74;p57"/>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rgbClr val="3F3F3F"/>
              </a:buClr>
              <a:buSzPts val="4700"/>
              <a:buFont typeface="Tahom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57"/>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6" name="Google Shape;76;p57"/>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77" name="Google Shape;77;p57"/>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p:nvPr/>
        </p:nvSpPr>
        <p:spPr>
          <a:xfrm flipH="1">
            <a:off x="0" y="6400800"/>
            <a:ext cx="12188825" cy="457200"/>
          </a:xfrm>
          <a:prstGeom prst="rect">
            <a:avLst/>
          </a:prstGeom>
          <a:solidFill>
            <a:srgbClr val="2626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8"/>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lvl1pPr lvl="0" marR="0" rtl="1" algn="r">
              <a:lnSpc>
                <a:spcPct val="90000"/>
              </a:lnSpc>
              <a:spcBef>
                <a:spcPts val="0"/>
              </a:spcBef>
              <a:spcAft>
                <a:spcPts val="0"/>
              </a:spcAft>
              <a:buClr>
                <a:srgbClr val="3F3F3F"/>
              </a:buClr>
              <a:buSzPts val="4700"/>
              <a:buFont typeface="Tahoma"/>
              <a:buNone/>
              <a:defRPr b="0" i="0" sz="4700" u="none" cap="none" strike="noStrike">
                <a:solidFill>
                  <a:srgbClr val="3F3F3F"/>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48"/>
          <p:cNvSpPr txBox="1"/>
          <p:nvPr>
            <p:ph idx="1" type="body"/>
          </p:nvPr>
        </p:nvSpPr>
        <p:spPr>
          <a:xfrm flipH="1">
            <a:off x="1036320" y="2108201"/>
            <a:ext cx="10058400" cy="3760891"/>
          </a:xfrm>
          <a:prstGeom prst="rect">
            <a:avLst/>
          </a:prstGeom>
          <a:noFill/>
          <a:ln>
            <a:noFill/>
          </a:ln>
        </p:spPr>
        <p:txBody>
          <a:bodyPr anchorCtr="0" anchor="t" bIns="45700" lIns="0" spcFirstLastPara="1" rIns="0" wrap="square" tIns="45700">
            <a:normAutofit/>
          </a:bodyPr>
          <a:lstStyle>
            <a:lvl1pPr indent="-349250" lvl="0" marL="457200" marR="0" rtl="1" algn="r">
              <a:lnSpc>
                <a:spcPct val="110000"/>
              </a:lnSpc>
              <a:spcBef>
                <a:spcPts val="1200"/>
              </a:spcBef>
              <a:spcAft>
                <a:spcPts val="0"/>
              </a:spcAft>
              <a:buClr>
                <a:schemeClr val="accent1"/>
              </a:buClr>
              <a:buSzPts val="1900"/>
              <a:buFont typeface="Calibri"/>
              <a:buChar char=" "/>
              <a:defRPr b="0" i="0" sz="1900" u="none" cap="none" strike="noStrike">
                <a:solidFill>
                  <a:srgbClr val="3F3F3F"/>
                </a:solidFill>
                <a:latin typeface="Tahoma"/>
                <a:ea typeface="Tahoma"/>
                <a:cs typeface="Tahoma"/>
                <a:sym typeface="Tahoma"/>
              </a:defRPr>
            </a:lvl1pPr>
            <a:lvl2pPr indent="-336550" lvl="1" marL="914400" marR="0" rtl="1" algn="r">
              <a:lnSpc>
                <a:spcPct val="100000"/>
              </a:lnSpc>
              <a:spcBef>
                <a:spcPts val="200"/>
              </a:spcBef>
              <a:spcAft>
                <a:spcPts val="0"/>
              </a:spcAft>
              <a:buClr>
                <a:srgbClr val="3F3F3F"/>
              </a:buClr>
              <a:buSzPts val="1700"/>
              <a:buFont typeface="Calibri"/>
              <a:buChar char="◦"/>
              <a:defRPr b="0" i="0" sz="1700" u="none" cap="none" strike="noStrike">
                <a:solidFill>
                  <a:srgbClr val="3F3F3F"/>
                </a:solidFill>
                <a:latin typeface="Tahoma"/>
                <a:ea typeface="Tahoma"/>
                <a:cs typeface="Tahoma"/>
                <a:sym typeface="Tahoma"/>
              </a:defRPr>
            </a:lvl2pPr>
            <a:lvl3pPr indent="-311150" lvl="2" marL="13716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3pPr>
            <a:lvl4pPr indent="-311150" lvl="3" marL="18288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4pPr>
            <a:lvl5pPr indent="-311150" lvl="4" marL="2286000" marR="0" rtl="1" algn="r">
              <a:lnSpc>
                <a:spcPct val="100000"/>
              </a:lnSpc>
              <a:spcBef>
                <a:spcPts val="400"/>
              </a:spcBef>
              <a:spcAft>
                <a:spcPts val="0"/>
              </a:spcAft>
              <a:buClr>
                <a:srgbClr val="3F3F3F"/>
              </a:buClr>
              <a:buSzPts val="1300"/>
              <a:buFont typeface="Calibri"/>
              <a:buChar char="◦"/>
              <a:defRPr b="0" i="0" sz="1300" u="none" cap="none" strike="noStrike">
                <a:solidFill>
                  <a:srgbClr val="3F3F3F"/>
                </a:solidFill>
                <a:latin typeface="Tahoma"/>
                <a:ea typeface="Tahoma"/>
                <a:cs typeface="Tahoma"/>
                <a:sym typeface="Tahoma"/>
              </a:defRPr>
            </a:lvl5pPr>
            <a:lvl6pPr indent="-317500" lvl="5" marL="27432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6pPr>
            <a:lvl7pPr indent="-317500" lvl="6" marL="32004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7pPr>
            <a:lvl8pPr indent="-317500" lvl="7" marL="3657600" marR="0" rtl="1" algn="r">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8pPr>
            <a:lvl9pPr indent="-317500" lvl="8" marL="4114800" marR="0" rtl="1" algn="r">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Libre Franklin"/>
                <a:ea typeface="Libre Franklin"/>
                <a:cs typeface="Libre Franklin"/>
                <a:sym typeface="Libre Franklin"/>
              </a:defRPr>
            </a:lvl9pPr>
          </a:lstStyle>
          <a:p/>
        </p:txBody>
      </p:sp>
      <p:sp>
        <p:nvSpPr>
          <p:cNvPr id="13" name="Google Shape;13;p48"/>
          <p:cNvSpPr txBox="1"/>
          <p:nvPr>
            <p:ph idx="10" type="dt"/>
          </p:nvPr>
        </p:nvSpPr>
        <p:spPr>
          <a:xfrm flipH="1">
            <a:off x="1388724" y="6446838"/>
            <a:ext cx="2584850"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800" u="none" cap="none" strike="noStrike">
                <a:solidFill>
                  <a:srgbClr val="FFFFFF"/>
                </a:solidFill>
                <a:latin typeface="Tahoma"/>
                <a:ea typeface="Tahoma"/>
                <a:cs typeface="Tahoma"/>
                <a:sym typeface="Tahoma"/>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48"/>
          <p:cNvSpPr txBox="1"/>
          <p:nvPr>
            <p:ph idx="11" type="ftr"/>
          </p:nvPr>
        </p:nvSpPr>
        <p:spPr>
          <a:xfrm flipH="1">
            <a:off x="4276459" y="6446838"/>
            <a:ext cx="6818262" cy="365125"/>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Clr>
                <a:srgbClr val="000000"/>
              </a:buClr>
              <a:buSzPts val="1400"/>
              <a:buFont typeface="Arial"/>
              <a:buNone/>
              <a:defRPr b="0" i="0" sz="800" u="none" cap="none" strike="noStrike">
                <a:solidFill>
                  <a:srgbClr val="FFFFFF"/>
                </a:solidFill>
                <a:latin typeface="Tahoma"/>
                <a:ea typeface="Tahoma"/>
                <a:cs typeface="Tahoma"/>
                <a:sym typeface="Tahoma"/>
              </a:defRPr>
            </a:lvl1pPr>
            <a:lvl2pPr lvl="1"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2pPr>
            <a:lvl3pPr lvl="2"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3pPr>
            <a:lvl4pPr lvl="3"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4pPr>
            <a:lvl5pPr lvl="4"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5pPr>
            <a:lvl6pPr lvl="5"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6pPr>
            <a:lvl7pPr lvl="6"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7pPr>
            <a:lvl8pPr lvl="7"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8pPr>
            <a:lvl9pPr lvl="8" marR="0" rtl="1" algn="r">
              <a:lnSpc>
                <a:spcPct val="100000"/>
              </a:lnSpc>
              <a:spcBef>
                <a:spcPts val="0"/>
              </a:spcBef>
              <a:spcAft>
                <a:spcPts val="0"/>
              </a:spcAft>
              <a:buClr>
                <a:srgbClr val="000000"/>
              </a:buClr>
              <a:buSzPts val="1400"/>
              <a:buFont typeface="Arial"/>
              <a:buNone/>
              <a:defRPr b="0" i="0" sz="1800" u="none" cap="none" strike="noStrike">
                <a:solidFill>
                  <a:schemeClr val="dk1"/>
                </a:solidFill>
                <a:latin typeface="Libre Franklin"/>
                <a:ea typeface="Libre Franklin"/>
                <a:cs typeface="Libre Franklin"/>
                <a:sym typeface="Libre Franklin"/>
              </a:defRPr>
            </a:lvl9pPr>
          </a:lstStyle>
          <a:p/>
        </p:txBody>
      </p:sp>
      <p:sp>
        <p:nvSpPr>
          <p:cNvPr id="15" name="Google Shape;15;p48"/>
          <p:cNvSpPr txBox="1"/>
          <p:nvPr>
            <p:ph idx="12" type="sldNum"/>
          </p:nvPr>
        </p:nvSpPr>
        <p:spPr>
          <a:xfrm flipH="1">
            <a:off x="418408" y="6446838"/>
            <a:ext cx="78001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1pPr>
            <a:lvl2pPr indent="0" lvl="1"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2pPr>
            <a:lvl3pPr indent="0" lvl="2"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3pPr>
            <a:lvl4pPr indent="0" lvl="3"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4pPr>
            <a:lvl5pPr indent="0" lvl="4"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5pPr>
            <a:lvl6pPr indent="0" lvl="5"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6pPr>
            <a:lvl7pPr indent="0" lvl="6"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7pPr>
            <a:lvl8pPr indent="0" lvl="7"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8pPr>
            <a:lvl9pPr indent="0" lvl="8" marL="0" marR="0" rtl="1" algn="r">
              <a:lnSpc>
                <a:spcPct val="100000"/>
              </a:lnSpc>
              <a:spcBef>
                <a:spcPts val="0"/>
              </a:spcBef>
              <a:spcAft>
                <a:spcPts val="0"/>
              </a:spcAft>
              <a:buClr>
                <a:srgbClr val="000000"/>
              </a:buClr>
              <a:buSzPts val="800"/>
              <a:buFont typeface="Arial"/>
              <a:buNone/>
              <a:defRPr b="0" i="0" sz="800" u="none" cap="none" strike="noStrike">
                <a:solidFill>
                  <a:srgbClr val="FFFFFF"/>
                </a:solidFill>
                <a:latin typeface="Tahoma"/>
                <a:ea typeface="Tahoma"/>
                <a:cs typeface="Tahoma"/>
                <a:sym typeface="Tahoma"/>
              </a:defRPr>
            </a:lvl9pPr>
          </a:lstStyle>
          <a:p>
            <a:pPr indent="0" lvl="0" marL="0" rtl="1" algn="r">
              <a:spcBef>
                <a:spcPts val="0"/>
              </a:spcBef>
              <a:spcAft>
                <a:spcPts val="0"/>
              </a:spcAft>
              <a:buNone/>
            </a:pPr>
            <a:fld id="{00000000-1234-1234-1234-123412341234}" type="slidenum">
              <a:rPr lang="iw-IL"/>
              <a:t>‹#›</a:t>
            </a:fld>
            <a:endParaRPr/>
          </a:p>
        </p:txBody>
      </p:sp>
      <p:cxnSp>
        <p:nvCxnSpPr>
          <p:cNvPr id="16" name="Google Shape;16;p48"/>
          <p:cNvCxnSpPr/>
          <p:nvPr/>
        </p:nvCxnSpPr>
        <p:spPr>
          <a:xfrm rot="10800000">
            <a:off x="1031508" y="1897380"/>
            <a:ext cx="9966960" cy="0"/>
          </a:xfrm>
          <a:prstGeom prst="straightConnector1">
            <a:avLst/>
          </a:prstGeom>
          <a:noFill/>
          <a:ln cap="flat" cmpd="sng" w="12700">
            <a:solidFill>
              <a:srgbClr val="3F3F3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amikamsalant.blogspot.com/2022/06/2022.html?m=1" TargetMode="External"/><Relationship Id="rId4" Type="http://schemas.openxmlformats.org/officeDocument/2006/relationships/hyperlink" Target="http://mail.perceptualedge.com/articles/visual_business_intelligence/dboard_confusion_revisited.pdf" TargetMode="External"/><Relationship Id="rId9" Type="http://schemas.openxmlformats.org/officeDocument/2006/relationships/hyperlink" Target="https://www.tableau.com/sites/default/files/whitepapers/core_eye-tracking_whitepaper_update.pdf" TargetMode="External"/><Relationship Id="rId5" Type="http://schemas.openxmlformats.org/officeDocument/2006/relationships/hyperlink" Target="http://mail.perceptualedge.com/articles/visual_business_intelligence/dboard_confusion_revisited.pdf" TargetMode="External"/><Relationship Id="rId6" Type="http://schemas.openxmlformats.org/officeDocument/2006/relationships/hyperlink" Target="http://mail.perceptualedge.com/articles/visual_business_intelligence/dboard_confusion_revisited.pdf" TargetMode="External"/><Relationship Id="rId7" Type="http://schemas.openxmlformats.org/officeDocument/2006/relationships/hyperlink" Target="https://slideplayer.com/slide/13891537/" TargetMode="External"/><Relationship Id="rId8" Type="http://schemas.openxmlformats.org/officeDocument/2006/relationships/hyperlink" Target="https://www.tableau.com/sites/default/files/whitepapers/dashboards-for-financial-service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public.tableau.com/app/profile/andy.kriebel/viz/ReplaceReferences/Examp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public.tableau.com/app/profile/adam.crahen/viz/NewRatCityIronViz/NewRatCity"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yEPEOQZ5p6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
          <p:cNvSpPr txBox="1"/>
          <p:nvPr>
            <p:ph type="title"/>
          </p:nvPr>
        </p:nvSpPr>
        <p:spPr>
          <a:xfrm>
            <a:off x="981076" y="4799362"/>
            <a:ext cx="10113645" cy="743682"/>
          </a:xfrm>
          <a:prstGeom prst="rect">
            <a:avLst/>
          </a:prstGeom>
          <a:noFill/>
          <a:ln>
            <a:noFill/>
          </a:ln>
        </p:spPr>
        <p:txBody>
          <a:bodyPr anchorCtr="0" anchor="b" bIns="0" lIns="91425" spcFirstLastPara="1" rIns="91425" wrap="square" tIns="0">
            <a:normAutofit/>
          </a:bodyPr>
          <a:lstStyle/>
          <a:p>
            <a:pPr indent="0" lvl="0" marL="0" rtl="1" algn="ctr">
              <a:lnSpc>
                <a:spcPct val="90000"/>
              </a:lnSpc>
              <a:spcBef>
                <a:spcPts val="0"/>
              </a:spcBef>
              <a:spcAft>
                <a:spcPts val="0"/>
              </a:spcAft>
              <a:buClr>
                <a:srgbClr val="FFFFFF"/>
              </a:buClr>
              <a:buSzPts val="3600"/>
              <a:buFont typeface="Tahoma"/>
              <a:buNone/>
            </a:pPr>
            <a:r>
              <a:rPr lang="iw-IL"/>
              <a:t>תצוגה מרוכזת של נתונים לקבלת החלטות</a:t>
            </a:r>
            <a:endParaRPr/>
          </a:p>
        </p:txBody>
      </p:sp>
      <p:pic>
        <p:nvPicPr>
          <p:cNvPr id="101" name="Google Shape;101;p1"/>
          <p:cNvPicPr preferRelativeResize="0"/>
          <p:nvPr/>
        </p:nvPicPr>
        <p:blipFill rotWithShape="1">
          <a:blip r:embed="rId3">
            <a:alphaModFix/>
          </a:blip>
          <a:srcRect b="29300" l="0" r="0" t="24806"/>
          <a:stretch/>
        </p:blipFill>
        <p:spPr>
          <a:xfrm>
            <a:off x="0" y="59040"/>
            <a:ext cx="2092187" cy="979599"/>
          </a:xfrm>
          <a:prstGeom prst="rect">
            <a:avLst/>
          </a:prstGeom>
          <a:noFill/>
          <a:ln>
            <a:noFill/>
          </a:ln>
        </p:spPr>
      </p:pic>
      <p:sp>
        <p:nvSpPr>
          <p:cNvPr id="102" name="Google Shape;102;p1"/>
          <p:cNvSpPr txBox="1"/>
          <p:nvPr/>
        </p:nvSpPr>
        <p:spPr>
          <a:xfrm>
            <a:off x="4512483" y="6428935"/>
            <a:ext cx="658223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chemeClr val="lt1"/>
                </a:solidFill>
                <a:latin typeface="Tahoma"/>
                <a:ea typeface="Tahoma"/>
                <a:cs typeface="Tahoma"/>
                <a:sym typeface="Tahoma"/>
              </a:rPr>
              <a:t>פיתוח: תגיל פרלמוטר     רשימת מקורות מלאה בשקף האחרון</a:t>
            </a:r>
            <a:endParaRPr b="0" i="0" sz="1800" u="none" cap="none" strike="noStrike">
              <a:solidFill>
                <a:schemeClr val="lt1"/>
              </a:solidFill>
              <a:latin typeface="Tahoma"/>
              <a:ea typeface="Tahoma"/>
              <a:cs typeface="Tahoma"/>
              <a:sym typeface="Tahoma"/>
            </a:endParaRPr>
          </a:p>
        </p:txBody>
      </p:sp>
      <p:sp>
        <p:nvSpPr>
          <p:cNvPr id="103" name="Google Shape;103;p1"/>
          <p:cNvSpPr txBox="1"/>
          <p:nvPr/>
        </p:nvSpPr>
        <p:spPr>
          <a:xfrm>
            <a:off x="-224100" y="215925"/>
            <a:ext cx="12640200" cy="39405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15000"/>
              <a:buFont typeface="Arial"/>
              <a:buNone/>
            </a:pPr>
            <a:r>
              <a:rPr b="1" i="0" lang="iw-IL" sz="15000" u="none" cap="none" strike="noStrike">
                <a:solidFill>
                  <a:schemeClr val="dk1"/>
                </a:solidFill>
                <a:latin typeface="Tahoma"/>
                <a:ea typeface="Tahoma"/>
                <a:cs typeface="Tahoma"/>
                <a:sym typeface="Tahoma"/>
              </a:rPr>
              <a:t>דשבורד</a:t>
            </a:r>
            <a:br>
              <a:rPr b="1" i="0" lang="iw-IL" sz="15000" u="none" cap="none" strike="noStrike">
                <a:solidFill>
                  <a:schemeClr val="dk1"/>
                </a:solidFill>
                <a:latin typeface="Tahoma"/>
                <a:ea typeface="Tahoma"/>
                <a:cs typeface="Tahoma"/>
                <a:sym typeface="Tahoma"/>
              </a:rPr>
            </a:br>
            <a:r>
              <a:rPr b="1" i="0" lang="iw-IL" sz="10000" u="none" cap="none" strike="noStrike">
                <a:solidFill>
                  <a:schemeClr val="dk1"/>
                </a:solidFill>
                <a:latin typeface="Tahoma"/>
                <a:ea typeface="Tahoma"/>
                <a:cs typeface="Tahoma"/>
                <a:sym typeface="Tahoma"/>
              </a:rPr>
              <a:t>כללי בנייה חלק א'</a:t>
            </a:r>
            <a:endParaRPr b="0" i="0" sz="10000" u="none" cap="none" strike="noStrike">
              <a:solidFill>
                <a:srgbClr val="000000"/>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4"/>
          <p:cNvSpPr txBox="1"/>
          <p:nvPr>
            <p:ph type="title"/>
          </p:nvPr>
        </p:nvSpPr>
        <p:spPr>
          <a:xfrm flipH="1">
            <a:off x="282908" y="286603"/>
            <a:ext cx="10811812"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בחירת הנתונים להצגה – תרגיל</a:t>
            </a:r>
            <a:endParaRPr/>
          </a:p>
        </p:txBody>
      </p:sp>
      <p:sp>
        <p:nvSpPr>
          <p:cNvPr id="216" name="Google Shape;216;p24"/>
          <p:cNvSpPr txBox="1"/>
          <p:nvPr>
            <p:ph idx="1" type="body"/>
          </p:nvPr>
        </p:nvSpPr>
        <p:spPr>
          <a:xfrm flipH="1">
            <a:off x="333125" y="1855599"/>
            <a:ext cx="10761600" cy="4490400"/>
          </a:xfrm>
          <a:prstGeom prst="rect">
            <a:avLst/>
          </a:prstGeom>
          <a:noFill/>
          <a:ln>
            <a:noFill/>
          </a:ln>
        </p:spPr>
        <p:txBody>
          <a:bodyPr anchorCtr="0" anchor="t" bIns="45700" lIns="0" spcFirstLastPara="1" rIns="0" wrap="square" tIns="45700">
            <a:noAutofit/>
          </a:bodyPr>
          <a:lstStyle/>
          <a:p>
            <a:pPr indent="0" lvl="0" marL="0" rtl="1" algn="r">
              <a:lnSpc>
                <a:spcPct val="110000"/>
              </a:lnSpc>
              <a:spcBef>
                <a:spcPts val="0"/>
              </a:spcBef>
              <a:spcAft>
                <a:spcPts val="0"/>
              </a:spcAft>
              <a:buSzPts val="2400"/>
              <a:buNone/>
            </a:pPr>
            <a:r>
              <a:rPr lang="iw-IL" sz="2400">
                <a:extLst>
                  <a:ext uri="http://customooxmlschemas.google.com/">
                    <go:slidesCustomData xmlns:go="http://customooxmlschemas.google.com/" textRoundtripDataId="0"/>
                  </a:ext>
                </a:extLst>
              </a:rPr>
              <a:t>הנהלת בית הספר ביקשה מכם לבנות דשבורד מתוך טבלת אקסל המכילה את הנתונים הבאים:</a:t>
            </a:r>
            <a:endParaRPr/>
          </a:p>
          <a:p>
            <a:pPr indent="0" lvl="0" marL="0" rtl="1" algn="r">
              <a:lnSpc>
                <a:spcPct val="110000"/>
              </a:lnSpc>
              <a:spcBef>
                <a:spcPts val="1400"/>
              </a:spcBef>
              <a:spcAft>
                <a:spcPts val="0"/>
              </a:spcAft>
              <a:buSzPts val="2400"/>
              <a:buNone/>
            </a:pPr>
            <a:r>
              <a:t/>
            </a:r>
            <a:endParaRPr sz="2400"/>
          </a:p>
          <a:p>
            <a:pPr indent="0" lvl="0" marL="0" rtl="1" algn="r">
              <a:lnSpc>
                <a:spcPct val="110000"/>
              </a:lnSpc>
              <a:spcBef>
                <a:spcPts val="1400"/>
              </a:spcBef>
              <a:spcAft>
                <a:spcPts val="0"/>
              </a:spcAft>
              <a:buSzPts val="3200"/>
              <a:buNone/>
            </a:pPr>
            <a:r>
              <a:t/>
            </a:r>
            <a:endParaRPr sz="3200"/>
          </a:p>
          <a:p>
            <a:pPr indent="-514350" lvl="0" marL="514350" rtl="1" algn="r">
              <a:lnSpc>
                <a:spcPct val="110000"/>
              </a:lnSpc>
              <a:spcBef>
                <a:spcPts val="1400"/>
              </a:spcBef>
              <a:spcAft>
                <a:spcPts val="0"/>
              </a:spcAft>
              <a:buClr>
                <a:schemeClr val="dk1"/>
              </a:buClr>
              <a:buSzPts val="2000"/>
              <a:buAutoNum type="arabicPeriod"/>
            </a:pPr>
            <a:r>
              <a:rPr lang="iw-IL" sz="2000"/>
              <a:t>אלו נתונים תבחרו להציג, אם מטרת הדשבורד להראות את המאפיינים של תלמידים מצטיינים בבית הספר?</a:t>
            </a:r>
            <a:endParaRPr/>
          </a:p>
          <a:p>
            <a:pPr indent="-514350" lvl="0" marL="514350" rtl="1" algn="r">
              <a:lnSpc>
                <a:spcPct val="110000"/>
              </a:lnSpc>
              <a:spcBef>
                <a:spcPts val="1400"/>
              </a:spcBef>
              <a:spcAft>
                <a:spcPts val="0"/>
              </a:spcAft>
              <a:buClr>
                <a:schemeClr val="dk1"/>
              </a:buClr>
              <a:buSzPts val="2000"/>
              <a:buAutoNum type="arabicPeriod"/>
            </a:pPr>
            <a:r>
              <a:rPr lang="iw-IL" sz="2000"/>
              <a:t>אלו נתונים תבחרו להציג, אם מטרת הדשבורד להציג את הפריסה הגיאוגרפית של תלמידים הרשומים בבית ספר זה לאורך השנים  (האם יש לכם את כל הנתונים הנדרשים)?</a:t>
            </a:r>
            <a:endParaRPr/>
          </a:p>
          <a:p>
            <a:pPr indent="-514350" lvl="0" marL="514350" rtl="1" algn="r">
              <a:lnSpc>
                <a:spcPct val="110000"/>
              </a:lnSpc>
              <a:spcBef>
                <a:spcPts val="1400"/>
              </a:spcBef>
              <a:spcAft>
                <a:spcPts val="0"/>
              </a:spcAft>
              <a:buClr>
                <a:schemeClr val="dk1"/>
              </a:buClr>
              <a:buSzPts val="2000"/>
              <a:buAutoNum type="arabicPeriod"/>
            </a:pPr>
            <a:r>
              <a:rPr lang="iw-IL" sz="2000"/>
              <a:t>איזו מטרה נוספת יכולה להיות לדשבורד המציג נתונים המבוססים על טבלה זאת?</a:t>
            </a:r>
            <a:endParaRPr/>
          </a:p>
        </p:txBody>
      </p:sp>
      <p:graphicFrame>
        <p:nvGraphicFramePr>
          <p:cNvPr id="217" name="Google Shape;217;p24"/>
          <p:cNvGraphicFramePr/>
          <p:nvPr/>
        </p:nvGraphicFramePr>
        <p:xfrm>
          <a:off x="564803" y="2727431"/>
          <a:ext cx="3000000" cy="3000000"/>
        </p:xfrm>
        <a:graphic>
          <a:graphicData uri="http://schemas.openxmlformats.org/drawingml/2006/table">
            <a:tbl>
              <a:tblPr bandRow="1" firstRow="1">
                <a:noFill/>
                <a:tableStyleId>{3A666149-25F8-44E4-8972-848D89021D91}</a:tableStyleId>
              </a:tblPr>
              <a:tblGrid>
                <a:gridCol w="1003025"/>
                <a:gridCol w="589925"/>
                <a:gridCol w="788250"/>
                <a:gridCol w="738975"/>
                <a:gridCol w="817825"/>
                <a:gridCol w="1088775"/>
                <a:gridCol w="901575"/>
                <a:gridCol w="862150"/>
                <a:gridCol w="842450"/>
                <a:gridCol w="1083350"/>
                <a:gridCol w="682000"/>
                <a:gridCol w="1131625"/>
              </a:tblGrid>
              <a:tr h="203200">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שם תלמיד.ה</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שם האם</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שם האב</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טלפון האם</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טלפון האב</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מספר ילדים במשפחה</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שכונת מגורים</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פעיל.ה בתנועת נוער</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ציון ממוצע תעודה סוף חטיבה</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ציון מתמטיקה </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ציון בלשון</a:t>
                      </a:r>
                      <a:endParaRPr sz="1400" u="none" cap="none" strike="noStrike"/>
                    </a:p>
                  </a:txBody>
                  <a:tcPr marT="45725" marB="45725" marR="91450" marL="91450"/>
                </a:tc>
                <a:tc>
                  <a:txBody>
                    <a:bodyPr/>
                    <a:lstStyle/>
                    <a:p>
                      <a:pPr indent="0" lvl="0" marL="0" marR="0" rtl="1" algn="r">
                        <a:lnSpc>
                          <a:spcPct val="100000"/>
                        </a:lnSpc>
                        <a:spcBef>
                          <a:spcPts val="0"/>
                        </a:spcBef>
                        <a:spcAft>
                          <a:spcPts val="0"/>
                        </a:spcAft>
                        <a:buClr>
                          <a:srgbClr val="000000"/>
                        </a:buClr>
                        <a:buSzPts val="1600"/>
                        <a:buFont typeface="Arial"/>
                        <a:buNone/>
                      </a:pPr>
                      <a:r>
                        <a:rPr lang="iw-IL" sz="1600" u="none" cap="none" strike="noStrike"/>
                        <a:t>שם מגמה / הרחבה וציון שנתי</a:t>
                      </a:r>
                      <a:endParaRPr sz="1400" u="none" cap="none" strike="noStrike"/>
                    </a:p>
                  </a:txBody>
                  <a:tcPr marT="45725" marB="45725" marR="91450" marL="91450"/>
                </a:tc>
              </a:tr>
            </a:tbl>
          </a:graphicData>
        </a:graphic>
      </p:graphicFrame>
      <p:pic>
        <p:nvPicPr>
          <p:cNvPr id="218" name="Google Shape;218;p24"/>
          <p:cNvPicPr preferRelativeResize="0"/>
          <p:nvPr/>
        </p:nvPicPr>
        <p:blipFill rotWithShape="1">
          <a:blip r:embed="rId3">
            <a:alphaModFix/>
          </a:blip>
          <a:srcRect b="29300" l="0" r="0" t="24806"/>
          <a:stretch/>
        </p:blipFill>
        <p:spPr>
          <a:xfrm>
            <a:off x="0" y="59040"/>
            <a:ext cx="2092187" cy="979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7"/>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4700"/>
              <a:buFont typeface="Tahoma"/>
              <a:buNone/>
            </a:pPr>
            <a:r>
              <a:rPr lang="iw-IL"/>
              <a:t>רשימת מקורות</a:t>
            </a:r>
            <a:endParaRPr/>
          </a:p>
        </p:txBody>
      </p:sp>
      <p:sp>
        <p:nvSpPr>
          <p:cNvPr id="224" name="Google Shape;224;p47"/>
          <p:cNvSpPr txBox="1"/>
          <p:nvPr>
            <p:ph idx="1" type="body"/>
          </p:nvPr>
        </p:nvSpPr>
        <p:spPr>
          <a:xfrm flipH="1">
            <a:off x="1026890" y="1997058"/>
            <a:ext cx="10058400" cy="3760891"/>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SzPts val="1800"/>
              <a:buFont typeface="Tahoma"/>
              <a:buChar char=" "/>
            </a:pPr>
            <a:r>
              <a:rPr b="1" lang="iw-IL" sz="1800">
                <a:solidFill>
                  <a:srgbClr val="222222"/>
                </a:solidFill>
              </a:rPr>
              <a:t>עמי סלנט, </a:t>
            </a:r>
            <a:r>
              <a:rPr b="1" lang="iw-IL" sz="1800" u="sng">
                <a:solidFill>
                  <a:srgbClr val="222222"/>
                </a:solidFill>
                <a:hlinkClick r:id="rId3">
                  <a:extLst>
                    <a:ext uri="{A12FA001-AC4F-418D-AE19-62706E023703}">
                      <ahyp:hlinkClr val="tx"/>
                    </a:ext>
                  </a:extLst>
                </a:hlinkClick>
              </a:rPr>
              <a:t>דשבורדים דיגיטליים לאומיים : מאפיינים והתפתחות 2022</a:t>
            </a:r>
            <a:endParaRPr b="1" sz="1800">
              <a:solidFill>
                <a:srgbClr val="222222"/>
              </a:solidFill>
            </a:endParaRPr>
          </a:p>
          <a:p>
            <a:pPr indent="-91440" lvl="0" marL="91440" rtl="1" algn="r">
              <a:lnSpc>
                <a:spcPct val="110000"/>
              </a:lnSpc>
              <a:spcBef>
                <a:spcPts val="1400"/>
              </a:spcBef>
              <a:spcAft>
                <a:spcPts val="0"/>
              </a:spcAft>
              <a:buSzPts val="1800"/>
              <a:buFont typeface="Tahoma"/>
              <a:buChar char=" "/>
            </a:pPr>
            <a:r>
              <a:rPr b="1" lang="iw-IL" sz="1800">
                <a:solidFill>
                  <a:srgbClr val="222222"/>
                </a:solidFill>
              </a:rPr>
              <a:t>ד"ר יעל אלבו, קורס וויזואליזציה 2022, אוניברסיטת תל אביב</a:t>
            </a:r>
            <a:br>
              <a:rPr b="1" lang="iw-IL" sz="1800">
                <a:solidFill>
                  <a:srgbClr val="222222"/>
                </a:solidFill>
              </a:rPr>
            </a:br>
            <a:endParaRPr b="1" sz="1800">
              <a:solidFill>
                <a:srgbClr val="222222"/>
              </a:solidFill>
            </a:endParaRPr>
          </a:p>
          <a:p>
            <a:pPr indent="-91440" lvl="0" marL="91440" rtl="1" algn="l">
              <a:lnSpc>
                <a:spcPct val="110000"/>
              </a:lnSpc>
              <a:spcBef>
                <a:spcPts val="1400"/>
              </a:spcBef>
              <a:spcAft>
                <a:spcPts val="0"/>
              </a:spcAft>
              <a:buSzPts val="1800"/>
              <a:buFont typeface="Tahoma"/>
              <a:buChar char=" "/>
            </a:pPr>
            <a:r>
              <a:rPr i="0" lang="iw-IL" sz="1800">
                <a:solidFill>
                  <a:srgbClr val="222222"/>
                </a:solidFill>
              </a:rPr>
              <a:t>Few, S., &amp; Edge, P. (2007). </a:t>
            </a:r>
            <a:r>
              <a:rPr i="0" lang="iw-IL" sz="1800" u="sng">
                <a:solidFill>
                  <a:srgbClr val="222222"/>
                </a:solidFill>
                <a:hlinkClick r:id="rId4">
                  <a:extLst>
                    <a:ext uri="{A12FA001-AC4F-418D-AE19-62706E023703}">
                      <ahyp:hlinkClr val="tx"/>
                    </a:ext>
                  </a:extLst>
                </a:hlinkClick>
              </a:rPr>
              <a:t>Dashboard confusion revisited. </a:t>
            </a:r>
            <a:r>
              <a:rPr i="1" lang="iw-IL" sz="1800" u="sng">
                <a:solidFill>
                  <a:srgbClr val="222222"/>
                </a:solidFill>
                <a:hlinkClick r:id="rId5">
                  <a:extLst>
                    <a:ext uri="{A12FA001-AC4F-418D-AE19-62706E023703}">
                      <ahyp:hlinkClr val="tx"/>
                    </a:ext>
                  </a:extLst>
                </a:hlinkClick>
              </a:rPr>
              <a:t>Perceptual Edge</a:t>
            </a:r>
            <a:r>
              <a:rPr i="0" lang="iw-IL" sz="1800" u="sng">
                <a:solidFill>
                  <a:srgbClr val="222222"/>
                </a:solidFill>
                <a:hlinkClick r:id="rId6">
                  <a:extLst>
                    <a:ext uri="{A12FA001-AC4F-418D-AE19-62706E023703}">
                      <ahyp:hlinkClr val="tx"/>
                    </a:ext>
                  </a:extLst>
                </a:hlinkClick>
              </a:rPr>
              <a:t>, 1-6.</a:t>
            </a:r>
            <a:endParaRPr i="0" sz="1800">
              <a:solidFill>
                <a:srgbClr val="222222"/>
              </a:solidFill>
            </a:endParaRPr>
          </a:p>
          <a:p>
            <a:pPr indent="-91440" lvl="0" marL="91440" rtl="1" algn="l">
              <a:lnSpc>
                <a:spcPct val="110000"/>
              </a:lnSpc>
              <a:spcBef>
                <a:spcPts val="1400"/>
              </a:spcBef>
              <a:spcAft>
                <a:spcPts val="0"/>
              </a:spcAft>
              <a:buSzPts val="1800"/>
              <a:buChar char=" "/>
            </a:pPr>
            <a:r>
              <a:rPr lang="iw-IL" sz="1800"/>
              <a:t>J</a:t>
            </a:r>
            <a:r>
              <a:rPr lang="iw-IL" sz="1800">
                <a:solidFill>
                  <a:srgbClr val="222222"/>
                </a:solidFill>
              </a:rPr>
              <a:t>effery A. Shaffer,</a:t>
            </a:r>
            <a:r>
              <a:rPr lang="iw-IL" sz="1800"/>
              <a:t> </a:t>
            </a:r>
            <a:r>
              <a:rPr lang="iw-IL" sz="1800" u="sng">
                <a:solidFill>
                  <a:schemeClr val="hlink"/>
                </a:solidFill>
                <a:hlinkClick r:id="rId7"/>
              </a:rPr>
              <a:t>Exploratory vs. Explanatory And Dashboard Design</a:t>
            </a:r>
            <a:endParaRPr sz="1800"/>
          </a:p>
          <a:p>
            <a:pPr indent="-91440" lvl="0" marL="91440" rtl="1" algn="l">
              <a:lnSpc>
                <a:spcPct val="110000"/>
              </a:lnSpc>
              <a:spcBef>
                <a:spcPts val="1400"/>
              </a:spcBef>
              <a:spcAft>
                <a:spcPts val="0"/>
              </a:spcAft>
              <a:buSzPts val="1800"/>
              <a:buFont typeface="Tahoma"/>
              <a:buChar char=" "/>
            </a:pPr>
            <a:r>
              <a:rPr lang="iw-IL" sz="1800"/>
              <a:t>Tableau website, </a:t>
            </a:r>
            <a:r>
              <a:rPr lang="iw-IL" sz="1800" u="sng">
                <a:solidFill>
                  <a:schemeClr val="hlink"/>
                </a:solidFill>
                <a:hlinkClick r:id="rId8"/>
              </a:rPr>
              <a:t>Top 5 best practices for creating effective dashboards</a:t>
            </a:r>
            <a:endParaRPr sz="1800"/>
          </a:p>
          <a:p>
            <a:pPr indent="-91440" lvl="0" marL="91440" rtl="1" algn="l">
              <a:lnSpc>
                <a:spcPct val="110000"/>
              </a:lnSpc>
              <a:spcBef>
                <a:spcPts val="1400"/>
              </a:spcBef>
              <a:spcAft>
                <a:spcPts val="0"/>
              </a:spcAft>
              <a:buSzPts val="1800"/>
              <a:buChar char=" "/>
            </a:pPr>
            <a:r>
              <a:rPr i="0" lang="iw-IL" sz="1800">
                <a:solidFill>
                  <a:srgbClr val="222222"/>
                </a:solidFill>
              </a:rPr>
              <a:t>Tableau website </a:t>
            </a:r>
            <a:r>
              <a:rPr lang="iw-IL" sz="1800" u="sng">
                <a:solidFill>
                  <a:schemeClr val="hlink"/>
                </a:solidFill>
                <a:hlinkClick r:id="rId9"/>
              </a:rPr>
              <a:t>How to develop a designer’s instinct: A study of dashboards</a:t>
            </a:r>
            <a:endParaRPr sz="1800"/>
          </a:p>
          <a:p>
            <a:pPr indent="-91440" lvl="0" marL="91440" rtl="1" algn="l">
              <a:lnSpc>
                <a:spcPct val="110000"/>
              </a:lnSpc>
              <a:spcBef>
                <a:spcPts val="1400"/>
              </a:spcBef>
              <a:spcAft>
                <a:spcPts val="0"/>
              </a:spcAft>
              <a:buSzPts val="1800"/>
              <a:buFont typeface="Tahoma"/>
              <a:buChar char=" "/>
            </a:pPr>
            <a:r>
              <a:rPr i="0" lang="iw-IL" sz="1800">
                <a:solidFill>
                  <a:srgbClr val="222222"/>
                </a:solidFill>
              </a:rPr>
              <a:t>Wexler, S., Shaffer, J., &amp; Cotgreave, A. (2017). </a:t>
            </a:r>
            <a:r>
              <a:rPr i="1" lang="iw-IL" sz="1800">
                <a:solidFill>
                  <a:srgbClr val="222222"/>
                </a:solidFill>
              </a:rPr>
              <a:t>The big book of dashboards: visualizing your data using real-world business scenarios</a:t>
            </a:r>
            <a:r>
              <a:rPr i="0" lang="iw-IL" sz="1800">
                <a:solidFill>
                  <a:srgbClr val="222222"/>
                </a:solidFill>
              </a:rPr>
              <a:t>. John Wiley &amp; Sons.</a:t>
            </a:r>
            <a:br>
              <a:rPr i="0" lang="iw-IL" sz="1800">
                <a:solidFill>
                  <a:srgbClr val="222222"/>
                </a:solidFill>
              </a:rPr>
            </a:br>
            <a:r>
              <a:rPr i="0" lang="iw-IL" sz="1800">
                <a:solidFill>
                  <a:srgbClr val="222222"/>
                </a:solidFill>
              </a:rPr>
              <a:t>‏</a:t>
            </a:r>
            <a:endParaRPr sz="1800"/>
          </a:p>
          <a:p>
            <a:pPr indent="0" lvl="0" marL="91440" rtl="1" algn="l">
              <a:lnSpc>
                <a:spcPct val="110000"/>
              </a:lnSpc>
              <a:spcBef>
                <a:spcPts val="1400"/>
              </a:spcBef>
              <a:spcAft>
                <a:spcPts val="0"/>
              </a:spcAft>
              <a:buSzPts val="1800"/>
              <a:buNone/>
            </a:pPr>
            <a:r>
              <a:t/>
            </a:r>
            <a:endParaRPr sz="1800"/>
          </a:p>
          <a:p>
            <a:pPr indent="-91440" lvl="0" marL="91440" rtl="1" algn="l">
              <a:lnSpc>
                <a:spcPct val="110000"/>
              </a:lnSpc>
              <a:spcBef>
                <a:spcPts val="1400"/>
              </a:spcBef>
              <a:spcAft>
                <a:spcPts val="0"/>
              </a:spcAft>
              <a:buSzPts val="1800"/>
              <a:buChar char=" "/>
            </a:pPr>
            <a:r>
              <a:rPr i="0" lang="iw-IL" sz="1800">
                <a:solidFill>
                  <a:srgbClr val="222222"/>
                </a:solidFill>
              </a:rPr>
              <a:t>‏</a:t>
            </a:r>
            <a:br>
              <a:rPr b="1" lang="iw-IL" sz="1800">
                <a:solidFill>
                  <a:srgbClr val="222222"/>
                </a:solidFill>
              </a:rPr>
            </a:br>
            <a:br>
              <a:rPr b="1" lang="iw-IL" sz="1800">
                <a:solidFill>
                  <a:srgbClr val="222222"/>
                </a:solidFill>
              </a:rPr>
            </a:br>
            <a:endParaRPr b="1" sz="1800">
              <a:solidFill>
                <a:srgbClr val="222222"/>
              </a:solidFill>
            </a:endParaRPr>
          </a:p>
          <a:p>
            <a:pPr indent="0" lvl="0" marL="91440" rtl="1" algn="r">
              <a:lnSpc>
                <a:spcPct val="110000"/>
              </a:lnSpc>
              <a:spcBef>
                <a:spcPts val="1400"/>
              </a:spcBef>
              <a:spcAft>
                <a:spcPts val="0"/>
              </a:spcAft>
              <a:buSzPts val="1800"/>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נזכר </a:t>
            </a:r>
            <a:r>
              <a:rPr lang="iw-IL" sz="5400"/>
              <a:t>מהו דשבורד </a:t>
            </a:r>
            <a:endParaRPr/>
          </a:p>
        </p:txBody>
      </p:sp>
      <p:sp>
        <p:nvSpPr>
          <p:cNvPr id="111" name="Google Shape;111;p3"/>
          <p:cNvSpPr txBox="1"/>
          <p:nvPr/>
        </p:nvSpPr>
        <p:spPr>
          <a:xfrm>
            <a:off x="605700" y="2274850"/>
            <a:ext cx="9854100" cy="23088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"תצוגה וויזואלית של </a:t>
            </a:r>
            <a:r>
              <a:rPr b="1" i="0" lang="iw-IL" sz="3600" u="none" cap="none" strike="noStrike">
                <a:solidFill>
                  <a:srgbClr val="3F3F3F"/>
                </a:solidFill>
                <a:latin typeface="Tahoma"/>
                <a:ea typeface="Tahoma"/>
                <a:cs typeface="Tahoma"/>
                <a:sym typeface="Tahoma"/>
              </a:rPr>
              <a:t>המידע החשוב ביותר</a:t>
            </a:r>
            <a:r>
              <a:rPr b="0" i="0" lang="iw-IL" sz="3600" u="none" cap="none" strike="noStrike">
                <a:solidFill>
                  <a:srgbClr val="3F3F3F"/>
                </a:solidFill>
                <a:latin typeface="Tahoma"/>
                <a:ea typeface="Tahoma"/>
                <a:cs typeface="Tahoma"/>
                <a:sym typeface="Tahoma"/>
              </a:rPr>
              <a:t>:</a:t>
            </a:r>
            <a:endParaRPr b="0" i="0" sz="3600" u="none" cap="none" strike="noStrike">
              <a:solidFill>
                <a:srgbClr val="3F3F3F"/>
              </a:solidFill>
              <a:latin typeface="Tahoma"/>
              <a:ea typeface="Tahoma"/>
              <a:cs typeface="Tahoma"/>
              <a:sym typeface="Tahoma"/>
            </a:endParaRPr>
          </a:p>
          <a:p>
            <a:pPr indent="0" lvl="0" marL="0" marR="0" rtl="1" algn="r">
              <a:lnSpc>
                <a:spcPct val="100000"/>
              </a:lnSpc>
              <a:spcBef>
                <a:spcPts val="0"/>
              </a:spcBef>
              <a:spcAft>
                <a:spcPts val="0"/>
              </a:spcAft>
              <a:buClr>
                <a:srgbClr val="000000"/>
              </a:buClr>
              <a:buSzPts val="3600"/>
              <a:buFont typeface="Arial"/>
              <a:buNone/>
            </a:pPr>
            <a:r>
              <a:rPr b="1" i="0" lang="iw-IL" sz="3600" u="none" cap="none" strike="noStrike">
                <a:solidFill>
                  <a:srgbClr val="3F3F3F"/>
                </a:solidFill>
                <a:latin typeface="Tahoma"/>
                <a:ea typeface="Tahoma"/>
                <a:cs typeface="Tahoma"/>
                <a:sym typeface="Tahoma"/>
              </a:rPr>
              <a:t>להשגת יעד </a:t>
            </a:r>
            <a:r>
              <a:rPr b="0" i="0" lang="iw-IL" sz="3600" u="none" cap="none" strike="noStrike">
                <a:solidFill>
                  <a:srgbClr val="3F3F3F"/>
                </a:solidFill>
                <a:latin typeface="Tahoma"/>
                <a:ea typeface="Tahoma"/>
                <a:cs typeface="Tahoma"/>
                <a:sym typeface="Tahoma"/>
              </a:rPr>
              <a:t>אחד או יותר</a:t>
            </a:r>
            <a:endParaRPr b="0" i="0" sz="1400" u="none" cap="none" strike="noStrike">
              <a:solidFill>
                <a:srgbClr val="000000"/>
              </a:solidFill>
              <a:latin typeface="Tahoma"/>
              <a:ea typeface="Tahoma"/>
              <a:cs typeface="Tahoma"/>
              <a:sym typeface="Tahoma"/>
            </a:endParaRPr>
          </a:p>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מאוחד ומסודר על </a:t>
            </a:r>
            <a:r>
              <a:rPr b="1" i="0" lang="iw-IL" sz="3600" u="none" cap="none" strike="noStrike">
                <a:solidFill>
                  <a:srgbClr val="3F3F3F"/>
                </a:solidFill>
                <a:latin typeface="Tahoma"/>
                <a:ea typeface="Tahoma"/>
                <a:cs typeface="Tahoma"/>
                <a:sym typeface="Tahoma"/>
              </a:rPr>
              <a:t>מסך יחיד</a:t>
            </a:r>
            <a:endParaRPr b="0" i="0" sz="1400" u="none" cap="none" strike="noStrike">
              <a:solidFill>
                <a:srgbClr val="000000"/>
              </a:solidFill>
              <a:latin typeface="Tahoma"/>
              <a:ea typeface="Tahoma"/>
              <a:cs typeface="Tahoma"/>
              <a:sym typeface="Tahoma"/>
            </a:endParaRPr>
          </a:p>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כך שניתן לעקוב אחר המידע </a:t>
            </a:r>
            <a:r>
              <a:rPr b="1" i="0" lang="iw-IL" sz="3600" u="none" cap="none" strike="noStrike">
                <a:solidFill>
                  <a:srgbClr val="3F3F3F"/>
                </a:solidFill>
                <a:latin typeface="Tahoma"/>
                <a:ea typeface="Tahoma"/>
                <a:cs typeface="Tahoma"/>
                <a:sym typeface="Tahoma"/>
              </a:rPr>
              <a:t>במבט מהיר</a:t>
            </a:r>
            <a:r>
              <a:rPr b="0" i="0" lang="iw-IL" sz="3600" u="none" cap="none" strike="noStrike">
                <a:solidFill>
                  <a:srgbClr val="3F3F3F"/>
                </a:solidFill>
                <a:latin typeface="Tahoma"/>
                <a:ea typeface="Tahoma"/>
                <a:cs typeface="Tahoma"/>
                <a:sym typeface="Tahoma"/>
              </a:rPr>
              <a:t>" </a:t>
            </a:r>
            <a:endParaRPr b="0" i="0" sz="1400" u="none" cap="none" strike="noStrike">
              <a:solidFill>
                <a:srgbClr val="000000"/>
              </a:solidFill>
              <a:latin typeface="Tahoma"/>
              <a:ea typeface="Tahoma"/>
              <a:cs typeface="Tahoma"/>
              <a:sym typeface="Tahoma"/>
            </a:endParaRPr>
          </a:p>
        </p:txBody>
      </p:sp>
      <p:sp>
        <p:nvSpPr>
          <p:cNvPr id="112" name="Google Shape;112;p3"/>
          <p:cNvSpPr txBox="1"/>
          <p:nvPr/>
        </p:nvSpPr>
        <p:spPr>
          <a:xfrm>
            <a:off x="0" y="5120640"/>
            <a:ext cx="4251600" cy="64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Arial"/>
              <a:buNone/>
            </a:pPr>
            <a:r>
              <a:rPr b="0" i="0" lang="iw-IL" sz="3600" u="none" cap="none" strike="noStrike">
                <a:solidFill>
                  <a:srgbClr val="3F3F3F"/>
                </a:solidFill>
                <a:latin typeface="Tahoma"/>
                <a:ea typeface="Tahoma"/>
                <a:cs typeface="Tahoma"/>
                <a:sym typeface="Tahoma"/>
              </a:rPr>
              <a:t>* סטפן פיו (2004)</a:t>
            </a:r>
            <a:endParaRPr b="0" i="0" sz="1400" u="none" cap="none" strike="noStrike">
              <a:solidFill>
                <a:srgbClr val="000000"/>
              </a:solidFill>
              <a:latin typeface="Tahoma"/>
              <a:ea typeface="Tahoma"/>
              <a:cs typeface="Tahoma"/>
              <a:sym typeface="Tahoma"/>
            </a:endParaRPr>
          </a:p>
        </p:txBody>
      </p:sp>
      <p:pic>
        <p:nvPicPr>
          <p:cNvPr id="113" name="Google Shape;113;p3"/>
          <p:cNvPicPr preferRelativeResize="0"/>
          <p:nvPr/>
        </p:nvPicPr>
        <p:blipFill rotWithShape="1">
          <a:blip r:embed="rId3">
            <a:alphaModFix/>
          </a:blip>
          <a:srcRect b="29300" l="0" r="0" t="24806"/>
          <a:stretch/>
        </p:blipFill>
        <p:spPr>
          <a:xfrm>
            <a:off x="0" y="59040"/>
            <a:ext cx="2092187" cy="979599"/>
          </a:xfrm>
          <a:prstGeom prst="rect">
            <a:avLst/>
          </a:prstGeom>
          <a:noFill/>
          <a:ln>
            <a:noFill/>
          </a:ln>
        </p:spPr>
      </p:pic>
      <p:sp>
        <p:nvSpPr>
          <p:cNvPr id="114" name="Google Shape;114;p3"/>
          <p:cNvSpPr txBox="1"/>
          <p:nvPr/>
        </p:nvSpPr>
        <p:spPr>
          <a:xfrm>
            <a:off x="-562930" y="5855847"/>
            <a:ext cx="9073008" cy="387798"/>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920"/>
              <a:buFont typeface="Arial"/>
              <a:buNone/>
            </a:pPr>
            <a:r>
              <a:rPr b="1" i="0" lang="iw-IL" sz="1920" u="none" cap="none" strike="noStrike">
                <a:solidFill>
                  <a:srgbClr val="7F7F7F"/>
                </a:solidFill>
                <a:latin typeface="EB Garamond"/>
                <a:ea typeface="EB Garamond"/>
                <a:cs typeface="EB Garamond"/>
                <a:sym typeface="EB Garamond"/>
              </a:rPr>
              <a:t>* “Dashboard Confusion” in Intelligent Enterprise magazine, March 20, 2004</a:t>
            </a:r>
            <a:endParaRPr b="1" i="0" sz="1920" u="none" cap="none" strike="noStrike">
              <a:solidFill>
                <a:srgbClr val="7F7F7F"/>
              </a:solidFill>
              <a:latin typeface="EB Garamond"/>
              <a:ea typeface="EB Garamond"/>
              <a:cs typeface="EB Garamond"/>
              <a:sym typeface="EB Garamo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type="title"/>
          </p:nvPr>
        </p:nvSpPr>
        <p:spPr>
          <a:xfrm flipH="1">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מה נלמד היום</a:t>
            </a:r>
            <a:endParaRPr sz="5400"/>
          </a:p>
        </p:txBody>
      </p:sp>
      <p:pic>
        <p:nvPicPr>
          <p:cNvPr id="122" name="Google Shape;122;p17"/>
          <p:cNvPicPr preferRelativeResize="0"/>
          <p:nvPr/>
        </p:nvPicPr>
        <p:blipFill rotWithShape="1">
          <a:blip r:embed="rId3">
            <a:alphaModFix/>
          </a:blip>
          <a:srcRect b="29300" l="0" r="0" t="24806"/>
          <a:stretch/>
        </p:blipFill>
        <p:spPr>
          <a:xfrm>
            <a:off x="0" y="59040"/>
            <a:ext cx="2092187" cy="979599"/>
          </a:xfrm>
          <a:prstGeom prst="rect">
            <a:avLst/>
          </a:prstGeom>
          <a:noFill/>
          <a:ln>
            <a:noFill/>
          </a:ln>
        </p:spPr>
      </p:pic>
      <p:grpSp>
        <p:nvGrpSpPr>
          <p:cNvPr id="123" name="Google Shape;123;p17"/>
          <p:cNvGrpSpPr/>
          <p:nvPr/>
        </p:nvGrpSpPr>
        <p:grpSpPr>
          <a:xfrm>
            <a:off x="4950083" y="2813177"/>
            <a:ext cx="6077074" cy="625068"/>
            <a:chOff x="4950083" y="1926202"/>
            <a:chExt cx="6077074" cy="625068"/>
          </a:xfrm>
        </p:grpSpPr>
        <p:sp>
          <p:nvSpPr>
            <p:cNvPr id="124" name="Google Shape;124;p17"/>
            <p:cNvSpPr txBox="1"/>
            <p:nvPr/>
          </p:nvSpPr>
          <p:spPr>
            <a:xfrm>
              <a:off x="4950083" y="1926202"/>
              <a:ext cx="5336100" cy="615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400"/>
                <a:buFont typeface="Arial"/>
                <a:buNone/>
              </a:pPr>
              <a:r>
                <a:rPr b="0" i="0" lang="iw-IL" sz="3400" u="none" cap="none" strike="noStrike">
                  <a:solidFill>
                    <a:srgbClr val="3F3F3F"/>
                  </a:solidFill>
                  <a:latin typeface="Tahoma"/>
                  <a:ea typeface="Tahoma"/>
                  <a:cs typeface="Tahoma"/>
                  <a:sym typeface="Tahoma"/>
                </a:rPr>
                <a:t>הצגה ברורה של הבעיה</a:t>
              </a:r>
              <a:endParaRPr b="0" i="0" sz="1200" u="none" cap="none" strike="noStrike">
                <a:solidFill>
                  <a:srgbClr val="000000"/>
                </a:solidFill>
                <a:latin typeface="Tahoma"/>
                <a:ea typeface="Tahoma"/>
                <a:cs typeface="Tahoma"/>
                <a:sym typeface="Tahoma"/>
              </a:endParaRPr>
            </a:p>
          </p:txBody>
        </p:sp>
        <p:sp>
          <p:nvSpPr>
            <p:cNvPr descr="תג 1 עם מילוי מלא" id="125" name="Google Shape;125;p17"/>
            <p:cNvSpPr/>
            <p:nvPr/>
          </p:nvSpPr>
          <p:spPr>
            <a:xfrm>
              <a:off x="10515762" y="2039875"/>
              <a:ext cx="511395" cy="511395"/>
            </a:xfrm>
            <a:custGeom>
              <a:rect b="b" l="l" r="r" t="t"/>
              <a:pathLst>
                <a:path extrusionOk="0" h="511395" w="511395">
                  <a:moveTo>
                    <a:pt x="255698" y="0"/>
                  </a:moveTo>
                  <a:cubicBezTo>
                    <a:pt x="114480" y="0"/>
                    <a:pt x="0" y="114480"/>
                    <a:pt x="0" y="255698"/>
                  </a:cubicBezTo>
                  <a:cubicBezTo>
                    <a:pt x="0" y="396916"/>
                    <a:pt x="114480" y="511396"/>
                    <a:pt x="255698" y="511396"/>
                  </a:cubicBezTo>
                  <a:cubicBezTo>
                    <a:pt x="396916" y="511396"/>
                    <a:pt x="511396" y="396916"/>
                    <a:pt x="511396" y="255698"/>
                  </a:cubicBezTo>
                  <a:cubicBezTo>
                    <a:pt x="511396" y="255689"/>
                    <a:pt x="511396" y="255680"/>
                    <a:pt x="511396" y="255671"/>
                  </a:cubicBezTo>
                  <a:cubicBezTo>
                    <a:pt x="511444" y="114516"/>
                    <a:pt x="397055" y="49"/>
                    <a:pt x="255900" y="0"/>
                  </a:cubicBezTo>
                  <a:cubicBezTo>
                    <a:pt x="255833" y="0"/>
                    <a:pt x="255765" y="0"/>
                    <a:pt x="255698" y="0"/>
                  </a:cubicBezTo>
                  <a:close/>
                  <a:moveTo>
                    <a:pt x="283746" y="364235"/>
                  </a:moveTo>
                  <a:lnTo>
                    <a:pt x="244852" y="364235"/>
                  </a:lnTo>
                  <a:lnTo>
                    <a:pt x="244852" y="178475"/>
                  </a:lnTo>
                  <a:cubicBezTo>
                    <a:pt x="241566" y="180719"/>
                    <a:pt x="238099" y="182880"/>
                    <a:pt x="234450" y="184958"/>
                  </a:cubicBezTo>
                  <a:cubicBezTo>
                    <a:pt x="230803" y="187044"/>
                    <a:pt x="227035" y="188909"/>
                    <a:pt x="223166" y="190547"/>
                  </a:cubicBezTo>
                  <a:cubicBezTo>
                    <a:pt x="218983" y="192189"/>
                    <a:pt x="214587" y="193718"/>
                    <a:pt x="209977" y="195131"/>
                  </a:cubicBezTo>
                  <a:cubicBezTo>
                    <a:pt x="205367" y="196545"/>
                    <a:pt x="200300" y="197923"/>
                    <a:pt x="194775" y="199265"/>
                  </a:cubicBezTo>
                  <a:lnTo>
                    <a:pt x="194775" y="168194"/>
                  </a:lnTo>
                  <a:cubicBezTo>
                    <a:pt x="198500" y="167149"/>
                    <a:pt x="201889" y="166105"/>
                    <a:pt x="204941" y="165064"/>
                  </a:cubicBezTo>
                  <a:cubicBezTo>
                    <a:pt x="207993" y="164022"/>
                    <a:pt x="211014" y="162978"/>
                    <a:pt x="214003" y="161933"/>
                  </a:cubicBezTo>
                  <a:cubicBezTo>
                    <a:pt x="216972" y="160741"/>
                    <a:pt x="219961" y="159516"/>
                    <a:pt x="222944" y="158243"/>
                  </a:cubicBezTo>
                  <a:cubicBezTo>
                    <a:pt x="225926" y="156971"/>
                    <a:pt x="228902" y="155752"/>
                    <a:pt x="231885" y="154554"/>
                  </a:cubicBezTo>
                  <a:cubicBezTo>
                    <a:pt x="234712" y="153064"/>
                    <a:pt x="237578" y="151573"/>
                    <a:pt x="240482" y="150083"/>
                  </a:cubicBezTo>
                  <a:cubicBezTo>
                    <a:pt x="243386" y="148594"/>
                    <a:pt x="246259" y="147022"/>
                    <a:pt x="249100" y="145371"/>
                  </a:cubicBezTo>
                  <a:cubicBezTo>
                    <a:pt x="252242" y="143737"/>
                    <a:pt x="255332" y="141942"/>
                    <a:pt x="258371" y="139985"/>
                  </a:cubicBezTo>
                  <a:cubicBezTo>
                    <a:pt x="261409" y="138027"/>
                    <a:pt x="264504" y="136232"/>
                    <a:pt x="267655" y="134598"/>
                  </a:cubicBezTo>
                  <a:lnTo>
                    <a:pt x="283746" y="134598"/>
                  </a:lnTo>
                  <a:close/>
                </a:path>
              </a:pathLst>
            </a:custGeom>
            <a:solidFill>
              <a:srgbClr val="000000"/>
            </a:solidFill>
            <a:ln>
              <a:noFill/>
            </a:ln>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ibre Franklin"/>
                <a:ea typeface="Libre Franklin"/>
                <a:cs typeface="Libre Franklin"/>
                <a:sym typeface="Libre Franklin"/>
              </a:endParaRPr>
            </a:p>
          </p:txBody>
        </p:sp>
      </p:grpSp>
      <p:grpSp>
        <p:nvGrpSpPr>
          <p:cNvPr id="126" name="Google Shape;126;p17"/>
          <p:cNvGrpSpPr/>
          <p:nvPr/>
        </p:nvGrpSpPr>
        <p:grpSpPr>
          <a:xfrm>
            <a:off x="3973574" y="3531356"/>
            <a:ext cx="7056023" cy="615600"/>
            <a:chOff x="3973574" y="2644381"/>
            <a:chExt cx="7056023" cy="615600"/>
          </a:xfrm>
        </p:grpSpPr>
        <p:sp>
          <p:nvSpPr>
            <p:cNvPr id="127" name="Google Shape;127;p17"/>
            <p:cNvSpPr txBox="1"/>
            <p:nvPr/>
          </p:nvSpPr>
          <p:spPr>
            <a:xfrm>
              <a:off x="3973574" y="2644381"/>
              <a:ext cx="6306900" cy="615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400"/>
                <a:buFont typeface="Arial"/>
                <a:buNone/>
              </a:pPr>
              <a:r>
                <a:rPr b="0" i="0" lang="iw-IL" sz="3400" u="none" cap="none" strike="noStrike">
                  <a:solidFill>
                    <a:srgbClr val="3F3F3F"/>
                  </a:solidFill>
                  <a:latin typeface="Tahoma"/>
                  <a:ea typeface="Tahoma"/>
                  <a:cs typeface="Tahoma"/>
                  <a:sym typeface="Tahoma"/>
                </a:rPr>
                <a:t>התאמה למשתמש</a:t>
              </a:r>
              <a:endParaRPr b="0" i="0" sz="1200" u="none" cap="none" strike="noStrike">
                <a:solidFill>
                  <a:srgbClr val="000000"/>
                </a:solidFill>
                <a:latin typeface="Tahoma"/>
                <a:ea typeface="Tahoma"/>
                <a:cs typeface="Tahoma"/>
                <a:sym typeface="Tahoma"/>
              </a:endParaRPr>
            </a:p>
          </p:txBody>
        </p:sp>
        <p:sp>
          <p:nvSpPr>
            <p:cNvPr id="128" name="Google Shape;128;p17"/>
            <p:cNvSpPr/>
            <p:nvPr/>
          </p:nvSpPr>
          <p:spPr>
            <a:xfrm>
              <a:off x="10513511" y="2711858"/>
              <a:ext cx="516086" cy="511376"/>
            </a:xfrm>
            <a:prstGeom prst="ellipse">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iw-IL" sz="2300" u="none" cap="none" strike="noStrike">
                  <a:solidFill>
                    <a:schemeClr val="lt1"/>
                  </a:solidFill>
                  <a:latin typeface="Libre Franklin"/>
                  <a:ea typeface="Libre Franklin"/>
                  <a:cs typeface="Libre Franklin"/>
                  <a:sym typeface="Libre Franklin"/>
                </a:rPr>
                <a:t>2</a:t>
              </a:r>
              <a:endParaRPr b="0" i="0" sz="1400" u="none" cap="none" strike="noStrike">
                <a:solidFill>
                  <a:srgbClr val="000000"/>
                </a:solidFill>
                <a:latin typeface="Arial"/>
                <a:ea typeface="Arial"/>
                <a:cs typeface="Arial"/>
                <a:sym typeface="Arial"/>
              </a:endParaRPr>
            </a:p>
          </p:txBody>
        </p:sp>
      </p:grpSp>
      <p:grpSp>
        <p:nvGrpSpPr>
          <p:cNvPr id="129" name="Google Shape;129;p17"/>
          <p:cNvGrpSpPr/>
          <p:nvPr/>
        </p:nvGrpSpPr>
        <p:grpSpPr>
          <a:xfrm>
            <a:off x="2092187" y="4260981"/>
            <a:ext cx="8926644" cy="619322"/>
            <a:chOff x="2092187" y="3374006"/>
            <a:chExt cx="8926644" cy="619322"/>
          </a:xfrm>
        </p:grpSpPr>
        <p:sp>
          <p:nvSpPr>
            <p:cNvPr id="130" name="Google Shape;130;p17"/>
            <p:cNvSpPr txBox="1"/>
            <p:nvPr/>
          </p:nvSpPr>
          <p:spPr>
            <a:xfrm>
              <a:off x="2092187" y="3374006"/>
              <a:ext cx="8183400" cy="615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400"/>
                <a:buFont typeface="Arial"/>
                <a:buNone/>
              </a:pPr>
              <a:r>
                <a:rPr b="0" i="0" lang="iw-IL" sz="3400" u="none" cap="none" strike="noStrike">
                  <a:solidFill>
                    <a:srgbClr val="3F3F3F"/>
                  </a:solidFill>
                  <a:latin typeface="Tahoma"/>
                  <a:ea typeface="Tahoma"/>
                  <a:cs typeface="Tahoma"/>
                  <a:sym typeface="Tahoma"/>
                </a:rPr>
                <a:t>בחירת הנתונים הנכונים להצגה</a:t>
              </a:r>
              <a:endParaRPr b="0" i="0" sz="3400" u="none" cap="none" strike="noStrike">
                <a:solidFill>
                  <a:srgbClr val="3F3F3F"/>
                </a:solidFill>
                <a:latin typeface="Tahoma"/>
                <a:ea typeface="Tahoma"/>
                <a:cs typeface="Tahoma"/>
                <a:sym typeface="Tahoma"/>
              </a:endParaRPr>
            </a:p>
          </p:txBody>
        </p:sp>
        <p:sp>
          <p:nvSpPr>
            <p:cNvPr id="131" name="Google Shape;131;p17"/>
            <p:cNvSpPr/>
            <p:nvPr/>
          </p:nvSpPr>
          <p:spPr>
            <a:xfrm>
              <a:off x="10502745" y="3481952"/>
              <a:ext cx="516086" cy="511376"/>
            </a:xfrm>
            <a:prstGeom prst="ellipse">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300"/>
                <a:buFont typeface="Arial"/>
                <a:buNone/>
              </a:pPr>
              <a:r>
                <a:rPr b="1" i="0" lang="iw-IL" sz="2300" u="none" cap="none" strike="noStrike">
                  <a:solidFill>
                    <a:schemeClr val="lt1"/>
                  </a:solidFill>
                  <a:latin typeface="Libre Franklin"/>
                  <a:ea typeface="Libre Franklin"/>
                  <a:cs typeface="Libre Franklin"/>
                  <a:sym typeface="Libre Franklin"/>
                </a:rPr>
                <a:t>3</a:t>
              </a:r>
              <a:endParaRPr b="0" i="0" sz="1400" u="none" cap="none" strike="noStrike">
                <a:solidFill>
                  <a:srgbClr val="000000"/>
                </a:solidFill>
                <a:latin typeface="Arial"/>
                <a:ea typeface="Arial"/>
                <a:cs typeface="Arial"/>
                <a:sym typeface="Arial"/>
              </a:endParaRPr>
            </a:p>
          </p:txBody>
        </p:sp>
      </p:grpSp>
      <p:pic>
        <p:nvPicPr>
          <p:cNvPr descr="ראש עם גלגלי שיניים עם מילוי מלא" id="132" name="Google Shape;132;p17"/>
          <p:cNvPicPr preferRelativeResize="0"/>
          <p:nvPr/>
        </p:nvPicPr>
        <p:blipFill rotWithShape="1">
          <a:blip r:embed="rId4">
            <a:alphaModFix/>
          </a:blip>
          <a:srcRect b="0" l="0" r="0" t="0"/>
          <a:stretch/>
        </p:blipFill>
        <p:spPr>
          <a:xfrm>
            <a:off x="124373" y="2950698"/>
            <a:ext cx="2966325" cy="2966325"/>
          </a:xfrm>
          <a:prstGeom prst="rect">
            <a:avLst/>
          </a:prstGeom>
          <a:noFill/>
          <a:ln>
            <a:noFill/>
          </a:ln>
        </p:spPr>
      </p:pic>
      <p:sp>
        <p:nvSpPr>
          <p:cNvPr id="133" name="Google Shape;133;p17"/>
          <p:cNvSpPr txBox="1"/>
          <p:nvPr>
            <p:ph type="title"/>
          </p:nvPr>
        </p:nvSpPr>
        <p:spPr>
          <a:xfrm flipH="1">
            <a:off x="1066795" y="1269278"/>
            <a:ext cx="10058400" cy="1450800"/>
          </a:xfrm>
          <a:prstGeom prst="rect">
            <a:avLst/>
          </a:prstGeom>
          <a:noFill/>
          <a:ln>
            <a:noFill/>
          </a:ln>
        </p:spPr>
        <p:txBody>
          <a:bodyPr anchorCtr="0" anchor="b" bIns="45700" lIns="91425" spcFirstLastPara="1" rIns="91425" wrap="square" tIns="45700">
            <a:normAutofit fontScale="90000"/>
          </a:bodyPr>
          <a:lstStyle/>
          <a:p>
            <a:pPr indent="0" lvl="0" marL="0" rtl="1" algn="r">
              <a:lnSpc>
                <a:spcPct val="90000"/>
              </a:lnSpc>
              <a:spcBef>
                <a:spcPts val="0"/>
              </a:spcBef>
              <a:spcAft>
                <a:spcPts val="0"/>
              </a:spcAft>
              <a:buClr>
                <a:srgbClr val="3F3F3F"/>
              </a:buClr>
              <a:buSzPct val="100000"/>
              <a:buFont typeface="Tahoma"/>
              <a:buNone/>
            </a:pPr>
            <a:br>
              <a:rPr lang="iw-IL" sz="5400"/>
            </a:br>
            <a:r>
              <a:rPr lang="iw-IL" sz="5400"/>
              <a:t> </a:t>
            </a:r>
            <a:r>
              <a:rPr lang="iw-IL" sz="3750"/>
              <a:t>שלושה</a:t>
            </a:r>
            <a:r>
              <a:rPr lang="iw-IL" sz="3750"/>
              <a:t> </a:t>
            </a:r>
            <a:r>
              <a:rPr lang="iw-IL" sz="3750"/>
              <a:t>מתוך שישה כללים לניתוח ובניית דשבורד</a:t>
            </a:r>
            <a:endParaRPr sz="375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1036320" y="286603"/>
            <a:ext cx="10058400"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1.הצגה ברורה של הבעיה - WHAT</a:t>
            </a:r>
            <a:endParaRPr sz="5400"/>
          </a:p>
        </p:txBody>
      </p:sp>
      <p:sp>
        <p:nvSpPr>
          <p:cNvPr id="139" name="Google Shape;139;p18"/>
          <p:cNvSpPr txBox="1"/>
          <p:nvPr>
            <p:ph idx="1" type="body"/>
          </p:nvPr>
        </p:nvSpPr>
        <p:spPr>
          <a:xfrm>
            <a:off x="739600" y="2070725"/>
            <a:ext cx="10199100" cy="3748200"/>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Clr>
                <a:schemeClr val="dk1"/>
              </a:buClr>
              <a:buSzPts val="3200"/>
              <a:buFont typeface="Noto Sans Symbols"/>
              <a:buChar char="✔"/>
            </a:pPr>
            <a:r>
              <a:rPr lang="iw-IL" sz="3200"/>
              <a:t> </a:t>
            </a:r>
            <a:r>
              <a:rPr lang="iw-IL" sz="3000"/>
              <a:t>באפיון הדשבורד נשאל מהי </a:t>
            </a:r>
            <a:r>
              <a:rPr b="1" lang="iw-IL" sz="3000"/>
              <a:t>מטרת הדשבורד </a:t>
            </a:r>
            <a:r>
              <a:rPr lang="iw-IL" sz="3000"/>
              <a:t>שבונים. </a:t>
            </a:r>
            <a:br>
              <a:rPr lang="iw-IL" sz="3000"/>
            </a:br>
            <a:r>
              <a:rPr lang="iw-IL" sz="3000"/>
              <a:t>   מהן השאלות אותן מקבל ההחלטות עומד לשאול:</a:t>
            </a:r>
            <a:br>
              <a:rPr lang="iw-IL" sz="3000"/>
            </a:br>
            <a:br>
              <a:rPr lang="iw-IL" sz="800"/>
            </a:br>
            <a:r>
              <a:rPr lang="iw-IL" sz="800"/>
              <a:t>            </a:t>
            </a:r>
            <a:r>
              <a:rPr lang="iw-IL" sz="3000"/>
              <a:t>"מי הם התלמידים המצטיינים שלי"</a:t>
            </a:r>
            <a:br>
              <a:rPr lang="iw-IL" sz="3000"/>
            </a:br>
            <a:r>
              <a:rPr lang="iw-IL" sz="3000"/>
              <a:t>    "באיזו עיר גידול המכירות הוא הגבוה ביותר" </a:t>
            </a:r>
            <a:endParaRPr sz="1700"/>
          </a:p>
          <a:p>
            <a:pPr indent="-91440" lvl="0" marL="91440" rtl="1" algn="r">
              <a:lnSpc>
                <a:spcPct val="110000"/>
              </a:lnSpc>
              <a:spcBef>
                <a:spcPts val="1400"/>
              </a:spcBef>
              <a:spcAft>
                <a:spcPts val="0"/>
              </a:spcAft>
              <a:buClr>
                <a:schemeClr val="dk1"/>
              </a:buClr>
              <a:buSzPts val="3000"/>
              <a:buFont typeface="Noto Sans Symbols"/>
              <a:buChar char="✔"/>
            </a:pPr>
            <a:r>
              <a:rPr lang="iw-IL" sz="3000"/>
              <a:t> נחדד את הבעיה בכותרת ראשית ברורה ותמציתית</a:t>
            </a:r>
            <a:endParaRPr sz="1700"/>
          </a:p>
          <a:p>
            <a:pPr indent="-91440" lvl="0" marL="91440" rtl="1" algn="r">
              <a:lnSpc>
                <a:spcPct val="110000"/>
              </a:lnSpc>
              <a:spcBef>
                <a:spcPts val="1400"/>
              </a:spcBef>
              <a:spcAft>
                <a:spcPts val="0"/>
              </a:spcAft>
              <a:buClr>
                <a:schemeClr val="dk1"/>
              </a:buClr>
              <a:buSzPts val="3000"/>
              <a:buFont typeface="Noto Sans Symbols"/>
              <a:buChar char="✔"/>
            </a:pPr>
            <a:r>
              <a:rPr lang="iw-IL" sz="3000"/>
              <a:t> במידת הצורך נרשום כותרת ליד כל גרף בדשבורד</a:t>
            </a:r>
            <a:endParaRPr sz="1700"/>
          </a:p>
        </p:txBody>
      </p:sp>
      <p:pic>
        <p:nvPicPr>
          <p:cNvPr descr="נורה עם מילוי מלא" id="140" name="Google Shape;140;p18"/>
          <p:cNvPicPr preferRelativeResize="0"/>
          <p:nvPr/>
        </p:nvPicPr>
        <p:blipFill rotWithShape="1">
          <a:blip r:embed="rId3">
            <a:alphaModFix/>
          </a:blip>
          <a:srcRect b="0" l="0" r="0" t="0"/>
          <a:stretch/>
        </p:blipFill>
        <p:spPr>
          <a:xfrm>
            <a:off x="-481203" y="2897399"/>
            <a:ext cx="2573375" cy="2573350"/>
          </a:xfrm>
          <a:prstGeom prst="rect">
            <a:avLst/>
          </a:prstGeom>
          <a:noFill/>
          <a:ln>
            <a:noFill/>
          </a:ln>
        </p:spPr>
      </p:pic>
      <p:pic>
        <p:nvPicPr>
          <p:cNvPr id="141" name="Google Shape;141;p18"/>
          <p:cNvPicPr preferRelativeResize="0"/>
          <p:nvPr/>
        </p:nvPicPr>
        <p:blipFill rotWithShape="1">
          <a:blip r:embed="rId4">
            <a:alphaModFix/>
          </a:blip>
          <a:srcRect b="29300" l="0" r="0" t="24806"/>
          <a:stretch/>
        </p:blipFill>
        <p:spPr>
          <a:xfrm>
            <a:off x="0" y="59040"/>
            <a:ext cx="2092187" cy="979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8030967" y="786383"/>
            <a:ext cx="3517567" cy="2093975"/>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FFFFFF"/>
              </a:buClr>
              <a:buSzPts val="5400"/>
              <a:buFont typeface="Tahoma"/>
              <a:buNone/>
            </a:pPr>
            <a:r>
              <a:rPr lang="iw-IL" sz="5400"/>
              <a:t>הצגת הבעיה</a:t>
            </a:r>
            <a:endParaRPr/>
          </a:p>
        </p:txBody>
      </p:sp>
      <p:pic>
        <p:nvPicPr>
          <p:cNvPr id="149" name="Google Shape;149;p19"/>
          <p:cNvPicPr preferRelativeResize="0"/>
          <p:nvPr/>
        </p:nvPicPr>
        <p:blipFill rotWithShape="1">
          <a:blip r:embed="rId3">
            <a:alphaModFix/>
          </a:blip>
          <a:srcRect b="0" l="0" r="0" t="0"/>
          <a:stretch/>
        </p:blipFill>
        <p:spPr>
          <a:xfrm>
            <a:off x="125013" y="786375"/>
            <a:ext cx="7339562" cy="5321176"/>
          </a:xfrm>
          <a:prstGeom prst="rect">
            <a:avLst/>
          </a:prstGeom>
          <a:noFill/>
          <a:ln>
            <a:noFill/>
          </a:ln>
        </p:spPr>
      </p:pic>
      <p:sp>
        <p:nvSpPr>
          <p:cNvPr id="150" name="Google Shape;150;p19"/>
          <p:cNvSpPr txBox="1"/>
          <p:nvPr>
            <p:ph idx="2" type="body"/>
          </p:nvPr>
        </p:nvSpPr>
        <p:spPr>
          <a:xfrm>
            <a:off x="8030968" y="5199636"/>
            <a:ext cx="3517567" cy="907919"/>
          </a:xfrm>
          <a:prstGeom prst="rect">
            <a:avLst/>
          </a:prstGeom>
          <a:noFill/>
          <a:ln>
            <a:noFill/>
          </a:ln>
        </p:spPr>
        <p:txBody>
          <a:bodyPr anchorCtr="0" anchor="t" bIns="45700" lIns="91425" spcFirstLastPara="1" rIns="91425" wrap="square" tIns="45700">
            <a:normAutofit fontScale="77500" lnSpcReduction="20000"/>
          </a:bodyPr>
          <a:lstStyle/>
          <a:p>
            <a:pPr indent="0" lvl="0" marL="0" rtl="1" algn="r">
              <a:lnSpc>
                <a:spcPct val="110000"/>
              </a:lnSpc>
              <a:spcBef>
                <a:spcPts val="0"/>
              </a:spcBef>
              <a:spcAft>
                <a:spcPts val="0"/>
              </a:spcAft>
              <a:buSzPct val="100000"/>
              <a:buNone/>
            </a:pPr>
            <a:r>
              <a:rPr lang="iw-IL"/>
              <a:t>מקור:</a:t>
            </a:r>
            <a:br>
              <a:rPr lang="iw-IL"/>
            </a:br>
            <a:r>
              <a:rPr lang="iw-IL" u="sng">
                <a:solidFill>
                  <a:schemeClr val="hlink"/>
                </a:solidFill>
                <a:hlinkClick r:id="rId4"/>
              </a:rPr>
              <a:t>https://public.tableau.com/app/profile/andy.kriebel/viz/ReplaceReferences/Example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8234915" y="1335025"/>
            <a:ext cx="3517567" cy="2093975"/>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FFFFFF"/>
              </a:buClr>
              <a:buSzPts val="5400"/>
              <a:buFont typeface="Tahoma"/>
              <a:buNone/>
            </a:pPr>
            <a:r>
              <a:rPr lang="iw-IL" sz="5400"/>
              <a:t>הצגת הבעיה</a:t>
            </a:r>
            <a:endParaRPr/>
          </a:p>
        </p:txBody>
      </p:sp>
      <p:sp>
        <p:nvSpPr>
          <p:cNvPr id="158" name="Google Shape;158;p20"/>
          <p:cNvSpPr txBox="1"/>
          <p:nvPr>
            <p:ph idx="2" type="body"/>
          </p:nvPr>
        </p:nvSpPr>
        <p:spPr>
          <a:xfrm>
            <a:off x="8234914" y="5285519"/>
            <a:ext cx="3517567" cy="907919"/>
          </a:xfrm>
          <a:prstGeom prst="rect">
            <a:avLst/>
          </a:prstGeom>
          <a:noFill/>
          <a:ln>
            <a:noFill/>
          </a:ln>
        </p:spPr>
        <p:txBody>
          <a:bodyPr anchorCtr="0" anchor="t" bIns="45700" lIns="91425" spcFirstLastPara="1" rIns="91425" wrap="square" tIns="45700">
            <a:normAutofit fontScale="77500" lnSpcReduction="20000"/>
          </a:bodyPr>
          <a:lstStyle/>
          <a:p>
            <a:pPr indent="0" lvl="0" marL="0" rtl="1" algn="r">
              <a:lnSpc>
                <a:spcPct val="110000"/>
              </a:lnSpc>
              <a:spcBef>
                <a:spcPts val="0"/>
              </a:spcBef>
              <a:spcAft>
                <a:spcPts val="0"/>
              </a:spcAft>
              <a:buSzPct val="100000"/>
              <a:buNone/>
            </a:pPr>
            <a:r>
              <a:rPr lang="iw-IL"/>
              <a:t>מקור:</a:t>
            </a:r>
            <a:br>
              <a:rPr lang="iw-IL"/>
            </a:br>
            <a:r>
              <a:rPr lang="iw-IL" u="sng">
                <a:solidFill>
                  <a:schemeClr val="hlink"/>
                </a:solidFill>
                <a:hlinkClick r:id="rId3"/>
              </a:rPr>
              <a:t>https://public.tableau.com/app/profile/adam.crahen/viz/NewRatCityIronViz/NewRatCity</a:t>
            </a:r>
            <a:endParaRPr/>
          </a:p>
        </p:txBody>
      </p:sp>
      <p:pic>
        <p:nvPicPr>
          <p:cNvPr id="159" name="Google Shape;159;p20"/>
          <p:cNvPicPr preferRelativeResize="0"/>
          <p:nvPr/>
        </p:nvPicPr>
        <p:blipFill rotWithShape="1">
          <a:blip r:embed="rId4">
            <a:alphaModFix/>
          </a:blip>
          <a:srcRect b="0" l="0" r="0" t="0"/>
          <a:stretch/>
        </p:blipFill>
        <p:spPr>
          <a:xfrm>
            <a:off x="65675" y="590268"/>
            <a:ext cx="7320252" cy="58547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1"/>
          <p:cNvSpPr txBox="1"/>
          <p:nvPr>
            <p:ph type="title"/>
          </p:nvPr>
        </p:nvSpPr>
        <p:spPr>
          <a:xfrm flipH="1">
            <a:off x="-1330597" y="134207"/>
            <a:ext cx="12351978" cy="1450757"/>
          </a:xfrm>
          <a:prstGeom prst="rect">
            <a:avLst/>
          </a:prstGeom>
          <a:noFill/>
          <a:ln>
            <a:noFill/>
          </a:ln>
        </p:spPr>
        <p:txBody>
          <a:bodyPr anchorCtr="0" anchor="b" bIns="45700" lIns="91425" spcFirstLastPara="1" rIns="91425" wrap="square" tIns="45700">
            <a:normAutofit/>
          </a:bodyPr>
          <a:lstStyle/>
          <a:p>
            <a:pPr indent="0" lvl="0" marL="0" rtl="1" algn="r">
              <a:lnSpc>
                <a:spcPct val="90000"/>
              </a:lnSpc>
              <a:spcBef>
                <a:spcPts val="0"/>
              </a:spcBef>
              <a:spcAft>
                <a:spcPts val="0"/>
              </a:spcAft>
              <a:buClr>
                <a:srgbClr val="3F3F3F"/>
              </a:buClr>
              <a:buSzPts val="5400"/>
              <a:buFont typeface="Tahoma"/>
              <a:buNone/>
            </a:pPr>
            <a:r>
              <a:rPr lang="iw-IL" sz="5400"/>
              <a:t>2. התאמה למשתמש </a:t>
            </a:r>
            <a:endParaRPr b="1" sz="5400"/>
          </a:p>
        </p:txBody>
      </p:sp>
      <p:sp>
        <p:nvSpPr>
          <p:cNvPr id="167" name="Google Shape;167;p21"/>
          <p:cNvSpPr txBox="1"/>
          <p:nvPr>
            <p:ph idx="1" type="body"/>
          </p:nvPr>
        </p:nvSpPr>
        <p:spPr>
          <a:xfrm flipH="1">
            <a:off x="1036320" y="2108201"/>
            <a:ext cx="10058400" cy="2441897"/>
          </a:xfrm>
          <a:prstGeom prst="rect">
            <a:avLst/>
          </a:prstGeom>
          <a:noFill/>
          <a:ln>
            <a:noFill/>
          </a:ln>
        </p:spPr>
        <p:txBody>
          <a:bodyPr anchorCtr="0" anchor="t" bIns="45700" lIns="0" spcFirstLastPara="1" rIns="0" wrap="square" tIns="45700">
            <a:normAutofit/>
          </a:bodyPr>
          <a:lstStyle/>
          <a:p>
            <a:pPr indent="-91440" lvl="0" marL="91440" rtl="1" algn="r">
              <a:lnSpc>
                <a:spcPct val="110000"/>
              </a:lnSpc>
              <a:spcBef>
                <a:spcPts val="0"/>
              </a:spcBef>
              <a:spcAft>
                <a:spcPts val="0"/>
              </a:spcAft>
              <a:buSzPts val="3200"/>
              <a:buChar char=" "/>
            </a:pPr>
            <a:r>
              <a:rPr lang="iw-IL" sz="3200"/>
              <a:t>דשבורד נכון יותאם למשתמשים משני היבטים:</a:t>
            </a:r>
            <a:endParaRPr/>
          </a:p>
          <a:p>
            <a:pPr indent="-91440" lvl="0" marL="91440" rtl="1" algn="r">
              <a:lnSpc>
                <a:spcPct val="110000"/>
              </a:lnSpc>
              <a:spcBef>
                <a:spcPts val="1400"/>
              </a:spcBef>
              <a:spcAft>
                <a:spcPts val="0"/>
              </a:spcAft>
              <a:buClr>
                <a:schemeClr val="dk1"/>
              </a:buClr>
              <a:buSzPts val="3200"/>
              <a:buFont typeface="Noto Sans Symbols"/>
              <a:buChar char="⮚"/>
            </a:pPr>
            <a:r>
              <a:rPr lang="iw-IL" sz="3200"/>
              <a:t> השפה הוויזואלית שבה נבחר</a:t>
            </a:r>
            <a:endParaRPr/>
          </a:p>
          <a:p>
            <a:pPr indent="-91440" lvl="0" marL="91440" rtl="1" algn="r">
              <a:lnSpc>
                <a:spcPct val="110000"/>
              </a:lnSpc>
              <a:spcBef>
                <a:spcPts val="1400"/>
              </a:spcBef>
              <a:spcAft>
                <a:spcPts val="0"/>
              </a:spcAft>
              <a:buClr>
                <a:schemeClr val="dk1"/>
              </a:buClr>
              <a:buSzPts val="3200"/>
              <a:buFont typeface="Noto Sans Symbols"/>
              <a:buChar char="⮚"/>
            </a:pPr>
            <a:r>
              <a:rPr lang="iw-IL" sz="3200"/>
              <a:t> מבט העל שהנתונים מציעים</a:t>
            </a:r>
            <a:endParaRPr/>
          </a:p>
        </p:txBody>
      </p:sp>
      <p:sp>
        <p:nvSpPr>
          <p:cNvPr id="168" name="Google Shape;168;p21"/>
          <p:cNvSpPr txBox="1"/>
          <p:nvPr/>
        </p:nvSpPr>
        <p:spPr>
          <a:xfrm>
            <a:off x="1563241" y="6392329"/>
            <a:ext cx="6762178" cy="36933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1800"/>
              <a:buFont typeface="Arial"/>
              <a:buNone/>
            </a:pPr>
            <a:r>
              <a:rPr b="0" i="0" lang="iw-IL" sz="1800" u="none" cap="none" strike="noStrike">
                <a:solidFill>
                  <a:srgbClr val="DEE1E6"/>
                </a:solidFill>
                <a:latin typeface="Libre Franklin"/>
                <a:ea typeface="Libre Franklin"/>
                <a:cs typeface="Libre Franklin"/>
                <a:sym typeface="Libre Franklin"/>
              </a:rPr>
              <a:t>סרטון של הדר רונן: </a:t>
            </a:r>
            <a:r>
              <a:rPr b="0" i="0" lang="iw-IL" sz="1800" u="sng" cap="none" strike="noStrike">
                <a:solidFill>
                  <a:srgbClr val="DEE1E6"/>
                </a:solidFill>
                <a:latin typeface="Libre Franklin"/>
                <a:ea typeface="Libre Franklin"/>
                <a:cs typeface="Libre Franklin"/>
                <a:sym typeface="Libre Franklin"/>
                <a:hlinkClick r:id="rId3">
                  <a:extLst>
                    <a:ext uri="{A12FA001-AC4F-418D-AE19-62706E023703}">
                      <ahyp:hlinkClr val="tx"/>
                    </a:ext>
                  </a:extLst>
                </a:hlinkClick>
              </a:rPr>
              <a:t>"התאמה למשתמש"</a:t>
            </a:r>
            <a:endParaRPr b="0" i="0" sz="1800" u="none" cap="none" strike="noStrike">
              <a:solidFill>
                <a:srgbClr val="DEE1E6"/>
              </a:solidFill>
              <a:latin typeface="Libre Franklin"/>
              <a:ea typeface="Libre Franklin"/>
              <a:cs typeface="Libre Franklin"/>
              <a:sym typeface="Libre Franklin"/>
            </a:endParaRPr>
          </a:p>
        </p:txBody>
      </p:sp>
      <p:sp>
        <p:nvSpPr>
          <p:cNvPr id="169" name="Google Shape;169;p21"/>
          <p:cNvSpPr txBox="1"/>
          <p:nvPr/>
        </p:nvSpPr>
        <p:spPr>
          <a:xfrm flipH="1">
            <a:off x="1066800" y="4281896"/>
            <a:ext cx="10058400" cy="2441897"/>
          </a:xfrm>
          <a:prstGeom prst="rect">
            <a:avLst/>
          </a:prstGeom>
          <a:noFill/>
          <a:ln>
            <a:noFill/>
          </a:ln>
        </p:spPr>
        <p:txBody>
          <a:bodyPr anchorCtr="0" anchor="t" bIns="45700" lIns="0" spcFirstLastPara="1" rIns="0" wrap="square" tIns="45700">
            <a:normAutofit/>
          </a:bodyPr>
          <a:lstStyle/>
          <a:p>
            <a:pPr indent="0" lvl="0" marL="457200" marR="0" rtl="1" algn="r">
              <a:lnSpc>
                <a:spcPct val="110000"/>
              </a:lnSpc>
              <a:spcBef>
                <a:spcPts val="0"/>
              </a:spcBef>
              <a:spcAft>
                <a:spcPts val="0"/>
              </a:spcAft>
              <a:buNone/>
            </a:pPr>
            <a:r>
              <a:rPr b="0" i="0" lang="iw-IL" sz="3200" u="none" cap="none" strike="noStrike">
                <a:solidFill>
                  <a:srgbClr val="3F3F3F"/>
                </a:solidFill>
                <a:latin typeface="Tahoma"/>
                <a:ea typeface="Tahoma"/>
                <a:cs typeface="Tahoma"/>
                <a:sym typeface="Tahoma"/>
              </a:rPr>
              <a:t>שפה וויזואלית: נבחר גרפים מתאימים לקהל היעד מקצועי או קהל רחב.</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2"/>
          <p:cNvSpPr txBox="1"/>
          <p:nvPr>
            <p:ph idx="4294967295" type="sldNum"/>
          </p:nvPr>
        </p:nvSpPr>
        <p:spPr>
          <a:xfrm>
            <a:off x="11811000" y="9236604"/>
            <a:ext cx="381000" cy="365125"/>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SzPts val="800"/>
              <a:buNone/>
            </a:pPr>
            <a:fld id="{00000000-1234-1234-1234-123412341234}" type="slidenum">
              <a:rPr lang="iw-IL">
                <a:latin typeface="Merriweather Light"/>
                <a:ea typeface="Merriweather Light"/>
                <a:cs typeface="Merriweather Light"/>
                <a:sym typeface="Merriweather Light"/>
              </a:rPr>
              <a:t>‹#›</a:t>
            </a:fld>
            <a:endParaRPr>
              <a:latin typeface="Merriweather Light"/>
              <a:ea typeface="Merriweather Light"/>
              <a:cs typeface="Merriweather Light"/>
              <a:sym typeface="Merriweather Light"/>
            </a:endParaRPr>
          </a:p>
        </p:txBody>
      </p:sp>
      <p:grpSp>
        <p:nvGrpSpPr>
          <p:cNvPr id="176" name="Google Shape;176;p22"/>
          <p:cNvGrpSpPr/>
          <p:nvPr/>
        </p:nvGrpSpPr>
        <p:grpSpPr>
          <a:xfrm>
            <a:off x="4076700" y="5010440"/>
            <a:ext cx="1207008" cy="1688592"/>
            <a:chOff x="1981199" y="1219200"/>
            <a:chExt cx="1207008" cy="1688592"/>
          </a:xfrm>
        </p:grpSpPr>
        <p:sp>
          <p:nvSpPr>
            <p:cNvPr id="177" name="Google Shape;177;p22"/>
            <p:cNvSpPr/>
            <p:nvPr/>
          </p:nvSpPr>
          <p:spPr>
            <a:xfrm>
              <a:off x="1981868" y="1219200"/>
              <a:ext cx="1036320" cy="914400"/>
            </a:xfrm>
            <a:prstGeom prst="can">
              <a:avLst>
                <a:gd fmla="val 25000" name="adj"/>
              </a:avLst>
            </a:prstGeom>
            <a:solidFill>
              <a:schemeClr val="accent1"/>
            </a:soli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400"/>
                <a:buFont typeface="Arial"/>
                <a:buNone/>
              </a:pPr>
              <a:r>
                <a:rPr b="0" i="0" lang="iw-IL" sz="1400" u="none" cap="none" strike="noStrike">
                  <a:solidFill>
                    <a:schemeClr val="lt1"/>
                  </a:solidFill>
                  <a:latin typeface="Tahoma"/>
                  <a:ea typeface="Tahoma"/>
                  <a:cs typeface="Tahoma"/>
                  <a:sym typeface="Tahoma"/>
                </a:rPr>
                <a:t>לקוחות</a:t>
              </a:r>
              <a:endParaRPr b="0" i="0" sz="1050" u="none" cap="none" strike="noStrike">
                <a:solidFill>
                  <a:schemeClr val="lt1"/>
                </a:solidFill>
                <a:latin typeface="Tahoma"/>
                <a:ea typeface="Tahoma"/>
                <a:cs typeface="Tahoma"/>
                <a:sym typeface="Tahoma"/>
              </a:endParaRPr>
            </a:p>
          </p:txBody>
        </p:sp>
        <p:sp>
          <p:nvSpPr>
            <p:cNvPr id="178" name="Google Shape;178;p22"/>
            <p:cNvSpPr txBox="1"/>
            <p:nvPr/>
          </p:nvSpPr>
          <p:spPr>
            <a:xfrm>
              <a:off x="1981199" y="2286000"/>
              <a:ext cx="1207008" cy="621792"/>
            </a:xfrm>
            <a:prstGeom prst="rect">
              <a:avLst/>
            </a:prstGeom>
            <a:solidFill>
              <a:schemeClr val="lt1"/>
            </a:solidFill>
            <a:ln>
              <a:noFill/>
            </a:ln>
          </p:spPr>
          <p:txBody>
            <a:bodyPr anchorCtr="0" anchor="ctr" bIns="45700" lIns="91425" spcFirstLastPara="1" rIns="91425" wrap="square" tIns="45700">
              <a:normAutofit/>
            </a:bodyPr>
            <a:lstStyle/>
            <a:p>
              <a:pPr indent="-115884" lvl="0" marL="115884" marR="0" rtl="1" algn="r">
                <a:lnSpc>
                  <a:spcPct val="100000"/>
                </a:lnSpc>
                <a:spcBef>
                  <a:spcPts val="0"/>
                </a:spcBef>
                <a:spcAft>
                  <a:spcPts val="0"/>
                </a:spcAft>
                <a:buClr>
                  <a:schemeClr val="dk1"/>
                </a:buClr>
                <a:buSzPts val="1000"/>
                <a:buFont typeface="Tahoma"/>
                <a:buChar char="•"/>
              </a:pPr>
              <a:r>
                <a:rPr b="0" i="0" lang="iw-IL" sz="1000" u="none" cap="none" strike="noStrike">
                  <a:solidFill>
                    <a:schemeClr val="dk1"/>
                  </a:solidFill>
                  <a:latin typeface="Tahoma"/>
                  <a:ea typeface="Tahoma"/>
                  <a:cs typeface="Tahoma"/>
                  <a:sym typeface="Tahoma"/>
                </a:rPr>
                <a:t>נתוני קשר עם לקוחות</a:t>
              </a:r>
              <a:endParaRPr b="0" i="0" sz="1000" u="none" cap="none" strike="noStrike">
                <a:solidFill>
                  <a:schemeClr val="dk1"/>
                </a:solidFill>
                <a:latin typeface="Tahoma"/>
                <a:ea typeface="Tahoma"/>
                <a:cs typeface="Tahoma"/>
                <a:sym typeface="Tahoma"/>
              </a:endParaRPr>
            </a:p>
          </p:txBody>
        </p:sp>
      </p:grpSp>
      <p:grpSp>
        <p:nvGrpSpPr>
          <p:cNvPr id="179" name="Google Shape;179;p22"/>
          <p:cNvGrpSpPr/>
          <p:nvPr/>
        </p:nvGrpSpPr>
        <p:grpSpPr>
          <a:xfrm>
            <a:off x="5392624" y="5010440"/>
            <a:ext cx="1377000" cy="1688710"/>
            <a:chOff x="3713946" y="1219200"/>
            <a:chExt cx="1377000" cy="1688710"/>
          </a:xfrm>
        </p:grpSpPr>
        <p:sp>
          <p:nvSpPr>
            <p:cNvPr id="180" name="Google Shape;180;p22"/>
            <p:cNvSpPr/>
            <p:nvPr/>
          </p:nvSpPr>
          <p:spPr>
            <a:xfrm>
              <a:off x="3969266" y="1219200"/>
              <a:ext cx="1036320" cy="914400"/>
            </a:xfrm>
            <a:prstGeom prst="can">
              <a:avLst>
                <a:gd fmla="val 25000" name="adj"/>
              </a:avLst>
            </a:prstGeom>
            <a:solidFill>
              <a:schemeClr val="accent1"/>
            </a:soli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400"/>
                <a:buFont typeface="Arial"/>
                <a:buNone/>
              </a:pPr>
              <a:r>
                <a:rPr b="0" i="0" lang="iw-IL" sz="1400" u="none" cap="none" strike="noStrike">
                  <a:solidFill>
                    <a:schemeClr val="lt1"/>
                  </a:solidFill>
                  <a:latin typeface="Tahoma"/>
                  <a:ea typeface="Tahoma"/>
                  <a:cs typeface="Tahoma"/>
                  <a:sym typeface="Tahoma"/>
                </a:rPr>
                <a:t>שיווק</a:t>
              </a:r>
              <a:endParaRPr b="0" i="0" sz="1050" u="none" cap="none" strike="noStrike">
                <a:solidFill>
                  <a:schemeClr val="lt1"/>
                </a:solidFill>
                <a:latin typeface="Tahoma"/>
                <a:ea typeface="Tahoma"/>
                <a:cs typeface="Tahoma"/>
                <a:sym typeface="Tahoma"/>
              </a:endParaRPr>
            </a:p>
          </p:txBody>
        </p:sp>
        <p:sp>
          <p:nvSpPr>
            <p:cNvPr id="181" name="Google Shape;181;p22"/>
            <p:cNvSpPr txBox="1"/>
            <p:nvPr/>
          </p:nvSpPr>
          <p:spPr>
            <a:xfrm>
              <a:off x="3713946" y="2286010"/>
              <a:ext cx="1377000" cy="621900"/>
            </a:xfrm>
            <a:prstGeom prst="rect">
              <a:avLst/>
            </a:prstGeom>
            <a:solidFill>
              <a:schemeClr val="lt1"/>
            </a:solidFill>
            <a:ln>
              <a:noFill/>
            </a:ln>
          </p:spPr>
          <p:txBody>
            <a:bodyPr anchorCtr="0" anchor="ctr" bIns="45700" lIns="91425" spcFirstLastPara="1" rIns="91425" wrap="square" tIns="45700">
              <a:normAutofit/>
            </a:bodyPr>
            <a:lstStyle/>
            <a:p>
              <a:pPr indent="-115884" lvl="0" marL="115884" marR="0" rtl="1" algn="r">
                <a:lnSpc>
                  <a:spcPct val="100000"/>
                </a:lnSpc>
                <a:spcBef>
                  <a:spcPts val="0"/>
                </a:spcBef>
                <a:spcAft>
                  <a:spcPts val="0"/>
                </a:spcAft>
                <a:buClr>
                  <a:schemeClr val="dk1"/>
                </a:buClr>
                <a:buSzPts val="1000"/>
                <a:buFont typeface="Tahoma"/>
                <a:buChar char="•"/>
              </a:pPr>
              <a:r>
                <a:rPr b="0" i="0" lang="iw-IL" sz="1000" u="none" cap="none" strike="noStrike">
                  <a:solidFill>
                    <a:schemeClr val="dk1"/>
                  </a:solidFill>
                  <a:latin typeface="Tahoma"/>
                  <a:ea typeface="Tahoma"/>
                  <a:cs typeface="Tahoma"/>
                  <a:sym typeface="Tahoma"/>
                </a:rPr>
                <a:t>הצלחות של קמפיינים שיווקיים</a:t>
              </a:r>
              <a:endParaRPr b="0" i="0" sz="1000" u="none" cap="none" strike="noStrike">
                <a:solidFill>
                  <a:schemeClr val="dk1"/>
                </a:solidFill>
                <a:latin typeface="Tahoma"/>
                <a:ea typeface="Tahoma"/>
                <a:cs typeface="Tahoma"/>
                <a:sym typeface="Tahoma"/>
              </a:endParaRPr>
            </a:p>
          </p:txBody>
        </p:sp>
      </p:grpSp>
      <p:grpSp>
        <p:nvGrpSpPr>
          <p:cNvPr id="182" name="Google Shape;182;p22"/>
          <p:cNvGrpSpPr/>
          <p:nvPr/>
        </p:nvGrpSpPr>
        <p:grpSpPr>
          <a:xfrm>
            <a:off x="7048500" y="5010440"/>
            <a:ext cx="1207008" cy="1688592"/>
            <a:chOff x="5712722" y="1219200"/>
            <a:chExt cx="1207008" cy="1688592"/>
          </a:xfrm>
        </p:grpSpPr>
        <p:sp>
          <p:nvSpPr>
            <p:cNvPr id="183" name="Google Shape;183;p22"/>
            <p:cNvSpPr/>
            <p:nvPr/>
          </p:nvSpPr>
          <p:spPr>
            <a:xfrm>
              <a:off x="5798066" y="1219200"/>
              <a:ext cx="1036320" cy="914400"/>
            </a:xfrm>
            <a:prstGeom prst="can">
              <a:avLst>
                <a:gd fmla="val 25000" name="adj"/>
              </a:avLst>
            </a:prstGeom>
            <a:solidFill>
              <a:schemeClr val="accent1"/>
            </a:soli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400"/>
                <a:buFont typeface="Arial"/>
                <a:buNone/>
              </a:pPr>
              <a:r>
                <a:rPr b="0" i="0" lang="iw-IL" sz="1400" u="none" cap="none" strike="noStrike">
                  <a:solidFill>
                    <a:schemeClr val="lt1"/>
                  </a:solidFill>
                  <a:latin typeface="Tahoma"/>
                  <a:ea typeface="Tahoma"/>
                  <a:cs typeface="Tahoma"/>
                  <a:sym typeface="Tahoma"/>
                </a:rPr>
                <a:t>מכירות</a:t>
              </a:r>
              <a:endParaRPr b="0" i="0" sz="1050" u="none" cap="none" strike="noStrike">
                <a:solidFill>
                  <a:schemeClr val="lt1"/>
                </a:solidFill>
                <a:latin typeface="Tahoma"/>
                <a:ea typeface="Tahoma"/>
                <a:cs typeface="Tahoma"/>
                <a:sym typeface="Tahoma"/>
              </a:endParaRPr>
            </a:p>
          </p:txBody>
        </p:sp>
        <p:sp>
          <p:nvSpPr>
            <p:cNvPr id="184" name="Google Shape;184;p22"/>
            <p:cNvSpPr txBox="1"/>
            <p:nvPr/>
          </p:nvSpPr>
          <p:spPr>
            <a:xfrm>
              <a:off x="5712722" y="2286000"/>
              <a:ext cx="1207008" cy="621792"/>
            </a:xfrm>
            <a:prstGeom prst="rect">
              <a:avLst/>
            </a:prstGeom>
            <a:solidFill>
              <a:schemeClr val="lt1"/>
            </a:solidFill>
            <a:ln>
              <a:noFill/>
            </a:ln>
          </p:spPr>
          <p:txBody>
            <a:bodyPr anchorCtr="0" anchor="ctr" bIns="45700" lIns="91425" spcFirstLastPara="1" rIns="91425" wrap="square" tIns="45700">
              <a:normAutofit/>
            </a:bodyPr>
            <a:lstStyle/>
            <a:p>
              <a:pPr indent="-115884" lvl="0" marL="115884" marR="0" rtl="1" algn="r">
                <a:lnSpc>
                  <a:spcPct val="100000"/>
                </a:lnSpc>
                <a:spcBef>
                  <a:spcPts val="0"/>
                </a:spcBef>
                <a:spcAft>
                  <a:spcPts val="0"/>
                </a:spcAft>
                <a:buClr>
                  <a:schemeClr val="dk1"/>
                </a:buClr>
                <a:buSzPts val="1000"/>
                <a:buFont typeface="Tahoma"/>
                <a:buChar char="•"/>
              </a:pPr>
              <a:r>
                <a:rPr b="0" i="0" lang="iw-IL" sz="1000" u="none" cap="none" strike="noStrike">
                  <a:solidFill>
                    <a:schemeClr val="dk1"/>
                  </a:solidFill>
                  <a:latin typeface="Tahoma"/>
                  <a:ea typeface="Tahoma"/>
                  <a:cs typeface="Tahoma"/>
                  <a:sym typeface="Tahoma"/>
                </a:rPr>
                <a:t>נתוני מכירות</a:t>
              </a:r>
              <a:endParaRPr b="0" i="0" sz="1000" u="none" cap="none" strike="noStrike">
                <a:solidFill>
                  <a:schemeClr val="dk1"/>
                </a:solidFill>
                <a:latin typeface="Tahoma"/>
                <a:ea typeface="Tahoma"/>
                <a:cs typeface="Tahoma"/>
                <a:sym typeface="Tahoma"/>
              </a:endParaRPr>
            </a:p>
          </p:txBody>
        </p:sp>
      </p:grpSp>
      <p:grpSp>
        <p:nvGrpSpPr>
          <p:cNvPr id="185" name="Google Shape;185;p22"/>
          <p:cNvGrpSpPr/>
          <p:nvPr/>
        </p:nvGrpSpPr>
        <p:grpSpPr>
          <a:xfrm>
            <a:off x="8534400" y="5010440"/>
            <a:ext cx="1207008" cy="1688592"/>
            <a:chOff x="7543799" y="1219200"/>
            <a:chExt cx="1207008" cy="1688592"/>
          </a:xfrm>
        </p:grpSpPr>
        <p:sp>
          <p:nvSpPr>
            <p:cNvPr id="186" name="Google Shape;186;p22"/>
            <p:cNvSpPr/>
            <p:nvPr/>
          </p:nvSpPr>
          <p:spPr>
            <a:xfrm>
              <a:off x="7629143" y="1219200"/>
              <a:ext cx="1036320" cy="914400"/>
            </a:xfrm>
            <a:prstGeom prst="can">
              <a:avLst>
                <a:gd fmla="val 25000" name="adj"/>
              </a:avLst>
            </a:prstGeom>
            <a:solidFill>
              <a:schemeClr val="accent1"/>
            </a:soli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400"/>
                <a:buFont typeface="Arial"/>
                <a:buNone/>
              </a:pPr>
              <a:r>
                <a:rPr b="0" i="0" lang="iw-IL" sz="1400" u="none" cap="none" strike="noStrike">
                  <a:solidFill>
                    <a:schemeClr val="lt1"/>
                  </a:solidFill>
                  <a:latin typeface="Tahoma"/>
                  <a:ea typeface="Tahoma"/>
                  <a:cs typeface="Tahoma"/>
                  <a:sym typeface="Tahoma"/>
                </a:rPr>
                <a:t>גבייה</a:t>
              </a:r>
              <a:endParaRPr b="0" i="0" sz="1050" u="none" cap="none" strike="noStrike">
                <a:solidFill>
                  <a:schemeClr val="lt1"/>
                </a:solidFill>
                <a:latin typeface="Tahoma"/>
                <a:ea typeface="Tahoma"/>
                <a:cs typeface="Tahoma"/>
                <a:sym typeface="Tahoma"/>
              </a:endParaRPr>
            </a:p>
          </p:txBody>
        </p:sp>
        <p:sp>
          <p:nvSpPr>
            <p:cNvPr id="187" name="Google Shape;187;p22"/>
            <p:cNvSpPr txBox="1"/>
            <p:nvPr/>
          </p:nvSpPr>
          <p:spPr>
            <a:xfrm>
              <a:off x="7543799" y="2286000"/>
              <a:ext cx="1207008" cy="621792"/>
            </a:xfrm>
            <a:prstGeom prst="rect">
              <a:avLst/>
            </a:prstGeom>
            <a:solidFill>
              <a:schemeClr val="lt1"/>
            </a:solidFill>
            <a:ln>
              <a:noFill/>
            </a:ln>
          </p:spPr>
          <p:txBody>
            <a:bodyPr anchorCtr="0" anchor="ctr" bIns="45700" lIns="91425" spcFirstLastPara="1" rIns="91425" wrap="square" tIns="45700">
              <a:normAutofit/>
            </a:bodyPr>
            <a:lstStyle/>
            <a:p>
              <a:pPr indent="-115884" lvl="0" marL="115884" marR="0" rtl="1" algn="r">
                <a:lnSpc>
                  <a:spcPct val="100000"/>
                </a:lnSpc>
                <a:spcBef>
                  <a:spcPts val="0"/>
                </a:spcBef>
                <a:spcAft>
                  <a:spcPts val="0"/>
                </a:spcAft>
                <a:buClr>
                  <a:schemeClr val="dk1"/>
                </a:buClr>
                <a:buSzPts val="1000"/>
                <a:buFont typeface="Tahoma"/>
                <a:buChar char="•"/>
              </a:pPr>
              <a:r>
                <a:rPr b="0" i="0" lang="iw-IL" sz="1000" u="none" cap="none" strike="noStrike">
                  <a:solidFill>
                    <a:schemeClr val="dk1"/>
                  </a:solidFill>
                  <a:latin typeface="Tahoma"/>
                  <a:ea typeface="Tahoma"/>
                  <a:cs typeface="Tahoma"/>
                  <a:sym typeface="Tahoma"/>
                </a:rPr>
                <a:t>נתוני גבייה</a:t>
              </a:r>
              <a:endParaRPr b="0" i="0" sz="1000" u="none" cap="none" strike="noStrike">
                <a:solidFill>
                  <a:schemeClr val="dk1"/>
                </a:solidFill>
                <a:latin typeface="Tahoma"/>
                <a:ea typeface="Tahoma"/>
                <a:cs typeface="Tahoma"/>
                <a:sym typeface="Tahoma"/>
              </a:endParaRPr>
            </a:p>
          </p:txBody>
        </p:sp>
      </p:grpSp>
      <p:grpSp>
        <p:nvGrpSpPr>
          <p:cNvPr id="188" name="Google Shape;188;p22"/>
          <p:cNvGrpSpPr/>
          <p:nvPr/>
        </p:nvGrpSpPr>
        <p:grpSpPr>
          <a:xfrm>
            <a:off x="2535936" y="5010440"/>
            <a:ext cx="1261872" cy="1688592"/>
            <a:chOff x="1926335" y="1219200"/>
            <a:chExt cx="1261872" cy="1688592"/>
          </a:xfrm>
        </p:grpSpPr>
        <p:sp>
          <p:nvSpPr>
            <p:cNvPr id="189" name="Google Shape;189;p22"/>
            <p:cNvSpPr/>
            <p:nvPr/>
          </p:nvSpPr>
          <p:spPr>
            <a:xfrm>
              <a:off x="1926335" y="1219200"/>
              <a:ext cx="1036320" cy="914400"/>
            </a:xfrm>
            <a:prstGeom prst="can">
              <a:avLst>
                <a:gd fmla="val 25000" name="adj"/>
              </a:avLst>
            </a:prstGeom>
            <a:solidFill>
              <a:schemeClr val="accent1"/>
            </a:soli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400"/>
                <a:buFont typeface="Arial"/>
                <a:buNone/>
              </a:pPr>
              <a:r>
                <a:rPr b="0" i="0" lang="iw-IL" sz="1400" u="none" cap="none" strike="noStrike">
                  <a:solidFill>
                    <a:schemeClr val="lt1"/>
                  </a:solidFill>
                  <a:latin typeface="Tahoma"/>
                  <a:ea typeface="Tahoma"/>
                  <a:cs typeface="Tahoma"/>
                  <a:sym typeface="Tahoma"/>
                </a:rPr>
                <a:t>תכנון</a:t>
              </a:r>
              <a:endParaRPr b="0" i="0" sz="1400" u="none" cap="none" strike="noStrike">
                <a:solidFill>
                  <a:schemeClr val="lt1"/>
                </a:solidFill>
                <a:latin typeface="Tahoma"/>
                <a:ea typeface="Tahoma"/>
                <a:cs typeface="Tahoma"/>
                <a:sym typeface="Tahoma"/>
              </a:endParaRPr>
            </a:p>
          </p:txBody>
        </p:sp>
        <p:sp>
          <p:nvSpPr>
            <p:cNvPr id="190" name="Google Shape;190;p22"/>
            <p:cNvSpPr txBox="1"/>
            <p:nvPr/>
          </p:nvSpPr>
          <p:spPr>
            <a:xfrm>
              <a:off x="1981199" y="2286000"/>
              <a:ext cx="1207008" cy="621792"/>
            </a:xfrm>
            <a:prstGeom prst="rect">
              <a:avLst/>
            </a:prstGeom>
            <a:solidFill>
              <a:schemeClr val="lt1"/>
            </a:solidFill>
            <a:ln>
              <a:noFill/>
            </a:ln>
          </p:spPr>
          <p:txBody>
            <a:bodyPr anchorCtr="0" anchor="ctr" bIns="45700" lIns="91425" spcFirstLastPara="1" rIns="91425" wrap="square" tIns="45700">
              <a:normAutofit/>
            </a:bodyPr>
            <a:lstStyle/>
            <a:p>
              <a:pPr indent="-115884" lvl="0" marL="115884" marR="0" rtl="1" algn="r">
                <a:lnSpc>
                  <a:spcPct val="100000"/>
                </a:lnSpc>
                <a:spcBef>
                  <a:spcPts val="0"/>
                </a:spcBef>
                <a:spcAft>
                  <a:spcPts val="0"/>
                </a:spcAft>
                <a:buClr>
                  <a:schemeClr val="dk1"/>
                </a:buClr>
                <a:buSzPts val="1000"/>
                <a:buFont typeface="Tahoma"/>
                <a:buChar char="•"/>
              </a:pPr>
              <a:r>
                <a:rPr b="0" i="0" lang="iw-IL" sz="1000" u="none" cap="none" strike="noStrike">
                  <a:solidFill>
                    <a:schemeClr val="dk1"/>
                  </a:solidFill>
                  <a:latin typeface="Tahoma"/>
                  <a:ea typeface="Tahoma"/>
                  <a:cs typeface="Tahoma"/>
                  <a:sym typeface="Tahoma"/>
                </a:rPr>
                <a:t>תחזיות פעילות לקוחות </a:t>
              </a:r>
              <a:endParaRPr b="0" i="0" sz="1000" u="none" cap="none" strike="noStrike">
                <a:solidFill>
                  <a:schemeClr val="dk1"/>
                </a:solidFill>
                <a:latin typeface="Tahoma"/>
                <a:ea typeface="Tahoma"/>
                <a:cs typeface="Tahoma"/>
                <a:sym typeface="Tahoma"/>
              </a:endParaRPr>
            </a:p>
          </p:txBody>
        </p:sp>
      </p:grpSp>
      <p:grpSp>
        <p:nvGrpSpPr>
          <p:cNvPr id="191" name="Google Shape;191;p22"/>
          <p:cNvGrpSpPr/>
          <p:nvPr/>
        </p:nvGrpSpPr>
        <p:grpSpPr>
          <a:xfrm>
            <a:off x="2740344" y="1094154"/>
            <a:ext cx="7293391" cy="3581400"/>
            <a:chOff x="933984" y="0"/>
            <a:chExt cx="7293391" cy="3581400"/>
          </a:xfrm>
        </p:grpSpPr>
        <p:sp>
          <p:nvSpPr>
            <p:cNvPr id="192" name="Google Shape;192;p22"/>
            <p:cNvSpPr/>
            <p:nvPr/>
          </p:nvSpPr>
          <p:spPr>
            <a:xfrm>
              <a:off x="1018769" y="0"/>
              <a:ext cx="7208606" cy="3581400"/>
            </a:xfrm>
            <a:prstGeom prst="triangle">
              <a:avLst>
                <a:gd fmla="val 50000" name="adj"/>
              </a:avLst>
            </a:prstGeom>
            <a:gradFill>
              <a:gsLst>
                <a:gs pos="0">
                  <a:srgbClr val="8B9CAC"/>
                </a:gs>
                <a:gs pos="34000">
                  <a:srgbClr val="8D9CAE"/>
                </a:gs>
                <a:gs pos="70000">
                  <a:srgbClr val="8E9FB2"/>
                </a:gs>
                <a:gs pos="100000">
                  <a:srgbClr val="99A7B8"/>
                </a:gs>
              </a:gsLst>
              <a:path path="circle">
                <a:fillToRect b="50%" l="50%" r="50%" t="50%"/>
              </a:path>
              <a:tileRect/>
            </a:gradFill>
            <a:ln>
              <a:noFill/>
            </a:ln>
            <a:effectLst>
              <a:outerShdw blurRad="44450" rotWithShape="0" algn="br" dir="2700000" dist="25400">
                <a:srgbClr val="000000">
                  <a:alpha val="6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2"/>
            <p:cNvSpPr/>
            <p:nvPr/>
          </p:nvSpPr>
          <p:spPr>
            <a:xfrm>
              <a:off x="947788" y="483178"/>
              <a:ext cx="7240661" cy="847784"/>
            </a:xfrm>
            <a:prstGeom prst="roundRect">
              <a:avLst>
                <a:gd fmla="val 16667" name="adj"/>
              </a:avLst>
            </a:prstGeom>
            <a:solidFill>
              <a:schemeClr val="lt1">
                <a:alpha val="89411"/>
              </a:schemeClr>
            </a:soli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2"/>
            <p:cNvSpPr txBox="1"/>
            <p:nvPr/>
          </p:nvSpPr>
          <p:spPr>
            <a:xfrm>
              <a:off x="989173" y="524563"/>
              <a:ext cx="7157891" cy="765014"/>
            </a:xfrm>
            <a:prstGeom prst="rect">
              <a:avLst/>
            </a:prstGeom>
            <a:noFill/>
            <a:ln>
              <a:noFill/>
            </a:ln>
          </p:spPr>
          <p:txBody>
            <a:bodyPr anchorCtr="0" anchor="ctr" bIns="125725" lIns="125725" spcFirstLastPara="1" rIns="125725" wrap="square" tIns="125725">
              <a:noAutofit/>
            </a:bodyPr>
            <a:lstStyle/>
            <a:p>
              <a:pPr indent="0" lvl="0" marL="0" marR="0" rtl="1" algn="ctr">
                <a:lnSpc>
                  <a:spcPct val="90000"/>
                </a:lnSpc>
                <a:spcBef>
                  <a:spcPts val="0"/>
                </a:spcBef>
                <a:spcAft>
                  <a:spcPts val="0"/>
                </a:spcAft>
                <a:buClr>
                  <a:schemeClr val="dk1"/>
                </a:buClr>
                <a:buSzPts val="3300"/>
                <a:buFont typeface="Libre Franklin"/>
                <a:buNone/>
              </a:pPr>
              <a:r>
                <a:rPr b="0" i="0" lang="iw-IL" sz="3300" u="none" cap="none" strike="noStrike">
                  <a:solidFill>
                    <a:schemeClr val="dk1"/>
                  </a:solidFill>
                  <a:latin typeface="Tahoma"/>
                  <a:ea typeface="Tahoma"/>
                  <a:cs typeface="Tahoma"/>
                  <a:sym typeface="Tahoma"/>
                </a:rPr>
                <a:t>מנכ"ל - אסטרטגיה</a:t>
              </a:r>
              <a:endParaRPr b="0" i="0" sz="3300" u="none" cap="none" strike="noStrike">
                <a:solidFill>
                  <a:schemeClr val="dk1"/>
                </a:solidFill>
                <a:latin typeface="Tahoma"/>
                <a:ea typeface="Tahoma"/>
                <a:cs typeface="Tahoma"/>
                <a:sym typeface="Tahoma"/>
              </a:endParaRPr>
            </a:p>
          </p:txBody>
        </p:sp>
        <p:sp>
          <p:nvSpPr>
            <p:cNvPr id="195" name="Google Shape;195;p22"/>
            <p:cNvSpPr/>
            <p:nvPr/>
          </p:nvSpPr>
          <p:spPr>
            <a:xfrm>
              <a:off x="933984" y="1436936"/>
              <a:ext cx="7268270" cy="847784"/>
            </a:xfrm>
            <a:prstGeom prst="roundRect">
              <a:avLst>
                <a:gd fmla="val 16667" name="adj"/>
              </a:avLst>
            </a:prstGeom>
            <a:solidFill>
              <a:schemeClr val="lt1">
                <a:alpha val="89411"/>
              </a:schemeClr>
            </a:soli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2"/>
            <p:cNvSpPr txBox="1"/>
            <p:nvPr/>
          </p:nvSpPr>
          <p:spPr>
            <a:xfrm>
              <a:off x="975369" y="1478321"/>
              <a:ext cx="7185500" cy="765014"/>
            </a:xfrm>
            <a:prstGeom prst="rect">
              <a:avLst/>
            </a:prstGeom>
            <a:noFill/>
            <a:ln>
              <a:noFill/>
            </a:ln>
          </p:spPr>
          <p:txBody>
            <a:bodyPr anchorCtr="0" anchor="ctr" bIns="121900" lIns="121900" spcFirstLastPara="1" rIns="121900" wrap="square" tIns="121900">
              <a:noAutofit/>
            </a:bodyPr>
            <a:lstStyle/>
            <a:p>
              <a:pPr indent="0" lvl="0" marL="0" marR="0" rtl="1" algn="ctr">
                <a:lnSpc>
                  <a:spcPct val="90000"/>
                </a:lnSpc>
                <a:spcBef>
                  <a:spcPts val="0"/>
                </a:spcBef>
                <a:spcAft>
                  <a:spcPts val="0"/>
                </a:spcAft>
                <a:buClr>
                  <a:schemeClr val="dk1"/>
                </a:buClr>
                <a:buSzPts val="3200"/>
                <a:buFont typeface="Libre Franklin"/>
                <a:buNone/>
              </a:pPr>
              <a:r>
                <a:rPr b="0" i="0" lang="iw-IL" sz="3200" u="none" cap="none" strike="noStrike">
                  <a:solidFill>
                    <a:schemeClr val="dk1"/>
                  </a:solidFill>
                  <a:latin typeface="Tahoma"/>
                  <a:ea typeface="Tahoma"/>
                  <a:cs typeface="Tahoma"/>
                  <a:sym typeface="Tahoma"/>
                </a:rPr>
                <a:t>שכבת ניהול - טקטיקה</a:t>
              </a:r>
              <a:endParaRPr b="0" i="0" sz="3200" u="none" cap="none" strike="noStrike">
                <a:solidFill>
                  <a:schemeClr val="dk1"/>
                </a:solidFill>
                <a:latin typeface="Tahoma"/>
                <a:ea typeface="Tahoma"/>
                <a:cs typeface="Tahoma"/>
                <a:sym typeface="Tahoma"/>
              </a:endParaRPr>
            </a:p>
          </p:txBody>
        </p:sp>
        <p:sp>
          <p:nvSpPr>
            <p:cNvPr id="197" name="Google Shape;197;p22"/>
            <p:cNvSpPr/>
            <p:nvPr/>
          </p:nvSpPr>
          <p:spPr>
            <a:xfrm>
              <a:off x="933984" y="2390694"/>
              <a:ext cx="7268270" cy="847784"/>
            </a:xfrm>
            <a:prstGeom prst="roundRect">
              <a:avLst>
                <a:gd fmla="val 16667" name="adj"/>
              </a:avLst>
            </a:prstGeom>
            <a:solidFill>
              <a:schemeClr val="lt1">
                <a:alpha val="89411"/>
              </a:schemeClr>
            </a:solidFill>
            <a:ln cap="flat" cmpd="sng" w="12700">
              <a:solidFill>
                <a:schemeClr val="accent1"/>
              </a:solidFill>
              <a:prstDash val="solid"/>
              <a:round/>
              <a:headEnd len="sm" w="sm" type="none"/>
              <a:tailEnd len="sm" w="sm" type="none"/>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2"/>
            <p:cNvSpPr txBox="1"/>
            <p:nvPr/>
          </p:nvSpPr>
          <p:spPr>
            <a:xfrm>
              <a:off x="975369" y="2432079"/>
              <a:ext cx="7185500" cy="765014"/>
            </a:xfrm>
            <a:prstGeom prst="rect">
              <a:avLst/>
            </a:prstGeom>
            <a:noFill/>
            <a:ln>
              <a:noFill/>
            </a:ln>
          </p:spPr>
          <p:txBody>
            <a:bodyPr anchorCtr="0" anchor="ctr" bIns="118100" lIns="118100" spcFirstLastPara="1" rIns="118100" wrap="square" tIns="118100">
              <a:noAutofit/>
            </a:bodyPr>
            <a:lstStyle/>
            <a:p>
              <a:pPr indent="0" lvl="0" marL="0" marR="0" rtl="1" algn="ctr">
                <a:lnSpc>
                  <a:spcPct val="90000"/>
                </a:lnSpc>
                <a:spcBef>
                  <a:spcPts val="0"/>
                </a:spcBef>
                <a:spcAft>
                  <a:spcPts val="0"/>
                </a:spcAft>
                <a:buClr>
                  <a:schemeClr val="dk1"/>
                </a:buClr>
                <a:buSzPts val="3100"/>
                <a:buFont typeface="Libre Franklin"/>
                <a:buNone/>
              </a:pPr>
              <a:r>
                <a:rPr b="0" i="0" lang="iw-IL" sz="3100" u="none" cap="none" strike="noStrike">
                  <a:solidFill>
                    <a:schemeClr val="dk1"/>
                  </a:solidFill>
                  <a:latin typeface="Tahoma"/>
                  <a:ea typeface="Tahoma"/>
                  <a:cs typeface="Tahoma"/>
                  <a:sym typeface="Tahoma"/>
                </a:rPr>
                <a:t>צוות – מידע תפעולי</a:t>
              </a:r>
              <a:endParaRPr b="0" i="0" sz="3100" u="none" cap="none" strike="noStrike">
                <a:solidFill>
                  <a:schemeClr val="dk1"/>
                </a:solidFill>
                <a:latin typeface="Tahoma"/>
                <a:ea typeface="Tahoma"/>
                <a:cs typeface="Tahoma"/>
                <a:sym typeface="Tahoma"/>
              </a:endParaRPr>
            </a:p>
          </p:txBody>
        </p:sp>
      </p:grpSp>
      <p:sp>
        <p:nvSpPr>
          <p:cNvPr id="199" name="Google Shape;199;p22"/>
          <p:cNvSpPr txBox="1"/>
          <p:nvPr/>
        </p:nvSpPr>
        <p:spPr>
          <a:xfrm flipH="1">
            <a:off x="-1062300" y="207781"/>
            <a:ext cx="12351978" cy="1450757"/>
          </a:xfrm>
          <a:prstGeom prst="rect">
            <a:avLst/>
          </a:prstGeom>
          <a:noFill/>
          <a:ln>
            <a:noFill/>
          </a:ln>
        </p:spPr>
        <p:txBody>
          <a:bodyPr anchorCtr="0" anchor="t" bIns="45700" lIns="91425" spcFirstLastPara="1" rIns="91425" wrap="square" tIns="45700">
            <a:normAutofit/>
          </a:bodyPr>
          <a:lstStyle/>
          <a:p>
            <a:pPr indent="0" lvl="0" marL="0" marR="0" rtl="1" algn="r">
              <a:lnSpc>
                <a:spcPct val="90000"/>
              </a:lnSpc>
              <a:spcBef>
                <a:spcPts val="0"/>
              </a:spcBef>
              <a:spcAft>
                <a:spcPts val="0"/>
              </a:spcAft>
              <a:buClr>
                <a:srgbClr val="3F3F3F"/>
              </a:buClr>
              <a:buSzPts val="5400"/>
              <a:buFont typeface="Tahoma"/>
              <a:buNone/>
            </a:pPr>
            <a:r>
              <a:rPr b="0" i="0" lang="iw-IL" sz="5100" u="none" cap="none" strike="noStrike">
                <a:solidFill>
                  <a:srgbClr val="3F3F3F"/>
                </a:solidFill>
                <a:latin typeface="Tahoma"/>
                <a:ea typeface="Tahoma"/>
                <a:cs typeface="Tahoma"/>
                <a:sym typeface="Tahoma"/>
              </a:rPr>
              <a:t>2. התאמה למשתמש – מבטי על שונים</a:t>
            </a:r>
            <a:endParaRPr b="1" i="0" sz="5100" u="none" cap="none" strike="noStrike">
              <a:solidFill>
                <a:srgbClr val="3F3F3F"/>
              </a:solidFill>
              <a:latin typeface="Tahoma"/>
              <a:ea typeface="Tahoma"/>
              <a:cs typeface="Tahoma"/>
              <a:sym typeface="Tahoma"/>
            </a:endParaRPr>
          </a:p>
        </p:txBody>
      </p:sp>
      <p:sp>
        <p:nvSpPr>
          <p:cNvPr id="200" name="Google Shape;200;p22"/>
          <p:cNvSpPr txBox="1"/>
          <p:nvPr/>
        </p:nvSpPr>
        <p:spPr>
          <a:xfrm>
            <a:off x="65707" y="1235997"/>
            <a:ext cx="2354400" cy="2016300"/>
          </a:xfrm>
          <a:prstGeom prst="rect">
            <a:avLst/>
          </a:prstGeom>
          <a:noFill/>
          <a:ln cap="flat" cmpd="sng" w="9525">
            <a:solidFill>
              <a:schemeClr val="accent1"/>
            </a:solidFill>
            <a:prstDash val="lgDash"/>
            <a:round/>
            <a:headEnd len="sm" w="sm" type="none"/>
            <a:tailEnd len="sm" w="sm" type="none"/>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500"/>
              <a:buFont typeface="Arial"/>
              <a:buNone/>
            </a:pPr>
            <a:r>
              <a:rPr b="0" i="0" lang="iw-IL" sz="2500" u="none" cap="none" strike="noStrike">
                <a:solidFill>
                  <a:schemeClr val="dk1"/>
                </a:solidFill>
                <a:latin typeface="Tahoma"/>
                <a:ea typeface="Tahoma"/>
                <a:cs typeface="Tahoma"/>
                <a:sym typeface="Tahoma"/>
              </a:rPr>
              <a:t>כל דרגת ניהול זקוקה לתצוגת נתונים אחרת ולהדגשים שונים</a:t>
            </a:r>
            <a:endParaRPr b="0" i="0" sz="1100" u="none" cap="none" strike="noStrike">
              <a:solidFill>
                <a:srgbClr val="000000"/>
              </a:solidFill>
              <a:latin typeface="Tahoma"/>
              <a:ea typeface="Tahoma"/>
              <a:cs typeface="Tahoma"/>
              <a:sym typeface="Tahoma"/>
            </a:endParaRPr>
          </a:p>
        </p:txBody>
      </p:sp>
      <p:sp>
        <p:nvSpPr>
          <p:cNvPr id="201" name="Google Shape;201;p22"/>
          <p:cNvSpPr txBox="1"/>
          <p:nvPr/>
        </p:nvSpPr>
        <p:spPr>
          <a:xfrm>
            <a:off x="84556" y="3671612"/>
            <a:ext cx="2354400" cy="2786100"/>
          </a:xfrm>
          <a:prstGeom prst="rect">
            <a:avLst/>
          </a:prstGeom>
          <a:noFill/>
          <a:ln cap="flat" cmpd="sng" w="9525">
            <a:solidFill>
              <a:schemeClr val="accent1"/>
            </a:solidFill>
            <a:prstDash val="lgDash"/>
            <a:round/>
            <a:headEnd len="sm" w="sm" type="none"/>
            <a:tailEnd len="sm" w="sm" type="none"/>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500"/>
              <a:buFont typeface="Arial"/>
              <a:buNone/>
            </a:pPr>
            <a:r>
              <a:rPr b="0" i="0" lang="iw-IL" sz="2500" u="none" cap="none" strike="noStrike">
                <a:solidFill>
                  <a:schemeClr val="dk1"/>
                </a:solidFill>
                <a:latin typeface="Tahoma"/>
                <a:ea typeface="Tahoma"/>
                <a:cs typeface="Tahoma"/>
                <a:sym typeface="Tahoma"/>
              </a:rPr>
              <a:t>במידת האפשר נבנה דשבורד המציג מבט על להנהלה וצלילה לנתונים לרמות ניהול שונות</a:t>
            </a:r>
            <a:endParaRPr b="0" i="0" sz="2500" u="none" cap="none" strike="noStrike">
              <a:solidFill>
                <a:schemeClr val="dk1"/>
              </a:solidFill>
              <a:latin typeface="Tahoma"/>
              <a:ea typeface="Tahoma"/>
              <a:cs typeface="Tahoma"/>
              <a:sym typeface="Tahoma"/>
            </a:endParaRPr>
          </a:p>
        </p:txBody>
      </p: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txBox="1"/>
          <p:nvPr>
            <p:ph type="title"/>
          </p:nvPr>
        </p:nvSpPr>
        <p:spPr>
          <a:xfrm flipH="1">
            <a:off x="282908" y="286603"/>
            <a:ext cx="10811812" cy="1450757"/>
          </a:xfrm>
          <a:prstGeom prst="rect">
            <a:avLst/>
          </a:prstGeom>
          <a:noFill/>
          <a:ln>
            <a:noFill/>
          </a:ln>
        </p:spPr>
        <p:txBody>
          <a:bodyPr anchorCtr="0" anchor="b" bIns="45700" lIns="91425" spcFirstLastPara="1" rIns="91425" wrap="square" tIns="45700">
            <a:normAutofit fontScale="90000"/>
          </a:bodyPr>
          <a:lstStyle/>
          <a:p>
            <a:pPr indent="0" lvl="0" marL="0" rtl="1" algn="r">
              <a:lnSpc>
                <a:spcPct val="90000"/>
              </a:lnSpc>
              <a:spcBef>
                <a:spcPts val="0"/>
              </a:spcBef>
              <a:spcAft>
                <a:spcPts val="0"/>
              </a:spcAft>
              <a:buClr>
                <a:srgbClr val="3F3F3F"/>
              </a:buClr>
              <a:buSzPct val="100000"/>
              <a:buFont typeface="Tahoma"/>
              <a:buNone/>
            </a:pPr>
            <a:r>
              <a:rPr lang="iw-IL" sz="5400"/>
              <a:t>3. בחירת הנתונים להצגה – </a:t>
            </a:r>
            <a:br>
              <a:rPr lang="iw-IL" sz="5400"/>
            </a:br>
            <a:r>
              <a:rPr lang="iw-IL" sz="5400"/>
              <a:t>    בצורה מושכלת</a:t>
            </a:r>
            <a:endParaRPr/>
          </a:p>
        </p:txBody>
      </p:sp>
      <p:sp>
        <p:nvSpPr>
          <p:cNvPr id="207" name="Google Shape;207;p23"/>
          <p:cNvSpPr txBox="1"/>
          <p:nvPr>
            <p:ph idx="1" type="body"/>
          </p:nvPr>
        </p:nvSpPr>
        <p:spPr>
          <a:xfrm flipH="1">
            <a:off x="209156" y="2146922"/>
            <a:ext cx="10761461" cy="3760891"/>
          </a:xfrm>
          <a:prstGeom prst="rect">
            <a:avLst/>
          </a:prstGeom>
          <a:noFill/>
          <a:ln>
            <a:noFill/>
          </a:ln>
        </p:spPr>
        <p:txBody>
          <a:bodyPr anchorCtr="0" anchor="t" bIns="45700" lIns="0" spcFirstLastPara="1" rIns="0" wrap="square" tIns="45700">
            <a:noAutofit/>
          </a:bodyPr>
          <a:lstStyle/>
          <a:p>
            <a:pPr indent="-91440" lvl="0" marL="91440" rtl="1" algn="r">
              <a:lnSpc>
                <a:spcPct val="110000"/>
              </a:lnSpc>
              <a:spcBef>
                <a:spcPts val="0"/>
              </a:spcBef>
              <a:spcAft>
                <a:spcPts val="0"/>
              </a:spcAft>
              <a:buClr>
                <a:schemeClr val="dk1"/>
              </a:buClr>
              <a:buSzPts val="3200"/>
              <a:buFont typeface="Noto Sans Symbols"/>
              <a:buChar char="✔"/>
            </a:pPr>
            <a:r>
              <a:rPr lang="iw-IL" sz="3200"/>
              <a:t> </a:t>
            </a:r>
            <a:r>
              <a:rPr lang="iw-IL" sz="2800"/>
              <a:t>השטח בדשבורד מצומצם, והזמן של מקבל ההחלטות קצר.</a:t>
            </a:r>
            <a:endParaRPr sz="1500"/>
          </a:p>
          <a:p>
            <a:pPr indent="-91440" lvl="0" marL="91440" rtl="1" algn="r">
              <a:lnSpc>
                <a:spcPct val="110000"/>
              </a:lnSpc>
              <a:spcBef>
                <a:spcPts val="1400"/>
              </a:spcBef>
              <a:spcAft>
                <a:spcPts val="0"/>
              </a:spcAft>
              <a:buClr>
                <a:schemeClr val="dk1"/>
              </a:buClr>
              <a:buSzPts val="2800"/>
              <a:buFont typeface="Noto Sans Symbols"/>
              <a:buChar char="✔"/>
            </a:pPr>
            <a:r>
              <a:rPr b="1" lang="iw-IL" sz="2800"/>
              <a:t> אין צורך להציג את כל הנתונים </a:t>
            </a:r>
            <a:r>
              <a:rPr lang="iw-IL" sz="2800"/>
              <a:t>שקיימים בארגון או אודות  </a:t>
            </a:r>
            <a:br>
              <a:rPr lang="iw-IL" sz="2800"/>
            </a:br>
            <a:r>
              <a:rPr lang="iw-IL" sz="2800"/>
              <a:t>    הנושא.</a:t>
            </a:r>
            <a:endParaRPr sz="1500"/>
          </a:p>
          <a:p>
            <a:pPr indent="-91440" lvl="0" marL="91440" rtl="1" algn="r">
              <a:lnSpc>
                <a:spcPct val="110000"/>
              </a:lnSpc>
              <a:spcBef>
                <a:spcPts val="1400"/>
              </a:spcBef>
              <a:spcAft>
                <a:spcPts val="0"/>
              </a:spcAft>
              <a:buClr>
                <a:schemeClr val="dk1"/>
              </a:buClr>
              <a:buSzPts val="2800"/>
              <a:buFont typeface="Noto Sans Symbols"/>
              <a:buChar char="✔"/>
            </a:pPr>
            <a:r>
              <a:rPr lang="iw-IL" sz="2800"/>
              <a:t> נבחר את הנתונים שעונים על השאלות אותם המשתמש </a:t>
            </a:r>
            <a:br>
              <a:rPr lang="iw-IL" sz="2800"/>
            </a:br>
            <a:r>
              <a:rPr lang="iw-IL" sz="2800"/>
              <a:t>    הפוטנציאלי בדשבורד ישאל.</a:t>
            </a:r>
            <a:endParaRPr sz="1500"/>
          </a:p>
          <a:p>
            <a:pPr indent="-91440" lvl="0" marL="91440" rtl="1" algn="r">
              <a:lnSpc>
                <a:spcPct val="110000"/>
              </a:lnSpc>
              <a:spcBef>
                <a:spcPts val="1400"/>
              </a:spcBef>
              <a:spcAft>
                <a:spcPts val="0"/>
              </a:spcAft>
              <a:buClr>
                <a:schemeClr val="dk1"/>
              </a:buClr>
              <a:buSzPts val="2800"/>
              <a:buFont typeface="Noto Sans Symbols"/>
              <a:buChar char="✔"/>
            </a:pPr>
            <a:r>
              <a:rPr lang="iw-IL" sz="2800"/>
              <a:t> </a:t>
            </a:r>
            <a:r>
              <a:rPr b="1" lang="iw-IL" sz="2800"/>
              <a:t>כלל האצבע – עליכם לדעת להסביר מדוע בחרתם להציג </a:t>
            </a:r>
            <a:br>
              <a:rPr b="1" lang="iw-IL" sz="2800"/>
            </a:br>
            <a:r>
              <a:rPr b="1" lang="iw-IL" sz="2800"/>
              <a:t>    כל  נתון בדשבורד! אם אין סיבה טובה נוריד מהתצוגה</a:t>
            </a:r>
            <a:r>
              <a:rPr lang="iw-IL" sz="2800"/>
              <a:t>.</a:t>
            </a:r>
            <a:endParaRPr sz="1500"/>
          </a:p>
        </p:txBody>
      </p:sp>
      <p:pic>
        <p:nvPicPr>
          <p:cNvPr id="208" name="Google Shape;208;p23"/>
          <p:cNvPicPr preferRelativeResize="0"/>
          <p:nvPr/>
        </p:nvPicPr>
        <p:blipFill rotWithShape="1">
          <a:blip r:embed="rId3">
            <a:alphaModFix/>
          </a:blip>
          <a:srcRect b="29300" l="0" r="0" t="24806"/>
          <a:stretch/>
        </p:blipFill>
        <p:spPr>
          <a:xfrm>
            <a:off x="0" y="5052"/>
            <a:ext cx="2092187" cy="979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animEffect filter="fade" transition="in">
                                      <p:cBhvr>
                                        <p:cTn dur="1000"/>
                                        <p:tgtEl>
                                          <p:spTgt spid="2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animEffect filter="fade" transition="in">
                                      <p:cBhvr>
                                        <p:cTn dur="1000"/>
                                        <p:tgtEl>
                                          <p:spTgt spid="2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animEffect filter="fade" transition="in">
                                      <p:cBhvr>
                                        <p:cTn dur="1000"/>
                                        <p:tgtEl>
                                          <p:spTgt spid="2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animEffect filter="fade" transition="in">
                                      <p:cBhvr>
                                        <p:cTn dur="1000"/>
                                        <p:tgtEl>
                                          <p:spTgt spid="20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ערכת נושא של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2022-09-27T10:50:44Z</dcterms:created>
  <dc:creator>Perlmutter, Uri</dc:creator>
</cp:coreProperties>
</file>