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GmNFRbIbZloWShn2NUBvRPEgJ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8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2951018" y="2978122"/>
            <a:ext cx="8261494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עיצוב הדשבורד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3258589" y="4156364"/>
            <a:ext cx="79539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חמישי ביצירת Dashboard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423949" y="721721"/>
            <a:ext cx="11388436" cy="3785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לוח מחוונים (דשבורד) </a:t>
            </a:r>
            <a:b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הוא מסך מרוכז המציג טבלאות ותרשימים דינמיים, המשתנים בהתאם לנתונים שהמשתמש בוחר להציג בכלי הסינון הויזואליים (סלייסרים)</a:t>
            </a:r>
            <a:endParaRPr/>
          </a:p>
        </p:txBody>
      </p:sp>
      <p:pic>
        <p:nvPicPr>
          <p:cNvPr descr="A picture containing wall, indoor, white, orange&#10;&#10;Description automatically generated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264622" y="3832167"/>
            <a:ext cx="2734887" cy="273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יצירה ועיצוב דשבורד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עיצוב לוח המחוונים על ידי הוספה של אובייקטים: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4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4"/>
          <p:cNvCxnSpPr/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4"/>
          <p:cNvSpPr txBox="1"/>
          <p:nvPr/>
        </p:nvSpPr>
        <p:spPr>
          <a:xfrm>
            <a:off x="507080" y="2079446"/>
            <a:ext cx="9705626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הוספת חישובים סטטיים:</a:t>
            </a:r>
            <a:b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חישובים על הטבלה שלא מושפעים מכלי הפריסה (סלייסרים)</a:t>
            </a:r>
            <a:endParaRPr b="0" i="0" sz="24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2297906" y="3631227"/>
            <a:ext cx="6942454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הוספת תמונות / אייקונים / צורות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124692" y="4998342"/>
            <a:ext cx="8024927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עיצוב הרמוני:</a:t>
            </a:r>
            <a:b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בחירת פלטת צבעים, גופנים ונראות אחידה עבור מרכיבי הדשבורד</a:t>
            </a:r>
            <a:endParaRPr b="0" i="0" sz="24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031856" y="1009376"/>
            <a:ext cx="10583592" cy="4308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פתחו את קובץ האקסל עליו אתם עובדים.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הגדירו 3 חישובים סטטיים רלוונטיים לנתונים עליהם אתם עובדים ועצבו את הדשבורד בצורה נעימה לעין.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שימו לב לדגשים שניתנו במהלך הסרטון.</a:t>
            </a:r>
            <a:endParaRPr/>
          </a:p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iw-IL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/>
          </a:p>
        </p:txBody>
      </p:sp>
      <p:pic>
        <p:nvPicPr>
          <p:cNvPr descr="A picture containing orange&#10;&#10;Description automatically generated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9066" y="3429000"/>
            <a:ext cx="3291840" cy="3291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