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2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</p:sldIdLst>
  <p:sldSz cy="5143500" cx="9144000"/>
  <p:notesSz cx="6858000" cy="9144000"/>
  <p:embeddedFontLst>
    <p:embeddedFont>
      <p:font typeface="Assistant SemiBold"/>
      <p:regular r:id="rId19"/>
      <p:bold r:id="rId20"/>
    </p:embeddedFont>
    <p:embeddedFont>
      <p:font typeface="Assistant"/>
      <p:regular r:id="rId21"/>
      <p:bold r:id="rId22"/>
    </p:embeddedFont>
    <p:embeddedFont>
      <p:font typeface="Assistant ExtraBold"/>
      <p:bold r:id="rId23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r:id="rId24" roundtripDataSignature="AMtx7mhs/LmIJ7Xa+0G3eNc5oeqQOEwjZ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AssistantSemiBold-bold.fntdata"/><Relationship Id="rId11" Type="http://schemas.openxmlformats.org/officeDocument/2006/relationships/slide" Target="slides/slide7.xml"/><Relationship Id="rId22" Type="http://schemas.openxmlformats.org/officeDocument/2006/relationships/font" Target="fonts/Assistant-bold.fntdata"/><Relationship Id="rId10" Type="http://schemas.openxmlformats.org/officeDocument/2006/relationships/slide" Target="slides/slide6.xml"/><Relationship Id="rId21" Type="http://schemas.openxmlformats.org/officeDocument/2006/relationships/font" Target="fonts/Assistant-regular.fntdata"/><Relationship Id="rId13" Type="http://schemas.openxmlformats.org/officeDocument/2006/relationships/slide" Target="slides/slide9.xml"/><Relationship Id="rId24" Type="http://customschemas.google.com/relationships/presentationmetadata" Target="metadata"/><Relationship Id="rId12" Type="http://schemas.openxmlformats.org/officeDocument/2006/relationships/slide" Target="slides/slide8.xml"/><Relationship Id="rId23" Type="http://schemas.openxmlformats.org/officeDocument/2006/relationships/font" Target="fonts/AssistantExtraBold-bold.fntdata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15" Type="http://schemas.openxmlformats.org/officeDocument/2006/relationships/slide" Target="slides/slide11.xml"/><Relationship Id="rId14" Type="http://schemas.openxmlformats.org/officeDocument/2006/relationships/slide" Target="slides/slide10.xml"/><Relationship Id="rId17" Type="http://schemas.openxmlformats.org/officeDocument/2006/relationships/slide" Target="slides/slide13.xml"/><Relationship Id="rId16" Type="http://schemas.openxmlformats.org/officeDocument/2006/relationships/slide" Target="slides/slide12.xml"/><Relationship Id="rId5" Type="http://schemas.openxmlformats.org/officeDocument/2006/relationships/slide" Target="slides/slide1.xml"/><Relationship Id="rId19" Type="http://schemas.openxmlformats.org/officeDocument/2006/relationships/font" Target="fonts/AssistantSemiBold-regular.fntdata"/><Relationship Id="rId6" Type="http://schemas.openxmlformats.org/officeDocument/2006/relationships/slide" Target="slides/slide2.xml"/><Relationship Id="rId18" Type="http://schemas.openxmlformats.org/officeDocument/2006/relationships/slide" Target="slides/slide14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9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9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9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9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9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9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9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9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9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1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25" name="Google Shape;25;p1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6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Google Shape;157;p19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58" name="Google Shape;158;p19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rPr lang="iw-IL" sz="900"/>
              <a:t>יקר מאוד לארגן נתונים!</a:t>
            </a:r>
            <a:endParaRPr/>
          </a:p>
          <a:p>
            <a: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t/>
            </a:r>
            <a:endParaRPr sz="900"/>
          </a:p>
          <a:p>
            <a: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rPr lang="iw-IL" sz="900"/>
              <a:t>נתונים הם יצירה יקרה מאוד כמקור נתונים, וגם התוצרים שלהם יקרים, ומכאן שנושא זכויות היוצרים קריטי למנתח הנתונים ועליו להיות ערני לכך כדי שלא יפר בשגגה את החוק בנושא זה.</a:t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5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66;p20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67" name="Google Shape;167;p20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rPr lang="iw-IL" sz="900"/>
              <a:t>נהלו דיון קצר בכיתה: האם בעולם של היום, שבו הכול כל כך מונגש וקל להעתקה, לשכפול ולהפצה נושא זכויות היוצרים במידע אלקטרוני עדיין רלוונטי?</a:t>
            </a:r>
            <a:endParaRPr/>
          </a:p>
          <a:p>
            <a: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t/>
            </a:r>
            <a:endParaRPr sz="900"/>
          </a:p>
          <a:p>
            <a: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rPr lang="iw-IL" sz="900"/>
              <a:t>כיצד אם בכלל אפשר לפקח על כך?</a:t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4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Google Shape;175;p21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76" name="Google Shape;176;p21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200"/>
              <a:buFont typeface="Gisha"/>
              <a:buNone/>
            </a:pPr>
            <a:r>
              <a:rPr lang="iw-IL" sz="900">
                <a:solidFill>
                  <a:srgbClr val="595959"/>
                </a:solidFill>
                <a:latin typeface="Gisha"/>
                <a:ea typeface="Gisha"/>
                <a:cs typeface="Gisha"/>
                <a:sym typeface="Gisha"/>
              </a:rPr>
              <a:t>Generative Artificial Intelligence – GAI</a:t>
            </a:r>
            <a:endParaRPr/>
          </a:p>
          <a:p>
            <a: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t/>
            </a:r>
            <a:endParaRPr sz="900">
              <a:solidFill>
                <a:srgbClr val="595959"/>
              </a:solidFill>
              <a:latin typeface="Gisha"/>
              <a:ea typeface="Gisha"/>
              <a:cs typeface="Gisha"/>
              <a:sym typeface="Gisha"/>
            </a:endParaRPr>
          </a:p>
          <a:p>
            <a: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200"/>
              <a:buFont typeface="Gisha"/>
              <a:buNone/>
            </a:pPr>
            <a:r>
              <a:rPr lang="iw-IL" sz="900">
                <a:solidFill>
                  <a:srgbClr val="595959"/>
                </a:solidFill>
                <a:latin typeface="Gisha"/>
                <a:ea typeface="Gisha"/>
                <a:cs typeface="Gisha"/>
                <a:sym typeface="Gisha"/>
              </a:rPr>
              <a:t>יש היום כלי בינה מלאכותית מתקדמים שנקראים מחוללי בינה מלאכותית. </a:t>
            </a:r>
            <a:endParaRPr/>
          </a:p>
          <a:p>
            <a: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200"/>
              <a:buFont typeface="Gisha"/>
              <a:buNone/>
            </a:pPr>
            <a:r>
              <a:rPr lang="iw-IL" sz="900">
                <a:solidFill>
                  <a:srgbClr val="595959"/>
                </a:solidFill>
                <a:latin typeface="Gisha"/>
                <a:ea typeface="Gisha"/>
                <a:cs typeface="Gisha"/>
                <a:sym typeface="Gisha"/>
              </a:rPr>
              <a:t>מחוללים אלה פועלים לרוב באמצעות טקסט - אנחנו כותבים למחשב את מה שאנחנו רוצים לדעת, והוא "מחולל" ומפיק לנו את התשובה.</a:t>
            </a:r>
            <a:endParaRPr sz="900"/>
          </a:p>
          <a:p>
            <a: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t/>
            </a:r>
            <a:endParaRPr sz="900">
              <a:solidFill>
                <a:srgbClr val="595959"/>
              </a:solidFill>
              <a:latin typeface="Gisha"/>
              <a:ea typeface="Gisha"/>
              <a:cs typeface="Gisha"/>
              <a:sym typeface="Gisha"/>
            </a:endParaRPr>
          </a:p>
          <a:p>
            <a: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200"/>
              <a:buFont typeface="Gisha"/>
              <a:buNone/>
            </a:pPr>
            <a:r>
              <a:rPr lang="iw-IL" sz="900">
                <a:solidFill>
                  <a:srgbClr val="595959"/>
                </a:solidFill>
                <a:latin typeface="Gisha"/>
                <a:ea typeface="Gisha"/>
                <a:cs typeface="Gisha"/>
                <a:sym typeface="Gisha"/>
              </a:rPr>
              <a:t>כדי לעשות את העבודה שהמחשב עושה היה עליו ללמוד מכמויות עצומות של דאטה.</a:t>
            </a:r>
            <a:endParaRPr sz="900"/>
          </a:p>
          <a:p>
            <a: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200"/>
              <a:buFont typeface="Gisha"/>
              <a:buNone/>
            </a:pPr>
            <a:r>
              <a:rPr lang="iw-IL" sz="900">
                <a:solidFill>
                  <a:srgbClr val="595959"/>
                </a:solidFill>
                <a:latin typeface="Gisha"/>
                <a:ea typeface="Gisha"/>
                <a:cs typeface="Gisha"/>
                <a:sym typeface="Gisha"/>
              </a:rPr>
              <a:t>אך האם היה לו אישור שימוש בזכויות יוצרים כדי ללמוד מכל הנתונים? נושא זה מורכב מאוד ומהווה בעיה משפטית מאתגרת. </a:t>
            </a:r>
            <a:endParaRPr sz="90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3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Google Shape;184;p22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85" name="Google Shape;185;p22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200"/>
              <a:buFont typeface="Gisha"/>
              <a:buNone/>
            </a:pPr>
            <a:r>
              <a:t/>
            </a:r>
            <a:endParaRPr sz="90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2" name="Shape 1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Google Shape;193;p11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iw-IL"/>
              <a:t>כעת יש לבצע את התרגול שבחוברת האקסל "בדיקת טווח ערכים תקין – תרגול"</a:t>
            </a:r>
            <a:endParaRPr/>
          </a:p>
          <a:p>
            <a:pPr indent="0" lvl="0" marL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94" name="Google Shape;194;p11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4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2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iw-IL" sz="900"/>
              <a:t>נושא השיעור, זכויות יוצרים, הוא חלק מאינפואתיקה במחזור הנתונים.</a:t>
            </a:r>
            <a:endParaRPr/>
          </a:p>
        </p:txBody>
      </p:sp>
      <p:sp>
        <p:nvSpPr>
          <p:cNvPr id="36" name="Google Shape;36;p2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5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iw-IL" sz="900"/>
              <a:t>לפני שנלמד מהן זכויות יוצרים נבין תחילה מהי יצירה.</a:t>
            </a:r>
            <a:endParaRPr/>
          </a:p>
          <a:p>
            <a:pPr indent="0" lvl="0" marL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 sz="900"/>
          </a:p>
          <a:p>
            <a:pPr indent="0" lvl="0" marL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iw-IL" sz="900"/>
              <a:t>מובאת כאן ההגדרה של יצירה על פי האקדמיה ללשון העברית.</a:t>
            </a:r>
            <a:endParaRPr/>
          </a:p>
          <a:p>
            <a:pPr indent="0" lvl="0" marL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iw-IL" sz="900"/>
              <a:t>שימו לב שהמקור (האקדמיה ללשון העברית) מקבל כאן קרדיט שכן הוא יצר את ההגדרה הזו ☺</a:t>
            </a:r>
            <a:endParaRPr/>
          </a:p>
          <a:p>
            <a:pPr indent="0" lvl="0" marL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70" name="Google Shape;70;p15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5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iw-IL"/>
              <a:t>נצפה כעת בסרטון של גב' לזלי סלמון על זכויות יוצרים.</a:t>
            </a:r>
            <a:endParaRPr/>
          </a:p>
          <a:p>
            <a:pPr indent="0" lvl="0" marL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  <a:p>
            <a:pPr indent="0" lvl="0" marL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iw-IL"/>
              <a:t>הסרטון נמצא בקישור:</a:t>
            </a:r>
            <a:endParaRPr/>
          </a:p>
          <a:p>
            <a:pPr indent="0" lvl="0" marL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  <a:p>
            <a:pPr indent="0" lvl="0" marL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iw-IL"/>
              <a:t>https://www.youtube.com/watch?v=h_5zQXtSqFE&amp;t=1s</a:t>
            </a:r>
            <a:endParaRPr/>
          </a:p>
          <a:p>
            <a:pPr indent="0" lvl="0" marL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  <a:p>
            <a:pPr indent="0" lvl="0" marL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iw-IL"/>
              <a:t>ובסרטון על פלגיאט של אותה מרצה:</a:t>
            </a:r>
            <a:endParaRPr/>
          </a:p>
          <a:p>
            <a:pPr indent="0" lvl="0" marL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  <a:p>
            <a:pPr indent="0" lvl="0" marL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iw-IL"/>
              <a:t>https://www.youtube.com/watch?v=TacrmRbX3c0&amp;t=1s</a:t>
            </a:r>
            <a:endParaRPr/>
          </a:p>
          <a:p>
            <a:pPr indent="0" lvl="0" marL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79" name="Google Shape;79;p5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4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90" name="Google Shape;90;p4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 sz="140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3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05" name="Google Shape;105;p3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rPr lang="iw-IL" sz="900"/>
              <a:t>דונו  בכיתה במשך כ-10 דקות בשאלה שמוצגת בשקופית.</a:t>
            </a:r>
            <a:endParaRPr/>
          </a:p>
          <a:p>
            <a: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t/>
            </a:r>
            <a:endParaRPr sz="900"/>
          </a:p>
          <a:p>
            <a: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rPr lang="iw-IL" sz="900"/>
              <a:t>למה שזכויות יוצרים יהיו כל כך חשובות עד שהן נלמדות כנושא במגמה?</a:t>
            </a:r>
            <a:endParaRPr/>
          </a:p>
          <a:p>
            <a: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t/>
            </a:r>
            <a:endParaRPr sz="900"/>
          </a:p>
          <a:p>
            <a: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rPr lang="iw-IL" sz="900"/>
              <a:t>אולי זה נושא חשוב באופן כללי, אבל מה הקשר שלו לעבודת מנתח הנתונים?</a:t>
            </a:r>
            <a:endParaRPr/>
          </a:p>
          <a:p>
            <a:pPr indent="0" lvl="0" marL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16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14" name="Google Shape;114;p16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rPr lang="iw-IL"/>
              <a:t>לזכויות יוצרים יש חשיבות גם בצד כניסת הנתונים למחקר (Input) וגם בצד של יציאת הנתונים והתוצרים שאנו מפיקים מהם (Output).</a:t>
            </a:r>
            <a:endParaRPr/>
          </a:p>
          <a:p>
            <a: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t/>
            </a:r>
            <a:endParaRPr/>
          </a:p>
          <a:p>
            <a: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rPr lang="iw-IL"/>
              <a:t>Input</a:t>
            </a:r>
            <a:endParaRPr/>
          </a:p>
          <a:p>
            <a: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t/>
            </a:r>
            <a:endParaRPr/>
          </a:p>
          <a:p>
            <a: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200"/>
              <a:buFont typeface="Gisha"/>
              <a:buNone/>
            </a:pPr>
            <a:r>
              <a:rPr b="1" lang="iw-IL" sz="900">
                <a:solidFill>
                  <a:srgbClr val="595959"/>
                </a:solidFill>
                <a:latin typeface="Gisha"/>
                <a:ea typeface="Gisha"/>
                <a:cs typeface="Gisha"/>
                <a:sym typeface="Gisha"/>
              </a:rPr>
              <a:t>מקורות נתונים מורשים לשימוש המחקר</a:t>
            </a:r>
            <a:r>
              <a:rPr lang="iw-IL" sz="900">
                <a:solidFill>
                  <a:srgbClr val="595959"/>
                </a:solidFill>
                <a:latin typeface="Gisha"/>
                <a:ea typeface="Gisha"/>
                <a:cs typeface="Gisha"/>
                <a:sym typeface="Gisha"/>
              </a:rPr>
              <a:t> – כבר בשלב איתור מקורות הנתונים והבאתם למחקר </a:t>
            </a:r>
            <a:r>
              <a:rPr lang="iw-IL">
                <a:solidFill>
                  <a:srgbClr val="595959"/>
                </a:solidFill>
                <a:latin typeface="Gisha"/>
                <a:ea typeface="Gisha"/>
                <a:cs typeface="Gisha"/>
                <a:sym typeface="Gisha"/>
              </a:rPr>
              <a:t>על מנתח</a:t>
            </a:r>
            <a:r>
              <a:rPr lang="iw-IL" sz="900">
                <a:solidFill>
                  <a:srgbClr val="595959"/>
                </a:solidFill>
                <a:latin typeface="Gisha"/>
                <a:ea typeface="Gisha"/>
                <a:cs typeface="Gisha"/>
                <a:sym typeface="Gisha"/>
              </a:rPr>
              <a:t> הנתונים לוודא שהוא לא מבצע הפר</a:t>
            </a:r>
            <a:r>
              <a:rPr lang="iw-IL">
                <a:solidFill>
                  <a:srgbClr val="595959"/>
                </a:solidFill>
                <a:latin typeface="Gisha"/>
                <a:ea typeface="Gisha"/>
                <a:cs typeface="Gisha"/>
                <a:sym typeface="Gisha"/>
              </a:rPr>
              <a:t>ה</a:t>
            </a:r>
            <a:r>
              <a:rPr lang="iw-IL" sz="900">
                <a:solidFill>
                  <a:srgbClr val="595959"/>
                </a:solidFill>
                <a:latin typeface="Gisha"/>
                <a:ea typeface="Gisha"/>
                <a:cs typeface="Gisha"/>
                <a:sym typeface="Gisha"/>
              </a:rPr>
              <a:t> של זכויות יוצרים </a:t>
            </a:r>
            <a:endParaRPr/>
          </a:p>
          <a:p>
            <a: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200"/>
              <a:buFont typeface="Gisha"/>
              <a:buNone/>
            </a:pPr>
            <a:r>
              <a:rPr lang="iw-IL" sz="900">
                <a:solidFill>
                  <a:srgbClr val="595959"/>
                </a:solidFill>
                <a:latin typeface="Gisha"/>
                <a:ea typeface="Gisha"/>
                <a:cs typeface="Gisha"/>
                <a:sym typeface="Gisha"/>
              </a:rPr>
              <a:t>ושכל המידע</a:t>
            </a:r>
            <a:r>
              <a:rPr lang="iw-IL">
                <a:solidFill>
                  <a:srgbClr val="595959"/>
                </a:solidFill>
                <a:latin typeface="Gisha"/>
                <a:ea typeface="Gisha"/>
                <a:cs typeface="Gisha"/>
                <a:sym typeface="Gisha"/>
              </a:rPr>
              <a:t>,</a:t>
            </a:r>
            <a:r>
              <a:rPr lang="iw-IL" sz="900">
                <a:solidFill>
                  <a:srgbClr val="595959"/>
                </a:solidFill>
                <a:latin typeface="Gisha"/>
                <a:ea typeface="Gisha"/>
                <a:cs typeface="Gisha"/>
                <a:sym typeface="Gisha"/>
              </a:rPr>
              <a:t> המאמרים והכתבות מותרים לשימוש המחקר</a:t>
            </a:r>
            <a:r>
              <a:rPr lang="iw-IL">
                <a:solidFill>
                  <a:srgbClr val="595959"/>
                </a:solidFill>
                <a:latin typeface="Gisha"/>
                <a:ea typeface="Gisha"/>
                <a:cs typeface="Gisha"/>
                <a:sym typeface="Gisha"/>
              </a:rPr>
              <a:t>,</a:t>
            </a:r>
            <a:r>
              <a:rPr lang="iw-IL" sz="900">
                <a:solidFill>
                  <a:srgbClr val="595959"/>
                </a:solidFill>
                <a:latin typeface="Gisha"/>
                <a:ea typeface="Gisha"/>
                <a:cs typeface="Gisha"/>
                <a:sym typeface="Gisha"/>
              </a:rPr>
              <a:t> אם בקיום הרשאה מפורשת לכך על ידי היוצר ואם לאחר קנייה מקדימה של זכויות השימוש לקראת המחקר.</a:t>
            </a:r>
            <a:endParaRPr/>
          </a:p>
          <a:p>
            <a: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t/>
            </a:r>
            <a:endParaRPr sz="900">
              <a:solidFill>
                <a:srgbClr val="595959"/>
              </a:solidFill>
              <a:latin typeface="Gisha"/>
              <a:ea typeface="Gisha"/>
              <a:cs typeface="Gisha"/>
              <a:sym typeface="Gisha"/>
            </a:endParaRPr>
          </a:p>
          <a:p>
            <a: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200"/>
              <a:buFont typeface="Gisha"/>
              <a:buNone/>
            </a:pPr>
            <a:r>
              <a:rPr lang="iw-IL" sz="900">
                <a:solidFill>
                  <a:srgbClr val="595959"/>
                </a:solidFill>
                <a:latin typeface="Gisha"/>
                <a:ea typeface="Gisha"/>
                <a:cs typeface="Gisha"/>
                <a:sym typeface="Gisha"/>
              </a:rPr>
              <a:t>שימוש בכלי תוכנה – יורחב ב</a:t>
            </a:r>
            <a:r>
              <a:rPr lang="iw-IL">
                <a:solidFill>
                  <a:srgbClr val="595959"/>
                </a:solidFill>
                <a:latin typeface="Gisha"/>
                <a:ea typeface="Gisha"/>
                <a:cs typeface="Gisha"/>
                <a:sym typeface="Gisha"/>
              </a:rPr>
              <a:t>שקופית</a:t>
            </a:r>
            <a:r>
              <a:rPr lang="iw-IL" sz="900">
                <a:solidFill>
                  <a:srgbClr val="595959"/>
                </a:solidFill>
                <a:latin typeface="Gisha"/>
                <a:ea typeface="Gisha"/>
                <a:cs typeface="Gisha"/>
                <a:sym typeface="Gisha"/>
              </a:rPr>
              <a:t> הבאה</a:t>
            </a:r>
            <a:endParaRPr/>
          </a:p>
          <a:p>
            <a: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200"/>
              <a:buFont typeface="Gisha"/>
              <a:buNone/>
            </a:pPr>
            <a:r>
              <a:rPr lang="iw-IL" sz="900">
                <a:solidFill>
                  <a:srgbClr val="595959"/>
                </a:solidFill>
                <a:latin typeface="Gisha"/>
                <a:ea typeface="Gisha"/>
                <a:cs typeface="Gisha"/>
                <a:sym typeface="Gisha"/>
              </a:rPr>
              <a:t> </a:t>
            </a:r>
            <a:endParaRPr/>
          </a:p>
          <a:p>
            <a: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200"/>
              <a:buFont typeface="Gisha"/>
              <a:buNone/>
            </a:pPr>
            <a:r>
              <a:rPr lang="iw-IL" sz="900">
                <a:solidFill>
                  <a:srgbClr val="595959"/>
                </a:solidFill>
                <a:latin typeface="Gisha"/>
                <a:ea typeface="Gisha"/>
                <a:cs typeface="Gisha"/>
                <a:sym typeface="Gisha"/>
              </a:rPr>
              <a:t>Output</a:t>
            </a:r>
            <a:endParaRPr/>
          </a:p>
          <a:p>
            <a: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t/>
            </a:r>
            <a:endParaRPr sz="900">
              <a:solidFill>
                <a:srgbClr val="595959"/>
              </a:solidFill>
              <a:latin typeface="Gisha"/>
              <a:ea typeface="Gisha"/>
              <a:cs typeface="Gisha"/>
              <a:sym typeface="Gisha"/>
            </a:endParaRPr>
          </a:p>
          <a:p>
            <a: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200"/>
              <a:buFont typeface="Gisha"/>
              <a:buNone/>
            </a:pPr>
            <a:r>
              <a:rPr b="1" lang="iw-IL" sz="900">
                <a:solidFill>
                  <a:srgbClr val="595959"/>
                </a:solidFill>
                <a:latin typeface="Gisha"/>
                <a:ea typeface="Gisha"/>
                <a:cs typeface="Gisha"/>
                <a:sym typeface="Gisha"/>
              </a:rPr>
              <a:t>זכויות יוצרים של הארגון</a:t>
            </a:r>
            <a:r>
              <a:rPr lang="iw-IL" sz="900">
                <a:solidFill>
                  <a:srgbClr val="595959"/>
                </a:solidFill>
                <a:latin typeface="Gisha"/>
                <a:ea typeface="Gisha"/>
                <a:cs typeface="Gisha"/>
                <a:sym typeface="Gisha"/>
              </a:rPr>
              <a:t> – הנתונים והתוצרים שלהם הם "הזהב החדש", והם יקרים מפז. </a:t>
            </a:r>
            <a:endParaRPr/>
          </a:p>
          <a:p>
            <a: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200"/>
              <a:buFont typeface="Gisha"/>
              <a:buNone/>
            </a:pPr>
            <a:r>
              <a:rPr lang="iw-IL" sz="900">
                <a:solidFill>
                  <a:srgbClr val="595959"/>
                </a:solidFill>
                <a:latin typeface="Gisha"/>
                <a:ea typeface="Gisha"/>
                <a:cs typeface="Gisha"/>
                <a:sym typeface="Gisha"/>
              </a:rPr>
              <a:t>לרוב אף יהיו רכושו של הארגון שבו בוצע המחקר ו</a:t>
            </a:r>
            <a:r>
              <a:rPr lang="iw-IL">
                <a:solidFill>
                  <a:srgbClr val="595959"/>
                </a:solidFill>
                <a:latin typeface="Gisha"/>
                <a:ea typeface="Gisha"/>
                <a:cs typeface="Gisha"/>
                <a:sym typeface="Gisha"/>
              </a:rPr>
              <a:t>למנתח </a:t>
            </a:r>
            <a:r>
              <a:rPr lang="iw-IL" sz="900">
                <a:solidFill>
                  <a:srgbClr val="595959"/>
                </a:solidFill>
                <a:latin typeface="Gisha"/>
                <a:ea typeface="Gisha"/>
                <a:cs typeface="Gisha"/>
                <a:sym typeface="Gisha"/>
              </a:rPr>
              <a:t>הנתונים יהיה אסור לפרסמם או להוציאם מחוץ לארגון.</a:t>
            </a:r>
            <a:endParaRPr/>
          </a:p>
          <a:p>
            <a: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t/>
            </a:r>
            <a:endParaRPr/>
          </a:p>
          <a:p>
            <a: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rPr lang="iw-IL"/>
              <a:t>מתן קרדיט – (בהקשר של נושא פלגיאט שלמדנו) בעת הצגת התוצרים מנתח הנתונים צריך לתת קרדיט ליוצר התוכן אם הדבר רלוונטי.</a:t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6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p17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28" name="Google Shape;128;p17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rPr lang="iw-IL" sz="900"/>
              <a:t>נרחיב כעת על נושא השימוש בכלי תוכנה בהקשר זכויות היוצרים ומניעת הפרתן.</a:t>
            </a:r>
            <a:endParaRPr/>
          </a:p>
          <a:p>
            <a: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t/>
            </a:r>
            <a:endParaRPr sz="900"/>
          </a:p>
          <a:p>
            <a: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rPr lang="iw-IL" sz="900"/>
              <a:t>ההתפתחות הטכנולוגית מאפשרת למנתח הנתונים לנתח נתונים רבים בעזרת כלי תוכנה מתאימים ומתקדמים.</a:t>
            </a:r>
            <a:endParaRPr/>
          </a:p>
          <a:p>
            <a: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t/>
            </a:r>
            <a:endParaRPr sz="900"/>
          </a:p>
          <a:p>
            <a: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rPr lang="iw-IL" sz="900"/>
              <a:t>השימוש בכלים אלה עשוי להיות כרוך בתשלום. שימוש בכלים מסוג זה ללא תשלום הוא הפרת זכויות יוצרים וממש גנבה.</a:t>
            </a:r>
            <a:endParaRPr/>
          </a:p>
          <a:p>
            <a: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t/>
            </a:r>
            <a:endParaRPr sz="900"/>
          </a:p>
          <a:p>
            <a: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rPr lang="iw-IL" sz="900"/>
              <a:t>יש תוכנות רבות וידועות שהן קוד פתוח (Open Source) המאפשרות שימוש פתוח לציבור הרחב ללא עלות ואף יכולת גישה לקוד של התוכנה כדי לעדכנו או להוסיף לו אלגוריתמים ולשפרו. </a:t>
            </a:r>
            <a:endParaRPr/>
          </a:p>
          <a:p>
            <a: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rPr lang="iw-IL" sz="900"/>
              <a:t>דוגמה לכך היא שפת ה-Python שהיא כלי פופולרי ביותר כיום לניתוח נתונים באופן מתקדם.</a:t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8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p18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40" name="Google Shape;140;p18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t/>
            </a:r>
            <a:endParaRPr sz="900"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6.png"/><Relationship Id="rId3" Type="http://schemas.openxmlformats.org/officeDocument/2006/relationships/image" Target="../media/image5.png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6.png"/><Relationship Id="rId3" Type="http://schemas.openxmlformats.org/officeDocument/2006/relationships/image" Target="../media/image5.png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" type="tx">
  <p:cSld name="TITLE_AND_BODY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Google Shape;7;p1" id="10" name="Google Shape;10;p13"/>
          <p:cNvPicPr preferRelativeResize="0"/>
          <p:nvPr/>
        </p:nvPicPr>
        <p:blipFill rotWithShape="1">
          <a:blip r:embed="rId2">
            <a:alphaModFix/>
          </a:blip>
          <a:srcRect b="25722" l="4362" r="4569" t="19277"/>
          <a:stretch/>
        </p:blipFill>
        <p:spPr>
          <a:xfrm>
            <a:off x="8062575" y="4413899"/>
            <a:ext cx="875052" cy="528477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Google Shape;11;p13"/>
          <p:cNvSpPr/>
          <p:nvPr/>
        </p:nvSpPr>
        <p:spPr>
          <a:xfrm>
            <a:off x="-1" y="5051375"/>
            <a:ext cx="9144002" cy="92102"/>
          </a:xfrm>
          <a:prstGeom prst="rect">
            <a:avLst/>
          </a:prstGeom>
          <a:solidFill>
            <a:srgbClr val="FFC926"/>
          </a:solidFill>
          <a:ln>
            <a:noFill/>
          </a:ln>
        </p:spPr>
        <p:txBody>
          <a:bodyPr anchorCtr="0" anchor="ctr" bIns="45700" lIns="45700" spcFirstLastPara="1" rIns="45700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ssistant"/>
              <a:buNone/>
            </a:pPr>
            <a:r>
              <a:t/>
            </a:r>
            <a:endParaRPr b="0" i="0" sz="12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" name="Google Shape;12;p13"/>
          <p:cNvSpPr/>
          <p:nvPr/>
        </p:nvSpPr>
        <p:spPr>
          <a:xfrm>
            <a:off x="-2700" y="2696"/>
            <a:ext cx="3561603" cy="199503"/>
          </a:xfrm>
          <a:prstGeom prst="rect">
            <a:avLst/>
          </a:prstGeom>
          <a:solidFill>
            <a:srgbClr val="EEEEEE"/>
          </a:solidFill>
          <a:ln>
            <a:noFill/>
          </a:ln>
        </p:spPr>
        <p:txBody>
          <a:bodyPr anchorCtr="0" anchor="ctr" bIns="45700" lIns="45700" spcFirstLastPara="1" rIns="45700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ssistant"/>
              <a:buNone/>
            </a:pPr>
            <a:r>
              <a:t/>
            </a:r>
            <a:endParaRPr b="0" i="0" sz="12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Google Shape;135;p15" id="13" name="Google Shape;13;p1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 rot="351193">
            <a:off x="255009" y="4496940"/>
            <a:ext cx="511994" cy="306046"/>
          </a:xfrm>
          <a:prstGeom prst="rect">
            <a:avLst/>
          </a:prstGeom>
          <a:noFill/>
          <a:ln>
            <a:noFill/>
          </a:ln>
        </p:spPr>
      </p:pic>
      <p:sp>
        <p:nvSpPr>
          <p:cNvPr id="14" name="Google Shape;14;p13"/>
          <p:cNvSpPr txBox="1"/>
          <p:nvPr>
            <p:ph idx="12" type="sldNum"/>
          </p:nvPr>
        </p:nvSpPr>
        <p:spPr>
          <a:xfrm>
            <a:off x="212107" y="4553064"/>
            <a:ext cx="306305" cy="335249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00" lIns="91400" spcFirstLastPara="1" rIns="91400" wrap="square" tIns="91400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32752"/>
              </a:buClr>
              <a:buSzPts val="900"/>
              <a:buFont typeface="Assistant SemiBold"/>
              <a:buNone/>
              <a:defRPr b="0" i="0" sz="900" u="none" cap="none" strike="noStrike">
                <a:solidFill>
                  <a:srgbClr val="232752"/>
                </a:solidFill>
                <a:latin typeface="Assistant SemiBold"/>
                <a:ea typeface="Assistant SemiBold"/>
                <a:cs typeface="Assistant SemiBold"/>
                <a:sym typeface="Assistant SemiBold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32752"/>
              </a:buClr>
              <a:buSzPts val="900"/>
              <a:buFont typeface="Assistant SemiBold"/>
              <a:buNone/>
              <a:defRPr b="0" i="0" sz="900" u="none" cap="none" strike="noStrike">
                <a:solidFill>
                  <a:srgbClr val="232752"/>
                </a:solidFill>
                <a:latin typeface="Assistant SemiBold"/>
                <a:ea typeface="Assistant SemiBold"/>
                <a:cs typeface="Assistant SemiBold"/>
                <a:sym typeface="Assistant SemiBold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32752"/>
              </a:buClr>
              <a:buSzPts val="900"/>
              <a:buFont typeface="Assistant SemiBold"/>
              <a:buNone/>
              <a:defRPr b="0" i="0" sz="900" u="none" cap="none" strike="noStrike">
                <a:solidFill>
                  <a:srgbClr val="232752"/>
                </a:solidFill>
                <a:latin typeface="Assistant SemiBold"/>
                <a:ea typeface="Assistant SemiBold"/>
                <a:cs typeface="Assistant SemiBold"/>
                <a:sym typeface="Assistant SemiBold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32752"/>
              </a:buClr>
              <a:buSzPts val="900"/>
              <a:buFont typeface="Assistant SemiBold"/>
              <a:buNone/>
              <a:defRPr b="0" i="0" sz="900" u="none" cap="none" strike="noStrike">
                <a:solidFill>
                  <a:srgbClr val="232752"/>
                </a:solidFill>
                <a:latin typeface="Assistant SemiBold"/>
                <a:ea typeface="Assistant SemiBold"/>
                <a:cs typeface="Assistant SemiBold"/>
                <a:sym typeface="Assistant SemiBold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32752"/>
              </a:buClr>
              <a:buSzPts val="900"/>
              <a:buFont typeface="Assistant SemiBold"/>
              <a:buNone/>
              <a:defRPr b="0" i="0" sz="900" u="none" cap="none" strike="noStrike">
                <a:solidFill>
                  <a:srgbClr val="232752"/>
                </a:solidFill>
                <a:latin typeface="Assistant SemiBold"/>
                <a:ea typeface="Assistant SemiBold"/>
                <a:cs typeface="Assistant SemiBold"/>
                <a:sym typeface="Assistant SemiBold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32752"/>
              </a:buClr>
              <a:buSzPts val="900"/>
              <a:buFont typeface="Assistant SemiBold"/>
              <a:buNone/>
              <a:defRPr b="0" i="0" sz="900" u="none" cap="none" strike="noStrike">
                <a:solidFill>
                  <a:srgbClr val="232752"/>
                </a:solidFill>
                <a:latin typeface="Assistant SemiBold"/>
                <a:ea typeface="Assistant SemiBold"/>
                <a:cs typeface="Assistant SemiBold"/>
                <a:sym typeface="Assistant SemiBold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32752"/>
              </a:buClr>
              <a:buSzPts val="900"/>
              <a:buFont typeface="Assistant SemiBold"/>
              <a:buNone/>
              <a:defRPr b="0" i="0" sz="900" u="none" cap="none" strike="noStrike">
                <a:solidFill>
                  <a:srgbClr val="232752"/>
                </a:solidFill>
                <a:latin typeface="Assistant SemiBold"/>
                <a:ea typeface="Assistant SemiBold"/>
                <a:cs typeface="Assistant SemiBold"/>
                <a:sym typeface="Assistant SemiBold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32752"/>
              </a:buClr>
              <a:buSzPts val="900"/>
              <a:buFont typeface="Assistant SemiBold"/>
              <a:buNone/>
              <a:defRPr b="0" i="0" sz="900" u="none" cap="none" strike="noStrike">
                <a:solidFill>
                  <a:srgbClr val="232752"/>
                </a:solidFill>
                <a:latin typeface="Assistant SemiBold"/>
                <a:ea typeface="Assistant SemiBold"/>
                <a:cs typeface="Assistant SemiBold"/>
                <a:sym typeface="Assistant SemiBold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32752"/>
              </a:buClr>
              <a:buSzPts val="900"/>
              <a:buFont typeface="Assistant SemiBold"/>
              <a:buNone/>
              <a:defRPr b="0" i="0" sz="900" u="none" cap="none" strike="noStrike">
                <a:solidFill>
                  <a:srgbClr val="232752"/>
                </a:solidFill>
                <a:latin typeface="Assistant SemiBold"/>
                <a:ea typeface="Assistant SemiBold"/>
                <a:cs typeface="Assistant SemiBold"/>
                <a:sym typeface="Assistant SemiBold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w-IL"/>
              <a:t>‹#›</a:t>
            </a:fld>
            <a:endParaRPr/>
          </a:p>
        </p:txBody>
      </p:sp>
      <p:sp>
        <p:nvSpPr>
          <p:cNvPr id="15" name="Google Shape;15;p13"/>
          <p:cNvSpPr txBox="1"/>
          <p:nvPr/>
        </p:nvSpPr>
        <p:spPr>
          <a:xfrm>
            <a:off x="7137317" y="56673"/>
            <a:ext cx="1879738" cy="398749"/>
          </a:xfrm>
          <a:prstGeom prst="rect">
            <a:avLst/>
          </a:prstGeom>
          <a:noFill/>
          <a:ln>
            <a:noFill/>
          </a:ln>
        </p:spPr>
        <p:txBody>
          <a:bodyPr anchorCtr="0" anchor="t" bIns="91400" lIns="91400" spcFirstLastPara="1" rIns="91400" wrap="square" tIns="91400">
            <a:sp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32752"/>
              </a:buClr>
              <a:buSzPts val="1300"/>
              <a:buFont typeface="Assistant ExtraBold"/>
              <a:buNone/>
            </a:pPr>
            <a:r>
              <a:rPr b="0" i="0" lang="iw-IL" sz="1300" u="none" cap="none" strike="noStrike">
                <a:solidFill>
                  <a:srgbClr val="232752"/>
                </a:solidFill>
                <a:latin typeface="Assistant ExtraBold"/>
                <a:ea typeface="Assistant ExtraBold"/>
                <a:cs typeface="Assistant ExtraBold"/>
                <a:sym typeface="Assistant ExtraBold"/>
              </a:rPr>
              <a:t>זכויות יוצרים</a:t>
            </a:r>
            <a:endParaRPr b="0" i="0" sz="1200" u="none" cap="none" strike="noStrike">
              <a:solidFill>
                <a:srgbClr val="23275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16" name="Google Shape;16;p13"/>
          <p:cNvCxnSpPr>
            <a:stCxn id="15" idx="2"/>
          </p:cNvCxnSpPr>
          <p:nvPr/>
        </p:nvCxnSpPr>
        <p:spPr>
          <a:xfrm flipH="1" rot="10800000">
            <a:off x="8077186" y="445222"/>
            <a:ext cx="837900" cy="10200"/>
          </a:xfrm>
          <a:prstGeom prst="straightConnector1">
            <a:avLst/>
          </a:prstGeom>
          <a:noFill/>
          <a:ln cap="flat" cmpd="sng" w="9525">
            <a:solidFill>
              <a:srgbClr val="918D8E"/>
            </a:solidFill>
            <a:prstDash val="dot"/>
            <a:round/>
            <a:headEnd len="sm" w="sm" type="none"/>
            <a:tailEnd len="sm" w="sm" type="none"/>
          </a:ln>
        </p:spPr>
      </p:cxnSp>
    </p:spTree>
  </p:cSld>
  <p:clrMapOvr>
    <a:masterClrMapping/>
  </p:clrMapOvr>
  <p:extLst>
    <p:ext uri="{DCECCB84-F9BA-43D5-87BE-67443E8EF086}">
      <p15:sldGuideLst>
        <p15:guide id="1" orient="horz" pos="1620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" type="title">
  <p:cSld name="TITLE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14"/>
          <p:cNvSpPr/>
          <p:nvPr/>
        </p:nvSpPr>
        <p:spPr>
          <a:xfrm>
            <a:off x="0" y="5051375"/>
            <a:ext cx="9144000" cy="92102"/>
          </a:xfrm>
          <a:prstGeom prst="rect">
            <a:avLst/>
          </a:prstGeom>
          <a:solidFill>
            <a:srgbClr val="FFC926"/>
          </a:solidFill>
          <a:ln>
            <a:noFill/>
          </a:ln>
        </p:spPr>
        <p:txBody>
          <a:bodyPr anchorCtr="0" anchor="ctr" bIns="45700" lIns="45700" spcFirstLastPara="1" rIns="45700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ssistant"/>
              <a:buNone/>
            </a:pPr>
            <a:r>
              <a:t/>
            </a:r>
            <a:endParaRPr b="0" i="0" sz="12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" name="Google Shape;19;p14"/>
          <p:cNvSpPr/>
          <p:nvPr/>
        </p:nvSpPr>
        <p:spPr>
          <a:xfrm>
            <a:off x="-2699" y="2696"/>
            <a:ext cx="3561602" cy="199504"/>
          </a:xfrm>
          <a:prstGeom prst="rect">
            <a:avLst/>
          </a:prstGeom>
          <a:solidFill>
            <a:srgbClr val="EEEEEE"/>
          </a:solidFill>
          <a:ln>
            <a:noFill/>
          </a:ln>
        </p:spPr>
        <p:txBody>
          <a:bodyPr anchorCtr="0" anchor="ctr" bIns="45700" lIns="45700" spcFirstLastPara="1" rIns="45700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ssistant"/>
              <a:buNone/>
            </a:pPr>
            <a:r>
              <a:t/>
            </a:r>
            <a:endParaRPr b="0" i="0" sz="12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" name="Google Shape;20;p14"/>
          <p:cNvSpPr txBox="1"/>
          <p:nvPr/>
        </p:nvSpPr>
        <p:spPr>
          <a:xfrm>
            <a:off x="212107" y="4553064"/>
            <a:ext cx="306305" cy="335249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00" lIns="91400" spcFirstLastPara="1" rIns="91400" wrap="square" tIns="91400">
            <a:norm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32752"/>
              </a:buClr>
              <a:buSzPts val="900"/>
              <a:buFont typeface="Assistant SemiBold"/>
              <a:buNone/>
            </a:pPr>
            <a:fld id="{00000000-1234-1234-1234-123412341234}" type="slidenum">
              <a:rPr b="0" i="0" lang="iw-IL" sz="900" u="none" cap="none" strike="noStrike">
                <a:solidFill>
                  <a:srgbClr val="232752"/>
                </a:solidFill>
                <a:latin typeface="Assistant SemiBold"/>
                <a:ea typeface="Assistant SemiBold"/>
                <a:cs typeface="Assistant SemiBold"/>
                <a:sym typeface="Assistant SemiBold"/>
              </a:rPr>
              <a:t>‹#›</a:t>
            </a:fld>
            <a:endParaRPr b="0" i="0" sz="900" u="none" cap="none" strike="noStrike">
              <a:solidFill>
                <a:srgbClr val="232752"/>
              </a:solidFill>
              <a:latin typeface="Assistant SemiBold"/>
              <a:ea typeface="Assistant SemiBold"/>
              <a:cs typeface="Assistant SemiBold"/>
              <a:sym typeface="Assistant SemiBold"/>
            </a:endParaRPr>
          </a:p>
        </p:txBody>
      </p:sp>
      <p:pic>
        <p:nvPicPr>
          <p:cNvPr descr="Google Shape;7;p1" id="21" name="Google Shape;21;p14"/>
          <p:cNvPicPr preferRelativeResize="0"/>
          <p:nvPr/>
        </p:nvPicPr>
        <p:blipFill rotWithShape="1">
          <a:blip r:embed="rId2">
            <a:alphaModFix/>
          </a:blip>
          <a:srcRect b="25722" l="4362" r="4569" t="19277"/>
          <a:stretch/>
        </p:blipFill>
        <p:spPr>
          <a:xfrm>
            <a:off x="8062575" y="4413899"/>
            <a:ext cx="875052" cy="528477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Google Shape;135;p15" id="22" name="Google Shape;22;p1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 rot="351193">
            <a:off x="255009" y="4496940"/>
            <a:ext cx="511994" cy="30604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extLst>
    <p:ext uri="{DCECCB84-F9BA-43D5-87BE-67443E8EF086}">
      <p15:sldGuideLst>
        <p15:guide id="1" orient="horz" pos="1620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2"/>
          <p:cNvSpPr txBox="1"/>
          <p:nvPr>
            <p:ph type="title"/>
          </p:nvPr>
        </p:nvSpPr>
        <p:spPr>
          <a:xfrm>
            <a:off x="628650" y="273843"/>
            <a:ext cx="7886700" cy="994173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34275" spcFirstLastPara="1" rIns="34275" wrap="square" tIns="34275">
            <a:normAutofit/>
          </a:bodyPr>
          <a:lstStyle>
            <a:lvl1pPr lvl="0" marR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Calibri"/>
              <a:buNone/>
              <a:defRPr b="0" i="0" sz="3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1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Calibri"/>
              <a:buNone/>
              <a:defRPr b="0" i="0" sz="3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1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Calibri"/>
              <a:buNone/>
              <a:defRPr b="0" i="0" sz="3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1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Calibri"/>
              <a:buNone/>
              <a:defRPr b="0" i="0" sz="3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1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Calibri"/>
              <a:buNone/>
              <a:defRPr b="0" i="0" sz="3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1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Calibri"/>
              <a:buNone/>
              <a:defRPr b="0" i="0" sz="3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1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Calibri"/>
              <a:buNone/>
              <a:defRPr b="0" i="0" sz="3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1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Calibri"/>
              <a:buNone/>
              <a:defRPr b="0" i="0" sz="3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1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Calibri"/>
              <a:buNone/>
              <a:defRPr b="0" i="0" sz="3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p12"/>
          <p:cNvSpPr txBox="1"/>
          <p:nvPr>
            <p:ph idx="1" type="body"/>
          </p:nvPr>
        </p:nvSpPr>
        <p:spPr>
          <a:xfrm>
            <a:off x="628650" y="1369218"/>
            <a:ext cx="7886700" cy="3263505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34275" spcFirstLastPara="1" rIns="34275" wrap="square" tIns="34275">
            <a:normAutofit/>
          </a:bodyPr>
          <a:lstStyle>
            <a:lvl1pPr indent="-355600" lvl="0" marL="457200" marR="0" rtl="0" algn="r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55600" lvl="1" marL="914400" marR="0" rtl="0" algn="r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r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r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r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1" algn="r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1" algn="r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1" algn="r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1" algn="r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12"/>
          <p:cNvSpPr txBox="1"/>
          <p:nvPr>
            <p:ph idx="12" type="sldNum"/>
          </p:nvPr>
        </p:nvSpPr>
        <p:spPr>
          <a:xfrm>
            <a:off x="628650" y="4812657"/>
            <a:ext cx="197143" cy="183055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34275" spcFirstLastPara="1" rIns="34275" wrap="square" tIns="34275">
            <a:spAutoFit/>
          </a:bodyPr>
          <a:lstStyle>
            <a:lvl1pPr indent="0" lvl="0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1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w-IL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  <p:extLst>
    <p:ext uri="{27BBF7A9-308A-43DC-89C8-2F10F3537804}">
      <p15:sldGuideLst>
        <p15:guide id="1" orient="horz" pos="1620">
          <p15:clr>
            <a:srgbClr val="F26B43"/>
          </p15:clr>
        </p15:guide>
        <p15:guide id="2" pos="288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6.png"/><Relationship Id="rId4" Type="http://schemas.openxmlformats.org/officeDocument/2006/relationships/image" Target="../media/image12.png"/><Relationship Id="rId5" Type="http://schemas.openxmlformats.org/officeDocument/2006/relationships/image" Target="../media/image5.png"/><Relationship Id="rId6" Type="http://schemas.openxmlformats.org/officeDocument/2006/relationships/image" Target="../media/image3.jp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12.png"/><Relationship Id="rId4" Type="http://schemas.openxmlformats.org/officeDocument/2006/relationships/image" Target="../media/image20.pn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12.png"/><Relationship Id="rId4" Type="http://schemas.openxmlformats.org/officeDocument/2006/relationships/image" Target="../media/image22.png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12.png"/><Relationship Id="rId4" Type="http://schemas.openxmlformats.org/officeDocument/2006/relationships/image" Target="../media/image20.png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Relationship Id="rId3" Type="http://schemas.openxmlformats.org/officeDocument/2006/relationships/image" Target="../media/image12.png"/><Relationship Id="rId4" Type="http://schemas.openxmlformats.org/officeDocument/2006/relationships/image" Target="../media/image20.png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Relationship Id="rId3" Type="http://schemas.openxmlformats.org/officeDocument/2006/relationships/image" Target="../media/image12.png"/><Relationship Id="rId4" Type="http://schemas.openxmlformats.org/officeDocument/2006/relationships/image" Target="../media/image5.png"/><Relationship Id="rId5" Type="http://schemas.openxmlformats.org/officeDocument/2006/relationships/image" Target="../media/image29.png"/><Relationship Id="rId6" Type="http://schemas.openxmlformats.org/officeDocument/2006/relationships/hyperlink" Target="https://pixabay.com/" TargetMode="External"/><Relationship Id="rId7" Type="http://schemas.openxmlformats.org/officeDocument/2006/relationships/hyperlink" Target="http://www.shutterstock.com/" TargetMode="External"/></Relationships>
</file>

<file path=ppt/slides/_rels/slide2.xml.rels><?xml version="1.0" encoding="UTF-8" standalone="yes"?><Relationships xmlns="http://schemas.openxmlformats.org/package/2006/relationships"><Relationship Id="rId11" Type="http://schemas.openxmlformats.org/officeDocument/2006/relationships/image" Target="../media/image8.png"/><Relationship Id="rId10" Type="http://schemas.openxmlformats.org/officeDocument/2006/relationships/image" Target="../media/image13.png"/><Relationship Id="rId13" Type="http://schemas.openxmlformats.org/officeDocument/2006/relationships/image" Target="../media/image11.png"/><Relationship Id="rId12" Type="http://schemas.openxmlformats.org/officeDocument/2006/relationships/image" Target="../media/image17.pn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2.png"/><Relationship Id="rId4" Type="http://schemas.openxmlformats.org/officeDocument/2006/relationships/image" Target="../media/image9.png"/><Relationship Id="rId9" Type="http://schemas.openxmlformats.org/officeDocument/2006/relationships/image" Target="../media/image10.png"/><Relationship Id="rId5" Type="http://schemas.openxmlformats.org/officeDocument/2006/relationships/image" Target="../media/image1.png"/><Relationship Id="rId6" Type="http://schemas.openxmlformats.org/officeDocument/2006/relationships/image" Target="../media/image28.png"/><Relationship Id="rId7" Type="http://schemas.openxmlformats.org/officeDocument/2006/relationships/image" Target="../media/image14.png"/><Relationship Id="rId8" Type="http://schemas.openxmlformats.org/officeDocument/2006/relationships/image" Target="../media/image19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2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hyperlink" Target="https://www.youtube.com/watch?v=h_5zQXtSqFE&amp;t=1s" TargetMode="External"/><Relationship Id="rId4" Type="http://schemas.openxmlformats.org/officeDocument/2006/relationships/image" Target="../media/image16.jpg"/><Relationship Id="rId5" Type="http://schemas.openxmlformats.org/officeDocument/2006/relationships/image" Target="../media/image12.png"/><Relationship Id="rId6" Type="http://schemas.openxmlformats.org/officeDocument/2006/relationships/hyperlink" Target="https://www.youtube.com/watch?v=TacrmRbX3c0&amp;t=1s" TargetMode="External"/><Relationship Id="rId7" Type="http://schemas.openxmlformats.org/officeDocument/2006/relationships/hyperlink" Target="https://www.youtube.com/watch?v=h_5zQXtSqFE&amp;t=1s" TargetMode="Externa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12.png"/><Relationship Id="rId4" Type="http://schemas.openxmlformats.org/officeDocument/2006/relationships/image" Target="../media/image24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12.png"/><Relationship Id="rId4" Type="http://schemas.openxmlformats.org/officeDocument/2006/relationships/image" Target="../media/image22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12.png"/><Relationship Id="rId4" Type="http://schemas.openxmlformats.org/officeDocument/2006/relationships/image" Target="../media/image20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12.png"/><Relationship Id="rId4" Type="http://schemas.openxmlformats.org/officeDocument/2006/relationships/image" Target="../media/image20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12.png"/><Relationship Id="rId4" Type="http://schemas.openxmlformats.org/officeDocument/2006/relationships/image" Target="../media/image20.png"/><Relationship Id="rId5" Type="http://schemas.openxmlformats.org/officeDocument/2006/relationships/image" Target="../media/image24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6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Google Shape;55;p13" id="27" name="Google Shape;27;p1"/>
          <p:cNvPicPr preferRelativeResize="0"/>
          <p:nvPr/>
        </p:nvPicPr>
        <p:blipFill rotWithShape="1">
          <a:blip r:embed="rId3">
            <a:alphaModFix/>
          </a:blip>
          <a:srcRect b="25722" l="4362" r="4571" t="19277"/>
          <a:stretch/>
        </p:blipFill>
        <p:spPr>
          <a:xfrm>
            <a:off x="6779769" y="477672"/>
            <a:ext cx="1666303" cy="1006356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Google Shape;60;p13" id="28" name="Google Shape;28;p1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 rot="3173668">
            <a:off x="5649963" y="1530371"/>
            <a:ext cx="302879" cy="668401"/>
          </a:xfrm>
          <a:prstGeom prst="rect">
            <a:avLst/>
          </a:prstGeom>
          <a:noFill/>
          <a:ln>
            <a:noFill/>
          </a:ln>
        </p:spPr>
      </p:pic>
      <p:sp>
        <p:nvSpPr>
          <p:cNvPr id="29" name="Google Shape;29;p1"/>
          <p:cNvSpPr txBox="1"/>
          <p:nvPr/>
        </p:nvSpPr>
        <p:spPr>
          <a:xfrm>
            <a:off x="5637600" y="2036447"/>
            <a:ext cx="2808472" cy="1279649"/>
          </a:xfrm>
          <a:prstGeom prst="rect">
            <a:avLst/>
          </a:prstGeom>
          <a:noFill/>
          <a:ln>
            <a:noFill/>
          </a:ln>
        </p:spPr>
        <p:txBody>
          <a:bodyPr anchorCtr="0" anchor="t" bIns="68550" lIns="68550" spcFirstLastPara="1" rIns="68550" wrap="square" tIns="68550">
            <a:spAutoFit/>
          </a:bodyPr>
          <a:lstStyle/>
          <a:p>
            <a:pPr indent="0" lvl="0" marL="0" marR="0" rtl="1" algn="r">
              <a:lnSpc>
                <a:spcPct val="102777"/>
              </a:lnSpc>
              <a:spcBef>
                <a:spcPts val="0"/>
              </a:spcBef>
              <a:spcAft>
                <a:spcPts val="0"/>
              </a:spcAft>
              <a:buClr>
                <a:srgbClr val="232752"/>
              </a:buClr>
              <a:buSzPts val="3600"/>
              <a:buFont typeface="Assistant ExtraBold"/>
              <a:buNone/>
            </a:pPr>
            <a:r>
              <a:rPr b="0" i="0" lang="iw-IL" sz="3600" u="none" cap="none" strike="noStrike">
                <a:solidFill>
                  <a:srgbClr val="232752"/>
                </a:solidFill>
                <a:latin typeface="Assistant ExtraBold"/>
                <a:ea typeface="Assistant ExtraBold"/>
                <a:cs typeface="Assistant ExtraBold"/>
                <a:sym typeface="Assistant ExtraBold"/>
              </a:rPr>
              <a:t>זכויות יוצרים</a:t>
            </a:r>
            <a:endParaRPr/>
          </a:p>
          <a:p>
            <a:pPr indent="0" lvl="0" marL="0" marR="0" rtl="1" algn="r">
              <a:lnSpc>
                <a:spcPct val="102777"/>
              </a:lnSpc>
              <a:spcBef>
                <a:spcPts val="0"/>
              </a:spcBef>
              <a:spcAft>
                <a:spcPts val="0"/>
              </a:spcAft>
              <a:buClr>
                <a:srgbClr val="232752"/>
              </a:buClr>
              <a:buSzPts val="3600"/>
              <a:buFont typeface="Assistant ExtraBold"/>
              <a:buNone/>
            </a:pPr>
            <a:r>
              <a:rPr b="0" i="0" lang="iw-IL" sz="3600" u="none" cap="none" strike="noStrike">
                <a:solidFill>
                  <a:srgbClr val="00B0F0"/>
                </a:solidFill>
                <a:latin typeface="Assistant ExtraBold"/>
                <a:ea typeface="Assistant ExtraBold"/>
                <a:cs typeface="Assistant ExtraBold"/>
                <a:sym typeface="Assistant ExtraBold"/>
              </a:rPr>
              <a:t>Copyrights</a:t>
            </a:r>
            <a:endParaRPr b="0" i="0" sz="1200" u="none" cap="none" strike="noStrike">
              <a:solidFill>
                <a:srgbClr val="00B0F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0" name="Google Shape;30;p1"/>
          <p:cNvSpPr/>
          <p:nvPr/>
        </p:nvSpPr>
        <p:spPr>
          <a:xfrm>
            <a:off x="34755" y="4400441"/>
            <a:ext cx="8937972" cy="621935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34275" lIns="34275" spcFirstLastPara="1" rIns="34275" wrap="square" tIns="34275">
            <a:noAutofit/>
          </a:bodyPr>
          <a:lstStyle/>
          <a:p>
            <a: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</a:pPr>
            <a:r>
              <a:t/>
            </a:r>
            <a:endParaRPr b="0" i="0" sz="12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Google Shape;62;p13" id="31" name="Google Shape;31;p1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 rot="-2133876">
            <a:off x="7680410" y="3831199"/>
            <a:ext cx="837786" cy="500777"/>
          </a:xfrm>
          <a:prstGeom prst="rect">
            <a:avLst/>
          </a:prstGeom>
          <a:noFill/>
          <a:ln>
            <a:noFill/>
          </a:ln>
        </p:spPr>
      </p:pic>
      <p:sp>
        <p:nvSpPr>
          <p:cNvPr id="32" name="Google Shape;32;p1"/>
          <p:cNvSpPr/>
          <p:nvPr/>
        </p:nvSpPr>
        <p:spPr>
          <a:xfrm>
            <a:off x="7450453" y="33410"/>
            <a:ext cx="1585291" cy="515714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34275" lIns="34275" spcFirstLastPara="1" rIns="34275" wrap="square" tIns="34275">
            <a:noAutofit/>
          </a:bodyPr>
          <a:lstStyle/>
          <a:p>
            <a: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</a:pPr>
            <a:r>
              <a:t/>
            </a:r>
            <a:endParaRPr b="0" i="0" sz="12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33" name="Google Shape;33;p1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812228" y="647789"/>
            <a:ext cx="3954015" cy="384792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9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p19"/>
          <p:cNvSpPr txBox="1"/>
          <p:nvPr>
            <p:ph idx="12" type="sldNum"/>
          </p:nvPr>
        </p:nvSpPr>
        <p:spPr>
          <a:xfrm>
            <a:off x="265028" y="4553064"/>
            <a:ext cx="298308" cy="335249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00" lIns="91400" spcFirstLastPara="1" rIns="91400" wrap="square" tIns="91400">
            <a:norm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32752"/>
              </a:buClr>
              <a:buSzPts val="900"/>
              <a:buFont typeface="Assistant SemiBold"/>
              <a:buNone/>
            </a:pPr>
            <a:fld id="{00000000-1234-1234-1234-123412341234}" type="slidenum">
              <a:rPr b="0" i="0" lang="iw-IL" sz="900" u="none" cap="none" strike="noStrike">
                <a:solidFill>
                  <a:srgbClr val="232752"/>
                </a:solidFill>
                <a:latin typeface="Assistant SemiBold"/>
                <a:ea typeface="Assistant SemiBold"/>
                <a:cs typeface="Assistant SemiBold"/>
                <a:sym typeface="Assistant SemiBold"/>
              </a:rPr>
              <a:t>‹#›</a:t>
            </a:fld>
            <a:endParaRPr b="0" i="0" sz="900" u="none" cap="none" strike="noStrike">
              <a:solidFill>
                <a:srgbClr val="232752"/>
              </a:solidFill>
              <a:latin typeface="Assistant SemiBold"/>
              <a:ea typeface="Assistant SemiBold"/>
              <a:cs typeface="Assistant SemiBold"/>
              <a:sym typeface="Assistant SemiBold"/>
            </a:endParaRPr>
          </a:p>
        </p:txBody>
      </p:sp>
      <p:sp>
        <p:nvSpPr>
          <p:cNvPr id="161" name="Google Shape;161;p19"/>
          <p:cNvSpPr txBox="1"/>
          <p:nvPr/>
        </p:nvSpPr>
        <p:spPr>
          <a:xfrm>
            <a:off x="4049486" y="514456"/>
            <a:ext cx="4668090" cy="707184"/>
          </a:xfrm>
          <a:prstGeom prst="rect">
            <a:avLst/>
          </a:prstGeom>
          <a:noFill/>
          <a:ln>
            <a:noFill/>
          </a:ln>
        </p:spPr>
        <p:txBody>
          <a:bodyPr anchorCtr="0" anchor="t" bIns="68550" lIns="68550" spcFirstLastPara="1" rIns="68550" wrap="square" tIns="68550">
            <a:spAutoFit/>
          </a:bodyPr>
          <a:lstStyle/>
          <a:p>
            <a:pPr indent="0" lvl="0" marL="0" marR="0" rtl="1" algn="r">
              <a:lnSpc>
                <a:spcPct val="132142"/>
              </a:lnSpc>
              <a:spcBef>
                <a:spcPts val="0"/>
              </a:spcBef>
              <a:spcAft>
                <a:spcPts val="0"/>
              </a:spcAft>
              <a:buClr>
                <a:srgbClr val="00B0F0"/>
              </a:buClr>
              <a:buSzPts val="2800"/>
              <a:buFont typeface="Assistant ExtraBold"/>
              <a:buNone/>
            </a:pPr>
            <a:r>
              <a:rPr b="0" i="0" lang="iw-IL" sz="2800" u="none" cap="none" strike="noStrike">
                <a:solidFill>
                  <a:srgbClr val="00B0F0"/>
                </a:solidFill>
                <a:latin typeface="Assistant ExtraBold"/>
                <a:ea typeface="Assistant ExtraBold"/>
                <a:cs typeface="Assistant ExtraBold"/>
                <a:sym typeface="Assistant ExtraBold"/>
              </a:rPr>
              <a:t>זכויות יוצרים בניתוח נתונים</a:t>
            </a:r>
            <a:endParaRPr b="0" i="0" sz="2800" u="none" cap="none" strike="noStrike">
              <a:solidFill>
                <a:srgbClr val="00B0F0"/>
              </a:solidFill>
              <a:latin typeface="Assistant ExtraBold"/>
              <a:ea typeface="Assistant ExtraBold"/>
              <a:cs typeface="Assistant ExtraBold"/>
              <a:sym typeface="Assistant ExtraBold"/>
            </a:endParaRPr>
          </a:p>
        </p:txBody>
      </p:sp>
      <p:pic>
        <p:nvPicPr>
          <p:cNvPr descr="Google Shape;60;p13" id="162" name="Google Shape;162;p1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 rot="3173668">
            <a:off x="4361085" y="314138"/>
            <a:ext cx="271944" cy="600133"/>
          </a:xfrm>
          <a:prstGeom prst="rect">
            <a:avLst/>
          </a:prstGeom>
          <a:noFill/>
          <a:ln>
            <a:noFill/>
          </a:ln>
        </p:spPr>
      </p:pic>
      <p:pic>
        <p:nvPicPr>
          <p:cNvPr id="163" name="Google Shape;163;p19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4888904" y="1622800"/>
            <a:ext cx="1290035" cy="1254058"/>
          </a:xfrm>
          <a:prstGeom prst="rect">
            <a:avLst/>
          </a:prstGeom>
          <a:noFill/>
          <a:ln>
            <a:noFill/>
          </a:ln>
        </p:spPr>
      </p:pic>
      <p:sp>
        <p:nvSpPr>
          <p:cNvPr id="164" name="Google Shape;164;p19"/>
          <p:cNvSpPr/>
          <p:nvPr/>
        </p:nvSpPr>
        <p:spPr>
          <a:xfrm>
            <a:off x="2204358" y="1679950"/>
            <a:ext cx="2029975" cy="2042964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 cap="flat" cmpd="sng" w="19050">
            <a:solidFill>
              <a:srgbClr val="00B0F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iw-IL" sz="1600" u="none" cap="none" strike="noStrike">
                <a:solidFill>
                  <a:srgbClr val="232752"/>
                </a:solidFill>
                <a:latin typeface="Assistant"/>
                <a:ea typeface="Assistant"/>
                <a:cs typeface="Assistant"/>
                <a:sym typeface="Assistant"/>
              </a:rPr>
              <a:t>זכרו!</a:t>
            </a:r>
            <a:endParaRPr b="1" i="0" sz="1600" u="none" cap="none" strike="noStrike">
              <a:solidFill>
                <a:srgbClr val="232752"/>
              </a:solidFill>
              <a:latin typeface="Assistant"/>
              <a:ea typeface="Assistant"/>
              <a:cs typeface="Assistant"/>
              <a:sym typeface="Assistant"/>
            </a:endParaRPr>
          </a:p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600" u="none" cap="none" strike="noStrike">
              <a:solidFill>
                <a:srgbClr val="232752"/>
              </a:solidFill>
              <a:latin typeface="Assistant SemiBold"/>
              <a:ea typeface="Assistant SemiBold"/>
              <a:cs typeface="Assistant SemiBold"/>
              <a:sym typeface="Assistant SemiBold"/>
            </a:endParaRPr>
          </a:p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iw-IL" sz="1600" u="none" cap="none" strike="noStrike">
                <a:solidFill>
                  <a:srgbClr val="232752"/>
                </a:solidFill>
                <a:latin typeface="Assistant SemiBold"/>
                <a:ea typeface="Assistant SemiBold"/>
                <a:cs typeface="Assistant SemiBold"/>
                <a:sym typeface="Assistant SemiBold"/>
              </a:rPr>
              <a:t>נתונים הם האוצר החדש. </a:t>
            </a:r>
            <a:endParaRPr/>
          </a:p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iw-IL" sz="1600" u="none" cap="none" strike="noStrike">
                <a:solidFill>
                  <a:srgbClr val="232752"/>
                </a:solidFill>
                <a:latin typeface="Assistant SemiBold"/>
                <a:ea typeface="Assistant SemiBold"/>
                <a:cs typeface="Assistant SemiBold"/>
                <a:sym typeface="Assistant SemiBold"/>
              </a:rPr>
              <a:t>נתונים והתוצרים מהם הם נכס, יצירה יקרה מאוד!</a:t>
            </a:r>
            <a:endParaRPr b="0" i="0" sz="1600" u="none" cap="none" strike="noStrike">
              <a:solidFill>
                <a:srgbClr val="232752"/>
              </a:solidFill>
              <a:latin typeface="Assistant SemiBold"/>
              <a:ea typeface="Assistant SemiBold"/>
              <a:cs typeface="Assistant SemiBold"/>
              <a:sym typeface="Assistant SemiBold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8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Google Shape;169;p20"/>
          <p:cNvSpPr txBox="1"/>
          <p:nvPr>
            <p:ph idx="12" type="sldNum"/>
          </p:nvPr>
        </p:nvSpPr>
        <p:spPr>
          <a:xfrm>
            <a:off x="265027" y="4553064"/>
            <a:ext cx="290143" cy="335249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00" lIns="91400" spcFirstLastPara="1" rIns="91400" wrap="square" tIns="91400">
            <a:norm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32752"/>
              </a:buClr>
              <a:buSzPts val="900"/>
              <a:buFont typeface="Assistant SemiBold"/>
              <a:buNone/>
            </a:pPr>
            <a:fld id="{00000000-1234-1234-1234-123412341234}" type="slidenum">
              <a:rPr b="0" i="0" lang="iw-IL" sz="900" u="none" cap="none" strike="noStrike">
                <a:solidFill>
                  <a:srgbClr val="232752"/>
                </a:solidFill>
                <a:latin typeface="Assistant SemiBold"/>
                <a:ea typeface="Assistant SemiBold"/>
                <a:cs typeface="Assistant SemiBold"/>
                <a:sym typeface="Assistant SemiBold"/>
              </a:rPr>
              <a:t>‹#›</a:t>
            </a:fld>
            <a:endParaRPr b="0" i="0" sz="900" u="none" cap="none" strike="noStrike">
              <a:solidFill>
                <a:srgbClr val="232752"/>
              </a:solidFill>
              <a:latin typeface="Assistant SemiBold"/>
              <a:ea typeface="Assistant SemiBold"/>
              <a:cs typeface="Assistant SemiBold"/>
              <a:sym typeface="Assistant SemiBold"/>
            </a:endParaRPr>
          </a:p>
        </p:txBody>
      </p:sp>
      <p:sp>
        <p:nvSpPr>
          <p:cNvPr id="170" name="Google Shape;170;p20"/>
          <p:cNvSpPr txBox="1"/>
          <p:nvPr/>
        </p:nvSpPr>
        <p:spPr>
          <a:xfrm>
            <a:off x="4049486" y="514456"/>
            <a:ext cx="4668090" cy="707184"/>
          </a:xfrm>
          <a:prstGeom prst="rect">
            <a:avLst/>
          </a:prstGeom>
          <a:noFill/>
          <a:ln>
            <a:noFill/>
          </a:ln>
        </p:spPr>
        <p:txBody>
          <a:bodyPr anchorCtr="0" anchor="t" bIns="68550" lIns="68550" spcFirstLastPara="1" rIns="68550" wrap="square" tIns="68550">
            <a:spAutoFit/>
          </a:bodyPr>
          <a:lstStyle/>
          <a:p>
            <a:pPr indent="0" lvl="0" marL="0" marR="0" rtl="1" algn="r">
              <a:lnSpc>
                <a:spcPct val="132142"/>
              </a:lnSpc>
              <a:spcBef>
                <a:spcPts val="0"/>
              </a:spcBef>
              <a:spcAft>
                <a:spcPts val="0"/>
              </a:spcAft>
              <a:buClr>
                <a:srgbClr val="00B0F0"/>
              </a:buClr>
              <a:buSzPts val="2800"/>
              <a:buFont typeface="Assistant ExtraBold"/>
              <a:buNone/>
            </a:pPr>
            <a:r>
              <a:rPr b="0" i="0" lang="iw-IL" sz="2800" u="none" cap="none" strike="noStrike">
                <a:solidFill>
                  <a:srgbClr val="00B0F0"/>
                </a:solidFill>
                <a:latin typeface="Assistant ExtraBold"/>
                <a:ea typeface="Assistant ExtraBold"/>
                <a:cs typeface="Assistant ExtraBold"/>
                <a:sym typeface="Assistant ExtraBold"/>
              </a:rPr>
              <a:t>זכויות יוצרים בניתוח נתונים</a:t>
            </a:r>
            <a:endParaRPr b="0" i="0" sz="2800" u="none" cap="none" strike="noStrike">
              <a:solidFill>
                <a:srgbClr val="00B0F0"/>
              </a:solidFill>
              <a:latin typeface="Assistant ExtraBold"/>
              <a:ea typeface="Assistant ExtraBold"/>
              <a:cs typeface="Assistant ExtraBold"/>
              <a:sym typeface="Assistant ExtraBold"/>
            </a:endParaRPr>
          </a:p>
        </p:txBody>
      </p:sp>
      <p:pic>
        <p:nvPicPr>
          <p:cNvPr descr="Google Shape;60;p13" id="171" name="Google Shape;171;p2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 rot="3173668">
            <a:off x="4361085" y="314138"/>
            <a:ext cx="271944" cy="600133"/>
          </a:xfrm>
          <a:prstGeom prst="rect">
            <a:avLst/>
          </a:prstGeom>
          <a:noFill/>
          <a:ln>
            <a:noFill/>
          </a:ln>
        </p:spPr>
      </p:pic>
      <p:sp>
        <p:nvSpPr>
          <p:cNvPr id="172" name="Google Shape;172;p20"/>
          <p:cNvSpPr txBox="1"/>
          <p:nvPr/>
        </p:nvSpPr>
        <p:spPr>
          <a:xfrm>
            <a:off x="1755322" y="3225513"/>
            <a:ext cx="5474928" cy="75709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iw-IL" sz="1800" u="none" cap="none" strike="noStrike">
                <a:solidFill>
                  <a:srgbClr val="232752"/>
                </a:solidFill>
                <a:latin typeface="Assistant"/>
                <a:ea typeface="Assistant"/>
                <a:cs typeface="Assistant"/>
                <a:sym typeface="Assistant"/>
              </a:rPr>
              <a:t>דיון: האם באמת יש לנו אפשרות להגן על זכויות יוצרים</a:t>
            </a:r>
            <a:endParaRPr b="1" i="0" sz="1800" u="none" cap="none" strike="noStrike">
              <a:solidFill>
                <a:srgbClr val="232752"/>
              </a:solidFill>
              <a:latin typeface="Assistant"/>
              <a:ea typeface="Assistant"/>
              <a:cs typeface="Assistant"/>
              <a:sym typeface="Assistant"/>
            </a:endParaRPr>
          </a:p>
          <a:p>
            <a:pPr indent="0" lvl="0" marL="0" marR="0" rtl="1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iw-IL" sz="1800" u="none" cap="none" strike="noStrike">
                <a:solidFill>
                  <a:srgbClr val="232752"/>
                </a:solidFill>
                <a:latin typeface="Assistant"/>
                <a:ea typeface="Assistant"/>
                <a:cs typeface="Assistant"/>
                <a:sym typeface="Assistant"/>
              </a:rPr>
              <a:t>ביצירות שמתבססות על נתונים?</a:t>
            </a:r>
            <a:endParaRPr b="1" i="0" sz="1800" u="none" cap="none" strike="noStrike">
              <a:solidFill>
                <a:srgbClr val="232752"/>
              </a:solidFill>
              <a:latin typeface="Assistant"/>
              <a:ea typeface="Assistant"/>
              <a:cs typeface="Assistant"/>
              <a:sym typeface="Assistant"/>
            </a:endParaRPr>
          </a:p>
        </p:txBody>
      </p:sp>
      <p:pic>
        <p:nvPicPr>
          <p:cNvPr id="173" name="Google Shape;173;p20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3935187" y="1853991"/>
            <a:ext cx="1115198" cy="111771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7" name="Shape 1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Google Shape;178;p21"/>
          <p:cNvSpPr txBox="1"/>
          <p:nvPr>
            <p:ph idx="12" type="sldNum"/>
          </p:nvPr>
        </p:nvSpPr>
        <p:spPr>
          <a:xfrm>
            <a:off x="265028" y="4553064"/>
            <a:ext cx="314636" cy="335249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00" lIns="91400" spcFirstLastPara="1" rIns="91400" wrap="square" tIns="91400">
            <a:norm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32752"/>
              </a:buClr>
              <a:buSzPts val="900"/>
              <a:buFont typeface="Assistant SemiBold"/>
              <a:buNone/>
            </a:pPr>
            <a:fld id="{00000000-1234-1234-1234-123412341234}" type="slidenum">
              <a:rPr b="0" i="0" lang="iw-IL" sz="900" u="none" cap="none" strike="noStrike">
                <a:solidFill>
                  <a:srgbClr val="232752"/>
                </a:solidFill>
                <a:latin typeface="Assistant SemiBold"/>
                <a:ea typeface="Assistant SemiBold"/>
                <a:cs typeface="Assistant SemiBold"/>
                <a:sym typeface="Assistant SemiBold"/>
              </a:rPr>
              <a:t>‹#›</a:t>
            </a:fld>
            <a:endParaRPr b="0" i="0" sz="900" u="none" cap="none" strike="noStrike">
              <a:solidFill>
                <a:srgbClr val="232752"/>
              </a:solidFill>
              <a:latin typeface="Assistant SemiBold"/>
              <a:ea typeface="Assistant SemiBold"/>
              <a:cs typeface="Assistant SemiBold"/>
              <a:sym typeface="Assistant SemiBold"/>
            </a:endParaRPr>
          </a:p>
        </p:txBody>
      </p:sp>
      <p:sp>
        <p:nvSpPr>
          <p:cNvPr id="179" name="Google Shape;179;p21"/>
          <p:cNvSpPr txBox="1"/>
          <p:nvPr/>
        </p:nvSpPr>
        <p:spPr>
          <a:xfrm>
            <a:off x="4049486" y="514456"/>
            <a:ext cx="4668090" cy="707184"/>
          </a:xfrm>
          <a:prstGeom prst="rect">
            <a:avLst/>
          </a:prstGeom>
          <a:noFill/>
          <a:ln>
            <a:noFill/>
          </a:ln>
        </p:spPr>
        <p:txBody>
          <a:bodyPr anchorCtr="0" anchor="t" bIns="68550" lIns="68550" spcFirstLastPara="1" rIns="68550" wrap="square" tIns="68550">
            <a:spAutoFit/>
          </a:bodyPr>
          <a:lstStyle/>
          <a:p>
            <a:pPr indent="0" lvl="0" marL="0" marR="0" rtl="1" algn="r">
              <a:lnSpc>
                <a:spcPct val="132142"/>
              </a:lnSpc>
              <a:spcBef>
                <a:spcPts val="0"/>
              </a:spcBef>
              <a:spcAft>
                <a:spcPts val="0"/>
              </a:spcAft>
              <a:buClr>
                <a:srgbClr val="00B0F0"/>
              </a:buClr>
              <a:buSzPts val="2800"/>
              <a:buFont typeface="Assistant ExtraBold"/>
              <a:buNone/>
            </a:pPr>
            <a:r>
              <a:rPr b="0" i="0" lang="iw-IL" sz="2800" u="none" cap="none" strike="noStrike">
                <a:solidFill>
                  <a:srgbClr val="00B0F0"/>
                </a:solidFill>
                <a:latin typeface="Assistant ExtraBold"/>
                <a:ea typeface="Assistant ExtraBold"/>
                <a:cs typeface="Assistant ExtraBold"/>
                <a:sym typeface="Assistant ExtraBold"/>
              </a:rPr>
              <a:t>זכויות יוצרים בניתוח נתונים</a:t>
            </a:r>
            <a:endParaRPr b="0" i="0" sz="2800" u="none" cap="none" strike="noStrike">
              <a:solidFill>
                <a:srgbClr val="00B0F0"/>
              </a:solidFill>
              <a:latin typeface="Assistant ExtraBold"/>
              <a:ea typeface="Assistant ExtraBold"/>
              <a:cs typeface="Assistant ExtraBold"/>
              <a:sym typeface="Assistant ExtraBold"/>
            </a:endParaRPr>
          </a:p>
        </p:txBody>
      </p:sp>
      <p:pic>
        <p:nvPicPr>
          <p:cNvPr descr="Google Shape;60;p13" id="180" name="Google Shape;180;p2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 rot="3173668">
            <a:off x="4361085" y="314138"/>
            <a:ext cx="271944" cy="600133"/>
          </a:xfrm>
          <a:prstGeom prst="rect">
            <a:avLst/>
          </a:prstGeom>
          <a:noFill/>
          <a:ln>
            <a:noFill/>
          </a:ln>
        </p:spPr>
      </p:pic>
      <p:sp>
        <p:nvSpPr>
          <p:cNvPr id="181" name="Google Shape;181;p21"/>
          <p:cNvSpPr/>
          <p:nvPr/>
        </p:nvSpPr>
        <p:spPr>
          <a:xfrm>
            <a:off x="4148964" y="1679950"/>
            <a:ext cx="2029975" cy="2042964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 cap="flat" cmpd="sng" w="19050">
            <a:solidFill>
              <a:srgbClr val="00B0F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iw-IL" sz="1600" u="none" cap="none" strike="noStrike">
                <a:solidFill>
                  <a:srgbClr val="232752"/>
                </a:solidFill>
                <a:latin typeface="Assistant SemiBold"/>
                <a:ea typeface="Assistant SemiBold"/>
                <a:cs typeface="Assistant SemiBold"/>
                <a:sym typeface="Assistant SemiBold"/>
              </a:rPr>
              <a:t>Generative Artificial Intelligence</a:t>
            </a:r>
            <a:endParaRPr/>
          </a:p>
        </p:txBody>
      </p:sp>
      <p:pic>
        <p:nvPicPr>
          <p:cNvPr id="182" name="Google Shape;182;p21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2186525" y="1622800"/>
            <a:ext cx="1290035" cy="125405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6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Google Shape;187;p22"/>
          <p:cNvSpPr txBox="1"/>
          <p:nvPr>
            <p:ph idx="12" type="sldNum"/>
          </p:nvPr>
        </p:nvSpPr>
        <p:spPr>
          <a:xfrm>
            <a:off x="265027" y="4553064"/>
            <a:ext cx="322802" cy="335249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00" lIns="91400" spcFirstLastPara="1" rIns="91400" wrap="square" tIns="91400">
            <a:norm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32752"/>
              </a:buClr>
              <a:buSzPts val="900"/>
              <a:buFont typeface="Assistant SemiBold"/>
              <a:buNone/>
            </a:pPr>
            <a:fld id="{00000000-1234-1234-1234-123412341234}" type="slidenum">
              <a:rPr b="0" i="0" lang="iw-IL" sz="900" u="none" cap="none" strike="noStrike">
                <a:solidFill>
                  <a:srgbClr val="232752"/>
                </a:solidFill>
                <a:latin typeface="Assistant SemiBold"/>
                <a:ea typeface="Assistant SemiBold"/>
                <a:cs typeface="Assistant SemiBold"/>
                <a:sym typeface="Assistant SemiBold"/>
              </a:rPr>
              <a:t>‹#›</a:t>
            </a:fld>
            <a:endParaRPr b="0" i="0" sz="900" u="none" cap="none" strike="noStrike">
              <a:solidFill>
                <a:srgbClr val="232752"/>
              </a:solidFill>
              <a:latin typeface="Assistant SemiBold"/>
              <a:ea typeface="Assistant SemiBold"/>
              <a:cs typeface="Assistant SemiBold"/>
              <a:sym typeface="Assistant SemiBold"/>
            </a:endParaRPr>
          </a:p>
        </p:txBody>
      </p:sp>
      <p:sp>
        <p:nvSpPr>
          <p:cNvPr id="188" name="Google Shape;188;p22"/>
          <p:cNvSpPr txBox="1"/>
          <p:nvPr/>
        </p:nvSpPr>
        <p:spPr>
          <a:xfrm>
            <a:off x="4049486" y="514456"/>
            <a:ext cx="4668090" cy="707184"/>
          </a:xfrm>
          <a:prstGeom prst="rect">
            <a:avLst/>
          </a:prstGeom>
          <a:noFill/>
          <a:ln>
            <a:noFill/>
          </a:ln>
        </p:spPr>
        <p:txBody>
          <a:bodyPr anchorCtr="0" anchor="t" bIns="68550" lIns="68550" spcFirstLastPara="1" rIns="68550" wrap="square" tIns="68550">
            <a:spAutoFit/>
          </a:bodyPr>
          <a:lstStyle/>
          <a:p>
            <a:pPr indent="0" lvl="0" marL="0" marR="0" rtl="1" algn="r">
              <a:lnSpc>
                <a:spcPct val="132142"/>
              </a:lnSpc>
              <a:spcBef>
                <a:spcPts val="0"/>
              </a:spcBef>
              <a:spcAft>
                <a:spcPts val="0"/>
              </a:spcAft>
              <a:buClr>
                <a:srgbClr val="00B0F0"/>
              </a:buClr>
              <a:buSzPts val="2800"/>
              <a:buFont typeface="Assistant ExtraBold"/>
              <a:buNone/>
            </a:pPr>
            <a:r>
              <a:rPr b="0" i="0" lang="iw-IL" sz="2800" u="none" cap="none" strike="noStrike">
                <a:solidFill>
                  <a:srgbClr val="00B0F0"/>
                </a:solidFill>
                <a:latin typeface="Assistant ExtraBold"/>
                <a:ea typeface="Assistant ExtraBold"/>
                <a:cs typeface="Assistant ExtraBold"/>
                <a:sym typeface="Assistant ExtraBold"/>
              </a:rPr>
              <a:t>זכויות יוצרים בניתוח נתונים</a:t>
            </a:r>
            <a:endParaRPr b="0" i="0" sz="2800" u="none" cap="none" strike="noStrike">
              <a:solidFill>
                <a:srgbClr val="00B0F0"/>
              </a:solidFill>
              <a:latin typeface="Assistant ExtraBold"/>
              <a:ea typeface="Assistant ExtraBold"/>
              <a:cs typeface="Assistant ExtraBold"/>
              <a:sym typeface="Assistant ExtraBold"/>
            </a:endParaRPr>
          </a:p>
        </p:txBody>
      </p:sp>
      <p:pic>
        <p:nvPicPr>
          <p:cNvPr descr="Google Shape;60;p13" id="189" name="Google Shape;189;p2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 rot="3173668">
            <a:off x="4361085" y="314138"/>
            <a:ext cx="271944" cy="600133"/>
          </a:xfrm>
          <a:prstGeom prst="rect">
            <a:avLst/>
          </a:prstGeom>
          <a:noFill/>
          <a:ln>
            <a:noFill/>
          </a:ln>
        </p:spPr>
      </p:pic>
      <p:sp>
        <p:nvSpPr>
          <p:cNvPr id="190" name="Google Shape;190;p22"/>
          <p:cNvSpPr/>
          <p:nvPr/>
        </p:nvSpPr>
        <p:spPr>
          <a:xfrm>
            <a:off x="4148963" y="1679950"/>
            <a:ext cx="3705080" cy="2042964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 cap="flat" cmpd="sng" w="19050">
            <a:solidFill>
              <a:srgbClr val="00B0F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iw-IL" sz="1600" u="none" cap="none" strike="noStrike">
                <a:solidFill>
                  <a:srgbClr val="232752"/>
                </a:solidFill>
                <a:latin typeface="Assistant SemiBold"/>
                <a:ea typeface="Assistant SemiBold"/>
                <a:cs typeface="Assistant SemiBold"/>
                <a:sym typeface="Assistant SemiBold"/>
              </a:rPr>
              <a:t>Generative Artificial Intelligence</a:t>
            </a:r>
            <a:endParaRPr b="0" i="0" sz="1600" u="none" cap="none" strike="noStrike">
              <a:solidFill>
                <a:srgbClr val="232752"/>
              </a:solidFill>
              <a:latin typeface="Assistant SemiBold"/>
              <a:ea typeface="Assistant SemiBold"/>
              <a:cs typeface="Assistant SemiBold"/>
              <a:sym typeface="Assistant SemiBold"/>
            </a:endParaRPr>
          </a:p>
          <a:p>
            <a:pPr indent="0" lvl="0" marL="0" marR="0" rtl="1" algn="r">
              <a:lnSpc>
                <a:spcPct val="110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b="0" i="0" lang="iw-IL" sz="1600" u="none" cap="none" strike="noStrike">
                <a:solidFill>
                  <a:srgbClr val="232752"/>
                </a:solidFill>
                <a:latin typeface="Assistant SemiBold"/>
                <a:ea typeface="Assistant SemiBold"/>
                <a:cs typeface="Assistant SemiBold"/>
                <a:sym typeface="Assistant SemiBold"/>
              </a:rPr>
              <a:t>האם לדעתכם ליצירה שהמכונה יצרה בעזרת בינה מלאכותית יש "זכויות יוצרים"?</a:t>
            </a:r>
            <a:endParaRPr/>
          </a:p>
          <a:p>
            <a:pPr indent="0" lvl="0" marL="0" marR="0" rtl="1" algn="r">
              <a:lnSpc>
                <a:spcPct val="110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b="0" i="0" lang="iw-IL" sz="1600" u="none" cap="none" strike="noStrike">
                <a:solidFill>
                  <a:srgbClr val="232752"/>
                </a:solidFill>
                <a:latin typeface="Assistant SemiBold"/>
                <a:ea typeface="Assistant SemiBold"/>
                <a:cs typeface="Assistant SemiBold"/>
                <a:sym typeface="Assistant SemiBold"/>
              </a:rPr>
              <a:t>האם המכונה באמת יכולה ליצור משהו חדש לפי הגדרת המילה "יצירה" שנלמדה?</a:t>
            </a:r>
            <a:endParaRPr b="0" i="0" sz="1600" u="none" cap="none" strike="noStrike">
              <a:solidFill>
                <a:srgbClr val="232752"/>
              </a:solidFill>
              <a:latin typeface="Assistant SemiBold"/>
              <a:ea typeface="Assistant SemiBold"/>
              <a:cs typeface="Assistant SemiBold"/>
              <a:sym typeface="Assistant SemiBold"/>
            </a:endParaRPr>
          </a:p>
        </p:txBody>
      </p:sp>
      <p:pic>
        <p:nvPicPr>
          <p:cNvPr id="191" name="Google Shape;191;p22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2186525" y="1622800"/>
            <a:ext cx="1290035" cy="125405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5" name="Shape 1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Google Shape;196;p11"/>
          <p:cNvSpPr txBox="1"/>
          <p:nvPr/>
        </p:nvSpPr>
        <p:spPr>
          <a:xfrm>
            <a:off x="-628652" y="955187"/>
            <a:ext cx="10322723" cy="2087849"/>
          </a:xfrm>
          <a:prstGeom prst="rect">
            <a:avLst/>
          </a:prstGeom>
          <a:noFill/>
          <a:ln>
            <a:noFill/>
          </a:ln>
        </p:spPr>
        <p:txBody>
          <a:bodyPr anchorCtr="0" anchor="t" bIns="91400" lIns="91400" spcFirstLastPara="1" rIns="91400" wrap="square" tIns="914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2F2F2"/>
              </a:buClr>
              <a:buSzPts val="11500"/>
              <a:buFont typeface="Assistant ExtraBold"/>
              <a:buNone/>
            </a:pPr>
            <a:r>
              <a:rPr b="0" i="0" lang="iw-IL" sz="11500" u="none" cap="none" strike="noStrike">
                <a:solidFill>
                  <a:srgbClr val="F2F2F2"/>
                </a:solidFill>
                <a:latin typeface="Assistant ExtraBold"/>
                <a:ea typeface="Assistant ExtraBold"/>
                <a:cs typeface="Assistant ExtraBold"/>
                <a:sym typeface="Assistant ExtraBold"/>
              </a:rPr>
              <a:t>HANDS-ON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7" name="Google Shape;197;p11"/>
          <p:cNvSpPr txBox="1"/>
          <p:nvPr/>
        </p:nvSpPr>
        <p:spPr>
          <a:xfrm>
            <a:off x="930729" y="2629764"/>
            <a:ext cx="7202542" cy="800138"/>
          </a:xfrm>
          <a:prstGeom prst="rect">
            <a:avLst/>
          </a:prstGeom>
          <a:noFill/>
          <a:ln>
            <a:noFill/>
          </a:ln>
        </p:spPr>
        <p:txBody>
          <a:bodyPr anchorCtr="0" anchor="t" bIns="91400" lIns="91400" spcFirstLastPara="1" rIns="91400" wrap="square" tIns="914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ACE6"/>
              </a:buClr>
              <a:buSzPts val="4000"/>
              <a:buFont typeface="Assistant ExtraBold"/>
              <a:buNone/>
            </a:pPr>
            <a:r>
              <a:rPr b="0" i="0" lang="iw-IL" sz="4000" u="none" cap="none" strike="noStrike">
                <a:solidFill>
                  <a:srgbClr val="00ACE6"/>
                </a:solidFill>
                <a:latin typeface="Assistant ExtraBold"/>
                <a:ea typeface="Assistant ExtraBold"/>
                <a:cs typeface="Assistant ExtraBold"/>
                <a:sym typeface="Assistant ExtraBold"/>
              </a:rPr>
              <a:t>ניתוח נתונים לומדים בעיקר בידיים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8" name="Google Shape;198;p11"/>
          <p:cNvSpPr/>
          <p:nvPr/>
        </p:nvSpPr>
        <p:spPr>
          <a:xfrm>
            <a:off x="-5125" y="5051375"/>
            <a:ext cx="9144001" cy="92102"/>
          </a:xfrm>
          <a:prstGeom prst="rect">
            <a:avLst/>
          </a:prstGeom>
          <a:solidFill>
            <a:srgbClr val="FFC926"/>
          </a:solidFill>
          <a:ln>
            <a:noFill/>
          </a:ln>
        </p:spPr>
        <p:txBody>
          <a:bodyPr anchorCtr="0" anchor="ctr" bIns="45700" lIns="45700" spcFirstLastPara="1" rIns="45700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ssistant"/>
              <a:buNone/>
            </a:pPr>
            <a:r>
              <a:t/>
            </a:r>
            <a:endParaRPr b="0" i="0" sz="12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199" name="Google Shape;199;p11"/>
          <p:cNvCxnSpPr/>
          <p:nvPr/>
        </p:nvCxnSpPr>
        <p:spPr>
          <a:xfrm>
            <a:off x="3923450" y="4587148"/>
            <a:ext cx="1217102" cy="3"/>
          </a:xfrm>
          <a:prstGeom prst="straightConnector1">
            <a:avLst/>
          </a:prstGeom>
          <a:noFill/>
          <a:ln cap="flat" cmpd="sng" w="28575">
            <a:solidFill>
              <a:srgbClr val="918D8E"/>
            </a:solidFill>
            <a:prstDash val="dot"/>
            <a:round/>
            <a:headEnd len="sm" w="sm" type="none"/>
            <a:tailEnd len="sm" w="sm" type="none"/>
          </a:ln>
        </p:spPr>
      </p:cxnSp>
      <p:pic>
        <p:nvPicPr>
          <p:cNvPr descr="Google Shape;439;p23" id="200" name="Google Shape;200;p1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 rot="2843806">
            <a:off x="677122" y="482124"/>
            <a:ext cx="428727" cy="946126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Google Shape;440;p23" id="201" name="Google Shape;201;p11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 rot="-2133876">
            <a:off x="7538791" y="537309"/>
            <a:ext cx="1117045" cy="667702"/>
          </a:xfrm>
          <a:prstGeom prst="rect">
            <a:avLst/>
          </a:prstGeom>
          <a:noFill/>
          <a:ln>
            <a:noFill/>
          </a:ln>
        </p:spPr>
      </p:pic>
      <p:sp>
        <p:nvSpPr>
          <p:cNvPr id="202" name="Google Shape;202;p11"/>
          <p:cNvSpPr txBox="1"/>
          <p:nvPr/>
        </p:nvSpPr>
        <p:spPr>
          <a:xfrm>
            <a:off x="1090225" y="3041269"/>
            <a:ext cx="6873300" cy="1071849"/>
          </a:xfrm>
          <a:prstGeom prst="rect">
            <a:avLst/>
          </a:prstGeom>
          <a:noFill/>
          <a:ln>
            <a:noFill/>
          </a:ln>
        </p:spPr>
        <p:txBody>
          <a:bodyPr anchorCtr="0" anchor="t" bIns="91400" lIns="91400" spcFirstLastPara="1" rIns="91400" wrap="square" tIns="914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32752"/>
              </a:buClr>
              <a:buSzPts val="5400"/>
              <a:buFont typeface="Assistant ExtraBold"/>
              <a:buNone/>
            </a:pPr>
            <a:r>
              <a:rPr b="0" i="0" lang="iw-IL" sz="5400" u="none" cap="none" strike="noStrike">
                <a:solidFill>
                  <a:srgbClr val="232752"/>
                </a:solidFill>
                <a:latin typeface="Assistant ExtraBold"/>
                <a:ea typeface="Assistant ExtraBold"/>
                <a:cs typeface="Assistant ExtraBold"/>
                <a:sym typeface="Assistant ExtraBold"/>
              </a:rPr>
              <a:t>HANDS-ON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descr="Google Shape;442;p23" id="203" name="Google Shape;203;p11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3562250" y="862573"/>
            <a:ext cx="1929253" cy="1553428"/>
          </a:xfrm>
          <a:prstGeom prst="rect">
            <a:avLst/>
          </a:prstGeom>
          <a:noFill/>
          <a:ln>
            <a:noFill/>
          </a:ln>
        </p:spPr>
      </p:pic>
      <p:sp>
        <p:nvSpPr>
          <p:cNvPr id="204" name="Google Shape;204;p11"/>
          <p:cNvSpPr txBox="1"/>
          <p:nvPr/>
        </p:nvSpPr>
        <p:spPr>
          <a:xfrm>
            <a:off x="1380226" y="4587148"/>
            <a:ext cx="6331433" cy="500135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34275" spcFirstLastPara="1" rIns="34275" wrap="square" tIns="34275">
            <a:sp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iw-IL" sz="1400" u="none" cap="none" strike="noStrike">
                <a:solidFill>
                  <a:srgbClr val="918D8E"/>
                </a:solidFill>
                <a:latin typeface="Assistant"/>
                <a:ea typeface="Assistant"/>
                <a:cs typeface="Assistant"/>
                <a:sym typeface="Assistant"/>
              </a:rPr>
              <a:t>כל התמונות במצגת נלקחו מאתר </a:t>
            </a:r>
            <a:r>
              <a:rPr b="0" i="0" lang="iw-IL" sz="1400" u="sng" cap="none" strike="noStrike">
                <a:solidFill>
                  <a:srgbClr val="918D8E"/>
                </a:solidFill>
                <a:latin typeface="Assistant"/>
                <a:ea typeface="Assistant"/>
                <a:cs typeface="Assistant"/>
                <a:sym typeface="Assistant"/>
                <a:hlinkClick r:id="rId6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https://pixabay.com</a:t>
            </a:r>
            <a:r>
              <a:rPr b="0" i="0" lang="iw-IL" sz="1400" u="none" cap="none" strike="noStrike">
                <a:solidFill>
                  <a:srgbClr val="918D8E"/>
                </a:solidFill>
                <a:latin typeface="Assistant"/>
                <a:ea typeface="Assistant"/>
                <a:cs typeface="Assistant"/>
                <a:sym typeface="Assistant"/>
              </a:rPr>
              <a:t> ומאתר </a:t>
            </a:r>
            <a:r>
              <a:rPr b="0" i="0" lang="iw-IL" sz="1400" u="sng" cap="none" strike="noStrike">
                <a:solidFill>
                  <a:srgbClr val="918D8E"/>
                </a:solidFill>
                <a:latin typeface="Assistant"/>
                <a:ea typeface="Assistant"/>
                <a:cs typeface="Assistant"/>
                <a:sym typeface="Assistant"/>
                <a:hlinkClick r:id="rId7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www.Shutterstock.com</a:t>
            </a:r>
            <a:endParaRPr b="0" i="0" sz="1400" u="none" cap="none" strike="noStrike">
              <a:solidFill>
                <a:srgbClr val="918D8E"/>
              </a:solidFill>
              <a:latin typeface="Assistant"/>
              <a:ea typeface="Assistant"/>
              <a:cs typeface="Assistant"/>
              <a:sym typeface="Assistant"/>
            </a:endParaRPr>
          </a:p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iw-IL" sz="1400" u="none" cap="none" strike="noStrike">
                <a:solidFill>
                  <a:srgbClr val="918D8E"/>
                </a:solidFill>
                <a:latin typeface="Assistant"/>
                <a:ea typeface="Assistant"/>
                <a:cs typeface="Assistant"/>
                <a:sym typeface="Assistant"/>
              </a:rPr>
              <a:t>כלל דמויות המדענים במצגת נלקחו מחברת G-STAT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2"/>
          <p:cNvSpPr/>
          <p:nvPr/>
        </p:nvSpPr>
        <p:spPr>
          <a:xfrm>
            <a:off x="1467963" y="949364"/>
            <a:ext cx="6087866" cy="3159777"/>
          </a:xfrm>
          <a:prstGeom prst="ellipse">
            <a:avLst/>
          </a:prstGeom>
          <a:noFill/>
          <a:ln cap="flat" cmpd="sng" w="19050">
            <a:solidFill>
              <a:srgbClr val="BFBFBF"/>
            </a:solidFill>
            <a:prstDash val="dot"/>
            <a:round/>
            <a:headEnd len="sm" w="sm" type="none"/>
            <a:tailEnd len="sm" w="sm" type="none"/>
          </a:ln>
        </p:spPr>
        <p:txBody>
          <a:bodyPr anchorCtr="0" anchor="ctr" bIns="60925" lIns="60925" spcFirstLastPara="1" rIns="60925" wrap="square" tIns="609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67"/>
              <a:buFont typeface="Arial"/>
              <a:buNone/>
            </a:pPr>
            <a:r>
              <a:t/>
            </a:r>
            <a:endParaRPr b="0" i="0" sz="1867" u="none" cap="none" strike="noStrike">
              <a:solidFill>
                <a:srgbClr val="000000"/>
              </a:solidFill>
              <a:latin typeface="Assistant"/>
              <a:ea typeface="Assistant"/>
              <a:cs typeface="Assistant"/>
              <a:sym typeface="Assistant"/>
            </a:endParaRPr>
          </a:p>
        </p:txBody>
      </p:sp>
      <p:pic>
        <p:nvPicPr>
          <p:cNvPr descr="Google Shape;69;p14" id="39" name="Google Shape;39;p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674742" y="2191442"/>
            <a:ext cx="450889" cy="448950"/>
          </a:xfrm>
          <a:prstGeom prst="rect">
            <a:avLst/>
          </a:prstGeom>
          <a:noFill/>
          <a:ln>
            <a:noFill/>
          </a:ln>
        </p:spPr>
      </p:pic>
      <p:sp>
        <p:nvSpPr>
          <p:cNvPr id="40" name="Google Shape;40;p2"/>
          <p:cNvSpPr/>
          <p:nvPr/>
        </p:nvSpPr>
        <p:spPr>
          <a:xfrm>
            <a:off x="3916145" y="2129038"/>
            <a:ext cx="1393727" cy="919236"/>
          </a:xfrm>
          <a:prstGeom prst="roundRect">
            <a:avLst>
              <a:gd fmla="val 10318" name="adj"/>
            </a:avLst>
          </a:prstGeom>
          <a:solidFill>
            <a:srgbClr val="FFFFFF"/>
          </a:solidFill>
          <a:ln cap="flat" cmpd="sng" w="9525">
            <a:solidFill>
              <a:srgbClr val="918D8E"/>
            </a:solidFill>
            <a:prstDash val="dot"/>
            <a:round/>
            <a:headEnd len="sm" w="sm" type="none"/>
            <a:tailEnd len="sm" w="sm" type="none"/>
          </a:ln>
        </p:spPr>
        <p:txBody>
          <a:bodyPr anchorCtr="0" anchor="ctr" bIns="60925" lIns="60925" spcFirstLastPara="1" rIns="60925" wrap="square" tIns="609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67"/>
              <a:buFont typeface="Arial"/>
              <a:buNone/>
            </a:pPr>
            <a:r>
              <a:t/>
            </a:r>
            <a:endParaRPr b="0" i="0" sz="1867" u="none" cap="none" strike="noStrike">
              <a:solidFill>
                <a:srgbClr val="000000"/>
              </a:solidFill>
              <a:latin typeface="Assistant"/>
              <a:ea typeface="Assistant"/>
              <a:cs typeface="Assistant"/>
              <a:sym typeface="Assistant"/>
            </a:endParaRPr>
          </a:p>
        </p:txBody>
      </p:sp>
      <p:sp>
        <p:nvSpPr>
          <p:cNvPr id="41" name="Google Shape;41;p2"/>
          <p:cNvSpPr/>
          <p:nvPr/>
        </p:nvSpPr>
        <p:spPr>
          <a:xfrm>
            <a:off x="5638978" y="3243528"/>
            <a:ext cx="1393728" cy="919236"/>
          </a:xfrm>
          <a:prstGeom prst="roundRect">
            <a:avLst>
              <a:gd fmla="val 10318" name="adj"/>
            </a:avLst>
          </a:prstGeom>
          <a:solidFill>
            <a:srgbClr val="E0A31D"/>
          </a:solidFill>
          <a:ln>
            <a:noFill/>
          </a:ln>
        </p:spPr>
        <p:txBody>
          <a:bodyPr anchorCtr="0" anchor="ctr" bIns="60925" lIns="60925" spcFirstLastPara="1" rIns="60925" wrap="square" tIns="609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67"/>
              <a:buFont typeface="Arial"/>
              <a:buNone/>
            </a:pPr>
            <a:r>
              <a:t/>
            </a:r>
            <a:endParaRPr b="0" i="0" sz="1867" u="none" cap="none" strike="noStrike">
              <a:solidFill>
                <a:srgbClr val="000000"/>
              </a:solidFill>
              <a:latin typeface="Assistant"/>
              <a:ea typeface="Assistant"/>
              <a:cs typeface="Assistant"/>
              <a:sym typeface="Assistant"/>
            </a:endParaRPr>
          </a:p>
        </p:txBody>
      </p:sp>
      <p:pic>
        <p:nvPicPr>
          <p:cNvPr descr="Google Shape;74;p14" id="42" name="Google Shape;42;p2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6180778" y="3403410"/>
            <a:ext cx="309932" cy="280545"/>
          </a:xfrm>
          <a:prstGeom prst="rect">
            <a:avLst/>
          </a:prstGeom>
          <a:noFill/>
          <a:ln>
            <a:noFill/>
          </a:ln>
        </p:spPr>
      </p:pic>
      <p:sp>
        <p:nvSpPr>
          <p:cNvPr id="43" name="Google Shape;43;p2"/>
          <p:cNvSpPr/>
          <p:nvPr/>
        </p:nvSpPr>
        <p:spPr>
          <a:xfrm>
            <a:off x="6646505" y="2006542"/>
            <a:ext cx="1393728" cy="919236"/>
          </a:xfrm>
          <a:prstGeom prst="roundRect">
            <a:avLst>
              <a:gd fmla="val 10318" name="adj"/>
            </a:avLst>
          </a:prstGeom>
          <a:solidFill>
            <a:srgbClr val="FEC200"/>
          </a:solidFill>
          <a:ln>
            <a:noFill/>
          </a:ln>
        </p:spPr>
        <p:txBody>
          <a:bodyPr anchorCtr="0" anchor="ctr" bIns="60925" lIns="60925" spcFirstLastPara="1" rIns="60925" wrap="square" tIns="609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67"/>
              <a:buFont typeface="Arial"/>
              <a:buNone/>
            </a:pPr>
            <a:r>
              <a:t/>
            </a:r>
            <a:endParaRPr b="0" i="0" sz="1867" u="none" cap="none" strike="noStrike">
              <a:solidFill>
                <a:srgbClr val="000000"/>
              </a:solidFill>
              <a:latin typeface="Assistant"/>
              <a:ea typeface="Assistant"/>
              <a:cs typeface="Assistant"/>
              <a:sym typeface="Assistant"/>
            </a:endParaRPr>
          </a:p>
        </p:txBody>
      </p:sp>
      <p:sp>
        <p:nvSpPr>
          <p:cNvPr id="44" name="Google Shape;44;p2"/>
          <p:cNvSpPr/>
          <p:nvPr/>
        </p:nvSpPr>
        <p:spPr>
          <a:xfrm>
            <a:off x="5639033" y="789546"/>
            <a:ext cx="1393728" cy="919236"/>
          </a:xfrm>
          <a:prstGeom prst="roundRect">
            <a:avLst>
              <a:gd fmla="val 10318" name="adj"/>
            </a:avLst>
          </a:prstGeom>
          <a:solidFill>
            <a:srgbClr val="918D8E"/>
          </a:solidFill>
          <a:ln>
            <a:noFill/>
          </a:ln>
        </p:spPr>
        <p:txBody>
          <a:bodyPr anchorCtr="0" anchor="ctr" bIns="60925" lIns="60925" spcFirstLastPara="1" rIns="60925" wrap="square" tIns="609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67"/>
              <a:buFont typeface="Arial"/>
              <a:buNone/>
            </a:pPr>
            <a:r>
              <a:t/>
            </a:r>
            <a:endParaRPr b="0" i="0" sz="1867" u="none" cap="none" strike="noStrike">
              <a:solidFill>
                <a:srgbClr val="000000"/>
              </a:solidFill>
              <a:latin typeface="Assistant"/>
              <a:ea typeface="Assistant"/>
              <a:cs typeface="Assistant"/>
              <a:sym typeface="Assistant"/>
            </a:endParaRPr>
          </a:p>
        </p:txBody>
      </p:sp>
      <p:sp>
        <p:nvSpPr>
          <p:cNvPr id="45" name="Google Shape;45;p2"/>
          <p:cNvSpPr/>
          <p:nvPr/>
        </p:nvSpPr>
        <p:spPr>
          <a:xfrm>
            <a:off x="3941852" y="467720"/>
            <a:ext cx="1393728" cy="919236"/>
          </a:xfrm>
          <a:prstGeom prst="roundRect">
            <a:avLst>
              <a:gd fmla="val 10318" name="adj"/>
            </a:avLst>
          </a:prstGeom>
          <a:solidFill>
            <a:srgbClr val="B7B7B7"/>
          </a:solidFill>
          <a:ln>
            <a:noFill/>
          </a:ln>
        </p:spPr>
        <p:txBody>
          <a:bodyPr anchorCtr="0" anchor="ctr" bIns="60925" lIns="60925" spcFirstLastPara="1" rIns="60925" wrap="square" tIns="609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67"/>
              <a:buFont typeface="Arial"/>
              <a:buNone/>
            </a:pPr>
            <a:r>
              <a:t/>
            </a:r>
            <a:endParaRPr b="0" i="0" sz="1867" u="none" cap="none" strike="noStrike">
              <a:solidFill>
                <a:srgbClr val="B7B7B7"/>
              </a:solidFill>
              <a:latin typeface="Assistant"/>
              <a:ea typeface="Assistant"/>
              <a:cs typeface="Assistant"/>
              <a:sym typeface="Assistant"/>
            </a:endParaRPr>
          </a:p>
        </p:txBody>
      </p:sp>
      <p:sp>
        <p:nvSpPr>
          <p:cNvPr id="46" name="Google Shape;46;p2"/>
          <p:cNvSpPr/>
          <p:nvPr/>
        </p:nvSpPr>
        <p:spPr>
          <a:xfrm>
            <a:off x="2160941" y="824996"/>
            <a:ext cx="1393728" cy="919236"/>
          </a:xfrm>
          <a:prstGeom prst="roundRect">
            <a:avLst>
              <a:gd fmla="val 10318" name="adj"/>
            </a:avLst>
          </a:prstGeom>
          <a:solidFill>
            <a:srgbClr val="027EAA"/>
          </a:solidFill>
          <a:ln>
            <a:noFill/>
          </a:ln>
        </p:spPr>
        <p:txBody>
          <a:bodyPr anchorCtr="0" anchor="ctr" bIns="60925" lIns="60925" spcFirstLastPara="1" rIns="60925" wrap="square" tIns="609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67"/>
              <a:buFont typeface="Arial"/>
              <a:buNone/>
            </a:pPr>
            <a:r>
              <a:t/>
            </a:r>
            <a:endParaRPr b="0" i="0" sz="1867" u="none" cap="none" strike="noStrike">
              <a:solidFill>
                <a:srgbClr val="000000"/>
              </a:solidFill>
              <a:latin typeface="Assistant"/>
              <a:ea typeface="Assistant"/>
              <a:cs typeface="Assistant"/>
              <a:sym typeface="Assistant"/>
            </a:endParaRPr>
          </a:p>
        </p:txBody>
      </p:sp>
      <p:sp>
        <p:nvSpPr>
          <p:cNvPr id="47" name="Google Shape;47;p2"/>
          <p:cNvSpPr/>
          <p:nvPr/>
        </p:nvSpPr>
        <p:spPr>
          <a:xfrm>
            <a:off x="1103767" y="2034235"/>
            <a:ext cx="1393728" cy="919235"/>
          </a:xfrm>
          <a:prstGeom prst="roundRect">
            <a:avLst>
              <a:gd fmla="val 10318" name="adj"/>
            </a:avLst>
          </a:prstGeom>
          <a:solidFill>
            <a:srgbClr val="00ACE6"/>
          </a:solidFill>
          <a:ln>
            <a:noFill/>
          </a:ln>
        </p:spPr>
        <p:txBody>
          <a:bodyPr anchorCtr="0" anchor="ctr" bIns="60925" lIns="60925" spcFirstLastPara="1" rIns="60925" wrap="square" tIns="609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67"/>
              <a:buFont typeface="Arial"/>
              <a:buNone/>
            </a:pPr>
            <a:r>
              <a:t/>
            </a:r>
            <a:endParaRPr b="0" i="0" sz="1867" u="none" cap="none" strike="noStrike">
              <a:solidFill>
                <a:srgbClr val="000000"/>
              </a:solidFill>
              <a:latin typeface="Assistant"/>
              <a:ea typeface="Assistant"/>
              <a:cs typeface="Assistant"/>
              <a:sym typeface="Assistant"/>
            </a:endParaRPr>
          </a:p>
        </p:txBody>
      </p:sp>
      <p:sp>
        <p:nvSpPr>
          <p:cNvPr id="48" name="Google Shape;48;p2"/>
          <p:cNvSpPr/>
          <p:nvPr/>
        </p:nvSpPr>
        <p:spPr>
          <a:xfrm>
            <a:off x="2160953" y="3243516"/>
            <a:ext cx="1393728" cy="919236"/>
          </a:xfrm>
          <a:prstGeom prst="roundRect">
            <a:avLst>
              <a:gd fmla="val 10318" name="adj"/>
            </a:avLst>
          </a:prstGeom>
          <a:solidFill>
            <a:srgbClr val="68C1EE"/>
          </a:solidFill>
          <a:ln>
            <a:noFill/>
          </a:ln>
        </p:spPr>
        <p:txBody>
          <a:bodyPr anchorCtr="0" anchor="ctr" bIns="60925" lIns="60925" spcFirstLastPara="1" rIns="60925" wrap="square" tIns="609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67"/>
              <a:buFont typeface="Arial"/>
              <a:buNone/>
            </a:pPr>
            <a:r>
              <a:t/>
            </a:r>
            <a:endParaRPr b="0" i="0" sz="1867" u="none" cap="none" strike="noStrike">
              <a:solidFill>
                <a:srgbClr val="000000"/>
              </a:solidFill>
              <a:latin typeface="Assistant"/>
              <a:ea typeface="Assistant"/>
              <a:cs typeface="Assistant"/>
              <a:sym typeface="Assistant"/>
            </a:endParaRPr>
          </a:p>
        </p:txBody>
      </p:sp>
      <p:sp>
        <p:nvSpPr>
          <p:cNvPr id="49" name="Google Shape;49;p2"/>
          <p:cNvSpPr/>
          <p:nvPr/>
        </p:nvSpPr>
        <p:spPr>
          <a:xfrm>
            <a:off x="3941866" y="3756544"/>
            <a:ext cx="1393728" cy="919236"/>
          </a:xfrm>
          <a:prstGeom prst="roundRect">
            <a:avLst>
              <a:gd fmla="val 10318" name="adj"/>
            </a:avLst>
          </a:prstGeom>
          <a:solidFill>
            <a:srgbClr val="AE7F16"/>
          </a:solidFill>
          <a:ln>
            <a:noFill/>
          </a:ln>
        </p:spPr>
        <p:txBody>
          <a:bodyPr anchorCtr="0" anchor="ctr" bIns="60925" lIns="60925" spcFirstLastPara="1" rIns="60925" wrap="square" tIns="609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67"/>
              <a:buFont typeface="Arial"/>
              <a:buNone/>
            </a:pPr>
            <a:r>
              <a:t/>
            </a:r>
            <a:endParaRPr b="0" i="0" sz="1867" u="none" cap="none" strike="noStrike">
              <a:solidFill>
                <a:srgbClr val="000000"/>
              </a:solidFill>
              <a:latin typeface="Assistant"/>
              <a:ea typeface="Assistant"/>
              <a:cs typeface="Assistant"/>
              <a:sym typeface="Assistant"/>
            </a:endParaRPr>
          </a:p>
        </p:txBody>
      </p:sp>
      <p:sp>
        <p:nvSpPr>
          <p:cNvPr id="50" name="Google Shape;50;p2"/>
          <p:cNvSpPr txBox="1"/>
          <p:nvPr/>
        </p:nvSpPr>
        <p:spPr>
          <a:xfrm>
            <a:off x="5718112" y="3610083"/>
            <a:ext cx="1264936" cy="615412"/>
          </a:xfrm>
          <a:prstGeom prst="rect">
            <a:avLst/>
          </a:prstGeom>
          <a:noFill/>
          <a:ln>
            <a:noFill/>
          </a:ln>
        </p:spPr>
        <p:txBody>
          <a:bodyPr anchorCtr="0" anchor="t" bIns="121850" lIns="121850" spcFirstLastPara="1" rIns="121850" wrap="square" tIns="121850">
            <a:sp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1" i="0" lang="iw-IL" sz="1200" u="none" cap="none" strike="noStrike">
                <a:solidFill>
                  <a:schemeClr val="lt1"/>
                </a:solidFill>
                <a:latin typeface="Assistant"/>
                <a:ea typeface="Assistant"/>
                <a:cs typeface="Assistant"/>
                <a:sym typeface="Assistant"/>
              </a:rPr>
              <a:t>ניקוי ואינטגרציה</a:t>
            </a:r>
            <a:endParaRPr b="1" i="0" sz="1200" u="none" cap="none" strike="noStrike">
              <a:solidFill>
                <a:schemeClr val="lt1"/>
              </a:solidFill>
              <a:latin typeface="Assistant"/>
              <a:ea typeface="Assistant"/>
              <a:cs typeface="Assistant"/>
              <a:sym typeface="Assistant"/>
            </a:endParaRPr>
          </a:p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1" i="0" lang="iw-IL" sz="1200" u="none" cap="none" strike="noStrike">
                <a:solidFill>
                  <a:schemeClr val="lt1"/>
                </a:solidFill>
                <a:latin typeface="Assistant"/>
                <a:ea typeface="Assistant"/>
                <a:cs typeface="Assistant"/>
                <a:sym typeface="Assistant"/>
              </a:rPr>
              <a:t>של נתונים</a:t>
            </a:r>
            <a:endParaRPr b="1" i="0" sz="1200" u="none" cap="none" strike="noStrike">
              <a:solidFill>
                <a:schemeClr val="lt1"/>
              </a:solidFill>
              <a:latin typeface="Assistant"/>
              <a:ea typeface="Assistant"/>
              <a:cs typeface="Assistant"/>
              <a:sym typeface="Assistant"/>
            </a:endParaRPr>
          </a:p>
        </p:txBody>
      </p:sp>
      <p:sp>
        <p:nvSpPr>
          <p:cNvPr id="51" name="Google Shape;51;p2"/>
          <p:cNvSpPr txBox="1"/>
          <p:nvPr/>
        </p:nvSpPr>
        <p:spPr>
          <a:xfrm>
            <a:off x="6795608" y="2367197"/>
            <a:ext cx="1095631" cy="615412"/>
          </a:xfrm>
          <a:prstGeom prst="rect">
            <a:avLst/>
          </a:prstGeom>
          <a:noFill/>
          <a:ln>
            <a:noFill/>
          </a:ln>
        </p:spPr>
        <p:txBody>
          <a:bodyPr anchorCtr="0" anchor="t" bIns="121850" lIns="121850" spcFirstLastPara="1" rIns="121850" wrap="square" tIns="121850">
            <a:sp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1" i="0" lang="iw-IL" sz="1200" u="none" cap="none" strike="noStrike">
                <a:solidFill>
                  <a:srgbClr val="FFFFFF"/>
                </a:solidFill>
                <a:latin typeface="Assistant"/>
                <a:ea typeface="Assistant"/>
                <a:cs typeface="Assistant"/>
                <a:sym typeface="Assistant"/>
              </a:rPr>
              <a:t>אחזור ואחסון נתונים</a:t>
            </a:r>
            <a:endParaRPr b="1" i="0" sz="1200" u="none" cap="none" strike="noStrike">
              <a:solidFill>
                <a:srgbClr val="FFFFFF"/>
              </a:solidFill>
              <a:latin typeface="Assistant"/>
              <a:ea typeface="Assistant"/>
              <a:cs typeface="Assistant"/>
              <a:sym typeface="Assistant"/>
            </a:endParaRPr>
          </a:p>
        </p:txBody>
      </p:sp>
      <p:sp>
        <p:nvSpPr>
          <p:cNvPr id="52" name="Google Shape;52;p2"/>
          <p:cNvSpPr txBox="1"/>
          <p:nvPr/>
        </p:nvSpPr>
        <p:spPr>
          <a:xfrm>
            <a:off x="5739153" y="1158423"/>
            <a:ext cx="1194584" cy="615412"/>
          </a:xfrm>
          <a:prstGeom prst="rect">
            <a:avLst/>
          </a:prstGeom>
          <a:noFill/>
          <a:ln>
            <a:noFill/>
          </a:ln>
        </p:spPr>
        <p:txBody>
          <a:bodyPr anchorCtr="0" anchor="t" bIns="121850" lIns="121850" spcFirstLastPara="1" rIns="121850" wrap="square" tIns="121850">
            <a:sp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1" i="0" lang="iw-IL" sz="1200" u="none" cap="none" strike="noStrike">
                <a:solidFill>
                  <a:srgbClr val="FFFFFF"/>
                </a:solidFill>
                <a:latin typeface="Assistant"/>
                <a:ea typeface="Assistant"/>
                <a:cs typeface="Assistant"/>
                <a:sym typeface="Assistant"/>
              </a:rPr>
              <a:t>איתור וזיהוי </a:t>
            </a:r>
            <a:br>
              <a:rPr b="1" i="0" lang="iw-IL" sz="1200" u="none" cap="none" strike="noStrike">
                <a:solidFill>
                  <a:srgbClr val="FFFFFF"/>
                </a:solidFill>
                <a:latin typeface="Assistant"/>
                <a:ea typeface="Assistant"/>
                <a:cs typeface="Assistant"/>
                <a:sym typeface="Assistant"/>
              </a:rPr>
            </a:br>
            <a:r>
              <a:rPr b="1" i="0" lang="iw-IL" sz="1200" u="none" cap="none" strike="noStrike">
                <a:solidFill>
                  <a:srgbClr val="FFFFFF"/>
                </a:solidFill>
                <a:latin typeface="Assistant"/>
                <a:ea typeface="Assistant"/>
                <a:cs typeface="Assistant"/>
                <a:sym typeface="Assistant"/>
              </a:rPr>
              <a:t>מקורות נתונים</a:t>
            </a:r>
            <a:endParaRPr b="1" i="0" sz="1200" u="none" cap="none" strike="noStrike">
              <a:solidFill>
                <a:srgbClr val="000000"/>
              </a:solidFill>
              <a:latin typeface="Assistant"/>
              <a:ea typeface="Assistant"/>
              <a:cs typeface="Assistant"/>
              <a:sym typeface="Assistant"/>
            </a:endParaRPr>
          </a:p>
        </p:txBody>
      </p:sp>
      <p:sp>
        <p:nvSpPr>
          <p:cNvPr id="53" name="Google Shape;53;p2"/>
          <p:cNvSpPr txBox="1"/>
          <p:nvPr/>
        </p:nvSpPr>
        <p:spPr>
          <a:xfrm>
            <a:off x="4090905" y="950533"/>
            <a:ext cx="1095631" cy="430746"/>
          </a:xfrm>
          <a:prstGeom prst="rect">
            <a:avLst/>
          </a:prstGeom>
          <a:noFill/>
          <a:ln>
            <a:noFill/>
          </a:ln>
        </p:spPr>
        <p:txBody>
          <a:bodyPr anchorCtr="0" anchor="t" bIns="121850" lIns="121850" spcFirstLastPara="1" rIns="121850" wrap="square" tIns="121850">
            <a:sp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1" i="0" lang="iw-IL" sz="1200" u="none" cap="none" strike="noStrike">
                <a:solidFill>
                  <a:srgbClr val="FFFFFF"/>
                </a:solidFill>
                <a:latin typeface="Assistant"/>
                <a:ea typeface="Assistant"/>
                <a:cs typeface="Assistant"/>
                <a:sym typeface="Assistant"/>
              </a:rPr>
              <a:t>הגדרת הבעיה</a:t>
            </a:r>
            <a:endParaRPr b="1" i="0" sz="1200" u="none" cap="none" strike="noStrike">
              <a:solidFill>
                <a:srgbClr val="FFFFFF"/>
              </a:solidFill>
              <a:latin typeface="Assistant"/>
              <a:ea typeface="Assistant"/>
              <a:cs typeface="Assistant"/>
              <a:sym typeface="Assistant"/>
            </a:endParaRPr>
          </a:p>
        </p:txBody>
      </p:sp>
      <p:sp>
        <p:nvSpPr>
          <p:cNvPr id="54" name="Google Shape;54;p2"/>
          <p:cNvSpPr txBox="1"/>
          <p:nvPr/>
        </p:nvSpPr>
        <p:spPr>
          <a:xfrm>
            <a:off x="2309994" y="1317392"/>
            <a:ext cx="1095631" cy="430746"/>
          </a:xfrm>
          <a:prstGeom prst="rect">
            <a:avLst/>
          </a:prstGeom>
          <a:noFill/>
          <a:ln>
            <a:noFill/>
          </a:ln>
        </p:spPr>
        <p:txBody>
          <a:bodyPr anchorCtr="0" anchor="t" bIns="121850" lIns="121850" spcFirstLastPara="1" rIns="121850" wrap="square" tIns="121850">
            <a:sp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1" i="0" lang="iw-IL" sz="1200" u="none" cap="none" strike="noStrike">
                <a:solidFill>
                  <a:srgbClr val="FFFFFF"/>
                </a:solidFill>
                <a:latin typeface="Assistant"/>
                <a:ea typeface="Assistant"/>
                <a:cs typeface="Assistant"/>
                <a:sym typeface="Assistant"/>
              </a:rPr>
              <a:t>משוב</a:t>
            </a:r>
            <a:endParaRPr b="1" i="0" sz="1200" u="none" cap="none" strike="noStrike">
              <a:solidFill>
                <a:srgbClr val="FFFFFF"/>
              </a:solidFill>
              <a:latin typeface="Assistant"/>
              <a:ea typeface="Assistant"/>
              <a:cs typeface="Assistant"/>
              <a:sym typeface="Assistant"/>
            </a:endParaRPr>
          </a:p>
        </p:txBody>
      </p:sp>
      <p:sp>
        <p:nvSpPr>
          <p:cNvPr id="55" name="Google Shape;55;p2"/>
          <p:cNvSpPr txBox="1"/>
          <p:nvPr/>
        </p:nvSpPr>
        <p:spPr>
          <a:xfrm>
            <a:off x="1160179" y="2483016"/>
            <a:ext cx="1244686" cy="430746"/>
          </a:xfrm>
          <a:prstGeom prst="rect">
            <a:avLst/>
          </a:prstGeom>
          <a:noFill/>
          <a:ln>
            <a:noFill/>
          </a:ln>
        </p:spPr>
        <p:txBody>
          <a:bodyPr anchorCtr="0" anchor="t" bIns="121850" lIns="121850" spcFirstLastPara="1" rIns="121850" wrap="square" tIns="121850">
            <a:sp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1" i="0" lang="iw-IL" sz="1200" u="none" cap="none" strike="noStrike">
                <a:solidFill>
                  <a:srgbClr val="FFFFFF"/>
                </a:solidFill>
                <a:latin typeface="Assistant"/>
                <a:ea typeface="Assistant"/>
                <a:cs typeface="Assistant"/>
                <a:sym typeface="Assistant"/>
              </a:rPr>
              <a:t>קבלת החלטות</a:t>
            </a:r>
            <a:endParaRPr b="1" i="0" sz="1200" u="none" cap="none" strike="noStrike">
              <a:solidFill>
                <a:srgbClr val="FFFFFF"/>
              </a:solidFill>
              <a:latin typeface="Assistant"/>
              <a:ea typeface="Assistant"/>
              <a:cs typeface="Assistant"/>
              <a:sym typeface="Assistant"/>
            </a:endParaRPr>
          </a:p>
        </p:txBody>
      </p:sp>
      <p:sp>
        <p:nvSpPr>
          <p:cNvPr id="56" name="Google Shape;56;p2"/>
          <p:cNvSpPr txBox="1"/>
          <p:nvPr/>
        </p:nvSpPr>
        <p:spPr>
          <a:xfrm>
            <a:off x="2310007" y="3702634"/>
            <a:ext cx="1095631" cy="430746"/>
          </a:xfrm>
          <a:prstGeom prst="rect">
            <a:avLst/>
          </a:prstGeom>
          <a:noFill/>
          <a:ln>
            <a:noFill/>
          </a:ln>
        </p:spPr>
        <p:txBody>
          <a:bodyPr anchorCtr="0" anchor="t" bIns="121850" lIns="121850" spcFirstLastPara="1" rIns="121850" wrap="square" tIns="121850">
            <a:sp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1" i="0" lang="iw-IL" sz="1200" u="none" cap="none" strike="noStrike">
                <a:solidFill>
                  <a:srgbClr val="FFFFFF"/>
                </a:solidFill>
                <a:latin typeface="Assistant"/>
                <a:ea typeface="Assistant"/>
                <a:cs typeface="Assistant"/>
                <a:sym typeface="Assistant"/>
              </a:rPr>
              <a:t>פרזנטציה</a:t>
            </a:r>
            <a:endParaRPr b="1" i="0" sz="1200" u="none" cap="none" strike="noStrike">
              <a:solidFill>
                <a:srgbClr val="FFFFFF"/>
              </a:solidFill>
              <a:latin typeface="Assistant"/>
              <a:ea typeface="Assistant"/>
              <a:cs typeface="Assistant"/>
              <a:sym typeface="Assistant"/>
            </a:endParaRPr>
          </a:p>
        </p:txBody>
      </p:sp>
      <p:sp>
        <p:nvSpPr>
          <p:cNvPr id="57" name="Google Shape;57;p2"/>
          <p:cNvSpPr txBox="1"/>
          <p:nvPr/>
        </p:nvSpPr>
        <p:spPr>
          <a:xfrm>
            <a:off x="3935137" y="4122824"/>
            <a:ext cx="1402518" cy="615412"/>
          </a:xfrm>
          <a:prstGeom prst="rect">
            <a:avLst/>
          </a:prstGeom>
          <a:noFill/>
          <a:ln>
            <a:noFill/>
          </a:ln>
        </p:spPr>
        <p:txBody>
          <a:bodyPr anchorCtr="0" anchor="t" bIns="121850" lIns="121850" spcFirstLastPara="1" rIns="121850" wrap="square" tIns="121850">
            <a:sp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1" i="0" lang="iw-IL" sz="1200" u="none" cap="none" strike="noStrike">
                <a:solidFill>
                  <a:srgbClr val="FFFFFF"/>
                </a:solidFill>
                <a:latin typeface="Assistant"/>
                <a:ea typeface="Assistant"/>
                <a:cs typeface="Assistant"/>
                <a:sym typeface="Assistant"/>
              </a:rPr>
              <a:t>עיבוד, ניתוח נתונים וויזואליזציה</a:t>
            </a:r>
            <a:endParaRPr b="1" i="0" sz="1200" u="none" cap="none" strike="noStrike">
              <a:solidFill>
                <a:srgbClr val="FFFFFF"/>
              </a:solidFill>
              <a:latin typeface="Assistant"/>
              <a:ea typeface="Assistant"/>
              <a:cs typeface="Assistant"/>
              <a:sym typeface="Assistant"/>
            </a:endParaRPr>
          </a:p>
        </p:txBody>
      </p:sp>
      <p:sp>
        <p:nvSpPr>
          <p:cNvPr id="58" name="Google Shape;58;p2"/>
          <p:cNvSpPr txBox="1"/>
          <p:nvPr/>
        </p:nvSpPr>
        <p:spPr>
          <a:xfrm>
            <a:off x="3983231" y="2258741"/>
            <a:ext cx="1251509" cy="676967"/>
          </a:xfrm>
          <a:prstGeom prst="rect">
            <a:avLst/>
          </a:prstGeom>
          <a:noFill/>
          <a:ln>
            <a:noFill/>
          </a:ln>
        </p:spPr>
        <p:txBody>
          <a:bodyPr anchorCtr="0" anchor="t" bIns="121850" lIns="121850" spcFirstLastPara="1" rIns="121850" wrap="square" tIns="121850">
            <a:sp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iw-IL" sz="1400" u="none" cap="none" strike="noStrike">
                <a:solidFill>
                  <a:srgbClr val="232752"/>
                </a:solidFill>
                <a:latin typeface="Assistant ExtraBold"/>
                <a:ea typeface="Assistant ExtraBold"/>
                <a:cs typeface="Assistant ExtraBold"/>
                <a:sym typeface="Assistant ExtraBold"/>
              </a:rPr>
              <a:t>אינפואתיקה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iw-IL" sz="1400" u="none" cap="none" strike="noStrike">
                <a:solidFill>
                  <a:srgbClr val="232752"/>
                </a:solidFill>
                <a:latin typeface="Assistant ExtraBold"/>
                <a:ea typeface="Assistant ExtraBold"/>
                <a:cs typeface="Assistant ExtraBold"/>
                <a:sym typeface="Assistant ExtraBold"/>
              </a:rPr>
              <a:t>וניהול ידע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descr="Google Shape;91;p14" id="59" name="Google Shape;59;p2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7188452" y="2143476"/>
            <a:ext cx="309937" cy="280552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Google Shape;92;p14" id="60" name="Google Shape;60;p2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6159269" y="921726"/>
            <a:ext cx="353240" cy="31975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Google Shape;93;p14" id="61" name="Google Shape;61;p2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4462088" y="650750"/>
            <a:ext cx="353222" cy="319734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Google Shape;94;p14" id="62" name="Google Shape;62;p2"/>
          <p:cNvPicPr preferRelativeResize="0"/>
          <p:nvPr/>
        </p:nvPicPr>
        <p:blipFill rotWithShape="1">
          <a:blip r:embed="rId8">
            <a:alphaModFix/>
          </a:blip>
          <a:srcRect b="0" l="0" r="0" t="0"/>
          <a:stretch/>
        </p:blipFill>
        <p:spPr>
          <a:xfrm>
            <a:off x="2669800" y="949369"/>
            <a:ext cx="375998" cy="340352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Google Shape;95;p14" id="63" name="Google Shape;63;p2"/>
          <p:cNvPicPr preferRelativeResize="0"/>
          <p:nvPr/>
        </p:nvPicPr>
        <p:blipFill rotWithShape="1">
          <a:blip r:embed="rId9">
            <a:alphaModFix/>
          </a:blip>
          <a:srcRect b="0" l="0" r="0" t="0"/>
          <a:stretch/>
        </p:blipFill>
        <p:spPr>
          <a:xfrm>
            <a:off x="1640680" y="2185215"/>
            <a:ext cx="319755" cy="289437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Google Shape;98;p14" id="64" name="Google Shape;64;p2"/>
          <p:cNvPicPr preferRelativeResize="0"/>
          <p:nvPr/>
        </p:nvPicPr>
        <p:blipFill rotWithShape="1">
          <a:blip r:embed="rId10">
            <a:alphaModFix/>
          </a:blip>
          <a:srcRect b="0" l="0" r="0" t="0"/>
          <a:stretch/>
        </p:blipFill>
        <p:spPr>
          <a:xfrm>
            <a:off x="4631960" y="1866677"/>
            <a:ext cx="1130367" cy="1058533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Google Shape;99;p14" id="65" name="Google Shape;65;p2"/>
          <p:cNvPicPr preferRelativeResize="0"/>
          <p:nvPr/>
        </p:nvPicPr>
        <p:blipFill rotWithShape="1">
          <a:blip r:embed="rId11">
            <a:alphaModFix/>
          </a:blip>
          <a:srcRect b="0" l="0" r="0" t="0"/>
          <a:stretch/>
        </p:blipFill>
        <p:spPr>
          <a:xfrm>
            <a:off x="3597306" y="2544192"/>
            <a:ext cx="1095487" cy="773942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תמונה 3" id="66" name="Google Shape;66;p2"/>
          <p:cNvPicPr preferRelativeResize="0"/>
          <p:nvPr/>
        </p:nvPicPr>
        <p:blipFill rotWithShape="1">
          <a:blip r:embed="rId12">
            <a:alphaModFix/>
          </a:blip>
          <a:srcRect b="0" l="0" r="0" t="0"/>
          <a:stretch/>
        </p:blipFill>
        <p:spPr>
          <a:xfrm>
            <a:off x="2676235" y="3391518"/>
            <a:ext cx="331225" cy="31962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תמונה 169" id="67" name="Google Shape;67;p2"/>
          <p:cNvPicPr preferRelativeResize="0"/>
          <p:nvPr/>
        </p:nvPicPr>
        <p:blipFill rotWithShape="1">
          <a:blip r:embed="rId13">
            <a:alphaModFix/>
          </a:blip>
          <a:srcRect b="0" l="0" r="0" t="0"/>
          <a:stretch/>
        </p:blipFill>
        <p:spPr>
          <a:xfrm>
            <a:off x="4462090" y="3865524"/>
            <a:ext cx="353253" cy="31975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5"/>
          <p:cNvSpPr txBox="1"/>
          <p:nvPr>
            <p:ph idx="12" type="sldNum"/>
          </p:nvPr>
        </p:nvSpPr>
        <p:spPr>
          <a:xfrm>
            <a:off x="265028" y="4553064"/>
            <a:ext cx="253384" cy="335249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00" lIns="91400" spcFirstLastPara="1" rIns="91400" wrap="square" tIns="91400">
            <a:norm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32752"/>
              </a:buClr>
              <a:buSzPts val="900"/>
              <a:buFont typeface="Assistant SemiBold"/>
              <a:buNone/>
            </a:pPr>
            <a:fld id="{00000000-1234-1234-1234-123412341234}" type="slidenum">
              <a:rPr b="0" i="0" lang="iw-IL" sz="900" u="none" cap="none" strike="noStrike">
                <a:solidFill>
                  <a:srgbClr val="232752"/>
                </a:solidFill>
                <a:latin typeface="Assistant SemiBold"/>
                <a:ea typeface="Assistant SemiBold"/>
                <a:cs typeface="Assistant SemiBold"/>
                <a:sym typeface="Assistant SemiBold"/>
              </a:rPr>
              <a:t>‹#›</a:t>
            </a:fld>
            <a:endParaRPr b="0" i="0" sz="900" u="none" cap="none" strike="noStrike">
              <a:solidFill>
                <a:srgbClr val="232752"/>
              </a:solidFill>
              <a:latin typeface="Assistant SemiBold"/>
              <a:ea typeface="Assistant SemiBold"/>
              <a:cs typeface="Assistant SemiBold"/>
              <a:sym typeface="Assistant SemiBold"/>
            </a:endParaRPr>
          </a:p>
        </p:txBody>
      </p:sp>
      <p:sp>
        <p:nvSpPr>
          <p:cNvPr id="73" name="Google Shape;73;p15"/>
          <p:cNvSpPr/>
          <p:nvPr/>
        </p:nvSpPr>
        <p:spPr>
          <a:xfrm>
            <a:off x="4932000" y="576891"/>
            <a:ext cx="3630764" cy="1050309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4" name="Google Shape;74;p15"/>
          <p:cNvSpPr txBox="1"/>
          <p:nvPr/>
        </p:nvSpPr>
        <p:spPr>
          <a:xfrm>
            <a:off x="5940000" y="576891"/>
            <a:ext cx="2773964" cy="588853"/>
          </a:xfrm>
          <a:prstGeom prst="rect">
            <a:avLst/>
          </a:prstGeom>
          <a:noFill/>
          <a:ln>
            <a:noFill/>
          </a:ln>
        </p:spPr>
        <p:txBody>
          <a:bodyPr anchorCtr="0" anchor="t" bIns="68550" lIns="68550" spcFirstLastPara="1" rIns="68550" wrap="square" tIns="68550">
            <a:spAutoFit/>
          </a:bodyPr>
          <a:lstStyle/>
          <a:p>
            <a: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B0F0"/>
              </a:buClr>
              <a:buSzPts val="2800"/>
              <a:buFont typeface="Assistant ExtraBold"/>
              <a:buNone/>
            </a:pPr>
            <a:r>
              <a:rPr b="0" i="0" lang="iw-IL" sz="2800" u="none" cap="none" strike="noStrike">
                <a:solidFill>
                  <a:srgbClr val="00B0F0"/>
                </a:solidFill>
                <a:latin typeface="Assistant ExtraBold"/>
                <a:ea typeface="Assistant ExtraBold"/>
                <a:cs typeface="Assistant ExtraBold"/>
                <a:sym typeface="Assistant ExtraBold"/>
              </a:rPr>
              <a:t>מהי יצירה?</a:t>
            </a:r>
            <a:endParaRPr b="0" i="0" sz="2800" u="none" cap="none" strike="noStrike">
              <a:solidFill>
                <a:srgbClr val="00B0F0"/>
              </a:solidFill>
              <a:latin typeface="Assistant ExtraBold"/>
              <a:ea typeface="Assistant ExtraBold"/>
              <a:cs typeface="Assistant ExtraBold"/>
              <a:sym typeface="Assistant ExtraBold"/>
            </a:endParaRPr>
          </a:p>
        </p:txBody>
      </p:sp>
      <p:pic>
        <p:nvPicPr>
          <p:cNvPr descr="Google Shape;60;p13" id="75" name="Google Shape;75;p1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 rot="3173668">
            <a:off x="6482390" y="251978"/>
            <a:ext cx="271944" cy="600133"/>
          </a:xfrm>
          <a:prstGeom prst="rect">
            <a:avLst/>
          </a:prstGeom>
          <a:noFill/>
          <a:ln>
            <a:noFill/>
          </a:ln>
        </p:spPr>
      </p:pic>
      <p:sp>
        <p:nvSpPr>
          <p:cNvPr id="76" name="Google Shape;76;p15"/>
          <p:cNvSpPr txBox="1"/>
          <p:nvPr/>
        </p:nvSpPr>
        <p:spPr>
          <a:xfrm>
            <a:off x="2013750" y="1627200"/>
            <a:ext cx="5116500" cy="212361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Gisha"/>
              <a:buNone/>
            </a:pPr>
            <a:r>
              <a:rPr b="0" i="0" lang="iw-IL" sz="2400" u="none" cap="none" strike="noStrike">
                <a:solidFill>
                  <a:schemeClr val="dk1"/>
                </a:solidFill>
                <a:latin typeface="Gisha"/>
                <a:ea typeface="Gisha"/>
                <a:cs typeface="Gisha"/>
                <a:sym typeface="Gisha"/>
              </a:rPr>
              <a:t>"</a:t>
            </a:r>
            <a:r>
              <a:rPr b="1" i="0" lang="iw-IL" sz="2400" u="none" cap="none" strike="noStrike">
                <a:solidFill>
                  <a:srgbClr val="232752"/>
                </a:solidFill>
                <a:latin typeface="Assistant"/>
                <a:ea typeface="Assistant"/>
                <a:cs typeface="Assistant"/>
                <a:sym typeface="Assistant"/>
              </a:rPr>
              <a:t>עשייה או פרי עשייה שיֵש בהם משום חידוש - בייחוד בתחום הספרות והאמנות"</a:t>
            </a:r>
            <a:endParaRPr b="1" i="0" sz="2400" u="none" cap="none" strike="noStrike">
              <a:solidFill>
                <a:srgbClr val="232752"/>
              </a:solidFill>
              <a:latin typeface="Assistant"/>
              <a:ea typeface="Assistant"/>
              <a:cs typeface="Assistant"/>
              <a:sym typeface="Assistant"/>
            </a:endParaRPr>
          </a:p>
          <a:p>
            <a:pPr indent="0" lvl="0" marL="0" marR="0" rtl="1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</a:pPr>
            <a:r>
              <a:t/>
            </a:r>
            <a:endParaRPr b="1" i="0" sz="2000" u="none" cap="none" strike="noStrike">
              <a:solidFill>
                <a:srgbClr val="232752"/>
              </a:solidFill>
              <a:latin typeface="Assistant"/>
              <a:ea typeface="Assistant"/>
              <a:cs typeface="Assistant"/>
              <a:sym typeface="Assistant"/>
            </a:endParaRPr>
          </a:p>
          <a:p>
            <a:pPr indent="0" lvl="0" marL="0" marR="0" rtl="1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Gisha"/>
              <a:buNone/>
            </a:pPr>
            <a:r>
              <a:rPr b="1" i="0" lang="iw-IL" sz="2000" u="none" cap="none" strike="noStrike">
                <a:solidFill>
                  <a:srgbClr val="232752"/>
                </a:solidFill>
                <a:latin typeface="Assistant"/>
                <a:ea typeface="Assistant"/>
                <a:cs typeface="Assistant"/>
                <a:sym typeface="Assistant"/>
              </a:rPr>
              <a:t>(האקדמיה ללשון העברית)</a:t>
            </a:r>
            <a:endParaRPr b="1" i="0" sz="2000" u="none" cap="none" strike="noStrike">
              <a:solidFill>
                <a:srgbClr val="232752"/>
              </a:solidFill>
              <a:latin typeface="Assistant"/>
              <a:ea typeface="Assistant"/>
              <a:cs typeface="Assistant"/>
              <a:sym typeface="Assistant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" name="Google Shape;81;p5">
            <a:hlinkClick r:id="rId3"/>
          </p:cNvPr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4795224" y="1657349"/>
            <a:ext cx="3685335" cy="2179431"/>
          </a:xfrm>
          <a:prstGeom prst="rect">
            <a:avLst/>
          </a:prstGeom>
          <a:noFill/>
          <a:ln>
            <a:noFill/>
          </a:ln>
        </p:spPr>
      </p:pic>
      <p:sp>
        <p:nvSpPr>
          <p:cNvPr id="82" name="Google Shape;82;p5"/>
          <p:cNvSpPr txBox="1"/>
          <p:nvPr>
            <p:ph idx="12" type="sldNum"/>
          </p:nvPr>
        </p:nvSpPr>
        <p:spPr>
          <a:xfrm>
            <a:off x="265028" y="4553064"/>
            <a:ext cx="253384" cy="335249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00" lIns="91400" spcFirstLastPara="1" rIns="91400" wrap="square" tIns="91400">
            <a:norm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32752"/>
              </a:buClr>
              <a:buSzPts val="900"/>
              <a:buFont typeface="Assistant SemiBold"/>
              <a:buNone/>
            </a:pPr>
            <a:fld id="{00000000-1234-1234-1234-123412341234}" type="slidenum">
              <a:rPr b="0" i="0" lang="iw-IL" sz="900" u="none" cap="none" strike="noStrike">
                <a:solidFill>
                  <a:srgbClr val="232752"/>
                </a:solidFill>
                <a:latin typeface="Assistant SemiBold"/>
                <a:ea typeface="Assistant SemiBold"/>
                <a:cs typeface="Assistant SemiBold"/>
                <a:sym typeface="Assistant SemiBold"/>
              </a:rPr>
              <a:t>‹#›</a:t>
            </a:fld>
            <a:endParaRPr b="0" i="0" sz="900" u="none" cap="none" strike="noStrike">
              <a:solidFill>
                <a:srgbClr val="232752"/>
              </a:solidFill>
              <a:latin typeface="Assistant SemiBold"/>
              <a:ea typeface="Assistant SemiBold"/>
              <a:cs typeface="Assistant SemiBold"/>
              <a:sym typeface="Assistant SemiBold"/>
            </a:endParaRPr>
          </a:p>
        </p:txBody>
      </p:sp>
      <p:sp>
        <p:nvSpPr>
          <p:cNvPr id="83" name="Google Shape;83;p5"/>
          <p:cNvSpPr txBox="1"/>
          <p:nvPr/>
        </p:nvSpPr>
        <p:spPr>
          <a:xfrm>
            <a:off x="4449536" y="483640"/>
            <a:ext cx="4264428" cy="707184"/>
          </a:xfrm>
          <a:prstGeom prst="rect">
            <a:avLst/>
          </a:prstGeom>
          <a:noFill/>
          <a:ln>
            <a:noFill/>
          </a:ln>
        </p:spPr>
        <p:txBody>
          <a:bodyPr anchorCtr="0" anchor="t" bIns="68550" lIns="68550" spcFirstLastPara="1" rIns="68550" wrap="square" tIns="68550">
            <a:spAutoFit/>
          </a:bodyPr>
          <a:lstStyle/>
          <a:p>
            <a:pPr indent="0" lvl="0" marL="0" marR="0" rtl="1" algn="r">
              <a:lnSpc>
                <a:spcPct val="132142"/>
              </a:lnSpc>
              <a:spcBef>
                <a:spcPts val="0"/>
              </a:spcBef>
              <a:spcAft>
                <a:spcPts val="0"/>
              </a:spcAft>
              <a:buClr>
                <a:srgbClr val="00B0F0"/>
              </a:buClr>
              <a:buSzPts val="2800"/>
              <a:buFont typeface="Assistant ExtraBold"/>
              <a:buNone/>
            </a:pPr>
            <a:r>
              <a:rPr b="0" i="0" lang="iw-IL" sz="2800" u="none" cap="none" strike="noStrike">
                <a:solidFill>
                  <a:srgbClr val="00B0F0"/>
                </a:solidFill>
                <a:latin typeface="Assistant ExtraBold"/>
                <a:ea typeface="Assistant ExtraBold"/>
                <a:cs typeface="Assistant ExtraBold"/>
                <a:sym typeface="Assistant ExtraBold"/>
              </a:rPr>
              <a:t>זכויות יוצרים (Copyrights)</a:t>
            </a:r>
            <a:endParaRPr b="0" i="0" sz="2800" u="none" cap="none" strike="noStrike">
              <a:solidFill>
                <a:srgbClr val="00B0F0"/>
              </a:solidFill>
              <a:latin typeface="Assistant ExtraBold"/>
              <a:ea typeface="Assistant ExtraBold"/>
              <a:cs typeface="Assistant ExtraBold"/>
              <a:sym typeface="Assistant ExtraBold"/>
            </a:endParaRPr>
          </a:p>
        </p:txBody>
      </p:sp>
      <p:pic>
        <p:nvPicPr>
          <p:cNvPr descr="Google Shape;60;p13" id="84" name="Google Shape;84;p5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 rot="3173668">
            <a:off x="4177688" y="281784"/>
            <a:ext cx="271944" cy="600133"/>
          </a:xfrm>
          <a:prstGeom prst="rect">
            <a:avLst/>
          </a:prstGeom>
          <a:noFill/>
          <a:ln>
            <a:noFill/>
          </a:ln>
        </p:spPr>
      </p:pic>
      <p:pic>
        <p:nvPicPr>
          <p:cNvPr id="85" name="Google Shape;85;p5">
            <a:hlinkClick r:id="rId6"/>
          </p:cNvPr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663443" y="1657349"/>
            <a:ext cx="3685335" cy="2179431"/>
          </a:xfrm>
          <a:prstGeom prst="rect">
            <a:avLst/>
          </a:prstGeom>
          <a:noFill/>
          <a:ln>
            <a:noFill/>
          </a:ln>
        </p:spPr>
      </p:pic>
      <p:sp>
        <p:nvSpPr>
          <p:cNvPr id="86" name="Google Shape;86;p5"/>
          <p:cNvSpPr/>
          <p:nvPr/>
        </p:nvSpPr>
        <p:spPr>
          <a:xfrm>
            <a:off x="5265250" y="3887806"/>
            <a:ext cx="2745281" cy="5847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iw-IL" sz="1600" u="sng" cap="none" strike="noStrike">
                <a:solidFill>
                  <a:srgbClr val="232752"/>
                </a:solidFill>
                <a:latin typeface="Assistant"/>
                <a:ea typeface="Assistant"/>
                <a:cs typeface="Assistant"/>
                <a:sym typeface="Assistant"/>
                <a:hlinkClick r:id="rId7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https://www.youtube.com/watch?v=h_5zQXtSqFE&amp;t=1s</a:t>
            </a:r>
            <a:endParaRPr b="1" i="0" sz="1600" u="sng" cap="none" strike="noStrike">
              <a:solidFill>
                <a:srgbClr val="232752"/>
              </a:solidFill>
              <a:latin typeface="Assistant"/>
              <a:ea typeface="Assistant"/>
              <a:cs typeface="Assistant"/>
              <a:sym typeface="Assistant"/>
            </a:endParaRPr>
          </a:p>
        </p:txBody>
      </p:sp>
      <p:sp>
        <p:nvSpPr>
          <p:cNvPr id="87" name="Google Shape;87;p5"/>
          <p:cNvSpPr/>
          <p:nvPr/>
        </p:nvSpPr>
        <p:spPr>
          <a:xfrm>
            <a:off x="1101495" y="3887806"/>
            <a:ext cx="2809230" cy="5847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iw-IL" sz="1600" u="sng" cap="none" strike="noStrike">
                <a:solidFill>
                  <a:srgbClr val="232752"/>
                </a:solidFill>
                <a:latin typeface="Assistant"/>
                <a:ea typeface="Assistant"/>
                <a:cs typeface="Assistant"/>
                <a:sym typeface="Assistant"/>
              </a:rPr>
              <a:t>https://www.youtube.com/watch?v=TacrmRbX3c0&amp;t=1s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4"/>
          <p:cNvSpPr txBox="1"/>
          <p:nvPr>
            <p:ph idx="12" type="sldNum"/>
          </p:nvPr>
        </p:nvSpPr>
        <p:spPr>
          <a:xfrm>
            <a:off x="265028" y="4553064"/>
            <a:ext cx="253384" cy="335249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00" lIns="91400" spcFirstLastPara="1" rIns="91400" wrap="square" tIns="91400">
            <a:norm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32752"/>
              </a:buClr>
              <a:buSzPts val="900"/>
              <a:buFont typeface="Assistant SemiBold"/>
              <a:buNone/>
            </a:pPr>
            <a:fld id="{00000000-1234-1234-1234-123412341234}" type="slidenum">
              <a:rPr b="0" i="0" lang="iw-IL" sz="900" u="none" cap="none" strike="noStrike">
                <a:solidFill>
                  <a:srgbClr val="232752"/>
                </a:solidFill>
                <a:latin typeface="Assistant SemiBold"/>
                <a:ea typeface="Assistant SemiBold"/>
                <a:cs typeface="Assistant SemiBold"/>
                <a:sym typeface="Assistant SemiBold"/>
              </a:rPr>
              <a:t>‹#›</a:t>
            </a:fld>
            <a:endParaRPr b="0" i="0" sz="900" u="none" cap="none" strike="noStrike">
              <a:solidFill>
                <a:srgbClr val="232752"/>
              </a:solidFill>
              <a:latin typeface="Assistant SemiBold"/>
              <a:ea typeface="Assistant SemiBold"/>
              <a:cs typeface="Assistant SemiBold"/>
              <a:sym typeface="Assistant SemiBold"/>
            </a:endParaRPr>
          </a:p>
        </p:txBody>
      </p:sp>
      <p:sp>
        <p:nvSpPr>
          <p:cNvPr id="93" name="Google Shape;93;p4"/>
          <p:cNvSpPr txBox="1"/>
          <p:nvPr/>
        </p:nvSpPr>
        <p:spPr>
          <a:xfrm>
            <a:off x="5853793" y="508132"/>
            <a:ext cx="2860171" cy="707184"/>
          </a:xfrm>
          <a:prstGeom prst="rect">
            <a:avLst/>
          </a:prstGeom>
          <a:noFill/>
          <a:ln>
            <a:noFill/>
          </a:ln>
        </p:spPr>
        <p:txBody>
          <a:bodyPr anchorCtr="0" anchor="t" bIns="68550" lIns="68550" spcFirstLastPara="1" rIns="68550" wrap="square" tIns="68550">
            <a:spAutoFit/>
          </a:bodyPr>
          <a:lstStyle/>
          <a:p>
            <a:pPr indent="0" lvl="0" marL="0" marR="0" rtl="1" algn="r">
              <a:lnSpc>
                <a:spcPct val="132142"/>
              </a:lnSpc>
              <a:spcBef>
                <a:spcPts val="0"/>
              </a:spcBef>
              <a:spcAft>
                <a:spcPts val="0"/>
              </a:spcAft>
              <a:buClr>
                <a:srgbClr val="00B0F0"/>
              </a:buClr>
              <a:buSzPts val="2800"/>
              <a:buFont typeface="Assistant ExtraBold"/>
              <a:buNone/>
            </a:pPr>
            <a:r>
              <a:rPr b="0" i="0" lang="iw-IL" sz="2800" u="none" cap="none" strike="noStrike">
                <a:solidFill>
                  <a:srgbClr val="00B0F0"/>
                </a:solidFill>
                <a:latin typeface="Assistant ExtraBold"/>
                <a:ea typeface="Assistant ExtraBold"/>
                <a:cs typeface="Assistant ExtraBold"/>
                <a:sym typeface="Assistant ExtraBold"/>
              </a:rPr>
              <a:t>אם נסכם עד כה:</a:t>
            </a:r>
            <a:endParaRPr b="0" i="0" sz="2800" u="none" cap="none" strike="noStrike">
              <a:solidFill>
                <a:srgbClr val="00B0F0"/>
              </a:solidFill>
              <a:latin typeface="Assistant ExtraBold"/>
              <a:ea typeface="Assistant ExtraBold"/>
              <a:cs typeface="Assistant ExtraBold"/>
              <a:sym typeface="Assistant ExtraBold"/>
            </a:endParaRPr>
          </a:p>
        </p:txBody>
      </p:sp>
      <p:pic>
        <p:nvPicPr>
          <p:cNvPr descr="Google Shape;60;p13" id="94" name="Google Shape;94;p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 rot="3173668">
            <a:off x="5848601" y="279536"/>
            <a:ext cx="271944" cy="600133"/>
          </a:xfrm>
          <a:prstGeom prst="rect">
            <a:avLst/>
          </a:prstGeom>
          <a:noFill/>
          <a:ln>
            <a:noFill/>
          </a:ln>
        </p:spPr>
      </p:pic>
      <p:sp>
        <p:nvSpPr>
          <p:cNvPr id="95" name="Google Shape;95;p4"/>
          <p:cNvSpPr txBox="1"/>
          <p:nvPr/>
        </p:nvSpPr>
        <p:spPr>
          <a:xfrm>
            <a:off x="2034744" y="1319354"/>
            <a:ext cx="5588511" cy="36929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2400"/>
              <a:buFont typeface="Gisha"/>
              <a:buNone/>
            </a:pPr>
            <a:r>
              <a:rPr b="0" i="0" lang="iw-IL" sz="1800" u="none" cap="none" strike="noStrike">
                <a:solidFill>
                  <a:srgbClr val="232752"/>
                </a:solidFill>
                <a:latin typeface="Assistant"/>
                <a:ea typeface="Assistant"/>
                <a:cs typeface="Assistant"/>
                <a:sym typeface="Assistant"/>
              </a:rPr>
              <a:t>יצירה היא עשייה שיש בה חידוש</a:t>
            </a:r>
            <a:endParaRPr b="0" i="0" sz="1800" u="none" cap="none" strike="noStrike">
              <a:solidFill>
                <a:srgbClr val="232752"/>
              </a:solidFill>
              <a:latin typeface="Assistant"/>
              <a:ea typeface="Assistant"/>
              <a:cs typeface="Assistant"/>
              <a:sym typeface="Assistant"/>
            </a:endParaRPr>
          </a:p>
        </p:txBody>
      </p:sp>
      <p:sp>
        <p:nvSpPr>
          <p:cNvPr id="96" name="Google Shape;96;p4"/>
          <p:cNvSpPr txBox="1"/>
          <p:nvPr/>
        </p:nvSpPr>
        <p:spPr>
          <a:xfrm>
            <a:off x="1845577" y="2145661"/>
            <a:ext cx="5777677" cy="64629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2400"/>
              <a:buFont typeface="Gisha"/>
              <a:buNone/>
            </a:pPr>
            <a:r>
              <a:rPr b="0" i="0" lang="iw-IL" sz="1800" u="none" cap="none" strike="noStrike">
                <a:solidFill>
                  <a:srgbClr val="232752"/>
                </a:solidFill>
                <a:latin typeface="Assistant"/>
                <a:ea typeface="Assistant"/>
                <a:cs typeface="Assistant"/>
                <a:sym typeface="Assistant"/>
              </a:rPr>
              <a:t>זכויות יוצרים הן הגנה שניתנת ליוצר או לבעלים של יצירה מפני שימוש בלתי מורשה ביצירתם </a:t>
            </a:r>
            <a:endParaRPr b="0" i="0" sz="1800" u="none" cap="none" strike="noStrike">
              <a:solidFill>
                <a:srgbClr val="232752"/>
              </a:solidFill>
              <a:latin typeface="Assistant"/>
              <a:ea typeface="Assistant"/>
              <a:cs typeface="Assistant"/>
              <a:sym typeface="Assistant"/>
            </a:endParaRPr>
          </a:p>
        </p:txBody>
      </p:sp>
      <p:sp>
        <p:nvSpPr>
          <p:cNvPr id="97" name="Google Shape;97;p4"/>
          <p:cNvSpPr txBox="1"/>
          <p:nvPr/>
        </p:nvSpPr>
        <p:spPr>
          <a:xfrm>
            <a:off x="2373063" y="2992555"/>
            <a:ext cx="5244094" cy="36929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2400"/>
              <a:buFont typeface="Gisha"/>
              <a:buNone/>
            </a:pPr>
            <a:r>
              <a:rPr b="0" i="0" lang="iw-IL" sz="1800" u="none" cap="none" strike="noStrike">
                <a:solidFill>
                  <a:srgbClr val="232752"/>
                </a:solidFill>
                <a:latin typeface="Assistant"/>
                <a:ea typeface="Assistant"/>
                <a:cs typeface="Assistant"/>
                <a:sym typeface="Assistant"/>
              </a:rPr>
              <a:t>זכויות היוצרים מעוגנות בחוק </a:t>
            </a:r>
            <a:endParaRPr b="0" i="0" sz="1800" u="none" cap="none" strike="noStrike">
              <a:solidFill>
                <a:srgbClr val="232752"/>
              </a:solidFill>
              <a:latin typeface="Assistant"/>
              <a:ea typeface="Assistant"/>
              <a:cs typeface="Assistant"/>
              <a:sym typeface="Assistant"/>
            </a:endParaRPr>
          </a:p>
        </p:txBody>
      </p:sp>
      <p:sp>
        <p:nvSpPr>
          <p:cNvPr id="98" name="Google Shape;98;p4"/>
          <p:cNvSpPr txBox="1"/>
          <p:nvPr/>
        </p:nvSpPr>
        <p:spPr>
          <a:xfrm>
            <a:off x="2357306" y="3821169"/>
            <a:ext cx="5244094" cy="64629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2400"/>
              <a:buFont typeface="Gisha"/>
              <a:buNone/>
            </a:pPr>
            <a:r>
              <a:rPr b="0" i="0" lang="iw-IL" sz="1800" u="none" cap="none" strike="noStrike">
                <a:solidFill>
                  <a:srgbClr val="232752"/>
                </a:solidFill>
                <a:latin typeface="Assistant"/>
                <a:ea typeface="Assistant"/>
                <a:cs typeface="Assistant"/>
                <a:sym typeface="Assistant"/>
              </a:rPr>
              <a:t>שימוש בזכויות יוצרים חייב להתבצע בהסכמה / בתשלום / במתן קרדיט (פלגיאט)</a:t>
            </a:r>
            <a:endParaRPr b="0" i="0" sz="1800" u="none" cap="none" strike="noStrike">
              <a:solidFill>
                <a:srgbClr val="232752"/>
              </a:solidFill>
              <a:latin typeface="Assistant"/>
              <a:ea typeface="Assistant"/>
              <a:cs typeface="Assistant"/>
              <a:sym typeface="Assistant"/>
            </a:endParaRPr>
          </a:p>
        </p:txBody>
      </p:sp>
      <p:pic>
        <p:nvPicPr>
          <p:cNvPr id="99" name="Google Shape;99;p4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7660487" y="1298434"/>
            <a:ext cx="444472" cy="444472"/>
          </a:xfrm>
          <a:prstGeom prst="rect">
            <a:avLst/>
          </a:prstGeom>
          <a:noFill/>
          <a:ln>
            <a:noFill/>
          </a:ln>
        </p:spPr>
      </p:pic>
      <p:pic>
        <p:nvPicPr>
          <p:cNvPr id="100" name="Google Shape;100;p4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7680537" y="2127278"/>
            <a:ext cx="444472" cy="444472"/>
          </a:xfrm>
          <a:prstGeom prst="rect">
            <a:avLst/>
          </a:prstGeom>
          <a:noFill/>
          <a:ln>
            <a:noFill/>
          </a:ln>
        </p:spPr>
      </p:pic>
      <p:pic>
        <p:nvPicPr>
          <p:cNvPr id="101" name="Google Shape;101;p4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7680538" y="2956122"/>
            <a:ext cx="444472" cy="444472"/>
          </a:xfrm>
          <a:prstGeom prst="rect">
            <a:avLst/>
          </a:prstGeom>
          <a:noFill/>
          <a:ln>
            <a:noFill/>
          </a:ln>
        </p:spPr>
      </p:pic>
      <p:pic>
        <p:nvPicPr>
          <p:cNvPr id="102" name="Google Shape;102;p4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7704600" y="3784965"/>
            <a:ext cx="444472" cy="44447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3"/>
          <p:cNvSpPr txBox="1"/>
          <p:nvPr>
            <p:ph idx="12" type="sldNum"/>
          </p:nvPr>
        </p:nvSpPr>
        <p:spPr>
          <a:xfrm>
            <a:off x="265028" y="4553064"/>
            <a:ext cx="253384" cy="335249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00" lIns="91400" spcFirstLastPara="1" rIns="91400" wrap="square" tIns="91400">
            <a:norm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32752"/>
              </a:buClr>
              <a:buSzPts val="900"/>
              <a:buFont typeface="Assistant SemiBold"/>
              <a:buNone/>
            </a:pPr>
            <a:fld id="{00000000-1234-1234-1234-123412341234}" type="slidenum">
              <a:rPr b="0" i="0" lang="iw-IL" sz="900" u="none" cap="none" strike="noStrike">
                <a:solidFill>
                  <a:srgbClr val="232752"/>
                </a:solidFill>
                <a:latin typeface="Assistant SemiBold"/>
                <a:ea typeface="Assistant SemiBold"/>
                <a:cs typeface="Assistant SemiBold"/>
                <a:sym typeface="Assistant SemiBold"/>
              </a:rPr>
              <a:t>‹#›</a:t>
            </a:fld>
            <a:endParaRPr b="0" i="0" sz="900" u="none" cap="none" strike="noStrike">
              <a:solidFill>
                <a:srgbClr val="232752"/>
              </a:solidFill>
              <a:latin typeface="Assistant SemiBold"/>
              <a:ea typeface="Assistant SemiBold"/>
              <a:cs typeface="Assistant SemiBold"/>
              <a:sym typeface="Assistant SemiBold"/>
            </a:endParaRPr>
          </a:p>
        </p:txBody>
      </p:sp>
      <p:sp>
        <p:nvSpPr>
          <p:cNvPr id="108" name="Google Shape;108;p3"/>
          <p:cNvSpPr txBox="1"/>
          <p:nvPr/>
        </p:nvSpPr>
        <p:spPr>
          <a:xfrm>
            <a:off x="4049486" y="514456"/>
            <a:ext cx="4668090" cy="707184"/>
          </a:xfrm>
          <a:prstGeom prst="rect">
            <a:avLst/>
          </a:prstGeom>
          <a:noFill/>
          <a:ln>
            <a:noFill/>
          </a:ln>
        </p:spPr>
        <p:txBody>
          <a:bodyPr anchorCtr="0" anchor="t" bIns="68550" lIns="68550" spcFirstLastPara="1" rIns="68550" wrap="square" tIns="68550">
            <a:spAutoFit/>
          </a:bodyPr>
          <a:lstStyle/>
          <a:p>
            <a:pPr indent="0" lvl="0" marL="0" marR="0" rtl="1" algn="r">
              <a:lnSpc>
                <a:spcPct val="132142"/>
              </a:lnSpc>
              <a:spcBef>
                <a:spcPts val="0"/>
              </a:spcBef>
              <a:spcAft>
                <a:spcPts val="0"/>
              </a:spcAft>
              <a:buClr>
                <a:srgbClr val="00B0F0"/>
              </a:buClr>
              <a:buSzPts val="2800"/>
              <a:buFont typeface="Assistant ExtraBold"/>
              <a:buNone/>
            </a:pPr>
            <a:r>
              <a:rPr b="0" i="0" lang="iw-IL" sz="2800" u="none" cap="none" strike="noStrike">
                <a:solidFill>
                  <a:srgbClr val="00B0F0"/>
                </a:solidFill>
                <a:latin typeface="Assistant ExtraBold"/>
                <a:ea typeface="Assistant ExtraBold"/>
                <a:cs typeface="Assistant ExtraBold"/>
                <a:sym typeface="Assistant ExtraBold"/>
              </a:rPr>
              <a:t>זכויות יוצרים בניתוח נתונים</a:t>
            </a:r>
            <a:endParaRPr b="0" i="0" sz="2800" u="none" cap="none" strike="noStrike">
              <a:solidFill>
                <a:srgbClr val="00B0F0"/>
              </a:solidFill>
              <a:latin typeface="Assistant ExtraBold"/>
              <a:ea typeface="Assistant ExtraBold"/>
              <a:cs typeface="Assistant ExtraBold"/>
              <a:sym typeface="Assistant ExtraBold"/>
            </a:endParaRPr>
          </a:p>
        </p:txBody>
      </p:sp>
      <p:pic>
        <p:nvPicPr>
          <p:cNvPr descr="Google Shape;60;p13" id="109" name="Google Shape;109;p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 rot="3173668">
            <a:off x="4361085" y="314138"/>
            <a:ext cx="271944" cy="600133"/>
          </a:xfrm>
          <a:prstGeom prst="rect">
            <a:avLst/>
          </a:prstGeom>
          <a:noFill/>
          <a:ln>
            <a:noFill/>
          </a:ln>
        </p:spPr>
      </p:pic>
      <p:sp>
        <p:nvSpPr>
          <p:cNvPr id="110" name="Google Shape;110;p3"/>
          <p:cNvSpPr txBox="1"/>
          <p:nvPr/>
        </p:nvSpPr>
        <p:spPr>
          <a:xfrm>
            <a:off x="2383875" y="3225513"/>
            <a:ext cx="4217821" cy="75709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2400"/>
              <a:buFont typeface="Gisha"/>
              <a:buNone/>
            </a:pPr>
            <a:r>
              <a:rPr b="1" i="0" lang="iw-IL" sz="1800" u="none" cap="none" strike="noStrike">
                <a:solidFill>
                  <a:srgbClr val="232752"/>
                </a:solidFill>
                <a:latin typeface="Assistant"/>
                <a:ea typeface="Assistant"/>
                <a:cs typeface="Assistant"/>
                <a:sym typeface="Assistant"/>
              </a:rPr>
              <a:t>מה הקשר בין הנושא שלמדנו </a:t>
            </a:r>
            <a:endParaRPr b="1" i="0" sz="1800" u="none" cap="none" strike="noStrike">
              <a:solidFill>
                <a:srgbClr val="232752"/>
              </a:solidFill>
              <a:latin typeface="Assistant"/>
              <a:ea typeface="Assistant"/>
              <a:cs typeface="Assistant"/>
              <a:sym typeface="Assistant"/>
            </a:endParaRPr>
          </a:p>
          <a:p>
            <a:pPr indent="0" lvl="0" marL="0" marR="0" rtl="1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2400"/>
              <a:buFont typeface="Gisha"/>
              <a:buNone/>
            </a:pPr>
            <a:r>
              <a:rPr b="1" i="0" lang="iw-IL" sz="1800" u="none" cap="none" strike="noStrike">
                <a:solidFill>
                  <a:srgbClr val="232752"/>
                </a:solidFill>
                <a:latin typeface="Assistant"/>
                <a:ea typeface="Assistant"/>
                <a:cs typeface="Assistant"/>
                <a:sym typeface="Assistant"/>
              </a:rPr>
              <a:t>על זכויות יוצרים לניתוח נתונים?</a:t>
            </a:r>
            <a:endParaRPr b="1" i="0" sz="1800" u="none" cap="none" strike="noStrike">
              <a:solidFill>
                <a:srgbClr val="232752"/>
              </a:solidFill>
              <a:latin typeface="Assistant"/>
              <a:ea typeface="Assistant"/>
              <a:cs typeface="Assistant"/>
              <a:sym typeface="Assistant"/>
            </a:endParaRPr>
          </a:p>
        </p:txBody>
      </p:sp>
      <p:pic>
        <p:nvPicPr>
          <p:cNvPr id="111" name="Google Shape;111;p3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3935187" y="1853991"/>
            <a:ext cx="1115198" cy="111771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16"/>
          <p:cNvSpPr txBox="1"/>
          <p:nvPr>
            <p:ph idx="12" type="sldNum"/>
          </p:nvPr>
        </p:nvSpPr>
        <p:spPr>
          <a:xfrm>
            <a:off x="265028" y="4553064"/>
            <a:ext cx="253384" cy="335249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00" lIns="91400" spcFirstLastPara="1" rIns="91400" wrap="square" tIns="91400">
            <a:norm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32752"/>
              </a:buClr>
              <a:buSzPts val="900"/>
              <a:buFont typeface="Assistant SemiBold"/>
              <a:buNone/>
            </a:pPr>
            <a:fld id="{00000000-1234-1234-1234-123412341234}" type="slidenum">
              <a:rPr b="0" i="0" lang="iw-IL" sz="900" u="none" cap="none" strike="noStrike">
                <a:solidFill>
                  <a:srgbClr val="232752"/>
                </a:solidFill>
                <a:latin typeface="Assistant SemiBold"/>
                <a:ea typeface="Assistant SemiBold"/>
                <a:cs typeface="Assistant SemiBold"/>
                <a:sym typeface="Assistant SemiBold"/>
              </a:rPr>
              <a:t>‹#›</a:t>
            </a:fld>
            <a:endParaRPr b="0" i="0" sz="900" u="none" cap="none" strike="noStrike">
              <a:solidFill>
                <a:srgbClr val="232752"/>
              </a:solidFill>
              <a:latin typeface="Assistant SemiBold"/>
              <a:ea typeface="Assistant SemiBold"/>
              <a:cs typeface="Assistant SemiBold"/>
              <a:sym typeface="Assistant SemiBold"/>
            </a:endParaRPr>
          </a:p>
        </p:txBody>
      </p:sp>
      <p:sp>
        <p:nvSpPr>
          <p:cNvPr id="117" name="Google Shape;117;p16"/>
          <p:cNvSpPr txBox="1"/>
          <p:nvPr/>
        </p:nvSpPr>
        <p:spPr>
          <a:xfrm>
            <a:off x="4049486" y="514456"/>
            <a:ext cx="4668090" cy="707184"/>
          </a:xfrm>
          <a:prstGeom prst="rect">
            <a:avLst/>
          </a:prstGeom>
          <a:noFill/>
          <a:ln>
            <a:noFill/>
          </a:ln>
        </p:spPr>
        <p:txBody>
          <a:bodyPr anchorCtr="0" anchor="t" bIns="68550" lIns="68550" spcFirstLastPara="1" rIns="68550" wrap="square" tIns="68550">
            <a:spAutoFit/>
          </a:bodyPr>
          <a:lstStyle/>
          <a:p>
            <a:pPr indent="0" lvl="0" marL="0" marR="0" rtl="1" algn="r">
              <a:lnSpc>
                <a:spcPct val="132142"/>
              </a:lnSpc>
              <a:spcBef>
                <a:spcPts val="0"/>
              </a:spcBef>
              <a:spcAft>
                <a:spcPts val="0"/>
              </a:spcAft>
              <a:buClr>
                <a:srgbClr val="00B0F0"/>
              </a:buClr>
              <a:buSzPts val="2800"/>
              <a:buFont typeface="Assistant ExtraBold"/>
              <a:buNone/>
            </a:pPr>
            <a:r>
              <a:rPr b="0" i="0" lang="iw-IL" sz="2800" u="none" cap="none" strike="noStrike">
                <a:solidFill>
                  <a:srgbClr val="00B0F0"/>
                </a:solidFill>
                <a:latin typeface="Assistant ExtraBold"/>
                <a:ea typeface="Assistant ExtraBold"/>
                <a:cs typeface="Assistant ExtraBold"/>
                <a:sym typeface="Assistant ExtraBold"/>
              </a:rPr>
              <a:t>זכויות יוצרים בניתוח נתונים</a:t>
            </a:r>
            <a:endParaRPr b="0" i="0" sz="2800" u="none" cap="none" strike="noStrike">
              <a:solidFill>
                <a:srgbClr val="00B0F0"/>
              </a:solidFill>
              <a:latin typeface="Assistant ExtraBold"/>
              <a:ea typeface="Assistant ExtraBold"/>
              <a:cs typeface="Assistant ExtraBold"/>
              <a:sym typeface="Assistant ExtraBold"/>
            </a:endParaRPr>
          </a:p>
        </p:txBody>
      </p:sp>
      <p:pic>
        <p:nvPicPr>
          <p:cNvPr descr="Google Shape;60;p13" id="118" name="Google Shape;118;p1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 rot="3173668">
            <a:off x="4361085" y="314138"/>
            <a:ext cx="271944" cy="600133"/>
          </a:xfrm>
          <a:prstGeom prst="rect">
            <a:avLst/>
          </a:prstGeom>
          <a:noFill/>
          <a:ln>
            <a:noFill/>
          </a:ln>
        </p:spPr>
      </p:pic>
      <p:pic>
        <p:nvPicPr>
          <p:cNvPr id="119" name="Google Shape;119;p16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3925518" y="1622800"/>
            <a:ext cx="1290035" cy="1254058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20" name="Google Shape;120;p16"/>
          <p:cNvCxnSpPr/>
          <p:nvPr/>
        </p:nvCxnSpPr>
        <p:spPr>
          <a:xfrm rot="10800000">
            <a:off x="5426184" y="2231256"/>
            <a:ext cx="1150496" cy="0"/>
          </a:xfrm>
          <a:prstGeom prst="straightConnector1">
            <a:avLst/>
          </a:prstGeom>
          <a:noFill/>
          <a:ln cap="flat" cmpd="sng" w="19050">
            <a:solidFill>
              <a:srgbClr val="00B0F0"/>
            </a:solidFill>
            <a:prstDash val="solid"/>
            <a:miter lim="800000"/>
            <a:headEnd len="sm" w="sm" type="none"/>
            <a:tailEnd len="med" w="med" type="triangle"/>
          </a:ln>
        </p:spPr>
      </p:cxnSp>
      <p:cxnSp>
        <p:nvCxnSpPr>
          <p:cNvPr id="121" name="Google Shape;121;p16"/>
          <p:cNvCxnSpPr/>
          <p:nvPr/>
        </p:nvCxnSpPr>
        <p:spPr>
          <a:xfrm rot="10800000">
            <a:off x="2472094" y="2228496"/>
            <a:ext cx="1150496" cy="0"/>
          </a:xfrm>
          <a:prstGeom prst="straightConnector1">
            <a:avLst/>
          </a:prstGeom>
          <a:noFill/>
          <a:ln cap="flat" cmpd="sng" w="19050">
            <a:solidFill>
              <a:srgbClr val="00B0F0"/>
            </a:solidFill>
            <a:prstDash val="solid"/>
            <a:miter lim="800000"/>
            <a:headEnd len="sm" w="sm" type="none"/>
            <a:tailEnd len="med" w="med" type="triangle"/>
          </a:ln>
        </p:spPr>
      </p:cxnSp>
      <p:sp>
        <p:nvSpPr>
          <p:cNvPr id="122" name="Google Shape;122;p16"/>
          <p:cNvSpPr txBox="1"/>
          <p:nvPr/>
        </p:nvSpPr>
        <p:spPr>
          <a:xfrm>
            <a:off x="6668977" y="2058659"/>
            <a:ext cx="1005452" cy="40006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2400"/>
              <a:buFont typeface="Gisha"/>
              <a:buNone/>
            </a:pPr>
            <a:r>
              <a:rPr b="0" i="0" lang="iw-IL" sz="2000" u="none" cap="none" strike="noStrike">
                <a:solidFill>
                  <a:srgbClr val="232752"/>
                </a:solidFill>
                <a:latin typeface="Assistant ExtraBold"/>
                <a:ea typeface="Assistant ExtraBold"/>
                <a:cs typeface="Assistant ExtraBold"/>
                <a:sym typeface="Assistant ExtraBold"/>
              </a:rPr>
              <a:t>Input</a:t>
            </a:r>
            <a:endParaRPr b="0" i="0" sz="2000" u="none" cap="none" strike="noStrike">
              <a:solidFill>
                <a:srgbClr val="232752"/>
              </a:solidFill>
              <a:latin typeface="Assistant ExtraBold"/>
              <a:ea typeface="Assistant ExtraBold"/>
              <a:cs typeface="Assistant ExtraBold"/>
              <a:sym typeface="Assistant ExtraBold"/>
            </a:endParaRPr>
          </a:p>
        </p:txBody>
      </p:sp>
      <p:sp>
        <p:nvSpPr>
          <p:cNvPr id="123" name="Google Shape;123;p16"/>
          <p:cNvSpPr txBox="1"/>
          <p:nvPr/>
        </p:nvSpPr>
        <p:spPr>
          <a:xfrm>
            <a:off x="1170132" y="2058659"/>
            <a:ext cx="1150497" cy="40006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2400"/>
              <a:buFont typeface="Gisha"/>
              <a:buNone/>
            </a:pPr>
            <a:r>
              <a:rPr b="0" i="0" lang="iw-IL" sz="2000" u="none" cap="none" strike="noStrike">
                <a:solidFill>
                  <a:srgbClr val="232752"/>
                </a:solidFill>
                <a:latin typeface="Assistant ExtraBold"/>
                <a:ea typeface="Assistant ExtraBold"/>
                <a:cs typeface="Assistant ExtraBold"/>
                <a:sym typeface="Assistant ExtraBold"/>
              </a:rPr>
              <a:t>Output</a:t>
            </a:r>
            <a:endParaRPr b="0" i="0" sz="2000" u="none" cap="none" strike="noStrike">
              <a:solidFill>
                <a:srgbClr val="232752"/>
              </a:solidFill>
              <a:latin typeface="Assistant ExtraBold"/>
              <a:ea typeface="Assistant ExtraBold"/>
              <a:cs typeface="Assistant ExtraBold"/>
              <a:sym typeface="Assistant ExtraBold"/>
            </a:endParaRPr>
          </a:p>
        </p:txBody>
      </p:sp>
      <p:sp>
        <p:nvSpPr>
          <p:cNvPr id="124" name="Google Shape;124;p16"/>
          <p:cNvSpPr/>
          <p:nvPr/>
        </p:nvSpPr>
        <p:spPr>
          <a:xfrm>
            <a:off x="6278337" y="2554057"/>
            <a:ext cx="1832450" cy="1315812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 cap="flat" cmpd="sng" w="19050">
            <a:solidFill>
              <a:srgbClr val="00B0F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0" i="0" lang="iw-IL" sz="1600" u="none" cap="none" strike="noStrike">
                <a:solidFill>
                  <a:srgbClr val="232752"/>
                </a:solidFill>
                <a:latin typeface="Assistant SemiBold"/>
                <a:ea typeface="Assistant SemiBold"/>
                <a:cs typeface="Assistant SemiBold"/>
                <a:sym typeface="Assistant SemiBold"/>
              </a:rPr>
              <a:t>מקורות נתונים מורשים לשימוש המחקר</a:t>
            </a:r>
            <a:endParaRPr b="0" i="0" sz="1600" u="none" cap="none" strike="noStrike">
              <a:solidFill>
                <a:srgbClr val="232752"/>
              </a:solidFill>
              <a:latin typeface="Assistant SemiBold"/>
              <a:ea typeface="Assistant SemiBold"/>
              <a:cs typeface="Assistant SemiBold"/>
              <a:sym typeface="Assistant SemiBold"/>
            </a:endParaRPr>
          </a:p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t/>
            </a:r>
            <a:endParaRPr b="0" i="0" sz="1600" u="none" cap="none" strike="noStrike">
              <a:solidFill>
                <a:srgbClr val="232752"/>
              </a:solidFill>
              <a:latin typeface="Assistant SemiBold"/>
              <a:ea typeface="Assistant SemiBold"/>
              <a:cs typeface="Assistant SemiBold"/>
              <a:sym typeface="Assistant SemiBold"/>
            </a:endParaRPr>
          </a:p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0" i="0" lang="iw-IL" sz="1600" u="none" cap="none" strike="noStrike">
                <a:solidFill>
                  <a:srgbClr val="232752"/>
                </a:solidFill>
                <a:latin typeface="Assistant SemiBold"/>
                <a:ea typeface="Assistant SemiBold"/>
                <a:cs typeface="Assistant SemiBold"/>
                <a:sym typeface="Assistant SemiBold"/>
              </a:rPr>
              <a:t>שימוש בכלי תוכנה</a:t>
            </a:r>
            <a:endParaRPr b="0" i="0" sz="1600" u="none" cap="none" strike="noStrike">
              <a:solidFill>
                <a:srgbClr val="232752"/>
              </a:solidFill>
              <a:latin typeface="Assistant SemiBold"/>
              <a:ea typeface="Assistant SemiBold"/>
              <a:cs typeface="Assistant SemiBold"/>
              <a:sym typeface="Assistant SemiBold"/>
            </a:endParaRPr>
          </a:p>
        </p:txBody>
      </p:sp>
      <p:sp>
        <p:nvSpPr>
          <p:cNvPr id="125" name="Google Shape;125;p16"/>
          <p:cNvSpPr/>
          <p:nvPr/>
        </p:nvSpPr>
        <p:spPr>
          <a:xfrm>
            <a:off x="834100" y="2554057"/>
            <a:ext cx="1822562" cy="1310295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 cap="flat" cmpd="sng" w="19050">
            <a:solidFill>
              <a:srgbClr val="00B0F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0" i="0" lang="iw-IL" sz="1600" u="none" cap="none" strike="noStrike">
                <a:solidFill>
                  <a:srgbClr val="232752"/>
                </a:solidFill>
                <a:latin typeface="Assistant SemiBold"/>
                <a:ea typeface="Assistant SemiBold"/>
                <a:cs typeface="Assistant SemiBold"/>
                <a:sym typeface="Assistant SemiBold"/>
              </a:rPr>
              <a:t>זכויות יוצרים </a:t>
            </a:r>
            <a:br>
              <a:rPr b="0" i="0" lang="iw-IL" sz="1600" u="none" cap="none" strike="noStrike">
                <a:solidFill>
                  <a:srgbClr val="232752"/>
                </a:solidFill>
                <a:latin typeface="Assistant SemiBold"/>
                <a:ea typeface="Assistant SemiBold"/>
                <a:cs typeface="Assistant SemiBold"/>
                <a:sym typeface="Assistant SemiBold"/>
              </a:rPr>
            </a:br>
            <a:r>
              <a:rPr b="0" i="0" lang="iw-IL" sz="1600" u="none" cap="none" strike="noStrike">
                <a:solidFill>
                  <a:srgbClr val="232752"/>
                </a:solidFill>
                <a:latin typeface="Assistant SemiBold"/>
                <a:ea typeface="Assistant SemiBold"/>
                <a:cs typeface="Assistant SemiBold"/>
                <a:sym typeface="Assistant SemiBold"/>
              </a:rPr>
              <a:t>של הארגון</a:t>
            </a:r>
            <a:endParaRPr b="0" i="0" sz="1600" u="none" cap="none" strike="noStrike">
              <a:solidFill>
                <a:srgbClr val="232752"/>
              </a:solidFill>
              <a:latin typeface="Assistant SemiBold"/>
              <a:ea typeface="Assistant SemiBold"/>
              <a:cs typeface="Assistant SemiBold"/>
              <a:sym typeface="Assistant SemiBold"/>
            </a:endParaRPr>
          </a:p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t/>
            </a:r>
            <a:endParaRPr b="0" i="0" sz="1600" u="none" cap="none" strike="noStrike">
              <a:solidFill>
                <a:srgbClr val="232752"/>
              </a:solidFill>
              <a:latin typeface="Assistant SemiBold"/>
              <a:ea typeface="Assistant SemiBold"/>
              <a:cs typeface="Assistant SemiBold"/>
              <a:sym typeface="Assistant SemiBold"/>
            </a:endParaRPr>
          </a:p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0" i="0" lang="iw-IL" sz="1600" u="none" cap="none" strike="noStrike">
                <a:solidFill>
                  <a:srgbClr val="232752"/>
                </a:solidFill>
                <a:latin typeface="Assistant SemiBold"/>
                <a:ea typeface="Assistant SemiBold"/>
                <a:cs typeface="Assistant SemiBold"/>
                <a:sym typeface="Assistant SemiBold"/>
              </a:rPr>
              <a:t>מתן קרדיט</a:t>
            </a:r>
            <a:endParaRPr b="0" i="0" sz="1600" u="none" cap="none" strike="noStrike">
              <a:solidFill>
                <a:srgbClr val="232752"/>
              </a:solidFill>
              <a:latin typeface="Assistant SemiBold"/>
              <a:ea typeface="Assistant SemiBold"/>
              <a:cs typeface="Assistant SemiBold"/>
              <a:sym typeface="Assistant SemiBold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9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17"/>
          <p:cNvSpPr txBox="1"/>
          <p:nvPr>
            <p:ph idx="12" type="sldNum"/>
          </p:nvPr>
        </p:nvSpPr>
        <p:spPr>
          <a:xfrm>
            <a:off x="265028" y="4553064"/>
            <a:ext cx="253384" cy="335249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00" lIns="91400" spcFirstLastPara="1" rIns="91400" wrap="square" tIns="91400">
            <a:norm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32752"/>
              </a:buClr>
              <a:buSzPts val="900"/>
              <a:buFont typeface="Assistant SemiBold"/>
              <a:buNone/>
            </a:pPr>
            <a:fld id="{00000000-1234-1234-1234-123412341234}" type="slidenum">
              <a:rPr b="0" i="0" lang="iw-IL" sz="900" u="none" cap="none" strike="noStrike">
                <a:solidFill>
                  <a:srgbClr val="232752"/>
                </a:solidFill>
                <a:latin typeface="Assistant SemiBold"/>
                <a:ea typeface="Assistant SemiBold"/>
                <a:cs typeface="Assistant SemiBold"/>
                <a:sym typeface="Assistant SemiBold"/>
              </a:rPr>
              <a:t>‹#›</a:t>
            </a:fld>
            <a:endParaRPr b="0" i="0" sz="900" u="none" cap="none" strike="noStrike">
              <a:solidFill>
                <a:srgbClr val="232752"/>
              </a:solidFill>
              <a:latin typeface="Assistant SemiBold"/>
              <a:ea typeface="Assistant SemiBold"/>
              <a:cs typeface="Assistant SemiBold"/>
              <a:sym typeface="Assistant SemiBold"/>
            </a:endParaRPr>
          </a:p>
        </p:txBody>
      </p:sp>
      <p:sp>
        <p:nvSpPr>
          <p:cNvPr id="131" name="Google Shape;131;p17"/>
          <p:cNvSpPr txBox="1"/>
          <p:nvPr/>
        </p:nvSpPr>
        <p:spPr>
          <a:xfrm>
            <a:off x="4049486" y="514456"/>
            <a:ext cx="4668090" cy="707184"/>
          </a:xfrm>
          <a:prstGeom prst="rect">
            <a:avLst/>
          </a:prstGeom>
          <a:noFill/>
          <a:ln>
            <a:noFill/>
          </a:ln>
        </p:spPr>
        <p:txBody>
          <a:bodyPr anchorCtr="0" anchor="t" bIns="68550" lIns="68550" spcFirstLastPara="1" rIns="68550" wrap="square" tIns="68550">
            <a:spAutoFit/>
          </a:bodyPr>
          <a:lstStyle/>
          <a:p>
            <a:pPr indent="0" lvl="0" marL="0" marR="0" rtl="1" algn="r">
              <a:lnSpc>
                <a:spcPct val="132142"/>
              </a:lnSpc>
              <a:spcBef>
                <a:spcPts val="0"/>
              </a:spcBef>
              <a:spcAft>
                <a:spcPts val="0"/>
              </a:spcAft>
              <a:buClr>
                <a:srgbClr val="00B0F0"/>
              </a:buClr>
              <a:buSzPts val="2800"/>
              <a:buFont typeface="Assistant ExtraBold"/>
              <a:buNone/>
            </a:pPr>
            <a:r>
              <a:rPr b="0" i="0" lang="iw-IL" sz="2800" u="none" cap="none" strike="noStrike">
                <a:solidFill>
                  <a:srgbClr val="00B0F0"/>
                </a:solidFill>
                <a:latin typeface="Assistant ExtraBold"/>
                <a:ea typeface="Assistant ExtraBold"/>
                <a:cs typeface="Assistant ExtraBold"/>
                <a:sym typeface="Assistant ExtraBold"/>
              </a:rPr>
              <a:t>זכויות יוצרים בניתוח נתונים</a:t>
            </a:r>
            <a:endParaRPr b="0" i="0" sz="2800" u="none" cap="none" strike="noStrike">
              <a:solidFill>
                <a:srgbClr val="00B0F0"/>
              </a:solidFill>
              <a:latin typeface="Assistant ExtraBold"/>
              <a:ea typeface="Assistant ExtraBold"/>
              <a:cs typeface="Assistant ExtraBold"/>
              <a:sym typeface="Assistant ExtraBold"/>
            </a:endParaRPr>
          </a:p>
        </p:txBody>
      </p:sp>
      <p:pic>
        <p:nvPicPr>
          <p:cNvPr descr="Google Shape;60;p13" id="132" name="Google Shape;132;p1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 rot="3173668">
            <a:off x="4361085" y="314138"/>
            <a:ext cx="271944" cy="600133"/>
          </a:xfrm>
          <a:prstGeom prst="rect">
            <a:avLst/>
          </a:prstGeom>
          <a:noFill/>
          <a:ln>
            <a:noFill/>
          </a:ln>
        </p:spPr>
      </p:pic>
      <p:pic>
        <p:nvPicPr>
          <p:cNvPr id="133" name="Google Shape;133;p17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3925518" y="1622800"/>
            <a:ext cx="1290035" cy="1254058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34" name="Google Shape;134;p17"/>
          <p:cNvCxnSpPr/>
          <p:nvPr/>
        </p:nvCxnSpPr>
        <p:spPr>
          <a:xfrm rot="10800000">
            <a:off x="5426184" y="2231256"/>
            <a:ext cx="1150496" cy="0"/>
          </a:xfrm>
          <a:prstGeom prst="straightConnector1">
            <a:avLst/>
          </a:prstGeom>
          <a:noFill/>
          <a:ln cap="flat" cmpd="sng" w="19050">
            <a:solidFill>
              <a:srgbClr val="00B0F0"/>
            </a:solidFill>
            <a:prstDash val="solid"/>
            <a:miter lim="800000"/>
            <a:headEnd len="sm" w="sm" type="none"/>
            <a:tailEnd len="med" w="med" type="triangle"/>
          </a:ln>
        </p:spPr>
      </p:cxnSp>
      <p:sp>
        <p:nvSpPr>
          <p:cNvPr id="135" name="Google Shape;135;p17"/>
          <p:cNvSpPr txBox="1"/>
          <p:nvPr/>
        </p:nvSpPr>
        <p:spPr>
          <a:xfrm>
            <a:off x="6668977" y="2058659"/>
            <a:ext cx="1005452" cy="40006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2400"/>
              <a:buFont typeface="Gisha"/>
              <a:buNone/>
            </a:pPr>
            <a:r>
              <a:rPr b="0" i="0" lang="iw-IL" sz="2000" u="none" cap="none" strike="noStrike">
                <a:solidFill>
                  <a:srgbClr val="232752"/>
                </a:solidFill>
                <a:latin typeface="Assistant ExtraBold"/>
                <a:ea typeface="Assistant ExtraBold"/>
                <a:cs typeface="Assistant ExtraBold"/>
                <a:sym typeface="Assistant ExtraBold"/>
              </a:rPr>
              <a:t>Input</a:t>
            </a:r>
            <a:endParaRPr b="0" i="0" sz="2000" u="none" cap="none" strike="noStrike">
              <a:solidFill>
                <a:srgbClr val="232752"/>
              </a:solidFill>
              <a:latin typeface="Assistant ExtraBold"/>
              <a:ea typeface="Assistant ExtraBold"/>
              <a:cs typeface="Assistant ExtraBold"/>
              <a:sym typeface="Assistant ExtraBold"/>
            </a:endParaRPr>
          </a:p>
        </p:txBody>
      </p:sp>
      <p:sp>
        <p:nvSpPr>
          <p:cNvPr id="136" name="Google Shape;136;p17"/>
          <p:cNvSpPr/>
          <p:nvPr/>
        </p:nvSpPr>
        <p:spPr>
          <a:xfrm>
            <a:off x="6278337" y="2554057"/>
            <a:ext cx="1832450" cy="1315812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 cap="flat" cmpd="sng" w="19050">
            <a:solidFill>
              <a:srgbClr val="00B0F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0" i="0" lang="iw-IL" sz="1600" u="none" cap="none" strike="noStrike">
                <a:solidFill>
                  <a:srgbClr val="232752"/>
                </a:solidFill>
                <a:latin typeface="Assistant SemiBold"/>
                <a:ea typeface="Assistant SemiBold"/>
                <a:cs typeface="Assistant SemiBold"/>
                <a:sym typeface="Assistant SemiBold"/>
              </a:rPr>
              <a:t>שימוש בכלי תוכנה</a:t>
            </a:r>
            <a:endParaRPr b="0" i="0" sz="1600" u="none" cap="none" strike="noStrike">
              <a:solidFill>
                <a:srgbClr val="232752"/>
              </a:solidFill>
              <a:latin typeface="Assistant SemiBold"/>
              <a:ea typeface="Assistant SemiBold"/>
              <a:cs typeface="Assistant SemiBold"/>
              <a:sym typeface="Assistant SemiBold"/>
            </a:endParaRPr>
          </a:p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t/>
            </a:r>
            <a:endParaRPr b="0" i="0" sz="1600" u="none" cap="none" strike="noStrike">
              <a:solidFill>
                <a:srgbClr val="232752"/>
              </a:solidFill>
              <a:latin typeface="Assistant SemiBold"/>
              <a:ea typeface="Assistant SemiBold"/>
              <a:cs typeface="Assistant SemiBold"/>
              <a:sym typeface="Assistant SemiBold"/>
            </a:endParaRPr>
          </a:p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0" i="0" lang="iw-IL" sz="1600" u="none" cap="none" strike="noStrike">
                <a:solidFill>
                  <a:srgbClr val="232752"/>
                </a:solidFill>
                <a:latin typeface="Assistant SemiBold"/>
                <a:ea typeface="Assistant SemiBold"/>
                <a:cs typeface="Assistant SemiBold"/>
                <a:sym typeface="Assistant SemiBold"/>
              </a:rPr>
              <a:t>Open Source</a:t>
            </a:r>
            <a:endParaRPr b="0" i="0" sz="1600" u="none" cap="none" strike="noStrike">
              <a:solidFill>
                <a:srgbClr val="232752"/>
              </a:solidFill>
              <a:latin typeface="Assistant SemiBold"/>
              <a:ea typeface="Assistant SemiBold"/>
              <a:cs typeface="Assistant SemiBold"/>
              <a:sym typeface="Assistant SemiBold"/>
            </a:endParaRPr>
          </a:p>
        </p:txBody>
      </p:sp>
      <p:sp>
        <p:nvSpPr>
          <p:cNvPr id="137" name="Google Shape;137;p17"/>
          <p:cNvSpPr txBox="1"/>
          <p:nvPr/>
        </p:nvSpPr>
        <p:spPr>
          <a:xfrm>
            <a:off x="6945953" y="1054200"/>
            <a:ext cx="1783549" cy="40006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2400"/>
              <a:buFont typeface="Gisha"/>
              <a:buNone/>
            </a:pPr>
            <a:r>
              <a:rPr b="0" i="0" lang="iw-IL" sz="2000" u="none" cap="none" strike="noStrike">
                <a:solidFill>
                  <a:srgbClr val="232752"/>
                </a:solidFill>
                <a:latin typeface="Assistant ExtraBold"/>
                <a:ea typeface="Assistant ExtraBold"/>
                <a:cs typeface="Assistant ExtraBold"/>
                <a:sym typeface="Assistant ExtraBold"/>
              </a:rPr>
              <a:t>מניעת הפרה</a:t>
            </a:r>
            <a:endParaRPr b="0" i="0" sz="2000" u="none" cap="none" strike="noStrike">
              <a:solidFill>
                <a:srgbClr val="232752"/>
              </a:solidFill>
              <a:latin typeface="Assistant ExtraBold"/>
              <a:ea typeface="Assistant ExtraBold"/>
              <a:cs typeface="Assistant ExtraBold"/>
              <a:sym typeface="Assistant ExtraBold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p18"/>
          <p:cNvSpPr txBox="1"/>
          <p:nvPr>
            <p:ph idx="12" type="sldNum"/>
          </p:nvPr>
        </p:nvSpPr>
        <p:spPr>
          <a:xfrm>
            <a:off x="265028" y="4553064"/>
            <a:ext cx="253384" cy="335249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00" lIns="91400" spcFirstLastPara="1" rIns="91400" wrap="square" tIns="91400">
            <a:normAutofit fontScale="70000" lnSpcReduction="20000"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32752"/>
              </a:buClr>
              <a:buSzPct val="142857"/>
              <a:buFont typeface="Assistant SemiBold"/>
              <a:buNone/>
            </a:pPr>
            <a:fld id="{00000000-1234-1234-1234-123412341234}" type="slidenum">
              <a:rPr b="0" i="0" lang="iw-IL" sz="900" u="none" cap="none" strike="noStrike">
                <a:solidFill>
                  <a:srgbClr val="232752"/>
                </a:solidFill>
                <a:latin typeface="Assistant SemiBold"/>
                <a:ea typeface="Assistant SemiBold"/>
                <a:cs typeface="Assistant SemiBold"/>
                <a:sym typeface="Assistant SemiBold"/>
              </a:rPr>
              <a:t>‹#›</a:t>
            </a:fld>
            <a:endParaRPr b="0" i="0" sz="900" u="none" cap="none" strike="noStrike">
              <a:solidFill>
                <a:srgbClr val="232752"/>
              </a:solidFill>
              <a:latin typeface="Assistant SemiBold"/>
              <a:ea typeface="Assistant SemiBold"/>
              <a:cs typeface="Assistant SemiBold"/>
              <a:sym typeface="Assistant SemiBold"/>
            </a:endParaRPr>
          </a:p>
        </p:txBody>
      </p:sp>
      <p:sp>
        <p:nvSpPr>
          <p:cNvPr id="143" name="Google Shape;143;p18"/>
          <p:cNvSpPr txBox="1"/>
          <p:nvPr/>
        </p:nvSpPr>
        <p:spPr>
          <a:xfrm>
            <a:off x="4049486" y="514456"/>
            <a:ext cx="4668090" cy="707184"/>
          </a:xfrm>
          <a:prstGeom prst="rect">
            <a:avLst/>
          </a:prstGeom>
          <a:noFill/>
          <a:ln>
            <a:noFill/>
          </a:ln>
        </p:spPr>
        <p:txBody>
          <a:bodyPr anchorCtr="0" anchor="t" bIns="68550" lIns="68550" spcFirstLastPara="1" rIns="68550" wrap="square" tIns="68550">
            <a:spAutoFit/>
          </a:bodyPr>
          <a:lstStyle/>
          <a:p>
            <a:pPr indent="0" lvl="0" marL="0" marR="0" rtl="1" algn="r">
              <a:lnSpc>
                <a:spcPct val="132142"/>
              </a:lnSpc>
              <a:spcBef>
                <a:spcPts val="0"/>
              </a:spcBef>
              <a:spcAft>
                <a:spcPts val="0"/>
              </a:spcAft>
              <a:buClr>
                <a:srgbClr val="00B0F0"/>
              </a:buClr>
              <a:buSzPts val="2800"/>
              <a:buFont typeface="Assistant ExtraBold"/>
              <a:buNone/>
            </a:pPr>
            <a:r>
              <a:rPr b="0" i="0" lang="iw-IL" sz="2800" u="none" cap="none" strike="noStrike">
                <a:solidFill>
                  <a:srgbClr val="00B0F0"/>
                </a:solidFill>
                <a:latin typeface="Assistant ExtraBold"/>
                <a:ea typeface="Assistant ExtraBold"/>
                <a:cs typeface="Assistant ExtraBold"/>
                <a:sym typeface="Assistant ExtraBold"/>
              </a:rPr>
              <a:t>זכויות יוצרים בניתוח נתונים</a:t>
            </a:r>
            <a:endParaRPr b="0" i="0" sz="2800" u="none" cap="none" strike="noStrike">
              <a:solidFill>
                <a:srgbClr val="00B0F0"/>
              </a:solidFill>
              <a:latin typeface="Assistant ExtraBold"/>
              <a:ea typeface="Assistant ExtraBold"/>
              <a:cs typeface="Assistant ExtraBold"/>
              <a:sym typeface="Assistant ExtraBold"/>
            </a:endParaRPr>
          </a:p>
        </p:txBody>
      </p:sp>
      <p:pic>
        <p:nvPicPr>
          <p:cNvPr descr="Google Shape;60;p13" id="144" name="Google Shape;144;p1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 rot="3173668">
            <a:off x="4361085" y="314138"/>
            <a:ext cx="271944" cy="600133"/>
          </a:xfrm>
          <a:prstGeom prst="rect">
            <a:avLst/>
          </a:prstGeom>
          <a:noFill/>
          <a:ln>
            <a:noFill/>
          </a:ln>
        </p:spPr>
      </p:pic>
      <p:pic>
        <p:nvPicPr>
          <p:cNvPr id="145" name="Google Shape;145;p18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3925518" y="1622800"/>
            <a:ext cx="1290035" cy="1254058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46" name="Google Shape;146;p18"/>
          <p:cNvCxnSpPr/>
          <p:nvPr/>
        </p:nvCxnSpPr>
        <p:spPr>
          <a:xfrm rot="10800000">
            <a:off x="5426184" y="2231256"/>
            <a:ext cx="1150496" cy="0"/>
          </a:xfrm>
          <a:prstGeom prst="straightConnector1">
            <a:avLst/>
          </a:prstGeom>
          <a:noFill/>
          <a:ln cap="flat" cmpd="sng" w="19050">
            <a:solidFill>
              <a:srgbClr val="00B0F0"/>
            </a:solidFill>
            <a:prstDash val="solid"/>
            <a:miter lim="800000"/>
            <a:headEnd len="sm" w="sm" type="none"/>
            <a:tailEnd len="med" w="med" type="triangle"/>
          </a:ln>
        </p:spPr>
      </p:cxnSp>
      <p:sp>
        <p:nvSpPr>
          <p:cNvPr id="147" name="Google Shape;147;p18"/>
          <p:cNvSpPr txBox="1"/>
          <p:nvPr/>
        </p:nvSpPr>
        <p:spPr>
          <a:xfrm>
            <a:off x="6668977" y="2058659"/>
            <a:ext cx="1005452" cy="40006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2400"/>
              <a:buFont typeface="Gisha"/>
              <a:buNone/>
            </a:pPr>
            <a:r>
              <a:rPr b="0" i="0" lang="iw-IL" sz="2000" u="none" cap="none" strike="noStrike">
                <a:solidFill>
                  <a:srgbClr val="232752"/>
                </a:solidFill>
                <a:latin typeface="Assistant ExtraBold"/>
                <a:ea typeface="Assistant ExtraBold"/>
                <a:cs typeface="Assistant ExtraBold"/>
                <a:sym typeface="Assistant ExtraBold"/>
              </a:rPr>
              <a:t>Input</a:t>
            </a:r>
            <a:endParaRPr b="0" i="0" sz="2000" u="none" cap="none" strike="noStrike">
              <a:solidFill>
                <a:srgbClr val="232752"/>
              </a:solidFill>
              <a:latin typeface="Assistant ExtraBold"/>
              <a:ea typeface="Assistant ExtraBold"/>
              <a:cs typeface="Assistant ExtraBold"/>
              <a:sym typeface="Assistant ExtraBold"/>
            </a:endParaRPr>
          </a:p>
        </p:txBody>
      </p:sp>
      <p:sp>
        <p:nvSpPr>
          <p:cNvPr id="148" name="Google Shape;148;p18"/>
          <p:cNvSpPr/>
          <p:nvPr/>
        </p:nvSpPr>
        <p:spPr>
          <a:xfrm>
            <a:off x="6278337" y="2554057"/>
            <a:ext cx="1832450" cy="1315812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 cap="flat" cmpd="sng" w="19050">
            <a:solidFill>
              <a:srgbClr val="00B0F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iw-IL" sz="1600" u="none" cap="none" strike="noStrike">
                <a:solidFill>
                  <a:srgbClr val="232752"/>
                </a:solidFill>
                <a:latin typeface="Assistant SemiBold"/>
                <a:ea typeface="Assistant SemiBold"/>
                <a:cs typeface="Assistant SemiBold"/>
                <a:sym typeface="Assistant SemiBold"/>
              </a:rPr>
              <a:t>מקורות נתונים מורשים לשימוש המחקר</a:t>
            </a:r>
            <a:endParaRPr b="0" i="0" sz="1600" u="none" cap="none" strike="noStrike">
              <a:solidFill>
                <a:srgbClr val="232752"/>
              </a:solidFill>
              <a:latin typeface="Assistant SemiBold"/>
              <a:ea typeface="Assistant SemiBold"/>
              <a:cs typeface="Assistant SemiBold"/>
              <a:sym typeface="Assistant SemiBold"/>
            </a:endParaRPr>
          </a:p>
        </p:txBody>
      </p:sp>
      <p:sp>
        <p:nvSpPr>
          <p:cNvPr id="149" name="Google Shape;149;p18"/>
          <p:cNvSpPr txBox="1"/>
          <p:nvPr/>
        </p:nvSpPr>
        <p:spPr>
          <a:xfrm>
            <a:off x="265028" y="1554613"/>
            <a:ext cx="2560474" cy="65372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r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iw-IL" sz="1600" u="none" cap="none" strike="noStrike">
                <a:solidFill>
                  <a:srgbClr val="232752"/>
                </a:solidFill>
                <a:latin typeface="Assistant"/>
                <a:ea typeface="Assistant"/>
                <a:cs typeface="Assistant"/>
                <a:sym typeface="Assistant"/>
              </a:rPr>
              <a:t>חפשו את הסימון ©  </a:t>
            </a:r>
            <a:br>
              <a:rPr b="0" i="0" lang="iw-IL" sz="1600" u="none" cap="none" strike="noStrike">
                <a:solidFill>
                  <a:srgbClr val="232752"/>
                </a:solidFill>
                <a:latin typeface="Assistant"/>
                <a:ea typeface="Assistant"/>
                <a:cs typeface="Assistant"/>
                <a:sym typeface="Assistant"/>
              </a:rPr>
            </a:br>
            <a:r>
              <a:rPr b="0" i="0" lang="iw-IL" sz="1600" u="none" cap="none" strike="noStrike">
                <a:solidFill>
                  <a:srgbClr val="232752"/>
                </a:solidFill>
                <a:latin typeface="Assistant"/>
                <a:ea typeface="Assistant"/>
                <a:cs typeface="Assistant"/>
                <a:sym typeface="Assistant"/>
              </a:rPr>
              <a:t>ו/או את תנאי השימוש </a:t>
            </a:r>
            <a:endParaRPr/>
          </a:p>
        </p:txBody>
      </p:sp>
      <p:pic>
        <p:nvPicPr>
          <p:cNvPr id="150" name="Google Shape;150;p18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2862734" y="1525529"/>
            <a:ext cx="444472" cy="444472"/>
          </a:xfrm>
          <a:prstGeom prst="rect">
            <a:avLst/>
          </a:prstGeom>
          <a:noFill/>
          <a:ln>
            <a:noFill/>
          </a:ln>
        </p:spPr>
      </p:pic>
      <p:sp>
        <p:nvSpPr>
          <p:cNvPr id="151" name="Google Shape;151;p18"/>
          <p:cNvSpPr txBox="1"/>
          <p:nvPr/>
        </p:nvSpPr>
        <p:spPr>
          <a:xfrm>
            <a:off x="265028" y="2465552"/>
            <a:ext cx="2560474" cy="65372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r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iw-IL" sz="1600" u="none" cap="none" strike="noStrike">
                <a:solidFill>
                  <a:srgbClr val="232752"/>
                </a:solidFill>
                <a:latin typeface="Assistant"/>
                <a:ea typeface="Assistant"/>
                <a:cs typeface="Assistant"/>
                <a:sym typeface="Assistant"/>
              </a:rPr>
              <a:t>חפשו את מתן הקרדיט / ההפניות ליוצרים</a:t>
            </a:r>
            <a:endParaRPr/>
          </a:p>
        </p:txBody>
      </p:sp>
      <p:pic>
        <p:nvPicPr>
          <p:cNvPr id="152" name="Google Shape;152;p18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2862734" y="2432386"/>
            <a:ext cx="444472" cy="444472"/>
          </a:xfrm>
          <a:prstGeom prst="rect">
            <a:avLst/>
          </a:prstGeom>
          <a:noFill/>
          <a:ln>
            <a:noFill/>
          </a:ln>
        </p:spPr>
      </p:pic>
      <p:sp>
        <p:nvSpPr>
          <p:cNvPr id="153" name="Google Shape;153;p18"/>
          <p:cNvSpPr txBox="1"/>
          <p:nvPr/>
        </p:nvSpPr>
        <p:spPr>
          <a:xfrm>
            <a:off x="265028" y="3376196"/>
            <a:ext cx="2560474" cy="93444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r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iw-IL" sz="1600" u="none" cap="none" strike="noStrike">
                <a:solidFill>
                  <a:srgbClr val="232752"/>
                </a:solidFill>
                <a:latin typeface="Assistant"/>
                <a:ea typeface="Assistant"/>
                <a:cs typeface="Assistant"/>
                <a:sym typeface="Assistant"/>
              </a:rPr>
              <a:t>הסימונים, ההפניות ותנאי השימוש יופיעו לרוב בתחתית האתר, המסמך או התמונה</a:t>
            </a:r>
            <a:endParaRPr/>
          </a:p>
        </p:txBody>
      </p:sp>
      <p:pic>
        <p:nvPicPr>
          <p:cNvPr id="154" name="Google Shape;154;p18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2862734" y="3338948"/>
            <a:ext cx="444472" cy="444472"/>
          </a:xfrm>
          <a:prstGeom prst="rect">
            <a:avLst/>
          </a:prstGeom>
          <a:noFill/>
          <a:ln>
            <a:noFill/>
          </a:ln>
        </p:spPr>
      </p:pic>
      <p:sp>
        <p:nvSpPr>
          <p:cNvPr id="155" name="Google Shape;155;p18"/>
          <p:cNvSpPr txBox="1"/>
          <p:nvPr/>
        </p:nvSpPr>
        <p:spPr>
          <a:xfrm>
            <a:off x="6945953" y="1054200"/>
            <a:ext cx="1783549" cy="40006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2400"/>
              <a:buFont typeface="Gisha"/>
              <a:buNone/>
            </a:pPr>
            <a:r>
              <a:rPr b="0" i="0" lang="iw-IL" sz="2000" u="none" cap="none" strike="noStrike">
                <a:solidFill>
                  <a:srgbClr val="232752"/>
                </a:solidFill>
                <a:latin typeface="Assistant ExtraBold"/>
                <a:ea typeface="Assistant ExtraBold"/>
                <a:cs typeface="Assistant ExtraBold"/>
                <a:sym typeface="Assistant ExtraBold"/>
              </a:rPr>
              <a:t>מניעת הפרה</a:t>
            </a:r>
            <a:endParaRPr b="0" i="0" sz="2000" u="none" cap="none" strike="noStrike">
              <a:solidFill>
                <a:srgbClr val="232752"/>
              </a:solidFill>
              <a:latin typeface="Assistant ExtraBold"/>
              <a:ea typeface="Assistant ExtraBold"/>
              <a:cs typeface="Assistant ExtraBold"/>
              <a:sym typeface="Assistant ExtraBold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ערכת נושא Office">
  <a:themeElements>
    <a:clrScheme name="ערכת נושא Offic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000FF"/>
      </a:hlink>
      <a:folHlink>
        <a:srgbClr val="FF00FF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ערכת נושא Office">
  <a:themeElements>
    <a:clrScheme name="ערכת נושא Offic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000FF"/>
      </a:hlink>
      <a:folHlink>
        <a:srgbClr val="FF00FF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Shiran Waldman</dc:creator>
</cp:coreProperties>
</file>