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9"/>
  </p:notesMasterIdLst>
  <p:sldIdLst>
    <p:sldId id="263" r:id="rId5"/>
    <p:sldId id="350" r:id="rId6"/>
    <p:sldId id="475" r:id="rId7"/>
    <p:sldId id="489" r:id="rId8"/>
    <p:sldId id="482" r:id="rId9"/>
    <p:sldId id="483" r:id="rId10"/>
    <p:sldId id="360" r:id="rId11"/>
    <p:sldId id="361" r:id="rId12"/>
    <p:sldId id="362" r:id="rId13"/>
    <p:sldId id="454" r:id="rId14"/>
    <p:sldId id="486" r:id="rId15"/>
    <p:sldId id="455" r:id="rId16"/>
    <p:sldId id="363" r:id="rId17"/>
    <p:sldId id="364" r:id="rId18"/>
    <p:sldId id="443" r:id="rId19"/>
    <p:sldId id="365" r:id="rId20"/>
    <p:sldId id="366" r:id="rId21"/>
    <p:sldId id="367" r:id="rId22"/>
    <p:sldId id="368" r:id="rId23"/>
    <p:sldId id="369" r:id="rId24"/>
    <p:sldId id="444" r:id="rId25"/>
    <p:sldId id="445" r:id="rId26"/>
    <p:sldId id="446" r:id="rId27"/>
    <p:sldId id="447" r:id="rId28"/>
    <p:sldId id="461" r:id="rId29"/>
    <p:sldId id="462" r:id="rId30"/>
    <p:sldId id="480" r:id="rId31"/>
    <p:sldId id="463" r:id="rId32"/>
    <p:sldId id="464" r:id="rId33"/>
    <p:sldId id="465" r:id="rId34"/>
    <p:sldId id="466" r:id="rId35"/>
    <p:sldId id="477" r:id="rId36"/>
    <p:sldId id="348" r:id="rId37"/>
    <p:sldId id="35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Nylk" initials="EN" lastIdx="10" clrIdx="0">
    <p:extLst>
      <p:ext uri="{19B8F6BF-5375-455C-9EA6-DF929625EA0E}">
        <p15:presenceInfo xmlns:p15="http://schemas.microsoft.com/office/powerpoint/2012/main" userId="Emma Nylk" providerId="None"/>
      </p:ext>
    </p:extLst>
  </p:cmAuthor>
  <p:cmAuthor id="2" name="John Bell" initials="JB" lastIdx="7" clrIdx="1">
    <p:extLst>
      <p:ext uri="{19B8F6BF-5375-455C-9EA6-DF929625EA0E}">
        <p15:presenceInfo xmlns:p15="http://schemas.microsoft.com/office/powerpoint/2012/main" userId="S::john@effini.com::f70f6676-4d37-4a98-a7ac-a829233747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673B"/>
    <a:srgbClr val="EAC036"/>
    <a:srgbClr val="384049"/>
    <a:srgbClr val="6A9CA1"/>
    <a:srgbClr val="6C5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C0D90-C34D-E742-89ED-A461A2D49335}" v="1" dt="2021-11-10T11:24:33.820"/>
    <p1510:client id="{3ADF4132-13B9-4C85-A6C0-21A6A14F39D1}" v="23" dt="2021-11-10T06:47:36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4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Nylk" userId="55b2440a-9e28-4c70-bd2e-709c92f993be" providerId="ADAL" clId="{3ADF4132-13B9-4C85-A6C0-21A6A14F39D1}"/>
    <pc:docChg chg="custSel modSld delMainMaster modMainMaster">
      <pc:chgData name="Emma Nylk" userId="55b2440a-9e28-4c70-bd2e-709c92f993be" providerId="ADAL" clId="{3ADF4132-13B9-4C85-A6C0-21A6A14F39D1}" dt="2021-11-10T06:47:34.247" v="77"/>
      <pc:docMkLst>
        <pc:docMk/>
      </pc:docMkLst>
      <pc:sldChg chg="delSp">
        <pc:chgData name="Emma Nylk" userId="55b2440a-9e28-4c70-bd2e-709c92f993be" providerId="ADAL" clId="{3ADF4132-13B9-4C85-A6C0-21A6A14F39D1}" dt="2021-11-10T06:47:34.247" v="77"/>
        <pc:sldMkLst>
          <pc:docMk/>
          <pc:sldMk cId="3018714045" sldId="348"/>
        </pc:sldMkLst>
        <pc:picChg chg="del">
          <ac:chgData name="Emma Nylk" userId="55b2440a-9e28-4c70-bd2e-709c92f993be" providerId="ADAL" clId="{3ADF4132-13B9-4C85-A6C0-21A6A14F39D1}" dt="2021-11-10T06:47:34.247" v="77"/>
          <ac:picMkLst>
            <pc:docMk/>
            <pc:sldMk cId="3018714045" sldId="348"/>
            <ac:picMk id="4" creationId="{93A1D15D-F852-43FC-AC5F-94542B91FB73}"/>
          </ac:picMkLst>
        </pc:picChg>
      </pc:sldChg>
      <pc:sldChg chg="modSp mod">
        <pc:chgData name="Emma Nylk" userId="55b2440a-9e28-4c70-bd2e-709c92f993be" providerId="ADAL" clId="{3ADF4132-13B9-4C85-A6C0-21A6A14F39D1}" dt="2021-11-05T06:59:13.647" v="69" actId="20577"/>
        <pc:sldMkLst>
          <pc:docMk/>
          <pc:sldMk cId="3259262948" sldId="444"/>
        </pc:sldMkLst>
        <pc:spChg chg="mod">
          <ac:chgData name="Emma Nylk" userId="55b2440a-9e28-4c70-bd2e-709c92f993be" providerId="ADAL" clId="{3ADF4132-13B9-4C85-A6C0-21A6A14F39D1}" dt="2021-11-05T06:59:13.647" v="69" actId="20577"/>
          <ac:spMkLst>
            <pc:docMk/>
            <pc:sldMk cId="3259262948" sldId="444"/>
            <ac:spMk id="2" creationId="{1B504851-EE74-457E-8FA5-C61C1CCC53A4}"/>
          </ac:spMkLst>
        </pc:spChg>
      </pc:sldChg>
      <pc:sldChg chg="modSp mod">
        <pc:chgData name="Emma Nylk" userId="55b2440a-9e28-4c70-bd2e-709c92f993be" providerId="ADAL" clId="{3ADF4132-13B9-4C85-A6C0-21A6A14F39D1}" dt="2021-11-05T06:57:55.999" v="62" actId="20577"/>
        <pc:sldMkLst>
          <pc:docMk/>
          <pc:sldMk cId="2934200854" sldId="454"/>
        </pc:sldMkLst>
        <pc:spChg chg="mod">
          <ac:chgData name="Emma Nylk" userId="55b2440a-9e28-4c70-bd2e-709c92f993be" providerId="ADAL" clId="{3ADF4132-13B9-4C85-A6C0-21A6A14F39D1}" dt="2021-11-05T06:57:55.999" v="62" actId="20577"/>
          <ac:spMkLst>
            <pc:docMk/>
            <pc:sldMk cId="2934200854" sldId="454"/>
            <ac:spMk id="2" creationId="{1B504851-EE74-457E-8FA5-C61C1CCC53A4}"/>
          </ac:spMkLst>
        </pc:spChg>
      </pc:sldChg>
      <pc:sldChg chg="modSp mod">
        <pc:chgData name="Emma Nylk" userId="55b2440a-9e28-4c70-bd2e-709c92f993be" providerId="ADAL" clId="{3ADF4132-13B9-4C85-A6C0-21A6A14F39D1}" dt="2021-11-05T06:59:55.942" v="76" actId="20577"/>
        <pc:sldMkLst>
          <pc:docMk/>
          <pc:sldMk cId="2384980730" sldId="464"/>
        </pc:sldMkLst>
        <pc:spChg chg="mod">
          <ac:chgData name="Emma Nylk" userId="55b2440a-9e28-4c70-bd2e-709c92f993be" providerId="ADAL" clId="{3ADF4132-13B9-4C85-A6C0-21A6A14F39D1}" dt="2021-11-05T06:59:55.942" v="76" actId="20577"/>
          <ac:spMkLst>
            <pc:docMk/>
            <pc:sldMk cId="2384980730" sldId="464"/>
            <ac:spMk id="2" creationId="{1B504851-EE74-457E-8FA5-C61C1CCC53A4}"/>
          </ac:spMkLst>
        </pc:spChg>
      </pc:sldChg>
      <pc:sldChg chg="modSp mod">
        <pc:chgData name="Emma Nylk" userId="55b2440a-9e28-4c70-bd2e-709c92f993be" providerId="ADAL" clId="{3ADF4132-13B9-4C85-A6C0-21A6A14F39D1}" dt="2021-11-05T06:56:53.898" v="33" actId="20577"/>
        <pc:sldMkLst>
          <pc:docMk/>
          <pc:sldMk cId="3648285011" sldId="482"/>
        </pc:sldMkLst>
        <pc:spChg chg="mod">
          <ac:chgData name="Emma Nylk" userId="55b2440a-9e28-4c70-bd2e-709c92f993be" providerId="ADAL" clId="{3ADF4132-13B9-4C85-A6C0-21A6A14F39D1}" dt="2021-11-05T06:56:53.898" v="33" actId="20577"/>
          <ac:spMkLst>
            <pc:docMk/>
            <pc:sldMk cId="3648285011" sldId="482"/>
            <ac:spMk id="16" creationId="{7FCED7D0-1D5A-4D9C-9F03-DFD9E717547E}"/>
          </ac:spMkLst>
        </pc:spChg>
        <pc:graphicFrameChg chg="modGraphic">
          <ac:chgData name="Emma Nylk" userId="55b2440a-9e28-4c70-bd2e-709c92f993be" providerId="ADAL" clId="{3ADF4132-13B9-4C85-A6C0-21A6A14F39D1}" dt="2021-11-05T06:56:39.690" v="29" actId="20577"/>
          <ac:graphicFrameMkLst>
            <pc:docMk/>
            <pc:sldMk cId="3648285011" sldId="482"/>
            <ac:graphicFrameMk id="5" creationId="{7B371D11-6355-42EF-B6E5-E4AA32040186}"/>
          </ac:graphicFrameMkLst>
        </pc:graphicFrameChg>
      </pc:sldChg>
      <pc:sldChg chg="modSp mod">
        <pc:chgData name="Emma Nylk" userId="55b2440a-9e28-4c70-bd2e-709c92f993be" providerId="ADAL" clId="{3ADF4132-13B9-4C85-A6C0-21A6A14F39D1}" dt="2021-11-05T06:57:20.492" v="55" actId="20577"/>
        <pc:sldMkLst>
          <pc:docMk/>
          <pc:sldMk cId="1256453281" sldId="483"/>
        </pc:sldMkLst>
        <pc:graphicFrameChg chg="modGraphic">
          <ac:chgData name="Emma Nylk" userId="55b2440a-9e28-4c70-bd2e-709c92f993be" providerId="ADAL" clId="{3ADF4132-13B9-4C85-A6C0-21A6A14F39D1}" dt="2021-11-05T06:57:09.935" v="45" actId="20577"/>
          <ac:graphicFrameMkLst>
            <pc:docMk/>
            <pc:sldMk cId="1256453281" sldId="483"/>
            <ac:graphicFrameMk id="5" creationId="{7B371D11-6355-42EF-B6E5-E4AA32040186}"/>
          </ac:graphicFrameMkLst>
        </pc:graphicFrameChg>
        <pc:graphicFrameChg chg="modGraphic">
          <ac:chgData name="Emma Nylk" userId="55b2440a-9e28-4c70-bd2e-709c92f993be" providerId="ADAL" clId="{3ADF4132-13B9-4C85-A6C0-21A6A14F39D1}" dt="2021-11-05T06:57:20.492" v="55" actId="20577"/>
          <ac:graphicFrameMkLst>
            <pc:docMk/>
            <pc:sldMk cId="1256453281" sldId="483"/>
            <ac:graphicFrameMk id="13" creationId="{545B4D9B-ED5D-4403-BA64-2991FA21B657}"/>
          </ac:graphicFrameMkLst>
        </pc:graphicFrameChg>
      </pc:sldChg>
      <pc:sldMasterChg chg="modSldLayout">
        <pc:chgData name="Emma Nylk" userId="55b2440a-9e28-4c70-bd2e-709c92f993be" providerId="ADAL" clId="{3ADF4132-13B9-4C85-A6C0-21A6A14F39D1}" dt="2021-10-04T12:19:12.031" v="5" actId="408"/>
        <pc:sldMasterMkLst>
          <pc:docMk/>
          <pc:sldMasterMk cId="36006160" sldId="2147483660"/>
        </pc:sldMasterMkLst>
        <pc:sldLayoutChg chg="addSp delSp modSp mod">
          <pc:chgData name="Emma Nylk" userId="55b2440a-9e28-4c70-bd2e-709c92f993be" providerId="ADAL" clId="{3ADF4132-13B9-4C85-A6C0-21A6A14F39D1}" dt="2021-10-04T12:19:12.031" v="5" actId="408"/>
          <pc:sldLayoutMkLst>
            <pc:docMk/>
            <pc:sldMasterMk cId="36006160" sldId="2147483660"/>
            <pc:sldLayoutMk cId="4045526812" sldId="2147483689"/>
          </pc:sldLayoutMkLst>
          <pc:picChg chg="del">
            <ac:chgData name="Emma Nylk" userId="55b2440a-9e28-4c70-bd2e-709c92f993be" providerId="ADAL" clId="{3ADF4132-13B9-4C85-A6C0-21A6A14F39D1}" dt="2021-10-04T12:18:46.896" v="0" actId="478"/>
            <ac:picMkLst>
              <pc:docMk/>
              <pc:sldMasterMk cId="36006160" sldId="2147483660"/>
              <pc:sldLayoutMk cId="4045526812" sldId="2147483689"/>
              <ac:picMk id="12" creationId="{E989D2D2-E96D-43E9-A3AC-9751B4AB74EB}"/>
            </ac:picMkLst>
          </pc:picChg>
          <pc:picChg chg="mod">
            <ac:chgData name="Emma Nylk" userId="55b2440a-9e28-4c70-bd2e-709c92f993be" providerId="ADAL" clId="{3ADF4132-13B9-4C85-A6C0-21A6A14F39D1}" dt="2021-10-04T12:19:12.031" v="5" actId="408"/>
            <ac:picMkLst>
              <pc:docMk/>
              <pc:sldMasterMk cId="36006160" sldId="2147483660"/>
              <pc:sldLayoutMk cId="4045526812" sldId="2147483689"/>
              <ac:picMk id="14" creationId="{86C5F780-C58D-475D-96E5-7C523B3A3352}"/>
            </ac:picMkLst>
          </pc:picChg>
          <pc:picChg chg="mod">
            <ac:chgData name="Emma Nylk" userId="55b2440a-9e28-4c70-bd2e-709c92f993be" providerId="ADAL" clId="{3ADF4132-13B9-4C85-A6C0-21A6A14F39D1}" dt="2021-10-04T12:19:12.031" v="5" actId="408"/>
            <ac:picMkLst>
              <pc:docMk/>
              <pc:sldMasterMk cId="36006160" sldId="2147483660"/>
              <pc:sldLayoutMk cId="4045526812" sldId="2147483689"/>
              <ac:picMk id="15" creationId="{B268C6B5-AACB-41B7-8440-085EA31DAF1C}"/>
            </ac:picMkLst>
          </pc:picChg>
          <pc:picChg chg="mod">
            <ac:chgData name="Emma Nylk" userId="55b2440a-9e28-4c70-bd2e-709c92f993be" providerId="ADAL" clId="{3ADF4132-13B9-4C85-A6C0-21A6A14F39D1}" dt="2021-10-04T12:19:12.031" v="5" actId="408"/>
            <ac:picMkLst>
              <pc:docMk/>
              <pc:sldMasterMk cId="36006160" sldId="2147483660"/>
              <pc:sldLayoutMk cId="4045526812" sldId="2147483689"/>
              <ac:picMk id="16" creationId="{5CC93EA9-A732-44E6-ABFD-3DC3ADD28968}"/>
            </ac:picMkLst>
          </pc:picChg>
          <pc:picChg chg="add mod">
            <ac:chgData name="Emma Nylk" userId="55b2440a-9e28-4c70-bd2e-709c92f993be" providerId="ADAL" clId="{3ADF4132-13B9-4C85-A6C0-21A6A14F39D1}" dt="2021-10-04T12:19:12.031" v="5" actId="408"/>
            <ac:picMkLst>
              <pc:docMk/>
              <pc:sldMasterMk cId="36006160" sldId="2147483660"/>
              <pc:sldLayoutMk cId="4045526812" sldId="2147483689"/>
              <ac:picMk id="18" creationId="{08F336E7-B7A8-4C37-9254-B08DE4732645}"/>
            </ac:picMkLst>
          </pc:picChg>
        </pc:sldLayoutChg>
      </pc:sldMasterChg>
      <pc:sldMasterChg chg="del delSldLayout">
        <pc:chgData name="Emma Nylk" userId="55b2440a-9e28-4c70-bd2e-709c92f993be" providerId="ADAL" clId="{3ADF4132-13B9-4C85-A6C0-21A6A14F39D1}" dt="2021-11-05T06:56:12.128" v="17" actId="2696"/>
        <pc:sldMasterMkLst>
          <pc:docMk/>
          <pc:sldMasterMk cId="3389144130" sldId="2147483676"/>
        </pc:sldMasterMkLst>
        <pc:sldLayoutChg chg="del">
          <pc:chgData name="Emma Nylk" userId="55b2440a-9e28-4c70-bd2e-709c92f993be" providerId="ADAL" clId="{3ADF4132-13B9-4C85-A6C0-21A6A14F39D1}" dt="2021-11-05T06:56:12.106" v="6" actId="2696"/>
          <pc:sldLayoutMkLst>
            <pc:docMk/>
            <pc:sldMasterMk cId="3389144130" sldId="2147483676"/>
            <pc:sldLayoutMk cId="1542693483" sldId="2147483678"/>
          </pc:sldLayoutMkLst>
        </pc:sldLayoutChg>
        <pc:sldLayoutChg chg="del">
          <pc:chgData name="Emma Nylk" userId="55b2440a-9e28-4c70-bd2e-709c92f993be" providerId="ADAL" clId="{3ADF4132-13B9-4C85-A6C0-21A6A14F39D1}" dt="2021-11-05T06:56:12.121" v="7" actId="2696"/>
          <pc:sldLayoutMkLst>
            <pc:docMk/>
            <pc:sldMasterMk cId="3389144130" sldId="2147483676"/>
            <pc:sldLayoutMk cId="1926055562" sldId="2147483679"/>
          </pc:sldLayoutMkLst>
        </pc:sldLayoutChg>
        <pc:sldLayoutChg chg="del">
          <pc:chgData name="Emma Nylk" userId="55b2440a-9e28-4c70-bd2e-709c92f993be" providerId="ADAL" clId="{3ADF4132-13B9-4C85-A6C0-21A6A14F39D1}" dt="2021-11-05T06:56:12.121" v="8" actId="2696"/>
          <pc:sldLayoutMkLst>
            <pc:docMk/>
            <pc:sldMasterMk cId="3389144130" sldId="2147483676"/>
            <pc:sldLayoutMk cId="2104893183" sldId="2147483680"/>
          </pc:sldLayoutMkLst>
        </pc:sldLayoutChg>
        <pc:sldLayoutChg chg="del">
          <pc:chgData name="Emma Nylk" userId="55b2440a-9e28-4c70-bd2e-709c92f993be" providerId="ADAL" clId="{3ADF4132-13B9-4C85-A6C0-21A6A14F39D1}" dt="2021-11-05T06:56:12.121" v="9" actId="2696"/>
          <pc:sldLayoutMkLst>
            <pc:docMk/>
            <pc:sldMasterMk cId="3389144130" sldId="2147483676"/>
            <pc:sldLayoutMk cId="1669338054" sldId="2147483681"/>
          </pc:sldLayoutMkLst>
        </pc:sldLayoutChg>
        <pc:sldLayoutChg chg="del">
          <pc:chgData name="Emma Nylk" userId="55b2440a-9e28-4c70-bd2e-709c92f993be" providerId="ADAL" clId="{3ADF4132-13B9-4C85-A6C0-21A6A14F39D1}" dt="2021-11-05T06:56:12.121" v="10" actId="2696"/>
          <pc:sldLayoutMkLst>
            <pc:docMk/>
            <pc:sldMasterMk cId="3389144130" sldId="2147483676"/>
            <pc:sldLayoutMk cId="132703081" sldId="2147483682"/>
          </pc:sldLayoutMkLst>
        </pc:sldLayoutChg>
        <pc:sldLayoutChg chg="del">
          <pc:chgData name="Emma Nylk" userId="55b2440a-9e28-4c70-bd2e-709c92f993be" providerId="ADAL" clId="{3ADF4132-13B9-4C85-A6C0-21A6A14F39D1}" dt="2021-11-05T06:56:12.128" v="11" actId="2696"/>
          <pc:sldLayoutMkLst>
            <pc:docMk/>
            <pc:sldMasterMk cId="3389144130" sldId="2147483676"/>
            <pc:sldLayoutMk cId="326910836" sldId="2147483683"/>
          </pc:sldLayoutMkLst>
        </pc:sldLayoutChg>
        <pc:sldLayoutChg chg="del">
          <pc:chgData name="Emma Nylk" userId="55b2440a-9e28-4c70-bd2e-709c92f993be" providerId="ADAL" clId="{3ADF4132-13B9-4C85-A6C0-21A6A14F39D1}" dt="2021-11-05T06:56:12.128" v="12" actId="2696"/>
          <pc:sldLayoutMkLst>
            <pc:docMk/>
            <pc:sldMasterMk cId="3389144130" sldId="2147483676"/>
            <pc:sldLayoutMk cId="3344028637" sldId="2147483684"/>
          </pc:sldLayoutMkLst>
        </pc:sldLayoutChg>
        <pc:sldLayoutChg chg="del">
          <pc:chgData name="Emma Nylk" userId="55b2440a-9e28-4c70-bd2e-709c92f993be" providerId="ADAL" clId="{3ADF4132-13B9-4C85-A6C0-21A6A14F39D1}" dt="2021-11-05T06:56:12.128" v="13" actId="2696"/>
          <pc:sldLayoutMkLst>
            <pc:docMk/>
            <pc:sldMasterMk cId="3389144130" sldId="2147483676"/>
            <pc:sldLayoutMk cId="2109394646" sldId="2147483685"/>
          </pc:sldLayoutMkLst>
        </pc:sldLayoutChg>
        <pc:sldLayoutChg chg="del">
          <pc:chgData name="Emma Nylk" userId="55b2440a-9e28-4c70-bd2e-709c92f993be" providerId="ADAL" clId="{3ADF4132-13B9-4C85-A6C0-21A6A14F39D1}" dt="2021-11-05T06:56:12.128" v="14" actId="2696"/>
          <pc:sldLayoutMkLst>
            <pc:docMk/>
            <pc:sldMasterMk cId="3389144130" sldId="2147483676"/>
            <pc:sldLayoutMk cId="4187978491" sldId="2147483686"/>
          </pc:sldLayoutMkLst>
        </pc:sldLayoutChg>
        <pc:sldLayoutChg chg="del">
          <pc:chgData name="Emma Nylk" userId="55b2440a-9e28-4c70-bd2e-709c92f993be" providerId="ADAL" clId="{3ADF4132-13B9-4C85-A6C0-21A6A14F39D1}" dt="2021-11-05T06:56:12.128" v="15" actId="2696"/>
          <pc:sldLayoutMkLst>
            <pc:docMk/>
            <pc:sldMasterMk cId="3389144130" sldId="2147483676"/>
            <pc:sldLayoutMk cId="4219289768" sldId="2147483687"/>
          </pc:sldLayoutMkLst>
        </pc:sldLayoutChg>
        <pc:sldLayoutChg chg="del">
          <pc:chgData name="Emma Nylk" userId="55b2440a-9e28-4c70-bd2e-709c92f993be" providerId="ADAL" clId="{3ADF4132-13B9-4C85-A6C0-21A6A14F39D1}" dt="2021-11-05T06:56:12.128" v="16" actId="2696"/>
          <pc:sldLayoutMkLst>
            <pc:docMk/>
            <pc:sldMasterMk cId="3389144130" sldId="2147483676"/>
            <pc:sldLayoutMk cId="204067408" sldId="2147483688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114F1-E1E8-42C9-8C76-93FBACB59D04}" type="doc">
      <dgm:prSet loTypeId="urn:microsoft.com/office/officeart/2008/layout/HexagonCluster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C40CFEE6-AF00-4CB9-89A4-862639F44EF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dirty="0"/>
            <a:t>Manipulating</a:t>
          </a:r>
          <a:endParaRPr lang="en-GB" sz="1800" b="1" dirty="0"/>
        </a:p>
      </dgm:t>
    </dgm:pt>
    <dgm:pt modelId="{E32F0C47-E8C6-4CB1-A87F-58143D5D1716}" type="parTrans" cxnId="{F5EBB6EF-4BF7-4419-9403-B3B95390997F}">
      <dgm:prSet/>
      <dgm:spPr/>
      <dgm:t>
        <a:bodyPr/>
        <a:lstStyle/>
        <a:p>
          <a:endParaRPr lang="en-GB" sz="2400" b="1"/>
        </a:p>
      </dgm:t>
    </dgm:pt>
    <dgm:pt modelId="{44A4772E-4BF2-4153-9847-A11279B44AD5}" type="sibTrans" cxnId="{F5EBB6EF-4BF7-4419-9403-B3B95390997F}">
      <dgm:prSet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2400" b="1"/>
        </a:p>
      </dgm:t>
      <dgm:extLst>
        <a:ext uri="{E40237B7-FDA0-4F09-8148-C483321AD2D9}">
          <dgm14:cNvPr xmlns:dgm14="http://schemas.microsoft.com/office/drawing/2010/diagram" id="0" name="" descr="Person pointing at the stock market graph with virtual screen"/>
        </a:ext>
      </dgm:extLst>
    </dgm:pt>
    <dgm:pt modelId="{7E44BECC-96CE-4AF6-A82B-D3612C9A0D6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dirty="0"/>
            <a:t>Transforming</a:t>
          </a:r>
          <a:endParaRPr lang="en-GB" sz="1800" b="1" dirty="0"/>
        </a:p>
      </dgm:t>
    </dgm:pt>
    <dgm:pt modelId="{83E712F0-C4B5-4334-8323-3DF079B300C1}" type="parTrans" cxnId="{76412C15-3D12-47B5-9B0A-F615E19822DD}">
      <dgm:prSet/>
      <dgm:spPr/>
      <dgm:t>
        <a:bodyPr/>
        <a:lstStyle/>
        <a:p>
          <a:endParaRPr lang="en-GB" sz="2400" b="1"/>
        </a:p>
      </dgm:t>
    </dgm:pt>
    <dgm:pt modelId="{CF8C59EB-598F-4647-8C5B-9E88B40F7544}" type="sibTrans" cxnId="{76412C15-3D12-47B5-9B0A-F615E19822DD}">
      <dgm:prSet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2400" b="1"/>
        </a:p>
      </dgm:t>
      <dgm:extLst>
        <a:ext uri="{E40237B7-FDA0-4F09-8148-C483321AD2D9}">
          <dgm14:cNvPr xmlns:dgm14="http://schemas.microsoft.com/office/drawing/2010/diagram" id="0" name="" descr="One in a crowd"/>
        </a:ext>
      </dgm:extLst>
    </dgm:pt>
    <dgm:pt modelId="{81529A51-8E37-4522-AA38-C8B5895E9D4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dirty="0"/>
            <a:t>Preparing</a:t>
          </a:r>
          <a:endParaRPr lang="en-GB" sz="1800" b="1" dirty="0"/>
        </a:p>
      </dgm:t>
    </dgm:pt>
    <dgm:pt modelId="{DDE8A5CA-97D0-4647-A32D-BDF9199056F4}" type="parTrans" cxnId="{E5C74C39-7931-486A-B4AB-DF4E9279D6E6}">
      <dgm:prSet/>
      <dgm:spPr/>
      <dgm:t>
        <a:bodyPr/>
        <a:lstStyle/>
        <a:p>
          <a:endParaRPr lang="en-GB" sz="2400" b="1"/>
        </a:p>
      </dgm:t>
    </dgm:pt>
    <dgm:pt modelId="{32A7B237-C5C7-453C-893A-BDDFE3939A5D}" type="sibTrans" cxnId="{E5C74C39-7931-486A-B4AB-DF4E9279D6E6}">
      <dgm:prSet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2400" b="1"/>
        </a:p>
      </dgm:t>
      <dgm:extLst>
        <a:ext uri="{E40237B7-FDA0-4F09-8148-C483321AD2D9}">
          <dgm14:cNvPr xmlns:dgm14="http://schemas.microsoft.com/office/drawing/2010/diagram" id="0" name="" descr="Digital numbers art"/>
        </a:ext>
      </dgm:extLst>
    </dgm:pt>
    <dgm:pt modelId="{021CE35C-95DB-49E5-A5C2-6ABD4403730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dirty="0"/>
            <a:t>Wrangling</a:t>
          </a:r>
          <a:endParaRPr lang="en-GB" sz="1800" b="1" dirty="0"/>
        </a:p>
      </dgm:t>
    </dgm:pt>
    <dgm:pt modelId="{7AEAE869-C8BB-4845-804A-22057F9C16CA}" type="parTrans" cxnId="{315E5B03-C0C2-4AB6-A13A-DBFB864107D2}">
      <dgm:prSet/>
      <dgm:spPr/>
      <dgm:t>
        <a:bodyPr/>
        <a:lstStyle/>
        <a:p>
          <a:endParaRPr lang="en-GB" sz="2400" b="1"/>
        </a:p>
      </dgm:t>
    </dgm:pt>
    <dgm:pt modelId="{11499E65-6861-4F74-BFFF-C3E041F0DB73}" type="sibTrans" cxnId="{315E5B03-C0C2-4AB6-A13A-DBFB864107D2}">
      <dgm:prSet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2400" b="1"/>
        </a:p>
      </dgm:t>
      <dgm:extLst>
        <a:ext uri="{E40237B7-FDA0-4F09-8148-C483321AD2D9}">
          <dgm14:cNvPr xmlns:dgm14="http://schemas.microsoft.com/office/drawing/2010/diagram" id="0" name="" descr="Students using laptop in a classroom"/>
        </a:ext>
      </dgm:extLst>
    </dgm:pt>
    <dgm:pt modelId="{9B7A3DAE-CF19-4929-8E7E-77E488F5422A}" type="pres">
      <dgm:prSet presAssocID="{26C114F1-E1E8-42C9-8C76-93FBACB59D04}" presName="Name0" presStyleCnt="0">
        <dgm:presLayoutVars>
          <dgm:chMax val="21"/>
          <dgm:chPref val="21"/>
        </dgm:presLayoutVars>
      </dgm:prSet>
      <dgm:spPr/>
    </dgm:pt>
    <dgm:pt modelId="{1ACF2D16-5441-4699-9C80-4CDF7BD0A08A}" type="pres">
      <dgm:prSet presAssocID="{C40CFEE6-AF00-4CB9-89A4-862639F44EF8}" presName="text1" presStyleCnt="0"/>
      <dgm:spPr/>
    </dgm:pt>
    <dgm:pt modelId="{B1A98D4E-7EFB-4102-A432-8EF6BE08DAE1}" type="pres">
      <dgm:prSet presAssocID="{C40CFEE6-AF00-4CB9-89A4-862639F44EF8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17E84EE-B2DB-41CF-9E9D-40833BA66F4E}" type="pres">
      <dgm:prSet presAssocID="{C40CFEE6-AF00-4CB9-89A4-862639F44EF8}" presName="textaccent1" presStyleCnt="0"/>
      <dgm:spPr/>
    </dgm:pt>
    <dgm:pt modelId="{8D764C4D-E2AE-42C8-BEC6-E8A15C5BB68C}" type="pres">
      <dgm:prSet presAssocID="{C40CFEE6-AF00-4CB9-89A4-862639F44EF8}" presName="accentRepeatNode" presStyleLbl="solidAlignAcc1" presStyleIdx="0" presStyleCnt="8"/>
      <dgm:spPr/>
    </dgm:pt>
    <dgm:pt modelId="{29B6349D-5B1E-44DB-9DCF-82B8DFBFC023}" type="pres">
      <dgm:prSet presAssocID="{44A4772E-4BF2-4153-9847-A11279B44AD5}" presName="image1" presStyleCnt="0"/>
      <dgm:spPr/>
    </dgm:pt>
    <dgm:pt modelId="{516E5398-DFDF-4F59-B789-8294A95B1A52}" type="pres">
      <dgm:prSet presAssocID="{44A4772E-4BF2-4153-9847-A11279B44AD5}" presName="imageRepeatNode" presStyleLbl="alignAcc1" presStyleIdx="0" presStyleCnt="4"/>
      <dgm:spPr/>
    </dgm:pt>
    <dgm:pt modelId="{21A05B95-CE74-4D93-BB6E-1C671BDAD44C}" type="pres">
      <dgm:prSet presAssocID="{44A4772E-4BF2-4153-9847-A11279B44AD5}" presName="imageaccent1" presStyleCnt="0"/>
      <dgm:spPr/>
    </dgm:pt>
    <dgm:pt modelId="{5C1205A1-E1AF-43C5-91C5-8D398DBE9E16}" type="pres">
      <dgm:prSet presAssocID="{44A4772E-4BF2-4153-9847-A11279B44AD5}" presName="accentRepeatNode" presStyleLbl="solidAlignAcc1" presStyleIdx="1" presStyleCnt="8"/>
      <dgm:spPr/>
    </dgm:pt>
    <dgm:pt modelId="{43EEB646-B54C-4C5B-960E-9B692FF51AFD}" type="pres">
      <dgm:prSet presAssocID="{7E44BECC-96CE-4AF6-A82B-D3612C9A0D64}" presName="text2" presStyleCnt="0"/>
      <dgm:spPr/>
    </dgm:pt>
    <dgm:pt modelId="{1822BEA8-A79A-48DE-B35F-54FA69DE9FED}" type="pres">
      <dgm:prSet presAssocID="{7E44BECC-96CE-4AF6-A82B-D3612C9A0D64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1D46697-4884-4183-96C7-D72B05A52487}" type="pres">
      <dgm:prSet presAssocID="{7E44BECC-96CE-4AF6-A82B-D3612C9A0D64}" presName="textaccent2" presStyleCnt="0"/>
      <dgm:spPr/>
    </dgm:pt>
    <dgm:pt modelId="{82FB1CDC-C497-48D5-9169-64C10E153172}" type="pres">
      <dgm:prSet presAssocID="{7E44BECC-96CE-4AF6-A82B-D3612C9A0D64}" presName="accentRepeatNode" presStyleLbl="solidAlignAcc1" presStyleIdx="2" presStyleCnt="8"/>
      <dgm:spPr/>
    </dgm:pt>
    <dgm:pt modelId="{20ED5888-B226-42D5-BBC3-28E5F4CD21EE}" type="pres">
      <dgm:prSet presAssocID="{CF8C59EB-598F-4647-8C5B-9E88B40F7544}" presName="image2" presStyleCnt="0"/>
      <dgm:spPr/>
    </dgm:pt>
    <dgm:pt modelId="{6CC49F12-9514-43FE-B135-36F3CEE067A1}" type="pres">
      <dgm:prSet presAssocID="{CF8C59EB-598F-4647-8C5B-9E88B40F7544}" presName="imageRepeatNode" presStyleLbl="alignAcc1" presStyleIdx="1" presStyleCnt="4"/>
      <dgm:spPr/>
    </dgm:pt>
    <dgm:pt modelId="{57CBB2E9-D47D-4055-B086-F1CAD93678D6}" type="pres">
      <dgm:prSet presAssocID="{CF8C59EB-598F-4647-8C5B-9E88B40F7544}" presName="imageaccent2" presStyleCnt="0"/>
      <dgm:spPr/>
    </dgm:pt>
    <dgm:pt modelId="{EE874A67-AAC3-47E0-96CE-5224A5316F60}" type="pres">
      <dgm:prSet presAssocID="{CF8C59EB-598F-4647-8C5B-9E88B40F7544}" presName="accentRepeatNode" presStyleLbl="solidAlignAcc1" presStyleIdx="3" presStyleCnt="8"/>
      <dgm:spPr/>
    </dgm:pt>
    <dgm:pt modelId="{D0385613-BAE5-400F-8124-10F951A1534E}" type="pres">
      <dgm:prSet presAssocID="{81529A51-8E37-4522-AA38-C8B5895E9D46}" presName="text3" presStyleCnt="0"/>
      <dgm:spPr/>
    </dgm:pt>
    <dgm:pt modelId="{00523B3D-D291-445E-9FF8-A768E92B990C}" type="pres">
      <dgm:prSet presAssocID="{81529A51-8E37-4522-AA38-C8B5895E9D46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957DB81-CF2C-4962-984E-58DD2DEED1CD}" type="pres">
      <dgm:prSet presAssocID="{81529A51-8E37-4522-AA38-C8B5895E9D46}" presName="textaccent3" presStyleCnt="0"/>
      <dgm:spPr/>
    </dgm:pt>
    <dgm:pt modelId="{04862902-B2DF-4AC3-B6C8-0CA856F6B7F4}" type="pres">
      <dgm:prSet presAssocID="{81529A51-8E37-4522-AA38-C8B5895E9D46}" presName="accentRepeatNode" presStyleLbl="solidAlignAcc1" presStyleIdx="4" presStyleCnt="8"/>
      <dgm:spPr/>
    </dgm:pt>
    <dgm:pt modelId="{5B5C1AC8-C37E-403B-A88B-62F971F46E92}" type="pres">
      <dgm:prSet presAssocID="{32A7B237-C5C7-453C-893A-BDDFE3939A5D}" presName="image3" presStyleCnt="0"/>
      <dgm:spPr/>
    </dgm:pt>
    <dgm:pt modelId="{6309794D-126B-4CB3-A484-9D4F161470CC}" type="pres">
      <dgm:prSet presAssocID="{32A7B237-C5C7-453C-893A-BDDFE3939A5D}" presName="imageRepeatNode" presStyleLbl="alignAcc1" presStyleIdx="2" presStyleCnt="4"/>
      <dgm:spPr/>
    </dgm:pt>
    <dgm:pt modelId="{B7BAF3E0-EC6F-4449-B260-9CCB8868BD9F}" type="pres">
      <dgm:prSet presAssocID="{32A7B237-C5C7-453C-893A-BDDFE3939A5D}" presName="imageaccent3" presStyleCnt="0"/>
      <dgm:spPr/>
    </dgm:pt>
    <dgm:pt modelId="{5D42E6D0-D4FB-4921-A78F-53C0F109DD89}" type="pres">
      <dgm:prSet presAssocID="{32A7B237-C5C7-453C-893A-BDDFE3939A5D}" presName="accentRepeatNode" presStyleLbl="solidAlignAcc1" presStyleIdx="5" presStyleCnt="8"/>
      <dgm:spPr/>
    </dgm:pt>
    <dgm:pt modelId="{554D2CCE-338B-4CCB-85E3-08AE92703B46}" type="pres">
      <dgm:prSet presAssocID="{021CE35C-95DB-49E5-A5C2-6ABD4403730E}" presName="text4" presStyleCnt="0"/>
      <dgm:spPr/>
    </dgm:pt>
    <dgm:pt modelId="{6BDC3981-6C9B-49A5-8D15-AC6E71AE3D6D}" type="pres">
      <dgm:prSet presAssocID="{021CE35C-95DB-49E5-A5C2-6ABD4403730E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A814091-DF24-451B-B87D-FAF02384AAB2}" type="pres">
      <dgm:prSet presAssocID="{021CE35C-95DB-49E5-A5C2-6ABD4403730E}" presName="textaccent4" presStyleCnt="0"/>
      <dgm:spPr/>
    </dgm:pt>
    <dgm:pt modelId="{CA0B8189-BEE5-4FFE-8690-C15BAAEAF5E4}" type="pres">
      <dgm:prSet presAssocID="{021CE35C-95DB-49E5-A5C2-6ABD4403730E}" presName="accentRepeatNode" presStyleLbl="solidAlignAcc1" presStyleIdx="6" presStyleCnt="8"/>
      <dgm:spPr/>
    </dgm:pt>
    <dgm:pt modelId="{8829D270-765B-41E8-8D57-DFA43312F933}" type="pres">
      <dgm:prSet presAssocID="{11499E65-6861-4F74-BFFF-C3E041F0DB73}" presName="image4" presStyleCnt="0"/>
      <dgm:spPr/>
    </dgm:pt>
    <dgm:pt modelId="{DACC4F8C-F8D4-4DAB-92F4-897E530D91C2}" type="pres">
      <dgm:prSet presAssocID="{11499E65-6861-4F74-BFFF-C3E041F0DB73}" presName="imageRepeatNode" presStyleLbl="alignAcc1" presStyleIdx="3" presStyleCnt="4"/>
      <dgm:spPr/>
    </dgm:pt>
    <dgm:pt modelId="{72AFF9CF-6AAC-4F9A-9AE9-88E74BED50E2}" type="pres">
      <dgm:prSet presAssocID="{11499E65-6861-4F74-BFFF-C3E041F0DB73}" presName="imageaccent4" presStyleCnt="0"/>
      <dgm:spPr/>
    </dgm:pt>
    <dgm:pt modelId="{7E34E697-5322-4505-901E-C762B6669DE7}" type="pres">
      <dgm:prSet presAssocID="{11499E65-6861-4F74-BFFF-C3E041F0DB73}" presName="accentRepeatNode" presStyleLbl="solidAlignAcc1" presStyleIdx="7" presStyleCnt="8"/>
      <dgm:spPr/>
    </dgm:pt>
  </dgm:ptLst>
  <dgm:cxnLst>
    <dgm:cxn modelId="{315E5B03-C0C2-4AB6-A13A-DBFB864107D2}" srcId="{26C114F1-E1E8-42C9-8C76-93FBACB59D04}" destId="{021CE35C-95DB-49E5-A5C2-6ABD4403730E}" srcOrd="3" destOrd="0" parTransId="{7AEAE869-C8BB-4845-804A-22057F9C16CA}" sibTransId="{11499E65-6861-4F74-BFFF-C3E041F0DB73}"/>
    <dgm:cxn modelId="{A860C605-4ECB-4FC8-A394-E5BD8BC9B6CB}" type="presOf" srcId="{CF8C59EB-598F-4647-8C5B-9E88B40F7544}" destId="{6CC49F12-9514-43FE-B135-36F3CEE067A1}" srcOrd="0" destOrd="0" presId="urn:microsoft.com/office/officeart/2008/layout/HexagonCluster"/>
    <dgm:cxn modelId="{76412C15-3D12-47B5-9B0A-F615E19822DD}" srcId="{26C114F1-E1E8-42C9-8C76-93FBACB59D04}" destId="{7E44BECC-96CE-4AF6-A82B-D3612C9A0D64}" srcOrd="1" destOrd="0" parTransId="{83E712F0-C4B5-4334-8323-3DF079B300C1}" sibTransId="{CF8C59EB-598F-4647-8C5B-9E88B40F7544}"/>
    <dgm:cxn modelId="{D15B3715-6ABC-49E4-80FC-943CFCE9A3A5}" type="presOf" srcId="{11499E65-6861-4F74-BFFF-C3E041F0DB73}" destId="{DACC4F8C-F8D4-4DAB-92F4-897E530D91C2}" srcOrd="0" destOrd="0" presId="urn:microsoft.com/office/officeart/2008/layout/HexagonCluster"/>
    <dgm:cxn modelId="{11354A1A-F93E-438B-8057-4C33733F5B66}" type="presOf" srcId="{44A4772E-4BF2-4153-9847-A11279B44AD5}" destId="{516E5398-DFDF-4F59-B789-8294A95B1A52}" srcOrd="0" destOrd="0" presId="urn:microsoft.com/office/officeart/2008/layout/HexagonCluster"/>
    <dgm:cxn modelId="{AAFDDF26-B0D0-4308-B808-272A90403526}" type="presOf" srcId="{7E44BECC-96CE-4AF6-A82B-D3612C9A0D64}" destId="{1822BEA8-A79A-48DE-B35F-54FA69DE9FED}" srcOrd="0" destOrd="0" presId="urn:microsoft.com/office/officeart/2008/layout/HexagonCluster"/>
    <dgm:cxn modelId="{E5C74C39-7931-486A-B4AB-DF4E9279D6E6}" srcId="{26C114F1-E1E8-42C9-8C76-93FBACB59D04}" destId="{81529A51-8E37-4522-AA38-C8B5895E9D46}" srcOrd="2" destOrd="0" parTransId="{DDE8A5CA-97D0-4647-A32D-BDF9199056F4}" sibTransId="{32A7B237-C5C7-453C-893A-BDDFE3939A5D}"/>
    <dgm:cxn modelId="{6DDD784E-A590-4AE6-9D40-3066EC59ECE8}" type="presOf" srcId="{26C114F1-E1E8-42C9-8C76-93FBACB59D04}" destId="{9B7A3DAE-CF19-4929-8E7E-77E488F5422A}" srcOrd="0" destOrd="0" presId="urn:microsoft.com/office/officeart/2008/layout/HexagonCluster"/>
    <dgm:cxn modelId="{FD2CF657-2E63-46D1-96BB-3B35C7320DF8}" type="presOf" srcId="{32A7B237-C5C7-453C-893A-BDDFE3939A5D}" destId="{6309794D-126B-4CB3-A484-9D4F161470CC}" srcOrd="0" destOrd="0" presId="urn:microsoft.com/office/officeart/2008/layout/HexagonCluster"/>
    <dgm:cxn modelId="{7A0AD461-F106-4561-9F6D-5741128564D3}" type="presOf" srcId="{021CE35C-95DB-49E5-A5C2-6ABD4403730E}" destId="{6BDC3981-6C9B-49A5-8D15-AC6E71AE3D6D}" srcOrd="0" destOrd="0" presId="urn:microsoft.com/office/officeart/2008/layout/HexagonCluster"/>
    <dgm:cxn modelId="{11326962-E4C0-4BAB-9924-5C9A7ACBF645}" type="presOf" srcId="{81529A51-8E37-4522-AA38-C8B5895E9D46}" destId="{00523B3D-D291-445E-9FF8-A768E92B990C}" srcOrd="0" destOrd="0" presId="urn:microsoft.com/office/officeart/2008/layout/HexagonCluster"/>
    <dgm:cxn modelId="{85552B99-5D7C-4850-86F1-06C1C168ED13}" type="presOf" srcId="{C40CFEE6-AF00-4CB9-89A4-862639F44EF8}" destId="{B1A98D4E-7EFB-4102-A432-8EF6BE08DAE1}" srcOrd="0" destOrd="0" presId="urn:microsoft.com/office/officeart/2008/layout/HexagonCluster"/>
    <dgm:cxn modelId="{F5EBB6EF-4BF7-4419-9403-B3B95390997F}" srcId="{26C114F1-E1E8-42C9-8C76-93FBACB59D04}" destId="{C40CFEE6-AF00-4CB9-89A4-862639F44EF8}" srcOrd="0" destOrd="0" parTransId="{E32F0C47-E8C6-4CB1-A87F-58143D5D1716}" sibTransId="{44A4772E-4BF2-4153-9847-A11279B44AD5}"/>
    <dgm:cxn modelId="{04F7BAD4-CC3E-49A0-8B44-0AA42D6B3FBE}" type="presParOf" srcId="{9B7A3DAE-CF19-4929-8E7E-77E488F5422A}" destId="{1ACF2D16-5441-4699-9C80-4CDF7BD0A08A}" srcOrd="0" destOrd="0" presId="urn:microsoft.com/office/officeart/2008/layout/HexagonCluster"/>
    <dgm:cxn modelId="{545AFB31-DBA6-40BB-BCC2-FD463B5DEED7}" type="presParOf" srcId="{1ACF2D16-5441-4699-9C80-4CDF7BD0A08A}" destId="{B1A98D4E-7EFB-4102-A432-8EF6BE08DAE1}" srcOrd="0" destOrd="0" presId="urn:microsoft.com/office/officeart/2008/layout/HexagonCluster"/>
    <dgm:cxn modelId="{254F95FA-3C1A-4503-B146-F892B7A7FE21}" type="presParOf" srcId="{9B7A3DAE-CF19-4929-8E7E-77E488F5422A}" destId="{C17E84EE-B2DB-41CF-9E9D-40833BA66F4E}" srcOrd="1" destOrd="0" presId="urn:microsoft.com/office/officeart/2008/layout/HexagonCluster"/>
    <dgm:cxn modelId="{40B9BBF3-8344-48CB-B378-11BED6212A01}" type="presParOf" srcId="{C17E84EE-B2DB-41CF-9E9D-40833BA66F4E}" destId="{8D764C4D-E2AE-42C8-BEC6-E8A15C5BB68C}" srcOrd="0" destOrd="0" presId="urn:microsoft.com/office/officeart/2008/layout/HexagonCluster"/>
    <dgm:cxn modelId="{76CAF5EC-C6A9-4EFC-B8B5-BE3ADD2EB4AC}" type="presParOf" srcId="{9B7A3DAE-CF19-4929-8E7E-77E488F5422A}" destId="{29B6349D-5B1E-44DB-9DCF-82B8DFBFC023}" srcOrd="2" destOrd="0" presId="urn:microsoft.com/office/officeart/2008/layout/HexagonCluster"/>
    <dgm:cxn modelId="{EDC91E17-FF9A-457D-961A-D6ED7C953FE7}" type="presParOf" srcId="{29B6349D-5B1E-44DB-9DCF-82B8DFBFC023}" destId="{516E5398-DFDF-4F59-B789-8294A95B1A52}" srcOrd="0" destOrd="0" presId="urn:microsoft.com/office/officeart/2008/layout/HexagonCluster"/>
    <dgm:cxn modelId="{E618CEAE-C04E-4576-9B34-0B741C90430C}" type="presParOf" srcId="{9B7A3DAE-CF19-4929-8E7E-77E488F5422A}" destId="{21A05B95-CE74-4D93-BB6E-1C671BDAD44C}" srcOrd="3" destOrd="0" presId="urn:microsoft.com/office/officeart/2008/layout/HexagonCluster"/>
    <dgm:cxn modelId="{C68B5D0B-4CC0-4EAC-8CFC-F7E84EEC9605}" type="presParOf" srcId="{21A05B95-CE74-4D93-BB6E-1C671BDAD44C}" destId="{5C1205A1-E1AF-43C5-91C5-8D398DBE9E16}" srcOrd="0" destOrd="0" presId="urn:microsoft.com/office/officeart/2008/layout/HexagonCluster"/>
    <dgm:cxn modelId="{1AE24DEF-F672-41EE-BEC3-9B1D670CD2F7}" type="presParOf" srcId="{9B7A3DAE-CF19-4929-8E7E-77E488F5422A}" destId="{43EEB646-B54C-4C5B-960E-9B692FF51AFD}" srcOrd="4" destOrd="0" presId="urn:microsoft.com/office/officeart/2008/layout/HexagonCluster"/>
    <dgm:cxn modelId="{B1E53AA0-839B-433D-9E26-718DCC25FAA7}" type="presParOf" srcId="{43EEB646-B54C-4C5B-960E-9B692FF51AFD}" destId="{1822BEA8-A79A-48DE-B35F-54FA69DE9FED}" srcOrd="0" destOrd="0" presId="urn:microsoft.com/office/officeart/2008/layout/HexagonCluster"/>
    <dgm:cxn modelId="{F9675287-8567-4360-A2A4-30E8C089225B}" type="presParOf" srcId="{9B7A3DAE-CF19-4929-8E7E-77E488F5422A}" destId="{71D46697-4884-4183-96C7-D72B05A52487}" srcOrd="5" destOrd="0" presId="urn:microsoft.com/office/officeart/2008/layout/HexagonCluster"/>
    <dgm:cxn modelId="{D41E2230-EC6C-4D19-8C75-3F97C3088F3D}" type="presParOf" srcId="{71D46697-4884-4183-96C7-D72B05A52487}" destId="{82FB1CDC-C497-48D5-9169-64C10E153172}" srcOrd="0" destOrd="0" presId="urn:microsoft.com/office/officeart/2008/layout/HexagonCluster"/>
    <dgm:cxn modelId="{86BEB2AC-7A75-4D46-9DFB-8A5E148E9530}" type="presParOf" srcId="{9B7A3DAE-CF19-4929-8E7E-77E488F5422A}" destId="{20ED5888-B226-42D5-BBC3-28E5F4CD21EE}" srcOrd="6" destOrd="0" presId="urn:microsoft.com/office/officeart/2008/layout/HexagonCluster"/>
    <dgm:cxn modelId="{2DE22C23-3094-4A6B-863E-9FA0C02CE685}" type="presParOf" srcId="{20ED5888-B226-42D5-BBC3-28E5F4CD21EE}" destId="{6CC49F12-9514-43FE-B135-36F3CEE067A1}" srcOrd="0" destOrd="0" presId="urn:microsoft.com/office/officeart/2008/layout/HexagonCluster"/>
    <dgm:cxn modelId="{E81F87EC-E5E4-46BB-9503-47BDD8876A96}" type="presParOf" srcId="{9B7A3DAE-CF19-4929-8E7E-77E488F5422A}" destId="{57CBB2E9-D47D-4055-B086-F1CAD93678D6}" srcOrd="7" destOrd="0" presId="urn:microsoft.com/office/officeart/2008/layout/HexagonCluster"/>
    <dgm:cxn modelId="{BCD93052-E96D-4DCE-8221-348EC7D8F200}" type="presParOf" srcId="{57CBB2E9-D47D-4055-B086-F1CAD93678D6}" destId="{EE874A67-AAC3-47E0-96CE-5224A5316F60}" srcOrd="0" destOrd="0" presId="urn:microsoft.com/office/officeart/2008/layout/HexagonCluster"/>
    <dgm:cxn modelId="{7E2C6414-9DFD-4974-9C08-29D31B604D54}" type="presParOf" srcId="{9B7A3DAE-CF19-4929-8E7E-77E488F5422A}" destId="{D0385613-BAE5-400F-8124-10F951A1534E}" srcOrd="8" destOrd="0" presId="urn:microsoft.com/office/officeart/2008/layout/HexagonCluster"/>
    <dgm:cxn modelId="{3F4E8E1E-D6F5-4DE6-8B9A-2DA36749F94F}" type="presParOf" srcId="{D0385613-BAE5-400F-8124-10F951A1534E}" destId="{00523B3D-D291-445E-9FF8-A768E92B990C}" srcOrd="0" destOrd="0" presId="urn:microsoft.com/office/officeart/2008/layout/HexagonCluster"/>
    <dgm:cxn modelId="{1738C948-9294-4CF1-9E47-3E0FDF126A1C}" type="presParOf" srcId="{9B7A3DAE-CF19-4929-8E7E-77E488F5422A}" destId="{F957DB81-CF2C-4962-984E-58DD2DEED1CD}" srcOrd="9" destOrd="0" presId="urn:microsoft.com/office/officeart/2008/layout/HexagonCluster"/>
    <dgm:cxn modelId="{322BC8CC-DAC7-401B-8009-FDA1307B4D5A}" type="presParOf" srcId="{F957DB81-CF2C-4962-984E-58DD2DEED1CD}" destId="{04862902-B2DF-4AC3-B6C8-0CA856F6B7F4}" srcOrd="0" destOrd="0" presId="urn:microsoft.com/office/officeart/2008/layout/HexagonCluster"/>
    <dgm:cxn modelId="{EC0AFA4D-6F1F-4A95-9CA4-30D68F0F3079}" type="presParOf" srcId="{9B7A3DAE-CF19-4929-8E7E-77E488F5422A}" destId="{5B5C1AC8-C37E-403B-A88B-62F971F46E92}" srcOrd="10" destOrd="0" presId="urn:microsoft.com/office/officeart/2008/layout/HexagonCluster"/>
    <dgm:cxn modelId="{C78F584C-B02C-4740-B2D2-E2C4D5A3D74F}" type="presParOf" srcId="{5B5C1AC8-C37E-403B-A88B-62F971F46E92}" destId="{6309794D-126B-4CB3-A484-9D4F161470CC}" srcOrd="0" destOrd="0" presId="urn:microsoft.com/office/officeart/2008/layout/HexagonCluster"/>
    <dgm:cxn modelId="{4FC1FCED-521F-4BA9-B2CB-DB715ABB365B}" type="presParOf" srcId="{9B7A3DAE-CF19-4929-8E7E-77E488F5422A}" destId="{B7BAF3E0-EC6F-4449-B260-9CCB8868BD9F}" srcOrd="11" destOrd="0" presId="urn:microsoft.com/office/officeart/2008/layout/HexagonCluster"/>
    <dgm:cxn modelId="{2100AD4F-E516-4C3E-832A-559C246524C1}" type="presParOf" srcId="{B7BAF3E0-EC6F-4449-B260-9CCB8868BD9F}" destId="{5D42E6D0-D4FB-4921-A78F-53C0F109DD89}" srcOrd="0" destOrd="0" presId="urn:microsoft.com/office/officeart/2008/layout/HexagonCluster"/>
    <dgm:cxn modelId="{4199D862-84D1-40C3-BC1B-3AD6CE8E47AC}" type="presParOf" srcId="{9B7A3DAE-CF19-4929-8E7E-77E488F5422A}" destId="{554D2CCE-338B-4CCB-85E3-08AE92703B46}" srcOrd="12" destOrd="0" presId="urn:microsoft.com/office/officeart/2008/layout/HexagonCluster"/>
    <dgm:cxn modelId="{45039F9B-8E13-4B01-B35C-13C4F392A062}" type="presParOf" srcId="{554D2CCE-338B-4CCB-85E3-08AE92703B46}" destId="{6BDC3981-6C9B-49A5-8D15-AC6E71AE3D6D}" srcOrd="0" destOrd="0" presId="urn:microsoft.com/office/officeart/2008/layout/HexagonCluster"/>
    <dgm:cxn modelId="{B1B7ED5D-73BE-458C-BACD-1B3DE3021CAB}" type="presParOf" srcId="{9B7A3DAE-CF19-4929-8E7E-77E488F5422A}" destId="{EA814091-DF24-451B-B87D-FAF02384AAB2}" srcOrd="13" destOrd="0" presId="urn:microsoft.com/office/officeart/2008/layout/HexagonCluster"/>
    <dgm:cxn modelId="{6A2BCEAA-7C19-48C9-A55C-4578D81AF2B0}" type="presParOf" srcId="{EA814091-DF24-451B-B87D-FAF02384AAB2}" destId="{CA0B8189-BEE5-4FFE-8690-C15BAAEAF5E4}" srcOrd="0" destOrd="0" presId="urn:microsoft.com/office/officeart/2008/layout/HexagonCluster"/>
    <dgm:cxn modelId="{3E22778E-50E3-4935-94BA-1B2C0B643EF8}" type="presParOf" srcId="{9B7A3DAE-CF19-4929-8E7E-77E488F5422A}" destId="{8829D270-765B-41E8-8D57-DFA43312F933}" srcOrd="14" destOrd="0" presId="urn:microsoft.com/office/officeart/2008/layout/HexagonCluster"/>
    <dgm:cxn modelId="{F7B574FF-5C0A-4ED4-84A2-4D71F65729D0}" type="presParOf" srcId="{8829D270-765B-41E8-8D57-DFA43312F933}" destId="{DACC4F8C-F8D4-4DAB-92F4-897E530D91C2}" srcOrd="0" destOrd="0" presId="urn:microsoft.com/office/officeart/2008/layout/HexagonCluster"/>
    <dgm:cxn modelId="{F5C7D86E-E6F3-4C8E-9083-AFA8810479A9}" type="presParOf" srcId="{9B7A3DAE-CF19-4929-8E7E-77E488F5422A}" destId="{72AFF9CF-6AAC-4F9A-9AE9-88E74BED50E2}" srcOrd="15" destOrd="0" presId="urn:microsoft.com/office/officeart/2008/layout/HexagonCluster"/>
    <dgm:cxn modelId="{FEC7F8A0-2407-476E-AB46-6DCF02682D54}" type="presParOf" srcId="{72AFF9CF-6AAC-4F9A-9AE9-88E74BED50E2}" destId="{7E34E697-5322-4505-901E-C762B6669DE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738E0-4E63-4C7A-B092-8493BBC17DD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880181B-93BA-4E03-AF29-AB548F206F87}">
      <dgm:prSet custT="1"/>
      <dgm:spPr/>
      <dgm:t>
        <a:bodyPr/>
        <a:lstStyle/>
        <a:p>
          <a:r>
            <a:rPr lang="en-US" sz="5400" dirty="0">
              <a:solidFill>
                <a:schemeClr val="tx1"/>
              </a:solidFill>
            </a:rPr>
            <a:t>0.25</a:t>
          </a:r>
          <a:endParaRPr lang="en-GB" sz="5400" dirty="0">
            <a:solidFill>
              <a:schemeClr val="tx1"/>
            </a:solidFill>
          </a:endParaRPr>
        </a:p>
      </dgm:t>
    </dgm:pt>
    <dgm:pt modelId="{5CF6DD0A-60E8-443D-B125-CE4F98AF28E6}" type="parTrans" cxnId="{36E427C4-C5A2-4989-8F14-1ABEB9961DE8}">
      <dgm:prSet/>
      <dgm:spPr/>
      <dgm:t>
        <a:bodyPr/>
        <a:lstStyle/>
        <a:p>
          <a:endParaRPr lang="en-GB" sz="1400"/>
        </a:p>
      </dgm:t>
    </dgm:pt>
    <dgm:pt modelId="{C2DA05B9-390E-4619-BBFE-4042CE572A94}" type="sibTrans" cxnId="{36E427C4-C5A2-4989-8F14-1ABEB9961DE8}">
      <dgm:prSet/>
      <dgm:spPr>
        <a:solidFill>
          <a:schemeClr val="bg1"/>
        </a:solidFill>
        <a:ln w="66675">
          <a:solidFill>
            <a:srgbClr val="EAC036"/>
          </a:solidFill>
        </a:ln>
      </dgm:spPr>
      <dgm:t>
        <a:bodyPr anchor="ctr"/>
        <a:lstStyle/>
        <a:p>
          <a:endParaRPr lang="en-GB" sz="1400">
            <a:solidFill>
              <a:schemeClr val="tx1"/>
            </a:solidFill>
          </a:endParaRPr>
        </a:p>
      </dgm:t>
    </dgm:pt>
    <dgm:pt modelId="{8DC3F910-C4FB-4254-943D-9F3C2DDA3773}">
      <dgm:prSet phldrT="[Text]" custT="1"/>
      <dgm:spPr/>
      <dgm:t>
        <a:bodyPr/>
        <a:lstStyle/>
        <a:p>
          <a:r>
            <a:rPr lang="en-US" sz="2400" dirty="0"/>
            <a:t>6 hours </a:t>
          </a:r>
          <a:r>
            <a:rPr lang="en-US" sz="1800" dirty="0"/>
            <a:t>(quarter of a day) </a:t>
          </a:r>
          <a:endParaRPr lang="en-GB" sz="2400" dirty="0"/>
        </a:p>
      </dgm:t>
    </dgm:pt>
    <dgm:pt modelId="{1B25E51A-4A31-431E-BE93-33DD83156A7A}" type="parTrans" cxnId="{7897190D-7BE6-4BA3-A7DA-C0FF382D3B78}">
      <dgm:prSet/>
      <dgm:spPr/>
      <dgm:t>
        <a:bodyPr/>
        <a:lstStyle/>
        <a:p>
          <a:endParaRPr lang="en-GB" sz="1400"/>
        </a:p>
      </dgm:t>
    </dgm:pt>
    <dgm:pt modelId="{9063FAD8-7900-4C8E-B546-C2E2A1889DCA}" type="sibTrans" cxnId="{7897190D-7BE6-4BA3-A7DA-C0FF382D3B78}">
      <dgm:prSet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1400"/>
        </a:p>
      </dgm:t>
      <dgm:extLst>
        <a:ext uri="{E40237B7-FDA0-4F09-8148-C483321AD2D9}">
          <dgm14:cNvPr xmlns:dgm14="http://schemas.microsoft.com/office/drawing/2010/diagram" id="0" name="" descr="Top vide of a white alarm clock on a yellow and orange surface"/>
        </a:ext>
      </dgm:extLst>
    </dgm:pt>
    <dgm:pt modelId="{B7AA45DE-3FF7-4525-AB53-B8EF126EF679}">
      <dgm:prSet phldrT="[Text]" custT="1"/>
      <dgm:spPr/>
      <dgm:t>
        <a:bodyPr/>
        <a:lstStyle/>
        <a:p>
          <a:r>
            <a:rPr lang="en-US" sz="2400" dirty="0"/>
            <a:t>25%</a:t>
          </a:r>
          <a:endParaRPr lang="en-GB" sz="2400" dirty="0"/>
        </a:p>
      </dgm:t>
    </dgm:pt>
    <dgm:pt modelId="{0066C656-1B46-4289-8078-1C141C924BC0}" type="parTrans" cxnId="{F8F10656-CC7A-4B28-A73D-827DAF0EC6A3}">
      <dgm:prSet/>
      <dgm:spPr/>
      <dgm:t>
        <a:bodyPr/>
        <a:lstStyle/>
        <a:p>
          <a:endParaRPr lang="en-GB" sz="1400"/>
        </a:p>
      </dgm:t>
    </dgm:pt>
    <dgm:pt modelId="{AEE7C0FC-C1BB-4546-8057-3556705D5082}" type="sibTrans" cxnId="{F8F10656-CC7A-4B28-A73D-827DAF0EC6A3}">
      <dgm:prSet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1400"/>
        </a:p>
      </dgm:t>
    </dgm:pt>
    <dgm:pt modelId="{D9B91F5A-289F-45DB-8C88-5B8D894CBCE3}">
      <dgm:prSet phldrT="[Text]" custT="1"/>
      <dgm:spPr/>
      <dgm:t>
        <a:bodyPr/>
        <a:lstStyle/>
        <a:p>
          <a:r>
            <a:rPr lang="en-US" sz="2400" dirty="0"/>
            <a:t>1/4</a:t>
          </a:r>
          <a:endParaRPr lang="en-GB" sz="2400" dirty="0"/>
        </a:p>
      </dgm:t>
    </dgm:pt>
    <dgm:pt modelId="{E45EB983-D941-48EB-9851-D6E395F9F045}" type="parTrans" cxnId="{98C12460-56EA-47E7-9FAA-C725D0EDE211}">
      <dgm:prSet/>
      <dgm:spPr/>
      <dgm:t>
        <a:bodyPr/>
        <a:lstStyle/>
        <a:p>
          <a:endParaRPr lang="en-GB" sz="1400"/>
        </a:p>
      </dgm:t>
    </dgm:pt>
    <dgm:pt modelId="{B8C85F6E-D078-46A3-A781-0309C345350C}" type="sibTrans" cxnId="{98C12460-56EA-47E7-9FAA-C725D0EDE211}">
      <dgm:prSet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sz="1400"/>
        </a:p>
      </dgm:t>
      <dgm:extLst>
        <a:ext uri="{E40237B7-FDA0-4F09-8148-C483321AD2D9}">
          <dgm14:cNvPr xmlns:dgm14="http://schemas.microsoft.com/office/drawing/2010/diagram" id="0" name="" descr="Slice of cake"/>
        </a:ext>
      </dgm:extLst>
    </dgm:pt>
    <dgm:pt modelId="{A8347F01-8B2F-4FBC-978A-B2D0ABFBA393}" type="pres">
      <dgm:prSet presAssocID="{80A738E0-4E63-4C7A-B092-8493BBC17DDA}" presName="Name0" presStyleCnt="0">
        <dgm:presLayoutVars>
          <dgm:chMax val="7"/>
          <dgm:chPref val="7"/>
          <dgm:dir/>
        </dgm:presLayoutVars>
      </dgm:prSet>
      <dgm:spPr/>
    </dgm:pt>
    <dgm:pt modelId="{0501DAAC-6805-4208-B096-85C38A2B2DFA}" type="pres">
      <dgm:prSet presAssocID="{80A738E0-4E63-4C7A-B092-8493BBC17DDA}" presName="Name1" presStyleCnt="0"/>
      <dgm:spPr/>
    </dgm:pt>
    <dgm:pt modelId="{10A477A3-EC7D-46CD-85EF-BB7E78777F46}" type="pres">
      <dgm:prSet presAssocID="{C2DA05B9-390E-4619-BBFE-4042CE572A94}" presName="picture_1" presStyleCnt="0"/>
      <dgm:spPr/>
    </dgm:pt>
    <dgm:pt modelId="{C58CE064-B065-45A2-B842-0897A85AD03B}" type="pres">
      <dgm:prSet presAssocID="{C2DA05B9-390E-4619-BBFE-4042CE572A94}" presName="pictureRepeatNode" presStyleLbl="alignImgPlace1" presStyleIdx="0" presStyleCnt="4" custScaleX="73753" custScaleY="69072"/>
      <dgm:spPr/>
    </dgm:pt>
    <dgm:pt modelId="{F8E4CF9D-3CFC-405A-AF5C-59BC71AF979E}" type="pres">
      <dgm:prSet presAssocID="{A880181B-93BA-4E03-AF29-AB548F206F87}" presName="text_1" presStyleLbl="node1" presStyleIdx="0" presStyleCnt="0" custLinFactNeighborX="-2860" custLinFactNeighborY="-64829">
        <dgm:presLayoutVars>
          <dgm:bulletEnabled val="1"/>
        </dgm:presLayoutVars>
      </dgm:prSet>
      <dgm:spPr/>
    </dgm:pt>
    <dgm:pt modelId="{67449E28-D706-4C68-96BB-512DF4178BF5}" type="pres">
      <dgm:prSet presAssocID="{9063FAD8-7900-4C8E-B546-C2E2A1889DCA}" presName="picture_2" presStyleCnt="0"/>
      <dgm:spPr/>
    </dgm:pt>
    <dgm:pt modelId="{8ADCC419-8F08-4885-91D6-6FA072E46936}" type="pres">
      <dgm:prSet presAssocID="{9063FAD8-7900-4C8E-B546-C2E2A1889DCA}" presName="pictureRepeatNode" presStyleLbl="alignImgPlace1" presStyleIdx="1" presStyleCnt="4"/>
      <dgm:spPr/>
    </dgm:pt>
    <dgm:pt modelId="{3A6FAC1F-1ECF-41AE-AEB3-D38B156434FA}" type="pres">
      <dgm:prSet presAssocID="{8DC3F910-C4FB-4254-943D-9F3C2DDA3773}" presName="line_2" presStyleLbl="parChTrans1D1" presStyleIdx="0" presStyleCnt="3"/>
      <dgm:spPr/>
    </dgm:pt>
    <dgm:pt modelId="{97DD6C6C-C724-4E05-828D-03445065CDB0}" type="pres">
      <dgm:prSet presAssocID="{8DC3F910-C4FB-4254-943D-9F3C2DDA3773}" presName="textparent_2" presStyleLbl="node1" presStyleIdx="0" presStyleCnt="0"/>
      <dgm:spPr/>
    </dgm:pt>
    <dgm:pt modelId="{FC2E443B-674D-4E01-8E35-230F767B7E94}" type="pres">
      <dgm:prSet presAssocID="{8DC3F910-C4FB-4254-943D-9F3C2DDA3773}" presName="text_2" presStyleLbl="revTx" presStyleIdx="0" presStyleCnt="3" custScaleX="255569">
        <dgm:presLayoutVars>
          <dgm:bulletEnabled val="1"/>
        </dgm:presLayoutVars>
      </dgm:prSet>
      <dgm:spPr/>
    </dgm:pt>
    <dgm:pt modelId="{10F64684-3D0E-497C-90E2-5F7BA1FB98EB}" type="pres">
      <dgm:prSet presAssocID="{AEE7C0FC-C1BB-4546-8057-3556705D5082}" presName="picture_3" presStyleCnt="0"/>
      <dgm:spPr/>
    </dgm:pt>
    <dgm:pt modelId="{46BDC49B-4468-409A-8526-6A68C1E76888}" type="pres">
      <dgm:prSet presAssocID="{AEE7C0FC-C1BB-4546-8057-3556705D5082}" presName="pictureRepeatNode" presStyleLbl="alignImgPlace1" presStyleIdx="2" presStyleCnt="4"/>
      <dgm:spPr/>
    </dgm:pt>
    <dgm:pt modelId="{E1AE2581-8F04-4D57-9F74-EACBA068095B}" type="pres">
      <dgm:prSet presAssocID="{B7AA45DE-3FF7-4525-AB53-B8EF126EF679}" presName="line_3" presStyleLbl="parChTrans1D1" presStyleIdx="1" presStyleCnt="3"/>
      <dgm:spPr/>
    </dgm:pt>
    <dgm:pt modelId="{4AD4F542-2D18-4A9C-A1B3-EA4BBEEF0AD9}" type="pres">
      <dgm:prSet presAssocID="{B7AA45DE-3FF7-4525-AB53-B8EF126EF679}" presName="textparent_3" presStyleLbl="node1" presStyleIdx="0" presStyleCnt="0"/>
      <dgm:spPr/>
    </dgm:pt>
    <dgm:pt modelId="{D43A91FE-438A-46C4-942D-00CA46CD280F}" type="pres">
      <dgm:prSet presAssocID="{B7AA45DE-3FF7-4525-AB53-B8EF126EF679}" presName="text_3" presStyleLbl="revTx" presStyleIdx="1" presStyleCnt="3">
        <dgm:presLayoutVars>
          <dgm:bulletEnabled val="1"/>
        </dgm:presLayoutVars>
      </dgm:prSet>
      <dgm:spPr/>
    </dgm:pt>
    <dgm:pt modelId="{4D11032D-CE7C-40C0-A3A9-40323BF488AD}" type="pres">
      <dgm:prSet presAssocID="{B8C85F6E-D078-46A3-A781-0309C345350C}" presName="picture_4" presStyleCnt="0"/>
      <dgm:spPr/>
    </dgm:pt>
    <dgm:pt modelId="{9042ACED-1D60-43E4-8C36-E775DCE312AD}" type="pres">
      <dgm:prSet presAssocID="{B8C85F6E-D078-46A3-A781-0309C345350C}" presName="pictureRepeatNode" presStyleLbl="alignImgPlace1" presStyleIdx="3" presStyleCnt="4"/>
      <dgm:spPr/>
    </dgm:pt>
    <dgm:pt modelId="{C7EF5E8B-05DD-4EBA-95C4-216AB4727EA8}" type="pres">
      <dgm:prSet presAssocID="{D9B91F5A-289F-45DB-8C88-5B8D894CBCE3}" presName="line_4" presStyleLbl="parChTrans1D1" presStyleIdx="2" presStyleCnt="3"/>
      <dgm:spPr/>
    </dgm:pt>
    <dgm:pt modelId="{36BE1D44-4DC8-4AC2-834E-6FB278AE8AFA}" type="pres">
      <dgm:prSet presAssocID="{D9B91F5A-289F-45DB-8C88-5B8D894CBCE3}" presName="textparent_4" presStyleLbl="node1" presStyleIdx="0" presStyleCnt="0"/>
      <dgm:spPr/>
    </dgm:pt>
    <dgm:pt modelId="{1EB90A53-BC57-4604-9B36-E91D560332EA}" type="pres">
      <dgm:prSet presAssocID="{D9B91F5A-289F-45DB-8C88-5B8D894CBCE3}" presName="text_4" presStyleLbl="revTx" presStyleIdx="2" presStyleCnt="3">
        <dgm:presLayoutVars>
          <dgm:bulletEnabled val="1"/>
        </dgm:presLayoutVars>
      </dgm:prSet>
      <dgm:spPr/>
    </dgm:pt>
  </dgm:ptLst>
  <dgm:cxnLst>
    <dgm:cxn modelId="{7897190D-7BE6-4BA3-A7DA-C0FF382D3B78}" srcId="{80A738E0-4E63-4C7A-B092-8493BBC17DDA}" destId="{8DC3F910-C4FB-4254-943D-9F3C2DDA3773}" srcOrd="1" destOrd="0" parTransId="{1B25E51A-4A31-431E-BE93-33DD83156A7A}" sibTransId="{9063FAD8-7900-4C8E-B546-C2E2A1889DCA}"/>
    <dgm:cxn modelId="{F41AEA4C-655D-4DBF-BE7F-D7A5D321F7C5}" type="presOf" srcId="{C2DA05B9-390E-4619-BBFE-4042CE572A94}" destId="{C58CE064-B065-45A2-B842-0897A85AD03B}" srcOrd="0" destOrd="0" presId="urn:microsoft.com/office/officeart/2008/layout/CircularPictureCallout"/>
    <dgm:cxn modelId="{466BB555-6686-43BB-BA10-8BB09D119DF2}" type="presOf" srcId="{AEE7C0FC-C1BB-4546-8057-3556705D5082}" destId="{46BDC49B-4468-409A-8526-6A68C1E76888}" srcOrd="0" destOrd="0" presId="urn:microsoft.com/office/officeart/2008/layout/CircularPictureCallout"/>
    <dgm:cxn modelId="{F8F10656-CC7A-4B28-A73D-827DAF0EC6A3}" srcId="{80A738E0-4E63-4C7A-B092-8493BBC17DDA}" destId="{B7AA45DE-3FF7-4525-AB53-B8EF126EF679}" srcOrd="2" destOrd="0" parTransId="{0066C656-1B46-4289-8078-1C141C924BC0}" sibTransId="{AEE7C0FC-C1BB-4546-8057-3556705D5082}"/>
    <dgm:cxn modelId="{B7318D57-02A5-4E6C-9168-CC55B92292EB}" type="presOf" srcId="{B7AA45DE-3FF7-4525-AB53-B8EF126EF679}" destId="{D43A91FE-438A-46C4-942D-00CA46CD280F}" srcOrd="0" destOrd="0" presId="urn:microsoft.com/office/officeart/2008/layout/CircularPictureCallout"/>
    <dgm:cxn modelId="{98C12460-56EA-47E7-9FAA-C725D0EDE211}" srcId="{80A738E0-4E63-4C7A-B092-8493BBC17DDA}" destId="{D9B91F5A-289F-45DB-8C88-5B8D894CBCE3}" srcOrd="3" destOrd="0" parTransId="{E45EB983-D941-48EB-9851-D6E395F9F045}" sibTransId="{B8C85F6E-D078-46A3-A781-0309C345350C}"/>
    <dgm:cxn modelId="{557BB36F-04BC-4091-83CB-211A0BC049B8}" type="presOf" srcId="{80A738E0-4E63-4C7A-B092-8493BBC17DDA}" destId="{A8347F01-8B2F-4FBC-978A-B2D0ABFBA393}" srcOrd="0" destOrd="0" presId="urn:microsoft.com/office/officeart/2008/layout/CircularPictureCallout"/>
    <dgm:cxn modelId="{E62C8370-94DD-4427-A8A7-4A6EED67D4F3}" type="presOf" srcId="{9063FAD8-7900-4C8E-B546-C2E2A1889DCA}" destId="{8ADCC419-8F08-4885-91D6-6FA072E46936}" srcOrd="0" destOrd="0" presId="urn:microsoft.com/office/officeart/2008/layout/CircularPictureCallout"/>
    <dgm:cxn modelId="{5A871784-99AB-4713-BEB7-5E5CF538326F}" type="presOf" srcId="{D9B91F5A-289F-45DB-8C88-5B8D894CBCE3}" destId="{1EB90A53-BC57-4604-9B36-E91D560332EA}" srcOrd="0" destOrd="0" presId="urn:microsoft.com/office/officeart/2008/layout/CircularPictureCallout"/>
    <dgm:cxn modelId="{0D0345BA-CE49-4C87-A7C9-2384BFB87114}" type="presOf" srcId="{B8C85F6E-D078-46A3-A781-0309C345350C}" destId="{9042ACED-1D60-43E4-8C36-E775DCE312AD}" srcOrd="0" destOrd="0" presId="urn:microsoft.com/office/officeart/2008/layout/CircularPictureCallout"/>
    <dgm:cxn modelId="{36E427C4-C5A2-4989-8F14-1ABEB9961DE8}" srcId="{80A738E0-4E63-4C7A-B092-8493BBC17DDA}" destId="{A880181B-93BA-4E03-AF29-AB548F206F87}" srcOrd="0" destOrd="0" parTransId="{5CF6DD0A-60E8-443D-B125-CE4F98AF28E6}" sibTransId="{C2DA05B9-390E-4619-BBFE-4042CE572A94}"/>
    <dgm:cxn modelId="{F7A11FD4-0594-4322-9DFF-49377812CBEE}" type="presOf" srcId="{A880181B-93BA-4E03-AF29-AB548F206F87}" destId="{F8E4CF9D-3CFC-405A-AF5C-59BC71AF979E}" srcOrd="0" destOrd="0" presId="urn:microsoft.com/office/officeart/2008/layout/CircularPictureCallout"/>
    <dgm:cxn modelId="{BFABECF7-47DD-4869-A831-D25A3371B632}" type="presOf" srcId="{8DC3F910-C4FB-4254-943D-9F3C2DDA3773}" destId="{FC2E443B-674D-4E01-8E35-230F767B7E94}" srcOrd="0" destOrd="0" presId="urn:microsoft.com/office/officeart/2008/layout/CircularPictureCallout"/>
    <dgm:cxn modelId="{F34F1EB9-C839-481E-90CE-ACCE179B4281}" type="presParOf" srcId="{A8347F01-8B2F-4FBC-978A-B2D0ABFBA393}" destId="{0501DAAC-6805-4208-B096-85C38A2B2DFA}" srcOrd="0" destOrd="0" presId="urn:microsoft.com/office/officeart/2008/layout/CircularPictureCallout"/>
    <dgm:cxn modelId="{A9139D5E-7B5B-4196-B172-0DD53760C0EA}" type="presParOf" srcId="{0501DAAC-6805-4208-B096-85C38A2B2DFA}" destId="{10A477A3-EC7D-46CD-85EF-BB7E78777F46}" srcOrd="0" destOrd="0" presId="urn:microsoft.com/office/officeart/2008/layout/CircularPictureCallout"/>
    <dgm:cxn modelId="{DDC7F97F-2550-4FF0-8755-182D3F26B029}" type="presParOf" srcId="{10A477A3-EC7D-46CD-85EF-BB7E78777F46}" destId="{C58CE064-B065-45A2-B842-0897A85AD03B}" srcOrd="0" destOrd="0" presId="urn:microsoft.com/office/officeart/2008/layout/CircularPictureCallout"/>
    <dgm:cxn modelId="{A294F1D2-9F0E-4673-8095-3E4CB6BFFF73}" type="presParOf" srcId="{0501DAAC-6805-4208-B096-85C38A2B2DFA}" destId="{F8E4CF9D-3CFC-405A-AF5C-59BC71AF979E}" srcOrd="1" destOrd="0" presId="urn:microsoft.com/office/officeart/2008/layout/CircularPictureCallout"/>
    <dgm:cxn modelId="{04376E42-5BDF-414D-9E6A-770E4EDFBFA7}" type="presParOf" srcId="{0501DAAC-6805-4208-B096-85C38A2B2DFA}" destId="{67449E28-D706-4C68-96BB-512DF4178BF5}" srcOrd="2" destOrd="0" presId="urn:microsoft.com/office/officeart/2008/layout/CircularPictureCallout"/>
    <dgm:cxn modelId="{5B491395-A92E-480D-B8F1-3F7370DC7344}" type="presParOf" srcId="{67449E28-D706-4C68-96BB-512DF4178BF5}" destId="{8ADCC419-8F08-4885-91D6-6FA072E46936}" srcOrd="0" destOrd="0" presId="urn:microsoft.com/office/officeart/2008/layout/CircularPictureCallout"/>
    <dgm:cxn modelId="{B78A569C-BB0B-4B8D-8616-ACD4BF6CD89C}" type="presParOf" srcId="{0501DAAC-6805-4208-B096-85C38A2B2DFA}" destId="{3A6FAC1F-1ECF-41AE-AEB3-D38B156434FA}" srcOrd="3" destOrd="0" presId="urn:microsoft.com/office/officeart/2008/layout/CircularPictureCallout"/>
    <dgm:cxn modelId="{3CE16CD9-DABD-44AA-9D10-FC146E8D6CA5}" type="presParOf" srcId="{0501DAAC-6805-4208-B096-85C38A2B2DFA}" destId="{97DD6C6C-C724-4E05-828D-03445065CDB0}" srcOrd="4" destOrd="0" presId="urn:microsoft.com/office/officeart/2008/layout/CircularPictureCallout"/>
    <dgm:cxn modelId="{FDA1BE68-507C-4219-B151-526BA05F3BC4}" type="presParOf" srcId="{97DD6C6C-C724-4E05-828D-03445065CDB0}" destId="{FC2E443B-674D-4E01-8E35-230F767B7E94}" srcOrd="0" destOrd="0" presId="urn:microsoft.com/office/officeart/2008/layout/CircularPictureCallout"/>
    <dgm:cxn modelId="{6505377E-3BB2-48D9-A82D-C456E12058A0}" type="presParOf" srcId="{0501DAAC-6805-4208-B096-85C38A2B2DFA}" destId="{10F64684-3D0E-497C-90E2-5F7BA1FB98EB}" srcOrd="5" destOrd="0" presId="urn:microsoft.com/office/officeart/2008/layout/CircularPictureCallout"/>
    <dgm:cxn modelId="{D0732811-6688-4D6D-BF20-CCBCD848C4C4}" type="presParOf" srcId="{10F64684-3D0E-497C-90E2-5F7BA1FB98EB}" destId="{46BDC49B-4468-409A-8526-6A68C1E76888}" srcOrd="0" destOrd="0" presId="urn:microsoft.com/office/officeart/2008/layout/CircularPictureCallout"/>
    <dgm:cxn modelId="{A3DABAD0-7918-4C61-98C9-9AF9B318179C}" type="presParOf" srcId="{0501DAAC-6805-4208-B096-85C38A2B2DFA}" destId="{E1AE2581-8F04-4D57-9F74-EACBA068095B}" srcOrd="6" destOrd="0" presId="urn:microsoft.com/office/officeart/2008/layout/CircularPictureCallout"/>
    <dgm:cxn modelId="{C0E2D00E-0345-4B5C-BDC2-3AC9BF775018}" type="presParOf" srcId="{0501DAAC-6805-4208-B096-85C38A2B2DFA}" destId="{4AD4F542-2D18-4A9C-A1B3-EA4BBEEF0AD9}" srcOrd="7" destOrd="0" presId="urn:microsoft.com/office/officeart/2008/layout/CircularPictureCallout"/>
    <dgm:cxn modelId="{8054E3F5-C782-4A7F-ACD5-49D911CF318B}" type="presParOf" srcId="{4AD4F542-2D18-4A9C-A1B3-EA4BBEEF0AD9}" destId="{D43A91FE-438A-46C4-942D-00CA46CD280F}" srcOrd="0" destOrd="0" presId="urn:microsoft.com/office/officeart/2008/layout/CircularPictureCallout"/>
    <dgm:cxn modelId="{1DDD3DFB-6921-4802-B524-9B2A01E8A474}" type="presParOf" srcId="{0501DAAC-6805-4208-B096-85C38A2B2DFA}" destId="{4D11032D-CE7C-40C0-A3A9-40323BF488AD}" srcOrd="8" destOrd="0" presId="urn:microsoft.com/office/officeart/2008/layout/CircularPictureCallout"/>
    <dgm:cxn modelId="{7C6C669E-1EFF-435F-8592-43E66274C864}" type="presParOf" srcId="{4D11032D-CE7C-40C0-A3A9-40323BF488AD}" destId="{9042ACED-1D60-43E4-8C36-E775DCE312AD}" srcOrd="0" destOrd="0" presId="urn:microsoft.com/office/officeart/2008/layout/CircularPictureCallout"/>
    <dgm:cxn modelId="{CB6EBB30-B923-40E9-81B6-C563CE29F31C}" type="presParOf" srcId="{0501DAAC-6805-4208-B096-85C38A2B2DFA}" destId="{C7EF5E8B-05DD-4EBA-95C4-216AB4727EA8}" srcOrd="9" destOrd="0" presId="urn:microsoft.com/office/officeart/2008/layout/CircularPictureCallout"/>
    <dgm:cxn modelId="{869CEABD-8E77-4AAE-B24A-75633BF6DDB8}" type="presParOf" srcId="{0501DAAC-6805-4208-B096-85C38A2B2DFA}" destId="{36BE1D44-4DC8-4AC2-834E-6FB278AE8AFA}" srcOrd="10" destOrd="0" presId="urn:microsoft.com/office/officeart/2008/layout/CircularPictureCallout"/>
    <dgm:cxn modelId="{AA2514C9-81A3-4862-A178-07688DBF8C16}" type="presParOf" srcId="{36BE1D44-4DC8-4AC2-834E-6FB278AE8AFA}" destId="{1EB90A53-BC57-4604-9B36-E91D560332EA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98D4E-7EFB-4102-A432-8EF6BE08DAE1}">
      <dsp:nvSpPr>
        <dsp:cNvPr id="0" name=""/>
        <dsp:cNvSpPr/>
      </dsp:nvSpPr>
      <dsp:spPr>
        <a:xfrm>
          <a:off x="1672915" y="2614159"/>
          <a:ext cx="1855493" cy="1592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/>
            <a:t>Manipulating</a:t>
          </a:r>
          <a:endParaRPr lang="en-GB" sz="1800" b="1" kern="1200" dirty="0"/>
        </a:p>
      </dsp:txBody>
      <dsp:txXfrm>
        <a:off x="1960267" y="2860817"/>
        <a:ext cx="1280789" cy="1099411"/>
      </dsp:txXfrm>
    </dsp:sp>
    <dsp:sp modelId="{8D764C4D-E2AE-42C8-BEC6-E8A15C5BB68C}">
      <dsp:nvSpPr>
        <dsp:cNvPr id="0" name=""/>
        <dsp:cNvSpPr/>
      </dsp:nvSpPr>
      <dsp:spPr>
        <a:xfrm>
          <a:off x="1730950" y="3317971"/>
          <a:ext cx="216610" cy="1867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E5398-DFDF-4F59-B789-8294A95B1A52}">
      <dsp:nvSpPr>
        <dsp:cNvPr id="0" name=""/>
        <dsp:cNvSpPr/>
      </dsp:nvSpPr>
      <dsp:spPr>
        <a:xfrm>
          <a:off x="97788" y="1748382"/>
          <a:ext cx="1855493" cy="159272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205A1-E1AF-43C5-91C5-8D398DBE9E16}">
      <dsp:nvSpPr>
        <dsp:cNvPr id="0" name=""/>
        <dsp:cNvSpPr/>
      </dsp:nvSpPr>
      <dsp:spPr>
        <a:xfrm>
          <a:off x="1354129" y="3120248"/>
          <a:ext cx="216610" cy="1867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2BEA8-A79A-48DE-B35F-54FA69DE9FED}">
      <dsp:nvSpPr>
        <dsp:cNvPr id="0" name=""/>
        <dsp:cNvSpPr/>
      </dsp:nvSpPr>
      <dsp:spPr>
        <a:xfrm>
          <a:off x="3246406" y="1736182"/>
          <a:ext cx="1855493" cy="1592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/>
            <a:t>Transforming</a:t>
          </a:r>
          <a:endParaRPr lang="en-GB" sz="1800" b="1" kern="1200" dirty="0"/>
        </a:p>
      </dsp:txBody>
      <dsp:txXfrm>
        <a:off x="3533758" y="1982840"/>
        <a:ext cx="1280789" cy="1099411"/>
      </dsp:txXfrm>
    </dsp:sp>
    <dsp:sp modelId="{82FB1CDC-C497-48D5-9169-64C10E153172}">
      <dsp:nvSpPr>
        <dsp:cNvPr id="0" name=""/>
        <dsp:cNvSpPr/>
      </dsp:nvSpPr>
      <dsp:spPr>
        <a:xfrm>
          <a:off x="4517460" y="3106365"/>
          <a:ext cx="216610" cy="1867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49F12-9514-43FE-B135-36F3CEE067A1}">
      <dsp:nvSpPr>
        <dsp:cNvPr id="0" name=""/>
        <dsp:cNvSpPr/>
      </dsp:nvSpPr>
      <dsp:spPr>
        <a:xfrm>
          <a:off x="4828071" y="2611635"/>
          <a:ext cx="1855493" cy="159272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74A67-AAC3-47E0-96CE-5224A5316F60}">
      <dsp:nvSpPr>
        <dsp:cNvPr id="0" name=""/>
        <dsp:cNvSpPr/>
      </dsp:nvSpPr>
      <dsp:spPr>
        <a:xfrm>
          <a:off x="4870576" y="3325123"/>
          <a:ext cx="216610" cy="1867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23B3D-D291-445E-9FF8-A768E92B990C}">
      <dsp:nvSpPr>
        <dsp:cNvPr id="0" name=""/>
        <dsp:cNvSpPr/>
      </dsp:nvSpPr>
      <dsp:spPr>
        <a:xfrm>
          <a:off x="1672915" y="877977"/>
          <a:ext cx="1855493" cy="1592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/>
            <a:t>Preparing</a:t>
          </a:r>
          <a:endParaRPr lang="en-GB" sz="1800" b="1" kern="1200" dirty="0"/>
        </a:p>
      </dsp:txBody>
      <dsp:txXfrm>
        <a:off x="1960267" y="1124635"/>
        <a:ext cx="1280789" cy="1099411"/>
      </dsp:txXfrm>
    </dsp:sp>
    <dsp:sp modelId="{04862902-B2DF-4AC3-B6C8-0CA856F6B7F4}">
      <dsp:nvSpPr>
        <dsp:cNvPr id="0" name=""/>
        <dsp:cNvSpPr/>
      </dsp:nvSpPr>
      <dsp:spPr>
        <a:xfrm>
          <a:off x="2935795" y="910791"/>
          <a:ext cx="216610" cy="1867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9794D-126B-4CB3-A484-9D4F161470CC}">
      <dsp:nvSpPr>
        <dsp:cNvPr id="0" name=""/>
        <dsp:cNvSpPr/>
      </dsp:nvSpPr>
      <dsp:spPr>
        <a:xfrm>
          <a:off x="3246406" y="0"/>
          <a:ext cx="1855493" cy="159272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2E6D0-D4FB-4921-A78F-53C0F109DD89}">
      <dsp:nvSpPr>
        <dsp:cNvPr id="0" name=""/>
        <dsp:cNvSpPr/>
      </dsp:nvSpPr>
      <dsp:spPr>
        <a:xfrm>
          <a:off x="3288911" y="705915"/>
          <a:ext cx="216610" cy="1867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C3981-6C9B-49A5-8D15-AC6E71AE3D6D}">
      <dsp:nvSpPr>
        <dsp:cNvPr id="0" name=""/>
        <dsp:cNvSpPr/>
      </dsp:nvSpPr>
      <dsp:spPr>
        <a:xfrm>
          <a:off x="4828071" y="875453"/>
          <a:ext cx="1855493" cy="15927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/>
            <a:t>Wrangling</a:t>
          </a:r>
          <a:endParaRPr lang="en-GB" sz="1800" b="1" kern="1200" dirty="0"/>
        </a:p>
      </dsp:txBody>
      <dsp:txXfrm>
        <a:off x="5115423" y="1122111"/>
        <a:ext cx="1280789" cy="1099411"/>
      </dsp:txXfrm>
    </dsp:sp>
    <dsp:sp modelId="{CA0B8189-BEE5-4FFE-8690-C15BAAEAF5E4}">
      <dsp:nvSpPr>
        <dsp:cNvPr id="0" name=""/>
        <dsp:cNvSpPr/>
      </dsp:nvSpPr>
      <dsp:spPr>
        <a:xfrm>
          <a:off x="6423633" y="1578424"/>
          <a:ext cx="216610" cy="1867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C4F8C-F8D4-4DAB-92F4-897E530D91C2}">
      <dsp:nvSpPr>
        <dsp:cNvPr id="0" name=""/>
        <dsp:cNvSpPr/>
      </dsp:nvSpPr>
      <dsp:spPr>
        <a:xfrm>
          <a:off x="6416276" y="1750906"/>
          <a:ext cx="1855493" cy="159272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4E697-5322-4505-901E-C762B6669DE7}">
      <dsp:nvSpPr>
        <dsp:cNvPr id="0" name=""/>
        <dsp:cNvSpPr/>
      </dsp:nvSpPr>
      <dsp:spPr>
        <a:xfrm>
          <a:off x="6790644" y="1779092"/>
          <a:ext cx="216610" cy="1867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F5E8B-05DD-4EBA-95C4-216AB4727EA8}">
      <dsp:nvSpPr>
        <dsp:cNvPr id="0" name=""/>
        <dsp:cNvSpPr/>
      </dsp:nvSpPr>
      <dsp:spPr>
        <a:xfrm>
          <a:off x="1647155" y="3910424"/>
          <a:ext cx="380633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E2581-8F04-4D57-9F74-EACBA068095B}">
      <dsp:nvSpPr>
        <dsp:cNvPr id="0" name=""/>
        <dsp:cNvSpPr/>
      </dsp:nvSpPr>
      <dsp:spPr>
        <a:xfrm>
          <a:off x="1647155" y="2583514"/>
          <a:ext cx="326040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FAC1F-1ECF-41AE-AEB3-D38B156434FA}">
      <dsp:nvSpPr>
        <dsp:cNvPr id="0" name=""/>
        <dsp:cNvSpPr/>
      </dsp:nvSpPr>
      <dsp:spPr>
        <a:xfrm>
          <a:off x="1647155" y="1256604"/>
          <a:ext cx="380633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CE064-B065-45A2-B842-0897A85AD03B}">
      <dsp:nvSpPr>
        <dsp:cNvPr id="0" name=""/>
        <dsp:cNvSpPr/>
      </dsp:nvSpPr>
      <dsp:spPr>
        <a:xfrm>
          <a:off x="249104" y="1274195"/>
          <a:ext cx="2796102" cy="2618637"/>
        </a:xfrm>
        <a:prstGeom prst="ellipse">
          <a:avLst/>
        </a:prstGeom>
        <a:solidFill>
          <a:schemeClr val="bg1"/>
        </a:solidFill>
        <a:ln w="66675" cap="flat" cmpd="sng" algn="ctr">
          <a:solidFill>
            <a:srgbClr val="EAC0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4CF9D-3CFC-405A-AF5C-59BC71AF979E}">
      <dsp:nvSpPr>
        <dsp:cNvPr id="0" name=""/>
        <dsp:cNvSpPr/>
      </dsp:nvSpPr>
      <dsp:spPr>
        <a:xfrm>
          <a:off x="364586" y="1889973"/>
          <a:ext cx="2426349" cy="125108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chemeClr val="tx1"/>
              </a:solidFill>
            </a:rPr>
            <a:t>0.25</a:t>
          </a:r>
          <a:endParaRPr lang="en-GB" sz="5400" kern="1200" dirty="0">
            <a:solidFill>
              <a:schemeClr val="tx1"/>
            </a:solidFill>
          </a:endParaRPr>
        </a:p>
      </dsp:txBody>
      <dsp:txXfrm>
        <a:off x="364586" y="1889973"/>
        <a:ext cx="2426349" cy="1251086"/>
      </dsp:txXfrm>
    </dsp:sp>
    <dsp:sp modelId="{8ADCC419-8F08-4885-91D6-6FA072E46936}">
      <dsp:nvSpPr>
        <dsp:cNvPr id="0" name=""/>
        <dsp:cNvSpPr/>
      </dsp:nvSpPr>
      <dsp:spPr>
        <a:xfrm>
          <a:off x="4884815" y="687928"/>
          <a:ext cx="1137351" cy="1137351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E443B-674D-4E01-8E35-230F767B7E94}">
      <dsp:nvSpPr>
        <dsp:cNvPr id="0" name=""/>
        <dsp:cNvSpPr/>
      </dsp:nvSpPr>
      <dsp:spPr>
        <a:xfrm>
          <a:off x="6022167" y="687928"/>
          <a:ext cx="1311071" cy="1137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 hours </a:t>
          </a:r>
          <a:r>
            <a:rPr lang="en-US" sz="1800" kern="1200" dirty="0"/>
            <a:t>(quarter of a day) </a:t>
          </a:r>
          <a:endParaRPr lang="en-GB" sz="2400" kern="1200" dirty="0"/>
        </a:p>
      </dsp:txBody>
      <dsp:txXfrm>
        <a:off x="6022167" y="687928"/>
        <a:ext cx="1311071" cy="1137351"/>
      </dsp:txXfrm>
    </dsp:sp>
    <dsp:sp modelId="{46BDC49B-4468-409A-8526-6A68C1E76888}">
      <dsp:nvSpPr>
        <dsp:cNvPr id="0" name=""/>
        <dsp:cNvSpPr/>
      </dsp:nvSpPr>
      <dsp:spPr>
        <a:xfrm>
          <a:off x="4338887" y="2014838"/>
          <a:ext cx="1137351" cy="1137351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A91FE-438A-46C4-942D-00CA46CD280F}">
      <dsp:nvSpPr>
        <dsp:cNvPr id="0" name=""/>
        <dsp:cNvSpPr/>
      </dsp:nvSpPr>
      <dsp:spPr>
        <a:xfrm>
          <a:off x="5476238" y="2014838"/>
          <a:ext cx="760485" cy="1137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25%</a:t>
          </a:r>
          <a:endParaRPr lang="en-GB" sz="2400" kern="1200" dirty="0"/>
        </a:p>
      </dsp:txBody>
      <dsp:txXfrm>
        <a:off x="5476238" y="2014838"/>
        <a:ext cx="760485" cy="1137351"/>
      </dsp:txXfrm>
    </dsp:sp>
    <dsp:sp modelId="{9042ACED-1D60-43E4-8C36-E775DCE312AD}">
      <dsp:nvSpPr>
        <dsp:cNvPr id="0" name=""/>
        <dsp:cNvSpPr/>
      </dsp:nvSpPr>
      <dsp:spPr>
        <a:xfrm>
          <a:off x="4884815" y="3341748"/>
          <a:ext cx="1137351" cy="1137351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90A53-BC57-4604-9B36-E91D560332EA}">
      <dsp:nvSpPr>
        <dsp:cNvPr id="0" name=""/>
        <dsp:cNvSpPr/>
      </dsp:nvSpPr>
      <dsp:spPr>
        <a:xfrm>
          <a:off x="6022167" y="3341748"/>
          <a:ext cx="610781" cy="1137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1/4</a:t>
          </a:r>
          <a:endParaRPr lang="en-GB" sz="2400" kern="1200" dirty="0"/>
        </a:p>
      </dsp:txBody>
      <dsp:txXfrm>
        <a:off x="6022167" y="3341748"/>
        <a:ext cx="610781" cy="1137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32DFF-9A69-4CF3-905A-BFD153C5F59B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2BEC-CF82-4C09-9201-E8A94A91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5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5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80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11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363" y="636430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363" y="31161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1A06AF-0F7F-41F9-AB22-B8FE5BD93D26}"/>
              </a:ext>
            </a:extLst>
          </p:cNvPr>
          <p:cNvSpPr/>
          <p:nvPr userDrawn="1"/>
        </p:nvSpPr>
        <p:spPr>
          <a:xfrm>
            <a:off x="34539" y="5218747"/>
            <a:ext cx="1686758" cy="15989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7B5A3C-DB28-46B2-816C-FF706B23D1A3}"/>
              </a:ext>
            </a:extLst>
          </p:cNvPr>
          <p:cNvSpPr/>
          <p:nvPr userDrawn="1"/>
        </p:nvSpPr>
        <p:spPr>
          <a:xfrm>
            <a:off x="34539" y="5590029"/>
            <a:ext cx="1331532" cy="12276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6C5F780-C58D-475D-96E5-7C523B3A33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621192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B268C6B5-AACB-41B7-8440-085EA31DAF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905" y="5621192"/>
            <a:ext cx="1844980" cy="951318"/>
          </a:xfrm>
          <a:prstGeom prst="rect">
            <a:avLst/>
          </a:prstGeom>
        </p:spPr>
      </p:pic>
      <p:pic>
        <p:nvPicPr>
          <p:cNvPr id="16" name="Picture 2" descr="Home - The Data Lab">
            <a:extLst>
              <a:ext uri="{FF2B5EF4-FFF2-40B4-BE49-F238E27FC236}">
                <a16:creationId xmlns:a16="http://schemas.microsoft.com/office/drawing/2014/main" id="{5CC93EA9-A732-44E6-ABFD-3DC3ADD289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834" y="5621192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2605B2A-EAC9-401D-AD9B-CEC862ACC725}"/>
              </a:ext>
            </a:extLst>
          </p:cNvPr>
          <p:cNvSpPr/>
          <p:nvPr userDrawn="1"/>
        </p:nvSpPr>
        <p:spPr>
          <a:xfrm>
            <a:off x="0" y="536348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8F336E7-B7A8-4C37-9254-B08DE47326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621192"/>
            <a:ext cx="1922636" cy="8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BD0DA7-BBDB-4BF4-9DD1-BE8DCD03695B}"/>
              </a:ext>
            </a:extLst>
          </p:cNvPr>
          <p:cNvSpPr txBox="1">
            <a:spLocks/>
          </p:cNvSpPr>
          <p:nvPr userDrawn="1"/>
        </p:nvSpPr>
        <p:spPr>
          <a:xfrm>
            <a:off x="142043" y="365124"/>
            <a:ext cx="11913833" cy="1325563"/>
          </a:xfrm>
          <a:prstGeom prst="rect">
            <a:avLst/>
          </a:prstGeom>
          <a:noFill/>
          <a:ln w="38100">
            <a:solidFill>
              <a:srgbClr val="6A9CA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1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CF9DCF-4425-4748-A316-CF0BFB290CE0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6C587C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91017B-A279-4B83-A84B-B79DBB7D7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7225"/>
            <a:ext cx="8686800" cy="411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 descr="An open book">
            <a:extLst>
              <a:ext uri="{FF2B5EF4-FFF2-40B4-BE49-F238E27FC236}">
                <a16:creationId xmlns:a16="http://schemas.microsoft.com/office/drawing/2014/main" id="{C1209097-37ED-4D22-A6B8-01560ED36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8704" y="-19660"/>
            <a:ext cx="2095129" cy="209512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26216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1C459A-0EA2-4F58-B130-CE5FAD9E3065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CE673B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97ECF9-DF2E-451D-9EAB-ADD157F1FBAC}"/>
              </a:ext>
            </a:extLst>
          </p:cNvPr>
          <p:cNvSpPr txBox="1">
            <a:spLocks/>
          </p:cNvSpPr>
          <p:nvPr userDrawn="1"/>
        </p:nvSpPr>
        <p:spPr>
          <a:xfrm>
            <a:off x="838199" y="365124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75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668AE1-2F2B-4D17-A393-76B469763C0F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EAC036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Your turn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Graphic 9" descr="Person with idea with solid fill">
            <a:extLst>
              <a:ext uri="{FF2B5EF4-FFF2-40B4-BE49-F238E27FC236}">
                <a16:creationId xmlns:a16="http://schemas.microsoft.com/office/drawing/2014/main" id="{51C6C5E8-6F4F-4B39-AC8F-C2BAEABB8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3460" y="477175"/>
            <a:ext cx="1067540" cy="10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9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DF6F-4D60-4FD1-8EA1-73321BFA1540}" type="datetimeFigureOut">
              <a:rPr lang="en-GB" smtClean="0"/>
              <a:t>10/11/2021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8FEC-0018-4823-B398-ED9D6E1B44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2" r:id="rId2"/>
    <p:sldLayoutId id="2147483672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us/exce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4.0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hyperlink" Target="https://creativecommons.org/licenses/by-nc/4.0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hyperlink" Target="https://creativecommons.org/licenses/by-nc-sa/4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Manipulating dataset columns in Excel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How to Select in Excel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28598" y="1855105"/>
            <a:ext cx="9549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1. </a:t>
            </a:r>
          </a:p>
          <a:p>
            <a:endParaRPr lang="en-GB" dirty="0"/>
          </a:p>
          <a:p>
            <a:r>
              <a:rPr lang="en-GB" b="1" dirty="0"/>
              <a:t>Highlight </a:t>
            </a:r>
            <a:r>
              <a:rPr lang="en-GB" dirty="0"/>
              <a:t>the column you want to </a:t>
            </a:r>
            <a:r>
              <a:rPr lang="en-GB" b="1" dirty="0"/>
              <a:t>select</a:t>
            </a:r>
            <a:r>
              <a:rPr lang="en-GB" dirty="0"/>
              <a:t> then ‘Copy’ the column.</a:t>
            </a: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43F62D-2D71-4874-9514-62391A319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017" y="3293599"/>
            <a:ext cx="4093029" cy="27832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B0EE6A8-D944-4250-9AEB-8C2B00A8C897}"/>
              </a:ext>
            </a:extLst>
          </p:cNvPr>
          <p:cNvSpPr/>
          <p:nvPr/>
        </p:nvSpPr>
        <p:spPr>
          <a:xfrm>
            <a:off x="7458551" y="3895130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B0C7CAB8-392C-4F8B-BEF1-438C70695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31" y="3293599"/>
            <a:ext cx="3692095" cy="26847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7E259BF-D6AC-4DF0-A1A5-95BAC643AE11}"/>
              </a:ext>
            </a:extLst>
          </p:cNvPr>
          <p:cNvSpPr/>
          <p:nvPr/>
        </p:nvSpPr>
        <p:spPr>
          <a:xfrm>
            <a:off x="4804984" y="4079566"/>
            <a:ext cx="2214465" cy="122230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293420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Select in Excel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98717-900D-40CD-868F-14338813A5EF}"/>
              </a:ext>
            </a:extLst>
          </p:cNvPr>
          <p:cNvSpPr txBox="1"/>
          <p:nvPr/>
        </p:nvSpPr>
        <p:spPr>
          <a:xfrm>
            <a:off x="275251" y="1866298"/>
            <a:ext cx="5699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2. </a:t>
            </a:r>
          </a:p>
          <a:p>
            <a:endParaRPr lang="en-GB" dirty="0"/>
          </a:p>
          <a:p>
            <a:r>
              <a:rPr lang="en-GB" dirty="0"/>
              <a:t>Click on an empty space of your workbook where you would like new dataset. </a:t>
            </a:r>
            <a:r>
              <a:rPr lang="en-GB" b="1" dirty="0"/>
              <a:t>Paste </a:t>
            </a:r>
            <a:r>
              <a:rPr lang="en-GB" dirty="0"/>
              <a:t>the selected column.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56EC3E-3494-441A-96D0-598EE0806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345" y="4567242"/>
            <a:ext cx="10157923" cy="19256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79B87105-0C06-44EC-8E69-A64F26A623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5249" y="1866298"/>
            <a:ext cx="2585765" cy="23014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C2E9FC7-F543-40C9-8AC6-C47496F32BFC}"/>
              </a:ext>
            </a:extLst>
          </p:cNvPr>
          <p:cNvSpPr/>
          <p:nvPr/>
        </p:nvSpPr>
        <p:spPr>
          <a:xfrm>
            <a:off x="6712102" y="1903477"/>
            <a:ext cx="2169365" cy="1913458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56E5BA8-7E72-4F9D-B4D6-1D51F31193C8}"/>
              </a:ext>
            </a:extLst>
          </p:cNvPr>
          <p:cNvSpPr/>
          <p:nvPr/>
        </p:nvSpPr>
        <p:spPr>
          <a:xfrm>
            <a:off x="5704114" y="5161498"/>
            <a:ext cx="1362269" cy="7371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00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Select in Excel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28598" y="1855106"/>
            <a:ext cx="10515600" cy="93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3. </a:t>
            </a:r>
          </a:p>
          <a:p>
            <a:endParaRPr lang="en-GB" dirty="0"/>
          </a:p>
          <a:p>
            <a:r>
              <a:rPr lang="en-GB" dirty="0"/>
              <a:t>Repeat steps 1 and 2 until you have </a:t>
            </a:r>
            <a:r>
              <a:rPr lang="en-GB" b="1" dirty="0"/>
              <a:t>selected all the columns </a:t>
            </a:r>
            <a:r>
              <a:rPr lang="en-GB" dirty="0"/>
              <a:t>you want like to keep.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4F049-C621-4CD3-A4DC-9EE99F659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783" y="3429000"/>
            <a:ext cx="11470433" cy="22393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ABB7599-67B5-47E0-AF0F-04B8576E76EF}"/>
              </a:ext>
            </a:extLst>
          </p:cNvPr>
          <p:cNvSpPr/>
          <p:nvPr/>
        </p:nvSpPr>
        <p:spPr>
          <a:xfrm>
            <a:off x="5673013" y="4159606"/>
            <a:ext cx="1362269" cy="73711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199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72E38-C101-4D50-8E8B-A6E714E0D1A5}"/>
              </a:ext>
            </a:extLst>
          </p:cNvPr>
          <p:cNvSpPr txBox="1"/>
          <p:nvPr/>
        </p:nvSpPr>
        <p:spPr>
          <a:xfrm>
            <a:off x="102925" y="1832205"/>
            <a:ext cx="8738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variables to you think you would need to select if you wanted to have the loch name and its length?</a:t>
            </a:r>
            <a:endParaRPr lang="en-GB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961E65-8135-4A5E-8E50-530D30DED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10478"/>
              </p:ext>
            </p:extLst>
          </p:nvPr>
        </p:nvGraphicFramePr>
        <p:xfrm>
          <a:off x="801465" y="2964976"/>
          <a:ext cx="6270172" cy="3030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5347">
                  <a:extLst>
                    <a:ext uri="{9D8B030D-6E8A-4147-A177-3AD203B41FA5}">
                      <a16:colId xmlns:a16="http://schemas.microsoft.com/office/drawing/2014/main" val="3058458947"/>
                    </a:ext>
                  </a:extLst>
                </a:gridCol>
                <a:gridCol w="1518275">
                  <a:extLst>
                    <a:ext uri="{9D8B030D-6E8A-4147-A177-3AD203B41FA5}">
                      <a16:colId xmlns:a16="http://schemas.microsoft.com/office/drawing/2014/main" val="2416666820"/>
                    </a:ext>
                  </a:extLst>
                </a:gridCol>
                <a:gridCol w="1518275">
                  <a:extLst>
                    <a:ext uri="{9D8B030D-6E8A-4147-A177-3AD203B41FA5}">
                      <a16:colId xmlns:a16="http://schemas.microsoft.com/office/drawing/2014/main" val="1645648961"/>
                    </a:ext>
                  </a:extLst>
                </a:gridCol>
                <a:gridCol w="1518275">
                  <a:extLst>
                    <a:ext uri="{9D8B030D-6E8A-4147-A177-3AD203B41FA5}">
                      <a16:colId xmlns:a16="http://schemas.microsoft.com/office/drawing/2014/main" val="2162789840"/>
                    </a:ext>
                  </a:extLst>
                </a:gridCol>
              </a:tblGrid>
              <a:tr h="737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loch</a:t>
                      </a:r>
                      <a:endParaRPr lang="en-GB" sz="20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volume</a:t>
                      </a:r>
                      <a:endParaRPr lang="en-GB" sz="20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length</a:t>
                      </a:r>
                      <a:endParaRPr lang="en-GB" sz="20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max_depth</a:t>
                      </a:r>
                      <a:endParaRPr lang="en-GB" sz="20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175877"/>
                  </a:ext>
                </a:extLst>
              </a:tr>
              <a:tr h="45851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Loch Ness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7.45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36.2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227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265756"/>
                  </a:ext>
                </a:extLst>
              </a:tr>
              <a:tr h="45851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Loch Lomond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2.6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36.0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190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455215"/>
                  </a:ext>
                </a:extLst>
              </a:tr>
              <a:tr h="45851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Loch Morar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2.3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18.8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310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7546"/>
                  </a:ext>
                </a:extLst>
              </a:tr>
              <a:tr h="45851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Loch Tay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1.6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23.0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150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552147"/>
                  </a:ext>
                </a:extLst>
              </a:tr>
              <a:tr h="45851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Loch Awe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1.2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41.0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94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198866"/>
                  </a:ext>
                </a:extLst>
              </a:tr>
            </a:tbl>
          </a:graphicData>
        </a:graphic>
      </p:graphicFrame>
      <p:pic>
        <p:nvPicPr>
          <p:cNvPr id="7" name="Picture 6" descr="A campsite surrounded by trees">
            <a:extLst>
              <a:ext uri="{FF2B5EF4-FFF2-40B4-BE49-F238E27FC236}">
                <a16:creationId xmlns:a16="http://schemas.microsoft.com/office/drawing/2014/main" id="{FA05ACDB-4C07-4C7C-A1FE-3F4352494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450" y="2518679"/>
            <a:ext cx="3602203" cy="36022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93915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72E38-C101-4D50-8E8B-A6E714E0D1A5}"/>
              </a:ext>
            </a:extLst>
          </p:cNvPr>
          <p:cNvSpPr txBox="1"/>
          <p:nvPr/>
        </p:nvSpPr>
        <p:spPr>
          <a:xfrm>
            <a:off x="74645" y="1797945"/>
            <a:ext cx="873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Select the name of the </a:t>
            </a:r>
            <a:r>
              <a:rPr lang="en-US" sz="2400" b="1" dirty="0"/>
              <a:t>loch</a:t>
            </a:r>
            <a:r>
              <a:rPr lang="en-US" sz="2400" dirty="0"/>
              <a:t> and its </a:t>
            </a:r>
            <a:r>
              <a:rPr lang="en-US" sz="2400" b="1" dirty="0"/>
              <a:t>length </a:t>
            </a:r>
            <a:r>
              <a:rPr lang="en-US" sz="2400" dirty="0"/>
              <a:t>from this dataset</a:t>
            </a:r>
            <a:endParaRPr lang="en-GB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961E65-8135-4A5E-8E50-530D30DED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000500"/>
              </p:ext>
            </p:extLst>
          </p:nvPr>
        </p:nvGraphicFramePr>
        <p:xfrm>
          <a:off x="186612" y="2710539"/>
          <a:ext cx="6270172" cy="3030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5347">
                  <a:extLst>
                    <a:ext uri="{9D8B030D-6E8A-4147-A177-3AD203B41FA5}">
                      <a16:colId xmlns:a16="http://schemas.microsoft.com/office/drawing/2014/main" val="3058458947"/>
                    </a:ext>
                  </a:extLst>
                </a:gridCol>
                <a:gridCol w="1518275">
                  <a:extLst>
                    <a:ext uri="{9D8B030D-6E8A-4147-A177-3AD203B41FA5}">
                      <a16:colId xmlns:a16="http://schemas.microsoft.com/office/drawing/2014/main" val="2416666820"/>
                    </a:ext>
                  </a:extLst>
                </a:gridCol>
                <a:gridCol w="1518275">
                  <a:extLst>
                    <a:ext uri="{9D8B030D-6E8A-4147-A177-3AD203B41FA5}">
                      <a16:colId xmlns:a16="http://schemas.microsoft.com/office/drawing/2014/main" val="1645648961"/>
                    </a:ext>
                  </a:extLst>
                </a:gridCol>
                <a:gridCol w="1518275">
                  <a:extLst>
                    <a:ext uri="{9D8B030D-6E8A-4147-A177-3AD203B41FA5}">
                      <a16:colId xmlns:a16="http://schemas.microsoft.com/office/drawing/2014/main" val="2162789840"/>
                    </a:ext>
                  </a:extLst>
                </a:gridCol>
              </a:tblGrid>
              <a:tr h="737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loch</a:t>
                      </a:r>
                      <a:endParaRPr lang="en-GB" sz="20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volume</a:t>
                      </a:r>
                      <a:endParaRPr lang="en-GB" sz="20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length</a:t>
                      </a:r>
                      <a:endParaRPr lang="en-GB" sz="20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max_depth</a:t>
                      </a:r>
                      <a:endParaRPr lang="en-GB" sz="20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175877"/>
                  </a:ext>
                </a:extLst>
              </a:tr>
              <a:tr h="45851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Loch Ness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7.45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36.2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227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265756"/>
                  </a:ext>
                </a:extLst>
              </a:tr>
              <a:tr h="45851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Loch Lomond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2.6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36.0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190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455215"/>
                  </a:ext>
                </a:extLst>
              </a:tr>
              <a:tr h="45851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Loch Morar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2.3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18.8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310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7546"/>
                  </a:ext>
                </a:extLst>
              </a:tr>
              <a:tr h="45851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Loch Tay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1.6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23.0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150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552147"/>
                  </a:ext>
                </a:extLst>
              </a:tr>
              <a:tr h="45851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Loch Awe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1.2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41.0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94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1988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369296-6949-4511-BC4D-7AE709918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60629"/>
              </p:ext>
            </p:extLst>
          </p:nvPr>
        </p:nvGraphicFramePr>
        <p:xfrm>
          <a:off x="8771766" y="2668547"/>
          <a:ext cx="3233622" cy="3030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5347">
                  <a:extLst>
                    <a:ext uri="{9D8B030D-6E8A-4147-A177-3AD203B41FA5}">
                      <a16:colId xmlns:a16="http://schemas.microsoft.com/office/drawing/2014/main" val="3058458947"/>
                    </a:ext>
                  </a:extLst>
                </a:gridCol>
                <a:gridCol w="1518275">
                  <a:extLst>
                    <a:ext uri="{9D8B030D-6E8A-4147-A177-3AD203B41FA5}">
                      <a16:colId xmlns:a16="http://schemas.microsoft.com/office/drawing/2014/main" val="1645648961"/>
                    </a:ext>
                  </a:extLst>
                </a:gridCol>
              </a:tblGrid>
              <a:tr h="7375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loch</a:t>
                      </a:r>
                      <a:endParaRPr lang="en-GB" sz="20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length</a:t>
                      </a:r>
                      <a:endParaRPr lang="en-GB" sz="20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175877"/>
                  </a:ext>
                </a:extLst>
              </a:tr>
              <a:tr h="45851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Loch Ness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36.2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265756"/>
                  </a:ext>
                </a:extLst>
              </a:tr>
              <a:tr h="45851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Loch Lomond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36.0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455215"/>
                  </a:ext>
                </a:extLst>
              </a:tr>
              <a:tr h="45851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Loch Morar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18.8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677546"/>
                  </a:ext>
                </a:extLst>
              </a:tr>
              <a:tr h="45851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Loch Tay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23.0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552147"/>
                  </a:ext>
                </a:extLst>
              </a:tr>
              <a:tr h="45851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Loch Awe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fontAlgn="ctr"/>
                      <a:r>
                        <a:rPr lang="en-GB" sz="2000" u="none" strike="noStrike" dirty="0">
                          <a:effectLst/>
                        </a:rPr>
                        <a:t>41.0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198866"/>
                  </a:ext>
                </a:extLst>
              </a:tr>
            </a:tbl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4D1EE603-BCB0-450A-AA2F-5235256BC08B}"/>
              </a:ext>
            </a:extLst>
          </p:cNvPr>
          <p:cNvSpPr/>
          <p:nvPr/>
        </p:nvSpPr>
        <p:spPr>
          <a:xfrm>
            <a:off x="6691040" y="3905061"/>
            <a:ext cx="1856792" cy="97971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select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94B-21FC-45EF-8E25-F23193A478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Complete </a:t>
            </a:r>
            <a:r>
              <a:rPr lang="en-US" sz="3600" b="1" dirty="0"/>
              <a:t>questions 1 to 8</a:t>
            </a:r>
            <a:endParaRPr lang="en-US" sz="3600" b="1" dirty="0">
              <a:cs typeface="Calibri"/>
            </a:endParaRPr>
          </a:p>
          <a:p>
            <a:pPr marL="0" indent="0" algn="ctr">
              <a:buNone/>
            </a:pPr>
            <a:r>
              <a:rPr lang="en-US" sz="3600" dirty="0"/>
              <a:t>in </a:t>
            </a:r>
            <a:r>
              <a:rPr lang="en-US" sz="3600" b="1" dirty="0"/>
              <a:t>section 1 </a:t>
            </a:r>
            <a:r>
              <a:rPr lang="en-US" sz="3600" dirty="0"/>
              <a:t>of the </a:t>
            </a:r>
            <a:endParaRPr lang="en-US" sz="3600" dirty="0">
              <a:cs typeface="Calibri"/>
            </a:endParaRPr>
          </a:p>
          <a:p>
            <a:pPr marL="0" indent="0" algn="ctr">
              <a:buNone/>
            </a:pPr>
            <a:r>
              <a:rPr lang="en-US" sz="3600" dirty="0"/>
              <a:t>‘Manipulating dataset columns in Excel’ workbook.</a:t>
            </a:r>
            <a:endParaRPr lang="en-US" sz="3600" dirty="0">
              <a:cs typeface="Calibri"/>
            </a:endParaRP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280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0D69-9991-4E3E-AC86-31AE9ADC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CF5AA-21F6-4442-B0D7-2E7124F8AFD6}"/>
              </a:ext>
            </a:extLst>
          </p:cNvPr>
          <p:cNvSpPr txBox="1"/>
          <p:nvPr/>
        </p:nvSpPr>
        <p:spPr>
          <a:xfrm>
            <a:off x="2709169" y="2619706"/>
            <a:ext cx="6773662" cy="2434709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Reorder</a:t>
            </a:r>
          </a:p>
          <a:p>
            <a:pPr algn="ctr">
              <a:spcAft>
                <a:spcPts val="600"/>
              </a:spcAft>
            </a:pP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To change the order of columns in a dataset</a:t>
            </a:r>
            <a:endParaRPr lang="en-GB" sz="1800" dirty="0">
              <a:effectLst/>
              <a:ea typeface="Calibri" panose="020F050202020403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949954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A8ED-4E5C-414A-9282-681B965B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me…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43588-D11B-414F-850D-BA670DD47756}"/>
              </a:ext>
            </a:extLst>
          </p:cNvPr>
          <p:cNvSpPr txBox="1"/>
          <p:nvPr/>
        </p:nvSpPr>
        <p:spPr>
          <a:xfrm>
            <a:off x="0" y="1741692"/>
            <a:ext cx="810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ea typeface="Calibri" panose="020F0502020204030204" pitchFamily="34" charset="0"/>
                <a:cs typeface="Times New Roman (Body CS)"/>
              </a:rPr>
              <a:t>Here is an example of reordering columns. </a:t>
            </a:r>
            <a:endParaRPr lang="en-GB" sz="1800" dirty="0">
              <a:effectLst/>
              <a:ea typeface="Calibri" panose="020F0502020204030204" pitchFamily="34" charset="0"/>
              <a:cs typeface="Times New Roman (Body CS)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F9688B-74D7-44B9-9E12-863AA279E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138895"/>
              </p:ext>
            </p:extLst>
          </p:nvPr>
        </p:nvGraphicFramePr>
        <p:xfrm>
          <a:off x="306353" y="2850137"/>
          <a:ext cx="4265647" cy="2149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4255">
                  <a:extLst>
                    <a:ext uri="{9D8B030D-6E8A-4147-A177-3AD203B41FA5}">
                      <a16:colId xmlns:a16="http://schemas.microsoft.com/office/drawing/2014/main" val="1444639140"/>
                    </a:ext>
                  </a:extLst>
                </a:gridCol>
                <a:gridCol w="1425696">
                  <a:extLst>
                    <a:ext uri="{9D8B030D-6E8A-4147-A177-3AD203B41FA5}">
                      <a16:colId xmlns:a16="http://schemas.microsoft.com/office/drawing/2014/main" val="1714510449"/>
                    </a:ext>
                  </a:extLst>
                </a:gridCol>
                <a:gridCol w="1425696">
                  <a:extLst>
                    <a:ext uri="{9D8B030D-6E8A-4147-A177-3AD203B41FA5}">
                      <a16:colId xmlns:a16="http://schemas.microsoft.com/office/drawing/2014/main" val="3697898652"/>
                    </a:ext>
                  </a:extLst>
                </a:gridCol>
              </a:tblGrid>
              <a:tr h="458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fruit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colour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9152"/>
                  </a:ext>
                </a:extLst>
              </a:tr>
              <a:tr h="4781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Apples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438645"/>
                  </a:ext>
                </a:extLst>
              </a:tr>
              <a:tr h="572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Bananas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86180"/>
                  </a:ext>
                </a:extLst>
              </a:tr>
              <a:tr h="6404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Grapes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46647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00A8D17A-07CF-4F63-9389-D7E4083C3AFC}"/>
              </a:ext>
            </a:extLst>
          </p:cNvPr>
          <p:cNvSpPr/>
          <p:nvPr/>
        </p:nvSpPr>
        <p:spPr>
          <a:xfrm>
            <a:off x="5038435" y="3220524"/>
            <a:ext cx="2189776" cy="140876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Reorder the </a:t>
            </a:r>
            <a:r>
              <a:rPr lang="en-US" b="1" dirty="0"/>
              <a:t>fruit </a:t>
            </a:r>
            <a:r>
              <a:rPr lang="en-US" dirty="0"/>
              <a:t>column to be 1st</a:t>
            </a:r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87F2F6C-23E1-4481-B48E-86930C937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71612"/>
              </p:ext>
            </p:extLst>
          </p:nvPr>
        </p:nvGraphicFramePr>
        <p:xfrm>
          <a:off x="7694646" y="2850137"/>
          <a:ext cx="4265647" cy="2149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8058">
                  <a:extLst>
                    <a:ext uri="{9D8B030D-6E8A-4147-A177-3AD203B41FA5}">
                      <a16:colId xmlns:a16="http://schemas.microsoft.com/office/drawing/2014/main" val="3836075641"/>
                    </a:ext>
                  </a:extLst>
                </a:gridCol>
                <a:gridCol w="1418058">
                  <a:extLst>
                    <a:ext uri="{9D8B030D-6E8A-4147-A177-3AD203B41FA5}">
                      <a16:colId xmlns:a16="http://schemas.microsoft.com/office/drawing/2014/main" val="144463914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3697898652"/>
                    </a:ext>
                  </a:extLst>
                </a:gridCol>
              </a:tblGrid>
              <a:tr h="445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fruit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colour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9152"/>
                  </a:ext>
                </a:extLst>
              </a:tr>
              <a:tr h="4816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Apples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438645"/>
                  </a:ext>
                </a:extLst>
              </a:tr>
              <a:tr h="5767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Bananas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86180"/>
                  </a:ext>
                </a:extLst>
              </a:tr>
              <a:tr h="6451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Grapes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46647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C393780-C484-4AF8-B5BF-93C392019E60}"/>
              </a:ext>
            </a:extLst>
          </p:cNvPr>
          <p:cNvGrpSpPr/>
          <p:nvPr/>
        </p:nvGrpSpPr>
        <p:grpSpPr>
          <a:xfrm>
            <a:off x="0" y="6159122"/>
            <a:ext cx="12192000" cy="1072103"/>
            <a:chOff x="0" y="5785897"/>
            <a:chExt cx="12192000" cy="1072103"/>
          </a:xfrm>
        </p:grpSpPr>
        <p:pic>
          <p:nvPicPr>
            <p:cNvPr id="12" name="Picture 11" descr="Fruity ice cream cones in order against their fruit counterparts">
              <a:extLst>
                <a:ext uri="{FF2B5EF4-FFF2-40B4-BE49-F238E27FC236}">
                  <a16:creationId xmlns:a16="http://schemas.microsoft.com/office/drawing/2014/main" id="{B833402B-52A1-46B6-AF1B-65B062E2BF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785897"/>
              <a:ext cx="5458408" cy="1072103"/>
            </a:xfrm>
            <a:prstGeom prst="rect">
              <a:avLst/>
            </a:prstGeom>
          </p:spPr>
        </p:pic>
        <p:pic>
          <p:nvPicPr>
            <p:cNvPr id="13" name="Picture 12" descr="Fruity ice cream cones in order against their fruit counterparts">
              <a:extLst>
                <a:ext uri="{FF2B5EF4-FFF2-40B4-BE49-F238E27FC236}">
                  <a16:creationId xmlns:a16="http://schemas.microsoft.com/office/drawing/2014/main" id="{B9B05C0F-5AF1-471F-93B4-7059A6D44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58408" y="5785897"/>
              <a:ext cx="5458408" cy="1072103"/>
            </a:xfrm>
            <a:prstGeom prst="rect">
              <a:avLst/>
            </a:prstGeom>
          </p:spPr>
        </p:pic>
        <p:pic>
          <p:nvPicPr>
            <p:cNvPr id="14" name="Picture 13" descr="Fruity ice cream cones in order against their fruit counterparts">
              <a:extLst>
                <a:ext uri="{FF2B5EF4-FFF2-40B4-BE49-F238E27FC236}">
                  <a16:creationId xmlns:a16="http://schemas.microsoft.com/office/drawing/2014/main" id="{61630E50-9836-49F1-9B25-424448377C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16816" y="5785897"/>
              <a:ext cx="1275184" cy="1072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9312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F85A68-2361-49D0-83E2-E35D0CD0B6F1}"/>
              </a:ext>
            </a:extLst>
          </p:cNvPr>
          <p:cNvSpPr/>
          <p:nvPr/>
        </p:nvSpPr>
        <p:spPr>
          <a:xfrm>
            <a:off x="8182947" y="464282"/>
            <a:ext cx="3744361" cy="11032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Reorder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change the order of columns in a dataset</a:t>
            </a:r>
            <a:endParaRPr lang="en-GB" sz="9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66E694-1B09-441A-A7C2-CF718F049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46080"/>
              </p:ext>
            </p:extLst>
          </p:nvPr>
        </p:nvGraphicFramePr>
        <p:xfrm>
          <a:off x="163544" y="3210403"/>
          <a:ext cx="5155726" cy="1949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3271">
                  <a:extLst>
                    <a:ext uri="{9D8B030D-6E8A-4147-A177-3AD203B41FA5}">
                      <a16:colId xmlns:a16="http://schemas.microsoft.com/office/drawing/2014/main" val="3975166535"/>
                    </a:ext>
                  </a:extLst>
                </a:gridCol>
                <a:gridCol w="1957489">
                  <a:extLst>
                    <a:ext uri="{9D8B030D-6E8A-4147-A177-3AD203B41FA5}">
                      <a16:colId xmlns:a16="http://schemas.microsoft.com/office/drawing/2014/main" val="1629555711"/>
                    </a:ext>
                  </a:extLst>
                </a:gridCol>
                <a:gridCol w="1824966">
                  <a:extLst>
                    <a:ext uri="{9D8B030D-6E8A-4147-A177-3AD203B41FA5}">
                      <a16:colId xmlns:a16="http://schemas.microsoft.com/office/drawing/2014/main" val="3432958103"/>
                    </a:ext>
                  </a:extLst>
                </a:gridCol>
              </a:tblGrid>
              <a:tr h="3899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status</a:t>
                      </a:r>
                      <a:endParaRPr lang="en-GB" sz="20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population</a:t>
                      </a:r>
                      <a:endParaRPr lang="en-GB" sz="20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locality</a:t>
                      </a:r>
                      <a:endParaRPr lang="en-GB" sz="20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493685"/>
                  </a:ext>
                </a:extLst>
              </a:tr>
              <a:tr h="3899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Town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75,120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East Kilbride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204156"/>
                  </a:ext>
                </a:extLst>
              </a:tr>
              <a:tr h="3899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Town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57,030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Livingston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41807"/>
                  </a:ext>
                </a:extLst>
              </a:tr>
              <a:tr h="3899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City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148,280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Dundee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683289"/>
                  </a:ext>
                </a:extLst>
              </a:tr>
              <a:tr h="3899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Town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50,010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Kirkcaldy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7002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D391EC-D9CC-4070-BB6A-983AEA7463A9}"/>
              </a:ext>
            </a:extLst>
          </p:cNvPr>
          <p:cNvSpPr txBox="1"/>
          <p:nvPr/>
        </p:nvSpPr>
        <p:spPr>
          <a:xfrm>
            <a:off x="163544" y="1955621"/>
            <a:ext cx="816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Reorder this dataset </a:t>
            </a:r>
            <a:r>
              <a:rPr lang="en-US" sz="2000" dirty="0"/>
              <a:t>so that ‘locality’ is the first column.</a:t>
            </a:r>
            <a:endParaRPr lang="en-GB" sz="2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F901CC1-7126-47B1-AD85-6E869E030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36440"/>
              </p:ext>
            </p:extLst>
          </p:nvPr>
        </p:nvGraphicFramePr>
        <p:xfrm>
          <a:off x="7248396" y="3210403"/>
          <a:ext cx="4780060" cy="1949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3486">
                  <a:extLst>
                    <a:ext uri="{9D8B030D-6E8A-4147-A177-3AD203B41FA5}">
                      <a16:colId xmlns:a16="http://schemas.microsoft.com/office/drawing/2014/main" val="2220426442"/>
                    </a:ext>
                  </a:extLst>
                </a:gridCol>
                <a:gridCol w="1408922">
                  <a:extLst>
                    <a:ext uri="{9D8B030D-6E8A-4147-A177-3AD203B41FA5}">
                      <a16:colId xmlns:a16="http://schemas.microsoft.com/office/drawing/2014/main" val="3975166535"/>
                    </a:ext>
                  </a:extLst>
                </a:gridCol>
                <a:gridCol w="1607652">
                  <a:extLst>
                    <a:ext uri="{9D8B030D-6E8A-4147-A177-3AD203B41FA5}">
                      <a16:colId xmlns:a16="http://schemas.microsoft.com/office/drawing/2014/main" val="1629555711"/>
                    </a:ext>
                  </a:extLst>
                </a:gridCol>
              </a:tblGrid>
              <a:tr h="3899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locality</a:t>
                      </a:r>
                      <a:endParaRPr lang="en-GB" sz="20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status</a:t>
                      </a:r>
                      <a:endParaRPr lang="en-GB" sz="20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population</a:t>
                      </a:r>
                      <a:endParaRPr lang="en-GB" sz="2000" b="1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493685"/>
                  </a:ext>
                </a:extLst>
              </a:tr>
              <a:tr h="389968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East Kilbride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Town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75,120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204156"/>
                  </a:ext>
                </a:extLst>
              </a:tr>
              <a:tr h="389968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Livingston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Town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57,030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41807"/>
                  </a:ext>
                </a:extLst>
              </a:tr>
              <a:tr h="389968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Dundee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City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148,280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683289"/>
                  </a:ext>
                </a:extLst>
              </a:tr>
              <a:tr h="389968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Kirkcaldy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Town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50,010</a:t>
                      </a:r>
                      <a:endParaRPr lang="en-GB" sz="2000" b="0" i="0" u="none" strike="noStrike" dirty="0">
                        <a:solidFill>
                          <a:srgbClr val="2021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700254"/>
                  </a:ext>
                </a:extLst>
              </a:tr>
            </a:tbl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8E5FC3A5-54BD-4C29-9A1B-4B68ADBE994D}"/>
              </a:ext>
            </a:extLst>
          </p:cNvPr>
          <p:cNvSpPr/>
          <p:nvPr/>
        </p:nvSpPr>
        <p:spPr>
          <a:xfrm>
            <a:off x="5473577" y="3553922"/>
            <a:ext cx="1620512" cy="1262801"/>
          </a:xfrm>
          <a:prstGeom prst="rightArrow">
            <a:avLst>
              <a:gd name="adj1" fmla="val 50000"/>
              <a:gd name="adj2" fmla="val 381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Reorder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927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e Statue of Liberty in New York">
            <a:extLst>
              <a:ext uri="{FF2B5EF4-FFF2-40B4-BE49-F238E27FC236}">
                <a16:creationId xmlns:a16="http://schemas.microsoft.com/office/drawing/2014/main" id="{A8D42184-D160-4707-AFE6-AFFC78E0C4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23"/>
          <a:stretch/>
        </p:blipFill>
        <p:spPr>
          <a:xfrm>
            <a:off x="7351105" y="4142901"/>
            <a:ext cx="2474158" cy="2474158"/>
          </a:xfrm>
          <a:prstGeom prst="ellipse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72E38-C101-4D50-8E8B-A6E714E0D1A5}"/>
              </a:ext>
            </a:extLst>
          </p:cNvPr>
          <p:cNvSpPr txBox="1"/>
          <p:nvPr/>
        </p:nvSpPr>
        <p:spPr>
          <a:xfrm>
            <a:off x="74645" y="1797945"/>
            <a:ext cx="8738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order do you think these columns could be reordered into so that they are in a logical order?</a:t>
            </a:r>
            <a:endParaRPr lang="en-GB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C65194-A96B-4CAD-BDDB-07E272090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93492"/>
              </p:ext>
            </p:extLst>
          </p:nvPr>
        </p:nvGraphicFramePr>
        <p:xfrm>
          <a:off x="384628" y="2864434"/>
          <a:ext cx="5372359" cy="2908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4261">
                  <a:extLst>
                    <a:ext uri="{9D8B030D-6E8A-4147-A177-3AD203B41FA5}">
                      <a16:colId xmlns:a16="http://schemas.microsoft.com/office/drawing/2014/main" val="24680919"/>
                    </a:ext>
                  </a:extLst>
                </a:gridCol>
                <a:gridCol w="1289366">
                  <a:extLst>
                    <a:ext uri="{9D8B030D-6E8A-4147-A177-3AD203B41FA5}">
                      <a16:colId xmlns:a16="http://schemas.microsoft.com/office/drawing/2014/main" val="3977935406"/>
                    </a:ext>
                  </a:extLst>
                </a:gridCol>
                <a:gridCol w="1289366">
                  <a:extLst>
                    <a:ext uri="{9D8B030D-6E8A-4147-A177-3AD203B41FA5}">
                      <a16:colId xmlns:a16="http://schemas.microsoft.com/office/drawing/2014/main" val="3967761958"/>
                    </a:ext>
                  </a:extLst>
                </a:gridCol>
                <a:gridCol w="1289366">
                  <a:extLst>
                    <a:ext uri="{9D8B030D-6E8A-4147-A177-3AD203B41FA5}">
                      <a16:colId xmlns:a16="http://schemas.microsoft.com/office/drawing/2014/main" val="4092068671"/>
                    </a:ext>
                  </a:extLst>
                </a:gridCol>
              </a:tblGrid>
              <a:tr h="6219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temperature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dusk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dawn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location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618951"/>
                  </a:ext>
                </a:extLst>
              </a:tr>
              <a:tr h="5758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22:50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03:30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Edinburgh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992047"/>
                  </a:ext>
                </a:extLst>
              </a:tr>
              <a:tr h="5594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22:28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05:09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Paris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433657"/>
                  </a:ext>
                </a:extLst>
              </a:tr>
              <a:tr h="5758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17:21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06:25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Sydney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122426"/>
                  </a:ext>
                </a:extLst>
              </a:tr>
              <a:tr h="5758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20:55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04:54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New York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836041"/>
                  </a:ext>
                </a:extLst>
              </a:tr>
            </a:tbl>
          </a:graphicData>
        </a:graphic>
      </p:graphicFrame>
      <p:pic>
        <p:nvPicPr>
          <p:cNvPr id="8" name="Picture 7" descr="Sunset on the grassy meadow">
            <a:extLst>
              <a:ext uri="{FF2B5EF4-FFF2-40B4-BE49-F238E27FC236}">
                <a16:creationId xmlns:a16="http://schemas.microsoft.com/office/drawing/2014/main" id="{A5FB13A9-3411-4D6B-83BF-402E066631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9762" y="2164707"/>
            <a:ext cx="2684869" cy="2684869"/>
          </a:xfrm>
          <a:prstGeom prst="ellipse">
            <a:avLst/>
          </a:prstGeom>
        </p:spPr>
      </p:pic>
      <p:pic>
        <p:nvPicPr>
          <p:cNvPr id="10" name="Picture 9" descr="Eiffel Tower">
            <a:extLst>
              <a:ext uri="{FF2B5EF4-FFF2-40B4-BE49-F238E27FC236}">
                <a16:creationId xmlns:a16="http://schemas.microsoft.com/office/drawing/2014/main" id="{498694B9-7E5F-4B26-A67D-4C7A2AB68A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2"/>
          <a:stretch/>
        </p:blipFill>
        <p:spPr>
          <a:xfrm>
            <a:off x="9454228" y="3181305"/>
            <a:ext cx="2591999" cy="25919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0034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intentions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C89-4329-452C-A897-296AF15B4A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" y="1974611"/>
            <a:ext cx="107346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will be learning how to manipulate data in Excel, specifically,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dirty="0"/>
              <a:t>to be able to </a:t>
            </a:r>
            <a:r>
              <a:rPr lang="en-US" b="1" dirty="0"/>
              <a:t>select </a:t>
            </a:r>
            <a:r>
              <a:rPr lang="en-US" dirty="0"/>
              <a:t>columns</a:t>
            </a:r>
          </a:p>
          <a:p>
            <a:endParaRPr lang="en-US" b="1" dirty="0"/>
          </a:p>
          <a:p>
            <a:r>
              <a:rPr lang="en-US" dirty="0"/>
              <a:t>to be able to </a:t>
            </a:r>
            <a:r>
              <a:rPr lang="en-US" b="1" dirty="0"/>
              <a:t>reorder </a:t>
            </a:r>
            <a:r>
              <a:rPr lang="en-US" dirty="0"/>
              <a:t>columns</a:t>
            </a:r>
          </a:p>
          <a:p>
            <a:endParaRPr lang="en-US" dirty="0"/>
          </a:p>
          <a:p>
            <a:r>
              <a:rPr lang="en-US" dirty="0"/>
              <a:t>to be able to </a:t>
            </a:r>
            <a:r>
              <a:rPr lang="en-US" b="1" dirty="0"/>
              <a:t>reformat </a:t>
            </a:r>
            <a:r>
              <a:rPr lang="en-US" dirty="0"/>
              <a:t>columns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932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turn…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72E38-C101-4D50-8E8B-A6E714E0D1A5}"/>
              </a:ext>
            </a:extLst>
          </p:cNvPr>
          <p:cNvSpPr txBox="1"/>
          <p:nvPr/>
        </p:nvSpPr>
        <p:spPr>
          <a:xfrm>
            <a:off x="101218" y="1929920"/>
            <a:ext cx="1034197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One option for reordering this dataset is,</a:t>
            </a:r>
            <a:endParaRPr lang="en-GB" sz="24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AC5FC2-B11C-4269-A403-DCBD8E7B9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63934"/>
              </p:ext>
            </p:extLst>
          </p:nvPr>
        </p:nvGraphicFramePr>
        <p:xfrm>
          <a:off x="6979680" y="2808433"/>
          <a:ext cx="5111102" cy="2908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6066">
                  <a:extLst>
                    <a:ext uri="{9D8B030D-6E8A-4147-A177-3AD203B41FA5}">
                      <a16:colId xmlns:a16="http://schemas.microsoft.com/office/drawing/2014/main" val="1927573545"/>
                    </a:ext>
                  </a:extLst>
                </a:gridCol>
                <a:gridCol w="1376066">
                  <a:extLst>
                    <a:ext uri="{9D8B030D-6E8A-4147-A177-3AD203B41FA5}">
                      <a16:colId xmlns:a16="http://schemas.microsoft.com/office/drawing/2014/main" val="24680919"/>
                    </a:ext>
                  </a:extLst>
                </a:gridCol>
                <a:gridCol w="1179485">
                  <a:extLst>
                    <a:ext uri="{9D8B030D-6E8A-4147-A177-3AD203B41FA5}">
                      <a16:colId xmlns:a16="http://schemas.microsoft.com/office/drawing/2014/main" val="3967761958"/>
                    </a:ext>
                  </a:extLst>
                </a:gridCol>
                <a:gridCol w="1179485">
                  <a:extLst>
                    <a:ext uri="{9D8B030D-6E8A-4147-A177-3AD203B41FA5}">
                      <a16:colId xmlns:a16="http://schemas.microsoft.com/office/drawing/2014/main" val="1110584111"/>
                    </a:ext>
                  </a:extLst>
                </a:gridCol>
              </a:tblGrid>
              <a:tr h="64306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location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temperature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dawn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dusk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618951"/>
                  </a:ext>
                </a:extLst>
              </a:tr>
              <a:tr h="5705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Edinburgh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03:30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22:50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992047"/>
                  </a:ext>
                </a:extLst>
              </a:tr>
              <a:tr h="55425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Paris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05:09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22:28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433657"/>
                  </a:ext>
                </a:extLst>
              </a:tr>
              <a:tr h="5705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Sydney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06:25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17:21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122426"/>
                  </a:ext>
                </a:extLst>
              </a:tr>
              <a:tr h="5705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New York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04:54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20:55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83604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9DFBBD-D77E-42C2-AA28-AFFBF11257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854710"/>
              </p:ext>
            </p:extLst>
          </p:nvPr>
        </p:nvGraphicFramePr>
        <p:xfrm>
          <a:off x="101218" y="2808433"/>
          <a:ext cx="5372359" cy="2908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4261">
                  <a:extLst>
                    <a:ext uri="{9D8B030D-6E8A-4147-A177-3AD203B41FA5}">
                      <a16:colId xmlns:a16="http://schemas.microsoft.com/office/drawing/2014/main" val="24680919"/>
                    </a:ext>
                  </a:extLst>
                </a:gridCol>
                <a:gridCol w="1289366">
                  <a:extLst>
                    <a:ext uri="{9D8B030D-6E8A-4147-A177-3AD203B41FA5}">
                      <a16:colId xmlns:a16="http://schemas.microsoft.com/office/drawing/2014/main" val="3977935406"/>
                    </a:ext>
                  </a:extLst>
                </a:gridCol>
                <a:gridCol w="1289366">
                  <a:extLst>
                    <a:ext uri="{9D8B030D-6E8A-4147-A177-3AD203B41FA5}">
                      <a16:colId xmlns:a16="http://schemas.microsoft.com/office/drawing/2014/main" val="3967761958"/>
                    </a:ext>
                  </a:extLst>
                </a:gridCol>
                <a:gridCol w="1289366">
                  <a:extLst>
                    <a:ext uri="{9D8B030D-6E8A-4147-A177-3AD203B41FA5}">
                      <a16:colId xmlns:a16="http://schemas.microsoft.com/office/drawing/2014/main" val="4092068671"/>
                    </a:ext>
                  </a:extLst>
                </a:gridCol>
              </a:tblGrid>
              <a:tr h="62190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temperature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dusk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dawn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location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618951"/>
                  </a:ext>
                </a:extLst>
              </a:tr>
              <a:tr h="5758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22:50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03:30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Edinburgh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992047"/>
                  </a:ext>
                </a:extLst>
              </a:tr>
              <a:tr h="5594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22:28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05:09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Paris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433657"/>
                  </a:ext>
                </a:extLst>
              </a:tr>
              <a:tr h="5758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17:21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06:25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Sydney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122426"/>
                  </a:ext>
                </a:extLst>
              </a:tr>
              <a:tr h="5758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17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20:55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04:54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New York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836041"/>
                  </a:ext>
                </a:extLst>
              </a:tr>
            </a:tbl>
          </a:graphicData>
        </a:graphic>
      </p:graphicFrame>
      <p:sp>
        <p:nvSpPr>
          <p:cNvPr id="13" name="Arrow: Right 12">
            <a:extLst>
              <a:ext uri="{FF2B5EF4-FFF2-40B4-BE49-F238E27FC236}">
                <a16:creationId xmlns:a16="http://schemas.microsoft.com/office/drawing/2014/main" id="{DD26050D-93D6-4D03-AA91-7577D4A5B9BF}"/>
              </a:ext>
            </a:extLst>
          </p:cNvPr>
          <p:cNvSpPr/>
          <p:nvPr/>
        </p:nvSpPr>
        <p:spPr>
          <a:xfrm>
            <a:off x="5548747" y="3721873"/>
            <a:ext cx="1355762" cy="1262801"/>
          </a:xfrm>
          <a:prstGeom prst="rightArrow">
            <a:avLst>
              <a:gd name="adj1" fmla="val 50000"/>
              <a:gd name="adj2" fmla="val 381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Reorder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962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How to Reorder in Excel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37929" y="1978290"/>
            <a:ext cx="4147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Step 1. </a:t>
            </a:r>
          </a:p>
          <a:p>
            <a:endParaRPr lang="en-GB" dirty="0"/>
          </a:p>
          <a:p>
            <a:r>
              <a:rPr lang="en-GB" b="1" dirty="0"/>
              <a:t>Highlight</a:t>
            </a:r>
            <a:r>
              <a:rPr lang="en-GB" dirty="0"/>
              <a:t> the column you would like to reorder and ‘Cut’ the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962AA2-EED8-4418-BAE6-A874B8DBFC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120" y="2174033"/>
            <a:ext cx="6075310" cy="3368150"/>
          </a:xfrm>
          <a:prstGeom prst="rect">
            <a:avLst/>
          </a:prstGeom>
          <a:ln>
            <a:solidFill>
              <a:srgbClr val="384049"/>
            </a:solidFill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2FF780E-C41B-41D5-82E7-237C00134FC3}"/>
              </a:ext>
            </a:extLst>
          </p:cNvPr>
          <p:cNvSpPr/>
          <p:nvPr/>
        </p:nvSpPr>
        <p:spPr>
          <a:xfrm>
            <a:off x="7865705" y="2337318"/>
            <a:ext cx="2463282" cy="2183363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262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23A997-A933-4E60-80D4-C304E70291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5908" y="1973795"/>
            <a:ext cx="6298163" cy="3517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Reorder in Excel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396549" y="2482102"/>
            <a:ext cx="414745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dirty="0"/>
          </a:p>
          <a:p>
            <a:r>
              <a:rPr lang="en-GB" dirty="0"/>
              <a:t>Step 2. </a:t>
            </a:r>
          </a:p>
          <a:p>
            <a:endParaRPr lang="en-GB" dirty="0"/>
          </a:p>
          <a:p>
            <a:r>
              <a:rPr lang="en-GB" dirty="0"/>
              <a:t>Right click on the column header to </a:t>
            </a:r>
            <a:r>
              <a:rPr lang="en-GB" b="1" dirty="0"/>
              <a:t>the right of where you would like the data to go</a:t>
            </a:r>
            <a:r>
              <a:rPr lang="en-GB" dirty="0"/>
              <a:t> and click on ‘Insert Cut Cells’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FF780E-C41B-41D5-82E7-237C00134FC3}"/>
              </a:ext>
            </a:extLst>
          </p:cNvPr>
          <p:cNvSpPr/>
          <p:nvPr/>
        </p:nvSpPr>
        <p:spPr>
          <a:xfrm>
            <a:off x="5505060" y="2267584"/>
            <a:ext cx="2463282" cy="2183363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698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Reorder in Excel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28598" y="2303416"/>
            <a:ext cx="4147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Step 3. </a:t>
            </a:r>
          </a:p>
          <a:p>
            <a:endParaRPr lang="en-GB" dirty="0"/>
          </a:p>
          <a:p>
            <a:r>
              <a:rPr lang="en-GB" dirty="0"/>
              <a:t>Repeat steps 1 and 2 until the </a:t>
            </a:r>
            <a:r>
              <a:rPr lang="en-GB" b="1" dirty="0"/>
              <a:t>columns are all reordered.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160A4-75F8-41BE-9194-54CABC04B0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429" y="2369975"/>
            <a:ext cx="6096000" cy="2118049"/>
          </a:xfrm>
          <a:prstGeom prst="rect">
            <a:avLst/>
          </a:prstGeom>
          <a:ln>
            <a:solidFill>
              <a:srgbClr val="384049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D3C698-914A-4A54-AD15-24D7FC775227}"/>
              </a:ext>
            </a:extLst>
          </p:cNvPr>
          <p:cNvSpPr txBox="1"/>
          <p:nvPr/>
        </p:nvSpPr>
        <p:spPr>
          <a:xfrm>
            <a:off x="982824" y="5650601"/>
            <a:ext cx="10226351" cy="919401"/>
          </a:xfrm>
          <a:prstGeom prst="roundRect">
            <a:avLst/>
          </a:prstGeom>
          <a:noFill/>
          <a:ln>
            <a:solidFill>
              <a:srgbClr val="CE673B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dirty="0"/>
              <a:t>Alternatively, you can follow the </a:t>
            </a:r>
            <a:r>
              <a:rPr lang="en-GB" sz="2400" b="1" dirty="0"/>
              <a:t>steps for selecting columns </a:t>
            </a:r>
          </a:p>
          <a:p>
            <a:pPr algn="ctr"/>
            <a:r>
              <a:rPr lang="en-GB" sz="2400" dirty="0"/>
              <a:t>and copy and paste them in the </a:t>
            </a:r>
            <a:r>
              <a:rPr lang="en-GB" sz="2400" b="1" dirty="0"/>
              <a:t>new order</a:t>
            </a:r>
            <a:r>
              <a:rPr lang="en-GB" sz="2400" dirty="0"/>
              <a:t> you need.</a:t>
            </a:r>
          </a:p>
        </p:txBody>
      </p:sp>
    </p:spTree>
    <p:extLst>
      <p:ext uri="{BB962C8B-B14F-4D97-AF65-F5344CB8AC3E}">
        <p14:creationId xmlns:p14="http://schemas.microsoft.com/office/powerpoint/2010/main" val="2049170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94B-21FC-45EF-8E25-F23193A478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Complete </a:t>
            </a:r>
            <a:r>
              <a:rPr lang="en-US" sz="3600" b="1" dirty="0"/>
              <a:t>questions 1 to 8</a:t>
            </a:r>
            <a:endParaRPr lang="en-US" sz="3600" b="1" dirty="0">
              <a:cs typeface="Calibri"/>
            </a:endParaRPr>
          </a:p>
          <a:p>
            <a:pPr marL="0" indent="0" algn="ctr">
              <a:buNone/>
            </a:pPr>
            <a:r>
              <a:rPr lang="en-US" sz="3600" dirty="0"/>
              <a:t>in </a:t>
            </a:r>
            <a:r>
              <a:rPr lang="en-US" sz="3600" b="1" dirty="0"/>
              <a:t>section 2 </a:t>
            </a:r>
            <a:r>
              <a:rPr lang="en-US" sz="3600" dirty="0"/>
              <a:t>of the </a:t>
            </a:r>
            <a:endParaRPr lang="en-US" sz="3600" dirty="0">
              <a:cs typeface="Calibri"/>
            </a:endParaRPr>
          </a:p>
          <a:p>
            <a:pPr marL="0" indent="0" algn="ctr">
              <a:buNone/>
            </a:pPr>
            <a:r>
              <a:rPr lang="en-US" sz="3600" dirty="0">
                <a:ea typeface="+mn-lt"/>
                <a:cs typeface="+mn-lt"/>
              </a:rPr>
              <a:t>‘Manipulating dataset columns in Excel’</a:t>
            </a:r>
            <a:r>
              <a:rPr lang="en-US" sz="3600" dirty="0"/>
              <a:t> workbook.</a:t>
            </a:r>
            <a:endParaRPr lang="en-US" dirty="0">
              <a:cs typeface="Calibri"/>
            </a:endParaRP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5428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0D69-9991-4E3E-AC86-31AE9ADC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CF5AA-21F6-4442-B0D7-2E7124F8AFD6}"/>
              </a:ext>
            </a:extLst>
          </p:cNvPr>
          <p:cNvSpPr txBox="1"/>
          <p:nvPr/>
        </p:nvSpPr>
        <p:spPr>
          <a:xfrm>
            <a:off x="2709169" y="2563723"/>
            <a:ext cx="6773662" cy="2434709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Reformat</a:t>
            </a:r>
          </a:p>
          <a:p>
            <a:pPr algn="ctr">
              <a:spcAft>
                <a:spcPts val="600"/>
              </a:spcAft>
            </a:pP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To change how data in a column is displayed</a:t>
            </a:r>
            <a:endParaRPr lang="en-GB" sz="1800" dirty="0">
              <a:effectLst/>
              <a:ea typeface="Calibri" panose="020F050202020403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356042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A8ED-4E5C-414A-9282-681B965B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me…</a:t>
            </a:r>
            <a:endParaRPr lang="en-GB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006D226-7342-430F-B7AD-310C1D398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379563"/>
              </p:ext>
            </p:extLst>
          </p:nvPr>
        </p:nvGraphicFramePr>
        <p:xfrm>
          <a:off x="204196" y="1579003"/>
          <a:ext cx="7582343" cy="5167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17A0E4-42B9-4A22-BBFB-3412F494B7BF}"/>
              </a:ext>
            </a:extLst>
          </p:cNvPr>
          <p:cNvSpPr txBox="1"/>
          <p:nvPr/>
        </p:nvSpPr>
        <p:spPr>
          <a:xfrm>
            <a:off x="7959012" y="2510200"/>
            <a:ext cx="402879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A number can be reformatted to appear in different ways. </a:t>
            </a:r>
          </a:p>
          <a:p>
            <a:endParaRPr lang="en-GB" sz="2400" dirty="0"/>
          </a:p>
          <a:p>
            <a:r>
              <a:rPr lang="en-GB" sz="2400" dirty="0"/>
              <a:t>However, the underlying number stays the same. </a:t>
            </a:r>
          </a:p>
          <a:p>
            <a:endParaRPr lang="en-GB" sz="2400" dirty="0"/>
          </a:p>
          <a:p>
            <a:r>
              <a:rPr lang="en-GB" sz="2400" dirty="0"/>
              <a:t>Changing the display format can make the data easier to understand.</a:t>
            </a:r>
          </a:p>
        </p:txBody>
      </p:sp>
    </p:spTree>
    <p:extLst>
      <p:ext uri="{BB962C8B-B14F-4D97-AF65-F5344CB8AC3E}">
        <p14:creationId xmlns:p14="http://schemas.microsoft.com/office/powerpoint/2010/main" val="387946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7E3F4D-C0E8-4B07-8D50-B8A89884D577}"/>
              </a:ext>
            </a:extLst>
          </p:cNvPr>
          <p:cNvSpPr/>
          <p:nvPr/>
        </p:nvSpPr>
        <p:spPr>
          <a:xfrm>
            <a:off x="223935" y="2132047"/>
            <a:ext cx="11821885" cy="2775858"/>
          </a:xfrm>
          <a:prstGeom prst="roundRect">
            <a:avLst/>
          </a:prstGeom>
          <a:noFill/>
          <a:ln w="5715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2A8ED-4E5C-414A-9282-681B965B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me…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7A0E4-42B9-4A22-BBFB-3412F494B7BF}"/>
              </a:ext>
            </a:extLst>
          </p:cNvPr>
          <p:cNvSpPr txBox="1"/>
          <p:nvPr/>
        </p:nvSpPr>
        <p:spPr>
          <a:xfrm>
            <a:off x="961053" y="5211280"/>
            <a:ext cx="1054203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dirty="0"/>
              <a:t>All of these columns of data have the same stored values, </a:t>
            </a:r>
          </a:p>
          <a:p>
            <a:pPr algn="ctr"/>
            <a:r>
              <a:rPr lang="en-GB" sz="2400" dirty="0"/>
              <a:t>but they have been </a:t>
            </a:r>
            <a:r>
              <a:rPr lang="en-GB" sz="2400" b="1" dirty="0"/>
              <a:t>reformatted to be displayed differently</a:t>
            </a:r>
            <a:r>
              <a:rPr lang="en-GB" sz="2400" dirty="0"/>
              <a:t>.</a:t>
            </a:r>
            <a:endParaRPr lang="en-GB" sz="2400" dirty="0"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FA5C2D-A2DC-4127-9A54-C58788049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944575"/>
              </p:ext>
            </p:extLst>
          </p:nvPr>
        </p:nvGraphicFramePr>
        <p:xfrm>
          <a:off x="592259" y="2435422"/>
          <a:ext cx="1821140" cy="2149000"/>
        </p:xfrm>
        <a:graphic>
          <a:graphicData uri="http://schemas.openxmlformats.org/drawingml/2006/table">
            <a:tbl>
              <a:tblPr/>
              <a:tblGrid>
                <a:gridCol w="1821140">
                  <a:extLst>
                    <a:ext uri="{9D8B030D-6E8A-4147-A177-3AD203B41FA5}">
                      <a16:colId xmlns:a16="http://schemas.microsoft.com/office/drawing/2014/main" val="1126246971"/>
                    </a:ext>
                  </a:extLst>
                </a:gridCol>
              </a:tblGrid>
              <a:tr h="3740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724670"/>
                  </a:ext>
                </a:extLst>
              </a:tr>
              <a:tr h="4531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79334"/>
                  </a:ext>
                </a:extLst>
              </a:tr>
              <a:tr h="4531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070312"/>
                  </a:ext>
                </a:extLst>
              </a:tr>
              <a:tr h="4016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020539"/>
                  </a:ext>
                </a:extLst>
              </a:tr>
              <a:tr h="40163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849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DDC58D-7A8B-436B-B72B-7FFB53F13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818534"/>
              </p:ext>
            </p:extLst>
          </p:nvPr>
        </p:nvGraphicFramePr>
        <p:xfrm>
          <a:off x="3541431" y="2435422"/>
          <a:ext cx="2060361" cy="2149000"/>
        </p:xfrm>
        <a:graphic>
          <a:graphicData uri="http://schemas.openxmlformats.org/drawingml/2006/table">
            <a:tbl>
              <a:tblPr/>
              <a:tblGrid>
                <a:gridCol w="2060361">
                  <a:extLst>
                    <a:ext uri="{9D8B030D-6E8A-4147-A177-3AD203B41FA5}">
                      <a16:colId xmlns:a16="http://schemas.microsoft.com/office/drawing/2014/main" val="2433267509"/>
                    </a:ext>
                  </a:extLst>
                </a:gridCol>
              </a:tblGrid>
              <a:tr h="325858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036079"/>
                  </a:ext>
                </a:extLst>
              </a:tr>
              <a:tr h="4652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506418"/>
                  </a:ext>
                </a:extLst>
              </a:tr>
              <a:tr h="4652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12160"/>
                  </a:ext>
                </a:extLst>
              </a:tr>
              <a:tr h="4463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25914"/>
                  </a:ext>
                </a:extLst>
              </a:tr>
              <a:tr h="4463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22129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72FD437-40F3-4B94-A326-CDD8C212C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542118"/>
              </p:ext>
            </p:extLst>
          </p:nvPr>
        </p:nvGraphicFramePr>
        <p:xfrm>
          <a:off x="6729824" y="2435422"/>
          <a:ext cx="1951444" cy="2130423"/>
        </p:xfrm>
        <a:graphic>
          <a:graphicData uri="http://schemas.openxmlformats.org/drawingml/2006/table">
            <a:tbl>
              <a:tblPr/>
              <a:tblGrid>
                <a:gridCol w="1951444">
                  <a:extLst>
                    <a:ext uri="{9D8B030D-6E8A-4147-A177-3AD203B41FA5}">
                      <a16:colId xmlns:a16="http://schemas.microsoft.com/office/drawing/2014/main" val="1554595020"/>
                    </a:ext>
                  </a:extLst>
                </a:gridCol>
              </a:tblGrid>
              <a:tr h="3245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Value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4864"/>
                  </a:ext>
                </a:extLst>
              </a:tr>
              <a:tr h="4685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£       0.25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688395"/>
                  </a:ext>
                </a:extLst>
              </a:tr>
              <a:tr h="4685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£       0.50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216955"/>
                  </a:ext>
                </a:extLst>
              </a:tr>
              <a:tr h="4109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£      0.75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4158"/>
                  </a:ext>
                </a:extLst>
              </a:tr>
              <a:tr h="4109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£      1.00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3702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2F43A3-B96F-4032-B723-F965FB4EB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91973"/>
              </p:ext>
            </p:extLst>
          </p:nvPr>
        </p:nvGraphicFramePr>
        <p:xfrm>
          <a:off x="9809300" y="2435422"/>
          <a:ext cx="1951444" cy="2141647"/>
        </p:xfrm>
        <a:graphic>
          <a:graphicData uri="http://schemas.openxmlformats.org/drawingml/2006/table">
            <a:tbl>
              <a:tblPr/>
              <a:tblGrid>
                <a:gridCol w="1951444">
                  <a:extLst>
                    <a:ext uri="{9D8B030D-6E8A-4147-A177-3AD203B41FA5}">
                      <a16:colId xmlns:a16="http://schemas.microsoft.com/office/drawing/2014/main" val="2043474054"/>
                    </a:ext>
                  </a:extLst>
                </a:gridCol>
              </a:tblGrid>
              <a:tr h="3335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Value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4944"/>
                  </a:ext>
                </a:extLst>
              </a:tr>
              <a:tr h="469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1/4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611999"/>
                  </a:ext>
                </a:extLst>
              </a:tr>
              <a:tr h="4697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1/2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188132"/>
                  </a:ext>
                </a:extLst>
              </a:tr>
              <a:tr h="4163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3/4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827541"/>
                  </a:ext>
                </a:extLst>
              </a:tr>
              <a:tr h="4163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98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277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F85A68-2361-49D0-83E2-E35D0CD0B6F1}"/>
              </a:ext>
            </a:extLst>
          </p:cNvPr>
          <p:cNvSpPr/>
          <p:nvPr/>
        </p:nvSpPr>
        <p:spPr>
          <a:xfrm>
            <a:off x="8182947" y="464282"/>
            <a:ext cx="3744361" cy="11032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Reformat</a:t>
            </a:r>
            <a:endParaRPr lang="en-GB" sz="1800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change how data in a column is displayed</a:t>
            </a:r>
            <a:endParaRPr lang="en-GB" sz="9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391EC-D9CC-4070-BB6A-983AEA7463A9}"/>
              </a:ext>
            </a:extLst>
          </p:cNvPr>
          <p:cNvSpPr txBox="1"/>
          <p:nvPr/>
        </p:nvSpPr>
        <p:spPr>
          <a:xfrm>
            <a:off x="163544" y="1955621"/>
            <a:ext cx="889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Reformat</a:t>
            </a:r>
            <a:r>
              <a:rPr lang="en-US" sz="2000" dirty="0"/>
              <a:t> the data in this column so that the values are in £s. </a:t>
            </a:r>
            <a:endParaRPr lang="en-GB" sz="20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E5FC3A5-54BD-4C29-9A1B-4B68ADBE994D}"/>
              </a:ext>
            </a:extLst>
          </p:cNvPr>
          <p:cNvSpPr/>
          <p:nvPr/>
        </p:nvSpPr>
        <p:spPr>
          <a:xfrm>
            <a:off x="5047795" y="3633295"/>
            <a:ext cx="1981583" cy="1262801"/>
          </a:xfrm>
          <a:prstGeom prst="rightArrow">
            <a:avLst>
              <a:gd name="adj1" fmla="val 50000"/>
              <a:gd name="adj2" fmla="val 381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Reformat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A50953-0BCB-49DC-B279-6B0A60982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657155"/>
              </p:ext>
            </p:extLst>
          </p:nvPr>
        </p:nvGraphicFramePr>
        <p:xfrm>
          <a:off x="2237709" y="2905926"/>
          <a:ext cx="1414255" cy="2790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4255">
                  <a:extLst>
                    <a:ext uri="{9D8B030D-6E8A-4147-A177-3AD203B41FA5}">
                      <a16:colId xmlns:a16="http://schemas.microsoft.com/office/drawing/2014/main" val="1444639140"/>
                    </a:ext>
                  </a:extLst>
                </a:gridCol>
              </a:tblGrid>
              <a:tr h="458401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9152"/>
                  </a:ext>
                </a:extLst>
              </a:tr>
              <a:tr h="4781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£12.35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438645"/>
                  </a:ext>
                </a:extLst>
              </a:tr>
              <a:tr h="5725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86180"/>
                  </a:ext>
                </a:extLst>
              </a:tr>
              <a:tr h="6404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29/4/1901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46647"/>
                  </a:ext>
                </a:extLst>
              </a:tr>
              <a:tr h="64047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154.1259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75422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0DA1B8-CE97-42B3-AED4-20E116C0E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575793"/>
              </p:ext>
            </p:extLst>
          </p:nvPr>
        </p:nvGraphicFramePr>
        <p:xfrm>
          <a:off x="7673132" y="2905926"/>
          <a:ext cx="1480198" cy="2790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0198">
                  <a:extLst>
                    <a:ext uri="{9D8B030D-6E8A-4147-A177-3AD203B41FA5}">
                      <a16:colId xmlns:a16="http://schemas.microsoft.com/office/drawing/2014/main" val="4057305748"/>
                    </a:ext>
                  </a:extLst>
                </a:gridCol>
              </a:tblGrid>
              <a:tr h="4612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016243"/>
                  </a:ext>
                </a:extLst>
              </a:tr>
              <a:tr h="602741"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£12.35 </a:t>
                      </a:r>
                      <a:endParaRPr lang="en-GB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136149"/>
                  </a:ext>
                </a:extLst>
              </a:tr>
              <a:tr h="602741"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£0.12 </a:t>
                      </a:r>
                      <a:endParaRPr lang="en-GB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655304"/>
                  </a:ext>
                </a:extLst>
              </a:tr>
              <a:tr h="561646"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£485.00 </a:t>
                      </a:r>
                      <a:endParaRPr lang="en-GB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230628"/>
                  </a:ext>
                </a:extLst>
              </a:tr>
              <a:tr h="561646"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£154.13 </a:t>
                      </a:r>
                      <a:endParaRPr lang="en-GB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0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091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89C072-2BA5-4E6E-BD6E-542F0B7132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539" y="2116673"/>
            <a:ext cx="5386875" cy="38919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How to Reformat in Excel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37929" y="1978290"/>
            <a:ext cx="4147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Step 1. </a:t>
            </a:r>
          </a:p>
          <a:p>
            <a:endParaRPr lang="en-GB" dirty="0"/>
          </a:p>
          <a:p>
            <a:r>
              <a:rPr lang="en-GB" b="1" dirty="0"/>
              <a:t>Highlight</a:t>
            </a:r>
            <a:r>
              <a:rPr lang="en-GB" dirty="0"/>
              <a:t> the column of data you would like to reformat  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691D48-BB59-46B1-94BE-D95378092139}"/>
              </a:ext>
            </a:extLst>
          </p:cNvPr>
          <p:cNvSpPr txBox="1"/>
          <p:nvPr/>
        </p:nvSpPr>
        <p:spPr>
          <a:xfrm>
            <a:off x="227039" y="3685219"/>
            <a:ext cx="41474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Step 2. </a:t>
            </a:r>
          </a:p>
          <a:p>
            <a:endParaRPr lang="en-GB" dirty="0"/>
          </a:p>
          <a:p>
            <a:r>
              <a:rPr lang="en-GB" dirty="0"/>
              <a:t>Press</a:t>
            </a:r>
            <a:r>
              <a:rPr lang="en-GB" b="1" dirty="0"/>
              <a:t> ‘Ctrl’ and 1 </a:t>
            </a:r>
            <a:r>
              <a:rPr lang="en-GB" dirty="0"/>
              <a:t>if you are using Windows or </a:t>
            </a:r>
            <a:r>
              <a:rPr lang="en-GB" b="1" dirty="0"/>
              <a:t>‘Command’ and 1 </a:t>
            </a:r>
            <a:r>
              <a:rPr lang="en-GB" dirty="0"/>
              <a:t>for Mac</a:t>
            </a:r>
            <a:r>
              <a:rPr lang="en-GB" b="1" dirty="0"/>
              <a:t> </a:t>
            </a:r>
            <a:r>
              <a:rPr lang="en-GB" dirty="0"/>
              <a:t>at the same time to open the format cells box</a:t>
            </a:r>
          </a:p>
          <a:p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3573CC-6E7F-4417-8F4C-B946E19E8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281365"/>
              </p:ext>
            </p:extLst>
          </p:nvPr>
        </p:nvGraphicFramePr>
        <p:xfrm>
          <a:off x="5629465" y="4979035"/>
          <a:ext cx="5645021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9371">
                  <a:extLst>
                    <a:ext uri="{9D8B030D-6E8A-4147-A177-3AD203B41FA5}">
                      <a16:colId xmlns:a16="http://schemas.microsoft.com/office/drawing/2014/main" val="126789438"/>
                    </a:ext>
                  </a:extLst>
                </a:gridCol>
                <a:gridCol w="3575650">
                  <a:extLst>
                    <a:ext uri="{9D8B030D-6E8A-4147-A177-3AD203B41FA5}">
                      <a16:colId xmlns:a16="http://schemas.microsoft.com/office/drawing/2014/main" val="3328752603"/>
                    </a:ext>
                  </a:extLst>
                </a:gridCol>
              </a:tblGrid>
              <a:tr h="493669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Windows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Ctrl + 1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152890"/>
                  </a:ext>
                </a:extLst>
              </a:tr>
              <a:tr h="493669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Mac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Command + 1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183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98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73B26CD-5431-4B6C-991A-E6D0D3B88A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691881"/>
              </p:ext>
            </p:extLst>
          </p:nvPr>
        </p:nvGraphicFramePr>
        <p:xfrm>
          <a:off x="3822441" y="2411353"/>
          <a:ext cx="8369559" cy="420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Background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570BA-EE72-4E29-9933-A8AE14BAFE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933575"/>
            <a:ext cx="5363950" cy="4924425"/>
          </a:xfrm>
        </p:spPr>
        <p:txBody>
          <a:bodyPr/>
          <a:lstStyle/>
          <a:p>
            <a:pPr marL="0" indent="0">
              <a:buNone/>
            </a:pPr>
            <a:endParaRPr lang="en-GB" sz="2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BE306-95B0-4621-977E-04132E2508A0}"/>
              </a:ext>
            </a:extLst>
          </p:cNvPr>
          <p:cNvSpPr txBox="1"/>
          <p:nvPr/>
        </p:nvSpPr>
        <p:spPr>
          <a:xfrm>
            <a:off x="192596" y="1858639"/>
            <a:ext cx="6823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a data analyst is given a dataset to </a:t>
            </a:r>
            <a:r>
              <a:rPr lang="en-GB" sz="2400" dirty="0"/>
              <a:t>analyse</a:t>
            </a:r>
            <a:r>
              <a:rPr lang="en-US" sz="2400" dirty="0"/>
              <a:t>, </a:t>
            </a:r>
            <a:r>
              <a:rPr lang="en-US" sz="2400" b="1" dirty="0"/>
              <a:t>most of their time is spent manipulating </a:t>
            </a:r>
            <a:r>
              <a:rPr lang="en-US" sz="2400" dirty="0"/>
              <a:t>it to allow them to conduct the analysis.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136BA-F562-46AB-92A3-301677F318E4}"/>
              </a:ext>
            </a:extLst>
          </p:cNvPr>
          <p:cNvSpPr txBox="1"/>
          <p:nvPr/>
        </p:nvSpPr>
        <p:spPr>
          <a:xfrm>
            <a:off x="254561" y="4173654"/>
            <a:ext cx="31753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Many words are used to describe this process, but they all mean the same thing.</a:t>
            </a:r>
          </a:p>
        </p:txBody>
      </p:sp>
    </p:spTree>
    <p:extLst>
      <p:ext uri="{BB962C8B-B14F-4D97-AF65-F5344CB8AC3E}">
        <p14:creationId xmlns:p14="http://schemas.microsoft.com/office/powerpoint/2010/main" val="2450176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4851-EE74-457E-8FA5-C61C1CCC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Reformat in Excel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7D1BC-15DA-44BD-9921-E9E1F09334E9}"/>
              </a:ext>
            </a:extLst>
          </p:cNvPr>
          <p:cNvSpPr txBox="1"/>
          <p:nvPr/>
        </p:nvSpPr>
        <p:spPr>
          <a:xfrm>
            <a:off x="293913" y="1866323"/>
            <a:ext cx="4977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3. </a:t>
            </a:r>
          </a:p>
          <a:p>
            <a:endParaRPr lang="en-GB" dirty="0"/>
          </a:p>
          <a:p>
            <a:r>
              <a:rPr lang="en-GB" dirty="0"/>
              <a:t>Select the format option you need and press OK.</a:t>
            </a:r>
          </a:p>
          <a:p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F057B9-351C-401C-830C-D09AA3A273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73" y="2921338"/>
            <a:ext cx="3773064" cy="34873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8D9E8B-0B0C-4988-935B-42C8B2B1B4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0009" y="3290586"/>
            <a:ext cx="4823764" cy="23451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94A528B-C62C-4094-9050-07AB5308E12E}"/>
              </a:ext>
            </a:extLst>
          </p:cNvPr>
          <p:cNvSpPr/>
          <p:nvPr/>
        </p:nvSpPr>
        <p:spPr>
          <a:xfrm>
            <a:off x="4982547" y="4058816"/>
            <a:ext cx="1660849" cy="961053"/>
          </a:xfrm>
          <a:prstGeom prst="rightArrow">
            <a:avLst/>
          </a:prstGeom>
          <a:solidFill>
            <a:srgbClr val="EAC036"/>
          </a:solidFill>
          <a:ln>
            <a:solidFill>
              <a:srgbClr val="EAC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136F60-B80B-45C2-ADC2-407015EB97FB}"/>
              </a:ext>
            </a:extLst>
          </p:cNvPr>
          <p:cNvSpPr/>
          <p:nvPr/>
        </p:nvSpPr>
        <p:spPr>
          <a:xfrm>
            <a:off x="85723" y="2921338"/>
            <a:ext cx="2463282" cy="2183363"/>
          </a:xfrm>
          <a:prstGeom prst="ellipse">
            <a:avLst/>
          </a:prstGeom>
          <a:noFill/>
          <a:ln w="762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933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94B-21FC-45EF-8E25-F23193A478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Complete </a:t>
            </a:r>
            <a:r>
              <a:rPr lang="en-US" sz="3600" b="1" dirty="0"/>
              <a:t>questions 1 to 6</a:t>
            </a:r>
            <a:endParaRPr lang="en-US" sz="3600" b="1" dirty="0">
              <a:cs typeface="Calibri"/>
            </a:endParaRPr>
          </a:p>
          <a:p>
            <a:pPr marL="0" indent="0" algn="ctr">
              <a:buNone/>
            </a:pPr>
            <a:r>
              <a:rPr lang="en-US" sz="3600" dirty="0"/>
              <a:t>in </a:t>
            </a:r>
            <a:r>
              <a:rPr lang="en-US" sz="3600" b="1" dirty="0"/>
              <a:t>section 3 </a:t>
            </a:r>
            <a:r>
              <a:rPr lang="en-US" sz="3600" dirty="0"/>
              <a:t>of the </a:t>
            </a:r>
            <a:endParaRPr lang="en-US" sz="3600" dirty="0">
              <a:cs typeface="Calibri"/>
            </a:endParaRPr>
          </a:p>
          <a:p>
            <a:pPr marL="0" indent="0" algn="ctr">
              <a:buNone/>
            </a:pPr>
            <a:r>
              <a:rPr lang="en-US" sz="3600" dirty="0">
                <a:ea typeface="+mn-lt"/>
                <a:cs typeface="+mn-lt"/>
              </a:rPr>
              <a:t>‘Manipulating dataset columns in Excel’</a:t>
            </a:r>
            <a:r>
              <a:rPr lang="en-US" sz="3600" dirty="0"/>
              <a:t> workbook.</a:t>
            </a: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4095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Additional information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94B-21FC-45EF-8E25-F23193A478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06822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/>
              <a:t>In this lesson we have covered some of the </a:t>
            </a:r>
          </a:p>
          <a:p>
            <a:pPr marL="0" indent="0" algn="ctr">
              <a:buNone/>
            </a:pPr>
            <a:r>
              <a:rPr lang="en-US" sz="3600" dirty="0"/>
              <a:t>procedures for manipulating data in Microsoft Excel.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600" dirty="0"/>
              <a:t>However, there are different options</a:t>
            </a:r>
          </a:p>
          <a:p>
            <a:pPr marL="0" indent="0" algn="ctr">
              <a:buNone/>
            </a:pPr>
            <a:r>
              <a:rPr lang="en-US" sz="3600" dirty="0"/>
              <a:t>(including keyboard shortcuts) available.</a:t>
            </a:r>
          </a:p>
          <a:p>
            <a:pPr marL="0" indent="0" algn="ctr">
              <a:buNone/>
            </a:pPr>
            <a:endParaRPr lang="en-US" sz="3500" dirty="0"/>
          </a:p>
          <a:p>
            <a:pPr marL="0" indent="0" algn="ctr">
              <a:buNone/>
            </a:pPr>
            <a:r>
              <a:rPr lang="en-US" sz="3600" dirty="0"/>
              <a:t>For more information, please see </a:t>
            </a:r>
          </a:p>
          <a:p>
            <a:pPr marL="0" indent="0" algn="ctr">
              <a:buNone/>
            </a:pPr>
            <a:endParaRPr lang="en-US" sz="1500" dirty="0"/>
          </a:p>
          <a:p>
            <a:pPr marL="0" indent="0" algn="ctr">
              <a:buNone/>
            </a:pPr>
            <a:r>
              <a:rPr lang="en-US" sz="3600" dirty="0">
                <a:hlinkClick r:id="rId2"/>
              </a:rPr>
              <a:t>https://support.microsoft.com/en-us/excel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2034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4A5D-F656-493D-B36B-DD86FC9B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Learning checklist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242A8E-2083-446C-8D37-597F40143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06239"/>
              </p:ext>
            </p:extLst>
          </p:nvPr>
        </p:nvGraphicFramePr>
        <p:xfrm>
          <a:off x="838200" y="2822837"/>
          <a:ext cx="10515600" cy="22250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9890891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I can </a:t>
                      </a:r>
                      <a:r>
                        <a:rPr lang="en-US" sz="2800" i="1" dirty="0"/>
                        <a:t>describe </a:t>
                      </a:r>
                      <a:r>
                        <a:rPr lang="en-US" sz="2800" dirty="0"/>
                        <a:t>what is means to select, reorder and </a:t>
                      </a:r>
                      <a:r>
                        <a:rPr lang="en-US" sz="2800" b="0" i="0" u="none" strike="noStrike" noProof="0" dirty="0">
                          <a:latin typeface="Calibri"/>
                        </a:rPr>
                        <a:t>reformat </a:t>
                      </a:r>
                      <a:r>
                        <a:rPr lang="en-US" sz="2800" dirty="0"/>
                        <a:t>columns in a data frame.</a:t>
                      </a:r>
                      <a:endParaRPr lang="en-US" dirty="0"/>
                    </a:p>
                    <a:p>
                      <a:endParaRPr lang="en-US" sz="2800" dirty="0"/>
                    </a:p>
                    <a:p>
                      <a:r>
                        <a:rPr lang="en-US" sz="2800" dirty="0"/>
                        <a:t>I can </a:t>
                      </a:r>
                      <a:r>
                        <a:rPr lang="en-US" sz="2800" i="1" dirty="0"/>
                        <a:t>manipulate </a:t>
                      </a:r>
                      <a:r>
                        <a:rPr lang="en-US" sz="2800" dirty="0"/>
                        <a:t>data by selecting, reordering and </a:t>
                      </a:r>
                      <a:r>
                        <a:rPr lang="en-US" sz="2800" b="0" i="0" u="none" strike="noStrike" noProof="0" dirty="0">
                          <a:latin typeface="Calibri"/>
                        </a:rPr>
                        <a:t>reformatting </a:t>
                      </a:r>
                      <a:r>
                        <a:rPr lang="en-US" sz="2800" dirty="0"/>
                        <a:t>columns in Excel.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75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714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How you can use this lesson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C89-4329-452C-A897-296AF15B4A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3314" y="4824975"/>
            <a:ext cx="10734675" cy="4573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dirty="0"/>
              <a:t>© 2021. This work is licensed under a </a:t>
            </a:r>
            <a:r>
              <a:rPr lang="en-US" sz="1600" b="0" i="1" u="none" strike="noStrike" dirty="0">
                <a:solidFill>
                  <a:srgbClr val="049CCF"/>
                </a:solidFill>
                <a:effectLst/>
                <a:latin typeface="source sans pro" panose="020B0604020202020204" pitchFamily="34" charset="0"/>
                <a:hlinkClick r:id="rId2"/>
              </a:rPr>
              <a:t>CC BY-NC-SA 4.0 license</a:t>
            </a:r>
            <a:r>
              <a:rPr lang="en-US" sz="1600" b="0" i="1" dirty="0">
                <a:solidFill>
                  <a:srgbClr val="464646"/>
                </a:solidFill>
                <a:effectLst/>
                <a:latin typeface="source sans pro" panose="020B0604020202020204" pitchFamily="34" charset="0"/>
              </a:rPr>
              <a:t>. </a:t>
            </a:r>
            <a:endParaRPr lang="en-US" sz="1600" b="0" i="0" dirty="0">
              <a:effectLst/>
            </a:endParaRPr>
          </a:p>
          <a:p>
            <a:pPr marL="0" indent="0" algn="l">
              <a:buNone/>
            </a:pPr>
            <a:endParaRPr lang="en-US" sz="1600" b="0" i="0" dirty="0">
              <a:effectLst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E9C027-9220-4418-A3A3-A835D282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845313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82B7D941-002C-41BF-B09E-50D1CF70F5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769" y="5915876"/>
            <a:ext cx="1675683" cy="864024"/>
          </a:xfrm>
          <a:prstGeom prst="rect">
            <a:avLst/>
          </a:prstGeom>
        </p:spPr>
      </p:pic>
      <p:pic>
        <p:nvPicPr>
          <p:cNvPr id="6" name="Picture 2" descr="Home - The Data Lab">
            <a:extLst>
              <a:ext uri="{FF2B5EF4-FFF2-40B4-BE49-F238E27FC236}">
                <a16:creationId xmlns:a16="http://schemas.microsoft.com/office/drawing/2014/main" id="{7994E953-212C-4BD8-90C1-1A2DE97D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66" y="6014035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374880-B990-4DFC-A8EA-6E77ABEB6B5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926505"/>
            <a:ext cx="1922636" cy="853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5FE8AF-312A-432D-AD26-BF735E872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976" y="532652"/>
            <a:ext cx="3018389" cy="105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7C6DFE-5008-4454-B9B1-12B8D87988FA}"/>
              </a:ext>
            </a:extLst>
          </p:cNvPr>
          <p:cNvSpPr txBox="1"/>
          <p:nvPr/>
        </p:nvSpPr>
        <p:spPr>
          <a:xfrm>
            <a:off x="303314" y="1857448"/>
            <a:ext cx="11753567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You are free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Share</a:t>
            </a:r>
            <a:r>
              <a:rPr lang="en-GB" dirty="0"/>
              <a:t> – copy and redistribute the material in any medium or format</a:t>
            </a:r>
            <a:endParaRPr lang="en-GB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Adapt</a:t>
            </a:r>
            <a:r>
              <a:rPr lang="en-GB" dirty="0"/>
              <a:t> – remix, transform and build upon the material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dirty="0"/>
              <a:t>Under the following terms: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</a:rPr>
              <a:t>Attribution</a:t>
            </a:r>
            <a:r>
              <a:rPr lang="en-US" b="0" i="0" dirty="0">
                <a:effectLst/>
              </a:rPr>
              <a:t> — You must give </a:t>
            </a:r>
            <a:r>
              <a:rPr lang="en-US" dirty="0">
                <a:latin typeface="source sans pro"/>
                <a:ea typeface="source sans pro"/>
                <a:hlinkClick r:id="rId8"/>
              </a:rPr>
              <a:t>appropriate credit</a:t>
            </a:r>
            <a:r>
              <a:rPr lang="en-US" b="0" i="0" dirty="0">
                <a:effectLst/>
                <a:latin typeface="source sans pro"/>
                <a:ea typeface="source sans pro"/>
              </a:rPr>
              <a:t>, </a:t>
            </a:r>
            <a:r>
              <a:rPr lang="en-US" b="0" i="0" dirty="0">
                <a:effectLst/>
              </a:rPr>
              <a:t>provide a link to the license, and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/>
                <a:ea typeface="source sans pro"/>
                <a:hlinkClick r:id="rId8"/>
              </a:rPr>
              <a:t>indicate if changes were made</a:t>
            </a:r>
            <a:r>
              <a:rPr lang="en-US" b="0" i="0" dirty="0">
                <a:effectLst/>
                <a:latin typeface="source sans pro"/>
                <a:ea typeface="source sans pro"/>
              </a:rPr>
              <a:t>. </a:t>
            </a:r>
            <a:r>
              <a:rPr lang="en-US" b="0" i="0" dirty="0">
                <a:effectLst/>
              </a:rPr>
              <a:t>You may do so in any reasonable manner, but not in any way that suggests the licensor endorses you or your use.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i="0" dirty="0" err="1">
                <a:effectLst/>
              </a:rPr>
              <a:t>NonCommercial</a:t>
            </a:r>
            <a:r>
              <a:rPr lang="en-US" b="0" i="0" dirty="0">
                <a:effectLst/>
              </a:rPr>
              <a:t> — You may not use the material for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8"/>
              </a:rPr>
              <a:t>commercial purposes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ShareAlike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— If you remix, transform, or build upon the material, you must distribute your contributions under the </a:t>
            </a:r>
            <a:r>
              <a:rPr lang="en-US" b="0" i="0" u="none" strike="noStrike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hlinkClick r:id="rId9"/>
              </a:rPr>
              <a:t>same license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as the original.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AE9AC-5815-414D-B0E2-07B76DB71A7E}"/>
              </a:ext>
            </a:extLst>
          </p:cNvPr>
          <p:cNvSpPr/>
          <p:nvPr/>
        </p:nvSpPr>
        <p:spPr>
          <a:xfrm>
            <a:off x="0" y="575541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0E1F8C-2EB8-4FB9-A221-93EB4D5C52AB}"/>
              </a:ext>
            </a:extLst>
          </p:cNvPr>
          <p:cNvSpPr txBox="1">
            <a:spLocks/>
          </p:cNvSpPr>
          <p:nvPr/>
        </p:nvSpPr>
        <p:spPr>
          <a:xfrm>
            <a:off x="303314" y="5282288"/>
            <a:ext cx="11888686" cy="4573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Created by </a:t>
            </a:r>
            <a:r>
              <a:rPr lang="en-US" sz="1600" dirty="0" err="1"/>
              <a:t>Effini</a:t>
            </a:r>
            <a:r>
              <a:rPr lang="en-US" sz="1600" dirty="0"/>
              <a:t> in partnership with Data Education in Schools, The Data Lab and Data Skills for Work, with funding from the Scottish Government. </a:t>
            </a:r>
          </a:p>
        </p:txBody>
      </p:sp>
    </p:spTree>
    <p:extLst>
      <p:ext uri="{BB962C8B-B14F-4D97-AF65-F5344CB8AC3E}">
        <p14:creationId xmlns:p14="http://schemas.microsoft.com/office/powerpoint/2010/main" val="135765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Why this is important?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3706D-620C-4210-8F4E-0124F3F83807}"/>
              </a:ext>
            </a:extLst>
          </p:cNvPr>
          <p:cNvSpPr txBox="1"/>
          <p:nvPr/>
        </p:nvSpPr>
        <p:spPr>
          <a:xfrm>
            <a:off x="138403" y="1712324"/>
            <a:ext cx="79885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Some benefits of manipulating data are,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" name="Graphic 4" descr="Gauge with solid fill">
            <a:extLst>
              <a:ext uri="{FF2B5EF4-FFF2-40B4-BE49-F238E27FC236}">
                <a16:creationId xmlns:a16="http://schemas.microsoft.com/office/drawing/2014/main" id="{D84386D0-6B4A-478F-9EE3-8F7714D42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216" y="4494422"/>
            <a:ext cx="972926" cy="972926"/>
          </a:xfrm>
          <a:prstGeom prst="rect">
            <a:avLst/>
          </a:prstGeom>
        </p:spPr>
      </p:pic>
      <p:pic>
        <p:nvPicPr>
          <p:cNvPr id="8" name="Graphic 7" descr="Head with gears outline">
            <a:extLst>
              <a:ext uri="{FF2B5EF4-FFF2-40B4-BE49-F238E27FC236}">
                <a16:creationId xmlns:a16="http://schemas.microsoft.com/office/drawing/2014/main" id="{47B8A426-8F4C-42E9-8082-270057FE6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274" y="2363696"/>
            <a:ext cx="916217" cy="916217"/>
          </a:xfrm>
          <a:prstGeom prst="rect">
            <a:avLst/>
          </a:prstGeom>
        </p:spPr>
      </p:pic>
      <p:pic>
        <p:nvPicPr>
          <p:cNvPr id="10" name="Graphic 9" descr="Puzzle pieces outline">
            <a:extLst>
              <a:ext uri="{FF2B5EF4-FFF2-40B4-BE49-F238E27FC236}">
                <a16:creationId xmlns:a16="http://schemas.microsoft.com/office/drawing/2014/main" id="{A2808BAA-9ECA-4C95-ABC4-220D03C273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938" y="3367426"/>
            <a:ext cx="1039483" cy="1039483"/>
          </a:xfrm>
          <a:prstGeom prst="rect">
            <a:avLst/>
          </a:prstGeom>
        </p:spPr>
      </p:pic>
      <p:pic>
        <p:nvPicPr>
          <p:cNvPr id="12" name="Graphic 11" descr="Person with idea outline">
            <a:extLst>
              <a:ext uri="{FF2B5EF4-FFF2-40B4-BE49-F238E27FC236}">
                <a16:creationId xmlns:a16="http://schemas.microsoft.com/office/drawing/2014/main" id="{B1C2F389-F83F-4D05-894E-0669F23D5D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9234" y="5621662"/>
            <a:ext cx="972926" cy="972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5F2C77-6ED0-4E67-B4FD-726380CDACB6}"/>
              </a:ext>
            </a:extLst>
          </p:cNvPr>
          <p:cNvSpPr txBox="1"/>
          <p:nvPr/>
        </p:nvSpPr>
        <p:spPr>
          <a:xfrm>
            <a:off x="2191092" y="5675538"/>
            <a:ext cx="9397527" cy="8651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It </a:t>
            </a:r>
            <a:r>
              <a:rPr lang="en-GB" sz="24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helps you to focus </a:t>
            </a:r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on what you are planning to do with the data by </a:t>
            </a:r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choosing which columns you need to keep</a:t>
            </a:r>
            <a:r>
              <a:rPr lang="en-GB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r>
              <a:rPr lang="en-GB" sz="24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GB" sz="24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0FC1A4-67BB-40C7-A341-8D9FB164953B}"/>
              </a:ext>
            </a:extLst>
          </p:cNvPr>
          <p:cNvSpPr txBox="1"/>
          <p:nvPr/>
        </p:nvSpPr>
        <p:spPr>
          <a:xfrm>
            <a:off x="2191092" y="3722086"/>
            <a:ext cx="8352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Helps break the task into </a:t>
            </a:r>
            <a:r>
              <a:rPr lang="en-GB" sz="2400" b="1" dirty="0"/>
              <a:t>manageable chunks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D3FD45-D06E-49B1-A227-400A1226C03C}"/>
              </a:ext>
            </a:extLst>
          </p:cNvPr>
          <p:cNvSpPr txBox="1"/>
          <p:nvPr/>
        </p:nvSpPr>
        <p:spPr>
          <a:xfrm>
            <a:off x="2191092" y="2590971"/>
            <a:ext cx="96307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Makes it easier </a:t>
            </a:r>
            <a:r>
              <a:rPr lang="en-US" sz="2400" dirty="0"/>
              <a:t>for you to understand the dataset you're working with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EF1261-D9D1-49A5-A6CF-B8F0EBDE6C4F}"/>
              </a:ext>
            </a:extLst>
          </p:cNvPr>
          <p:cNvSpPr txBox="1"/>
          <p:nvPr/>
        </p:nvSpPr>
        <p:spPr>
          <a:xfrm>
            <a:off x="2191092" y="4750052"/>
            <a:ext cx="5561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Speeds up </a:t>
            </a:r>
            <a:r>
              <a:rPr lang="en-GB" sz="2400" dirty="0"/>
              <a:t>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116620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A8ED-4E5C-414A-9282-681B965B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me…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43588-D11B-414F-850D-BA670DD47756}"/>
              </a:ext>
            </a:extLst>
          </p:cNvPr>
          <p:cNvSpPr txBox="1"/>
          <p:nvPr/>
        </p:nvSpPr>
        <p:spPr>
          <a:xfrm>
            <a:off x="0" y="1741692"/>
            <a:ext cx="810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ea typeface="Calibri" panose="020F0502020204030204" pitchFamily="34" charset="0"/>
                <a:cs typeface="Times New Roman (Body CS)"/>
              </a:rPr>
              <a:t>Here is an example of </a:t>
            </a:r>
            <a:r>
              <a:rPr lang="en-US" dirty="0">
                <a:ea typeface="Calibri" panose="020F0502020204030204" pitchFamily="34" charset="0"/>
                <a:cs typeface="Times New Roman (Body CS)"/>
              </a:rPr>
              <a:t>a dataset that would need the columns to be manipulated</a:t>
            </a:r>
            <a:r>
              <a:rPr lang="en-US" sz="1800" dirty="0">
                <a:effectLst/>
                <a:ea typeface="Calibri" panose="020F0502020204030204" pitchFamily="34" charset="0"/>
                <a:cs typeface="Times New Roman (Body CS)"/>
              </a:rPr>
              <a:t>. </a:t>
            </a:r>
            <a:endParaRPr lang="en-GB" sz="1800" dirty="0">
              <a:effectLst/>
              <a:ea typeface="Calibri" panose="020F0502020204030204" pitchFamily="34" charset="0"/>
              <a:cs typeface="Times New Roman (Body CS)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371D11-6355-42EF-B6E5-E4AA32040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467686"/>
              </p:ext>
            </p:extLst>
          </p:nvPr>
        </p:nvGraphicFramePr>
        <p:xfrm>
          <a:off x="2957803" y="3406151"/>
          <a:ext cx="5831632" cy="2009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52324">
                  <a:extLst>
                    <a:ext uri="{9D8B030D-6E8A-4147-A177-3AD203B41FA5}">
                      <a16:colId xmlns:a16="http://schemas.microsoft.com/office/drawing/2014/main" val="1456148583"/>
                    </a:ext>
                  </a:extLst>
                </a:gridCol>
                <a:gridCol w="1249636">
                  <a:extLst>
                    <a:ext uri="{9D8B030D-6E8A-4147-A177-3AD203B41FA5}">
                      <a16:colId xmlns:a16="http://schemas.microsoft.com/office/drawing/2014/main" val="2983396293"/>
                    </a:ext>
                  </a:extLst>
                </a:gridCol>
                <a:gridCol w="1052324">
                  <a:extLst>
                    <a:ext uri="{9D8B030D-6E8A-4147-A177-3AD203B41FA5}">
                      <a16:colId xmlns:a16="http://schemas.microsoft.com/office/drawing/2014/main" val="1745705582"/>
                    </a:ext>
                  </a:extLst>
                </a:gridCol>
                <a:gridCol w="1052324">
                  <a:extLst>
                    <a:ext uri="{9D8B030D-6E8A-4147-A177-3AD203B41FA5}">
                      <a16:colId xmlns:a16="http://schemas.microsoft.com/office/drawing/2014/main" val="328114761"/>
                    </a:ext>
                  </a:extLst>
                </a:gridCol>
                <a:gridCol w="1425024">
                  <a:extLst>
                    <a:ext uri="{9D8B030D-6E8A-4147-A177-3AD203B41FA5}">
                      <a16:colId xmlns:a16="http://schemas.microsoft.com/office/drawing/2014/main" val="4156174304"/>
                    </a:ext>
                  </a:extLst>
                </a:gridCol>
              </a:tblGrid>
              <a:tr h="4018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err="1">
                          <a:effectLst/>
                        </a:rPr>
                        <a:t>end_time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date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err="1">
                          <a:effectLst/>
                        </a:rPr>
                        <a:t>old_title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err="1">
                          <a:effectLst/>
                        </a:rPr>
                        <a:t>start_time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33759"/>
                  </a:ext>
                </a:extLst>
              </a:tr>
              <a:tr h="4018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13:06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44467  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12:30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140233"/>
                  </a:ext>
                </a:extLst>
              </a:tr>
              <a:tr h="4018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02:56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29/09/2021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21:18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2892125"/>
                  </a:ext>
                </a:extLst>
              </a:tr>
              <a:tr h="4018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23:53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        44,469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3C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14:09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83707467"/>
                  </a:ext>
                </a:extLst>
              </a:tr>
              <a:tr h="4018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16:04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        44,470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21:49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135755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9BD0258-00EB-4B17-9E2F-708A893FC367}"/>
              </a:ext>
            </a:extLst>
          </p:cNvPr>
          <p:cNvGrpSpPr/>
          <p:nvPr/>
        </p:nvGrpSpPr>
        <p:grpSpPr>
          <a:xfrm>
            <a:off x="634482" y="2333517"/>
            <a:ext cx="4739951" cy="1165463"/>
            <a:chOff x="634482" y="2333517"/>
            <a:chExt cx="4739951" cy="11654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2AFB95-B580-410F-A6A8-6C2FD8C62A3F}"/>
                </a:ext>
              </a:extLst>
            </p:cNvPr>
            <p:cNvSpPr txBox="1"/>
            <p:nvPr/>
          </p:nvSpPr>
          <p:spPr>
            <a:xfrm>
              <a:off x="634482" y="2333517"/>
              <a:ext cx="3844212" cy="71508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/>
                <a:t>There is a column that is </a:t>
              </a:r>
              <a:r>
                <a:rPr lang="en-GB" b="1" dirty="0"/>
                <a:t>no longer needed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4BA2192-ECA6-42FF-8CF4-13679773D846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4478694" y="2691062"/>
              <a:ext cx="895739" cy="8079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547FC0-DC9A-42F3-9D7A-47EE26E5CA5A}"/>
              </a:ext>
            </a:extLst>
          </p:cNvPr>
          <p:cNvGrpSpPr/>
          <p:nvPr/>
        </p:nvGrpSpPr>
        <p:grpSpPr>
          <a:xfrm>
            <a:off x="209313" y="4764069"/>
            <a:ext cx="4045446" cy="1915984"/>
            <a:chOff x="209313" y="4764069"/>
            <a:chExt cx="4045446" cy="1915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485C97-797C-43CE-8F9E-FD80612053C8}"/>
                </a:ext>
              </a:extLst>
            </p:cNvPr>
            <p:cNvSpPr txBox="1"/>
            <p:nvPr/>
          </p:nvSpPr>
          <p:spPr>
            <a:xfrm>
              <a:off x="209313" y="6271430"/>
              <a:ext cx="3844212" cy="40862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/>
                <a:t>Date column has a </a:t>
              </a:r>
              <a:r>
                <a:rPr lang="en-GB" b="1" dirty="0"/>
                <a:t>mixture of formats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3898B11-9697-4150-BF25-667AEECD758D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V="1">
              <a:off x="2131419" y="4764069"/>
              <a:ext cx="2123340" cy="150736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53CD5A-219A-4B62-8C81-17C8EF015A7C}"/>
              </a:ext>
            </a:extLst>
          </p:cNvPr>
          <p:cNvCxnSpPr>
            <a:cxnSpLocks/>
          </p:cNvCxnSpPr>
          <p:nvPr/>
        </p:nvCxnSpPr>
        <p:spPr>
          <a:xfrm flipH="1">
            <a:off x="7931021" y="3048606"/>
            <a:ext cx="279918" cy="4503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FCED7D0-1D5A-4D9C-9F03-DFD9E717547E}"/>
              </a:ext>
            </a:extLst>
          </p:cNvPr>
          <p:cNvSpPr txBox="1"/>
          <p:nvPr/>
        </p:nvSpPr>
        <p:spPr>
          <a:xfrm>
            <a:off x="8107051" y="2185977"/>
            <a:ext cx="3844212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It would be easier to understand if the </a:t>
            </a:r>
            <a:r>
              <a:rPr lang="en-GB" dirty="0" err="1"/>
              <a:t>start_time</a:t>
            </a:r>
            <a:r>
              <a:rPr lang="en-GB" dirty="0"/>
              <a:t> and </a:t>
            </a:r>
            <a:r>
              <a:rPr lang="en-GB" dirty="0" err="1"/>
              <a:t>end_time</a:t>
            </a:r>
            <a:r>
              <a:rPr lang="en-GB" dirty="0"/>
              <a:t> </a:t>
            </a:r>
            <a:r>
              <a:rPr lang="en-GB" b="1" dirty="0"/>
              <a:t>columns were next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6482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22C687D3-6638-4BC1-A01D-EE0E6F89A9B4}"/>
              </a:ext>
            </a:extLst>
          </p:cNvPr>
          <p:cNvSpPr/>
          <p:nvPr/>
        </p:nvSpPr>
        <p:spPr>
          <a:xfrm>
            <a:off x="5369022" y="2944125"/>
            <a:ext cx="1455292" cy="839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2A8ED-4E5C-414A-9282-681B965B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me…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371D11-6355-42EF-B6E5-E4AA32040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747621"/>
              </p:ext>
            </p:extLst>
          </p:nvPr>
        </p:nvGraphicFramePr>
        <p:xfrm>
          <a:off x="90860" y="2344780"/>
          <a:ext cx="5831632" cy="2009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52324">
                  <a:extLst>
                    <a:ext uri="{9D8B030D-6E8A-4147-A177-3AD203B41FA5}">
                      <a16:colId xmlns:a16="http://schemas.microsoft.com/office/drawing/2014/main" val="1456148583"/>
                    </a:ext>
                  </a:extLst>
                </a:gridCol>
                <a:gridCol w="1249636">
                  <a:extLst>
                    <a:ext uri="{9D8B030D-6E8A-4147-A177-3AD203B41FA5}">
                      <a16:colId xmlns:a16="http://schemas.microsoft.com/office/drawing/2014/main" val="2983396293"/>
                    </a:ext>
                  </a:extLst>
                </a:gridCol>
                <a:gridCol w="1052324">
                  <a:extLst>
                    <a:ext uri="{9D8B030D-6E8A-4147-A177-3AD203B41FA5}">
                      <a16:colId xmlns:a16="http://schemas.microsoft.com/office/drawing/2014/main" val="1745705582"/>
                    </a:ext>
                  </a:extLst>
                </a:gridCol>
                <a:gridCol w="1052324">
                  <a:extLst>
                    <a:ext uri="{9D8B030D-6E8A-4147-A177-3AD203B41FA5}">
                      <a16:colId xmlns:a16="http://schemas.microsoft.com/office/drawing/2014/main" val="328114761"/>
                    </a:ext>
                  </a:extLst>
                </a:gridCol>
                <a:gridCol w="1425024">
                  <a:extLst>
                    <a:ext uri="{9D8B030D-6E8A-4147-A177-3AD203B41FA5}">
                      <a16:colId xmlns:a16="http://schemas.microsoft.com/office/drawing/2014/main" val="4156174304"/>
                    </a:ext>
                  </a:extLst>
                </a:gridCol>
              </a:tblGrid>
              <a:tr h="4018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end_time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old_title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start_time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33759"/>
                  </a:ext>
                </a:extLst>
              </a:tr>
              <a:tr h="4018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13:06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44467   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1A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12:30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40233"/>
                  </a:ext>
                </a:extLst>
              </a:tr>
              <a:tr h="4018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02:56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29/09/2021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2B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21:18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92125"/>
                  </a:ext>
                </a:extLst>
              </a:tr>
              <a:tr h="4018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23:53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44,469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3C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14:09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707467"/>
                  </a:ext>
                </a:extLst>
              </a:tr>
              <a:tr h="4018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16:04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44,470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4D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21:49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35755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45B4D9B-ED5D-4403-BA64-2991FA21B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83014"/>
              </p:ext>
            </p:extLst>
          </p:nvPr>
        </p:nvGraphicFramePr>
        <p:xfrm>
          <a:off x="6964412" y="2344780"/>
          <a:ext cx="4963886" cy="20093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54276">
                  <a:extLst>
                    <a:ext uri="{9D8B030D-6E8A-4147-A177-3AD203B41FA5}">
                      <a16:colId xmlns:a16="http://schemas.microsoft.com/office/drawing/2014/main" val="328114761"/>
                    </a:ext>
                  </a:extLst>
                </a:gridCol>
                <a:gridCol w="1278377">
                  <a:extLst>
                    <a:ext uri="{9D8B030D-6E8A-4147-A177-3AD203B41FA5}">
                      <a16:colId xmlns:a16="http://schemas.microsoft.com/office/drawing/2014/main" val="385526226"/>
                    </a:ext>
                  </a:extLst>
                </a:gridCol>
                <a:gridCol w="1203566">
                  <a:extLst>
                    <a:ext uri="{9D8B030D-6E8A-4147-A177-3AD203B41FA5}">
                      <a16:colId xmlns:a16="http://schemas.microsoft.com/office/drawing/2014/main" val="4156174304"/>
                    </a:ext>
                  </a:extLst>
                </a:gridCol>
                <a:gridCol w="1427667">
                  <a:extLst>
                    <a:ext uri="{9D8B030D-6E8A-4147-A177-3AD203B41FA5}">
                      <a16:colId xmlns:a16="http://schemas.microsoft.com/office/drawing/2014/main" val="1995586255"/>
                    </a:ext>
                  </a:extLst>
                </a:gridCol>
              </a:tblGrid>
              <a:tr h="30728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date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err="1">
                          <a:effectLst/>
                        </a:rPr>
                        <a:t>start_time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err="1">
                          <a:effectLst/>
                        </a:rPr>
                        <a:t>end_time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33759"/>
                  </a:ext>
                </a:extLst>
              </a:tr>
              <a:tr h="4255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28/9/2021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12:30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13:06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140233"/>
                  </a:ext>
                </a:extLst>
              </a:tr>
              <a:tr h="4255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2B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29/09/2021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21:18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02:56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2892125"/>
                  </a:ext>
                </a:extLst>
              </a:tr>
              <a:tr h="4255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3C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 30/9/2021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14:09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23:53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83707467"/>
                  </a:ext>
                </a:extLst>
              </a:tr>
              <a:tr h="42551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4D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1/10/2021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21:49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16:04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13575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120236B-44A3-4D43-94D2-5421D43920DF}"/>
              </a:ext>
            </a:extLst>
          </p:cNvPr>
          <p:cNvSpPr txBox="1"/>
          <p:nvPr/>
        </p:nvSpPr>
        <p:spPr>
          <a:xfrm>
            <a:off x="2919822" y="5037317"/>
            <a:ext cx="6526533" cy="132802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dirty="0"/>
              <a:t>This lesson will show you </a:t>
            </a:r>
            <a:r>
              <a:rPr lang="en-US" sz="2400" b="1" dirty="0"/>
              <a:t>how to manipulate columns of data</a:t>
            </a:r>
            <a:r>
              <a:rPr lang="en-US" sz="2400" dirty="0"/>
              <a:t>, which will make any analysis easier to complete and less prone to errors.</a:t>
            </a:r>
          </a:p>
        </p:txBody>
      </p:sp>
    </p:spTree>
    <p:extLst>
      <p:ext uri="{BB962C8B-B14F-4D97-AF65-F5344CB8AC3E}">
        <p14:creationId xmlns:p14="http://schemas.microsoft.com/office/powerpoint/2010/main" val="125645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0D69-9991-4E3E-AC86-31AE9ADC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CF5AA-21F6-4442-B0D7-2E7124F8AFD6}"/>
              </a:ext>
            </a:extLst>
          </p:cNvPr>
          <p:cNvSpPr txBox="1"/>
          <p:nvPr/>
        </p:nvSpPr>
        <p:spPr>
          <a:xfrm>
            <a:off x="2709169" y="2619706"/>
            <a:ext cx="6773662" cy="2434709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4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endParaRPr lang="en-GB" sz="4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4400" dirty="0">
                <a:ea typeface="Calibri" panose="020F0502020204030204" pitchFamily="34" charset="0"/>
                <a:cs typeface="Times New Roman" panose="02020603050405020304" pitchFamily="18" charset="0"/>
              </a:rPr>
              <a:t>To choose some of the columns from a dataset</a:t>
            </a:r>
            <a:endParaRPr lang="en-GB" sz="1800" dirty="0">
              <a:effectLst/>
              <a:ea typeface="Calibri" panose="020F050202020403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22556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A8ED-4E5C-414A-9282-681B965B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me…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43588-D11B-414F-850D-BA670DD47756}"/>
              </a:ext>
            </a:extLst>
          </p:cNvPr>
          <p:cNvSpPr txBox="1"/>
          <p:nvPr/>
        </p:nvSpPr>
        <p:spPr>
          <a:xfrm>
            <a:off x="0" y="1741692"/>
            <a:ext cx="810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ea typeface="Calibri" panose="020F0502020204030204" pitchFamily="34" charset="0"/>
                <a:cs typeface="Times New Roman (Body CS)"/>
              </a:rPr>
              <a:t>Here is an example of selecting columns. </a:t>
            </a:r>
            <a:endParaRPr lang="en-GB" sz="1800" dirty="0">
              <a:effectLst/>
              <a:ea typeface="Calibri" panose="020F0502020204030204" pitchFamily="34" charset="0"/>
              <a:cs typeface="Times New Roman (Body CS)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F9688B-74D7-44B9-9E12-863AA279E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56150"/>
              </p:ext>
            </p:extLst>
          </p:nvPr>
        </p:nvGraphicFramePr>
        <p:xfrm>
          <a:off x="2564362" y="2129370"/>
          <a:ext cx="7063275" cy="1408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401">
                  <a:extLst>
                    <a:ext uri="{9D8B030D-6E8A-4147-A177-3AD203B41FA5}">
                      <a16:colId xmlns:a16="http://schemas.microsoft.com/office/drawing/2014/main" val="417206296"/>
                    </a:ext>
                  </a:extLst>
                </a:gridCol>
                <a:gridCol w="1256097">
                  <a:extLst>
                    <a:ext uri="{9D8B030D-6E8A-4147-A177-3AD203B41FA5}">
                      <a16:colId xmlns:a16="http://schemas.microsoft.com/office/drawing/2014/main" val="1444639140"/>
                    </a:ext>
                  </a:extLst>
                </a:gridCol>
                <a:gridCol w="1266259">
                  <a:extLst>
                    <a:ext uri="{9D8B030D-6E8A-4147-A177-3AD203B41FA5}">
                      <a16:colId xmlns:a16="http://schemas.microsoft.com/office/drawing/2014/main" val="1714510449"/>
                    </a:ext>
                  </a:extLst>
                </a:gridCol>
                <a:gridCol w="1266259">
                  <a:extLst>
                    <a:ext uri="{9D8B030D-6E8A-4147-A177-3AD203B41FA5}">
                      <a16:colId xmlns:a16="http://schemas.microsoft.com/office/drawing/2014/main" val="3697898652"/>
                    </a:ext>
                  </a:extLst>
                </a:gridCol>
                <a:gridCol w="1266259">
                  <a:extLst>
                    <a:ext uri="{9D8B030D-6E8A-4147-A177-3AD203B41FA5}">
                      <a16:colId xmlns:a16="http://schemas.microsoft.com/office/drawing/2014/main" val="113148762"/>
                    </a:ext>
                  </a:extLst>
                </a:gridCol>
              </a:tblGrid>
              <a:tr h="2561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address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price_2017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price_2018</a:t>
                      </a:r>
                      <a:endParaRPr lang="en-US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price_2019</a:t>
                      </a:r>
                      <a:endParaRPr lang="en-US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price_2020</a:t>
                      </a:r>
                      <a:endParaRPr lang="en-US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9152"/>
                  </a:ext>
                </a:extLst>
              </a:tr>
              <a:tr h="3258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5 Little Gardens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       50,000 </a:t>
                      </a:r>
                      <a:endParaRPr lang="en-GB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     55,000 </a:t>
                      </a:r>
                      <a:endParaRPr lang="en-GB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     60,500 </a:t>
                      </a:r>
                      <a:endParaRPr lang="en-GB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     66,550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438645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17 Cherry Tree Lane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        65,000 </a:t>
                      </a:r>
                      <a:endParaRPr lang="en-GB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    71,500 </a:t>
                      </a:r>
                      <a:endParaRPr lang="en-GB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    78,650 </a:t>
                      </a:r>
                      <a:endParaRPr lang="en-GB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     86,515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86180"/>
                  </a:ext>
                </a:extLst>
              </a:tr>
              <a:tr h="43651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42 Granny Clarks Wynd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     100,000 </a:t>
                      </a:r>
                      <a:endParaRPr lang="en-GB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 110,000 </a:t>
                      </a:r>
                      <a:endParaRPr lang="en-GB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 121,000 </a:t>
                      </a:r>
                      <a:endParaRPr lang="en-GB" sz="16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  133,100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46647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6782A09C-CD03-4571-9BFE-84A19132E038}"/>
              </a:ext>
            </a:extLst>
          </p:cNvPr>
          <p:cNvSpPr/>
          <p:nvPr/>
        </p:nvSpPr>
        <p:spPr>
          <a:xfrm rot="5400000">
            <a:off x="5391618" y="3173593"/>
            <a:ext cx="1408760" cy="2389149"/>
          </a:xfrm>
          <a:prstGeom prst="rightArrow">
            <a:avLst>
              <a:gd name="adj1" fmla="val 70616"/>
              <a:gd name="adj2" fmla="val 3619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en-US" dirty="0"/>
              <a:t>Select 'address' and 'price_2020'</a:t>
            </a:r>
            <a:r>
              <a:rPr lang="en-US" b="1" dirty="0"/>
              <a:t> </a:t>
            </a:r>
            <a:r>
              <a:rPr lang="en-US" dirty="0"/>
              <a:t>columns 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18859F-A828-458B-951A-AE72961B2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96703"/>
              </p:ext>
            </p:extLst>
          </p:nvPr>
        </p:nvGraphicFramePr>
        <p:xfrm>
          <a:off x="4364001" y="5198203"/>
          <a:ext cx="3274660" cy="1408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401">
                  <a:extLst>
                    <a:ext uri="{9D8B030D-6E8A-4147-A177-3AD203B41FA5}">
                      <a16:colId xmlns:a16="http://schemas.microsoft.com/office/drawing/2014/main" val="417206296"/>
                    </a:ext>
                  </a:extLst>
                </a:gridCol>
                <a:gridCol w="1266259">
                  <a:extLst>
                    <a:ext uri="{9D8B030D-6E8A-4147-A177-3AD203B41FA5}">
                      <a16:colId xmlns:a16="http://schemas.microsoft.com/office/drawing/2014/main" val="113148762"/>
                    </a:ext>
                  </a:extLst>
                </a:gridCol>
              </a:tblGrid>
              <a:tr h="2561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address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price_2020</a:t>
                      </a:r>
                      <a:endParaRPr lang="en-US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59152"/>
                  </a:ext>
                </a:extLst>
              </a:tr>
              <a:tr h="32587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5 Little Gardens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     66,550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438645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17 Cherry Tree Lane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     86,515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86180"/>
                  </a:ext>
                </a:extLst>
              </a:tr>
              <a:tr h="43651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42 Granny Clarks Wynd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  133,100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46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33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F85A68-2361-49D0-83E2-E35D0CD0B6F1}"/>
              </a:ext>
            </a:extLst>
          </p:cNvPr>
          <p:cNvSpPr/>
          <p:nvPr/>
        </p:nvSpPr>
        <p:spPr>
          <a:xfrm>
            <a:off x="8182947" y="464282"/>
            <a:ext cx="3744361" cy="11032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8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endParaRPr lang="en-GB" sz="1800" b="1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choose some of the columns from a dataset</a:t>
            </a:r>
            <a:endParaRPr lang="en-GB" sz="9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BCC07-8BBB-4DFB-90E6-13649D464CE2}"/>
              </a:ext>
            </a:extLst>
          </p:cNvPr>
          <p:cNvSpPr txBox="1"/>
          <p:nvPr/>
        </p:nvSpPr>
        <p:spPr>
          <a:xfrm>
            <a:off x="279919" y="1942714"/>
            <a:ext cx="883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Select the name of the river and its length (km) from this dataset. </a:t>
            </a:r>
            <a:endParaRPr lang="en-GB" sz="24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CB0142-7D9E-4BB7-9493-21738F17A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084108"/>
              </p:ext>
            </p:extLst>
          </p:nvPr>
        </p:nvGraphicFramePr>
        <p:xfrm>
          <a:off x="279919" y="2656404"/>
          <a:ext cx="5421085" cy="3016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832">
                  <a:extLst>
                    <a:ext uri="{9D8B030D-6E8A-4147-A177-3AD203B41FA5}">
                      <a16:colId xmlns:a16="http://schemas.microsoft.com/office/drawing/2014/main" val="3132965274"/>
                    </a:ext>
                  </a:extLst>
                </a:gridCol>
                <a:gridCol w="2211355">
                  <a:extLst>
                    <a:ext uri="{9D8B030D-6E8A-4147-A177-3AD203B41FA5}">
                      <a16:colId xmlns:a16="http://schemas.microsoft.com/office/drawing/2014/main" val="1303919383"/>
                    </a:ext>
                  </a:extLst>
                </a:gridCol>
                <a:gridCol w="1492898">
                  <a:extLst>
                    <a:ext uri="{9D8B030D-6E8A-4147-A177-3AD203B41FA5}">
                      <a16:colId xmlns:a16="http://schemas.microsoft.com/office/drawing/2014/main" val="3663095880"/>
                    </a:ext>
                  </a:extLst>
                </a:gridCol>
              </a:tblGrid>
              <a:tr h="4309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river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start_point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length_km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957687"/>
                  </a:ext>
                </a:extLst>
              </a:tr>
              <a:tr h="4309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Tay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Ben Lui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188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93393"/>
                  </a:ext>
                </a:extLst>
              </a:tr>
              <a:tr h="4309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Spey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Loch Spey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172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62519"/>
                  </a:ext>
                </a:extLst>
              </a:tr>
              <a:tr h="4309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Clyde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Lowther Hill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170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648747"/>
                  </a:ext>
                </a:extLst>
              </a:tr>
              <a:tr h="4309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Forth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Loch Ard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47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888511"/>
                  </a:ext>
                </a:extLst>
              </a:tr>
              <a:tr h="4309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Nith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Enoch Hill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114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215078"/>
                  </a:ext>
                </a:extLst>
              </a:tr>
              <a:tr h="4309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Tweed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Tweeds Well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156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64536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CBAC037-FC72-4A79-BC57-AAE303D26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782998"/>
              </p:ext>
            </p:extLst>
          </p:nvPr>
        </p:nvGraphicFramePr>
        <p:xfrm>
          <a:off x="8450262" y="2656404"/>
          <a:ext cx="3209730" cy="3016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832">
                  <a:extLst>
                    <a:ext uri="{9D8B030D-6E8A-4147-A177-3AD203B41FA5}">
                      <a16:colId xmlns:a16="http://schemas.microsoft.com/office/drawing/2014/main" val="3132965274"/>
                    </a:ext>
                  </a:extLst>
                </a:gridCol>
                <a:gridCol w="1492898">
                  <a:extLst>
                    <a:ext uri="{9D8B030D-6E8A-4147-A177-3AD203B41FA5}">
                      <a16:colId xmlns:a16="http://schemas.microsoft.com/office/drawing/2014/main" val="3663095880"/>
                    </a:ext>
                  </a:extLst>
                </a:gridCol>
              </a:tblGrid>
              <a:tr h="4309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river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length_km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957687"/>
                  </a:ext>
                </a:extLst>
              </a:tr>
              <a:tr h="4309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Tay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188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93393"/>
                  </a:ext>
                </a:extLst>
              </a:tr>
              <a:tr h="4309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Spey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172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62519"/>
                  </a:ext>
                </a:extLst>
              </a:tr>
              <a:tr h="4309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Clyde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170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648747"/>
                  </a:ext>
                </a:extLst>
              </a:tr>
              <a:tr h="4309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Forth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47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888511"/>
                  </a:ext>
                </a:extLst>
              </a:tr>
              <a:tr h="4309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Nith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114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215078"/>
                  </a:ext>
                </a:extLst>
              </a:tr>
              <a:tr h="4309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Tweed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156 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645361"/>
                  </a:ext>
                </a:extLst>
              </a:tr>
            </a:tbl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id="{F2CBD272-2657-4D0A-8C4C-91318356D8E7}"/>
              </a:ext>
            </a:extLst>
          </p:cNvPr>
          <p:cNvSpPr/>
          <p:nvPr/>
        </p:nvSpPr>
        <p:spPr>
          <a:xfrm>
            <a:off x="6096000" y="3685592"/>
            <a:ext cx="2086947" cy="1259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Select ‘river’ and ‘length_km’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1253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_POWERPOINT_LESSON_TEMPLATE.docx" id="{C9ED7C33-DC77-4FA5-86DD-0A034F8A2FB7}" vid="{358AFC5C-2C86-4A96-95F1-D4B4C4DB4B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030EE94CCDFA4C88D8D33A29A81B8D" ma:contentTypeVersion="11" ma:contentTypeDescription="Create a new document." ma:contentTypeScope="" ma:versionID="98aef29cb8176f72c0e9e7cecfed2d21">
  <xsd:schema xmlns:xsd="http://www.w3.org/2001/XMLSchema" xmlns:xs="http://www.w3.org/2001/XMLSchema" xmlns:p="http://schemas.microsoft.com/office/2006/metadata/properties" xmlns:ns2="4297454b-9d9d-4311-9194-cdf6c01c0e73" targetNamespace="http://schemas.microsoft.com/office/2006/metadata/properties" ma:root="true" ma:fieldsID="a761e8550470d16bb342baae9d7e143c" ns2:_="">
    <xsd:import namespace="4297454b-9d9d-4311-9194-cdf6c01c0e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7454b-9d9d-4311-9194-cdf6c01c0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67166D-247E-415D-9DA0-A2CFEDAF39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97454b-9d9d-4311-9194-cdf6c01c0e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4F55CF-142F-4BED-8679-60542D3DE2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E9DB8A-6628-413F-BA4F-19B2DD611012}">
  <ds:schemaRefs>
    <ds:schemaRef ds:uri="http://schemas.microsoft.com/office/2006/documentManagement/types"/>
    <ds:schemaRef ds:uri="4297454b-9d9d-4311-9194-cdf6c01c0e73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1566</Words>
  <Application>Microsoft Macintosh PowerPoint</Application>
  <PresentationFormat>Widescreen</PresentationFormat>
  <Paragraphs>515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source sans pro</vt:lpstr>
      <vt:lpstr>1_Office Theme</vt:lpstr>
      <vt:lpstr>Manipulating dataset columns in Excel</vt:lpstr>
      <vt:lpstr>Learning intentions</vt:lpstr>
      <vt:lpstr>Background</vt:lpstr>
      <vt:lpstr>Why this is important?</vt:lpstr>
      <vt:lpstr>Show me…</vt:lpstr>
      <vt:lpstr>Show me…</vt:lpstr>
      <vt:lpstr>Definition</vt:lpstr>
      <vt:lpstr>Show me…</vt:lpstr>
      <vt:lpstr>Example</vt:lpstr>
      <vt:lpstr>How to Select in Excel</vt:lpstr>
      <vt:lpstr>Select in Excel</vt:lpstr>
      <vt:lpstr>Select in Excel</vt:lpstr>
      <vt:lpstr>Your turn…</vt:lpstr>
      <vt:lpstr>Your turn…</vt:lpstr>
      <vt:lpstr>Next steps</vt:lpstr>
      <vt:lpstr>Definition</vt:lpstr>
      <vt:lpstr>Show me…</vt:lpstr>
      <vt:lpstr>Example</vt:lpstr>
      <vt:lpstr>Your turn…</vt:lpstr>
      <vt:lpstr>Your turn…</vt:lpstr>
      <vt:lpstr>How to Reorder in Excel</vt:lpstr>
      <vt:lpstr>Reorder in Excel</vt:lpstr>
      <vt:lpstr>Reorder in Excel</vt:lpstr>
      <vt:lpstr>Next steps</vt:lpstr>
      <vt:lpstr>Definition</vt:lpstr>
      <vt:lpstr>Show me…</vt:lpstr>
      <vt:lpstr>Show me…</vt:lpstr>
      <vt:lpstr>Example</vt:lpstr>
      <vt:lpstr>How to Reformat in Excel</vt:lpstr>
      <vt:lpstr>Reformat in Excel</vt:lpstr>
      <vt:lpstr>Next steps</vt:lpstr>
      <vt:lpstr>Additional information</vt:lpstr>
      <vt:lpstr>Learning checklist</vt:lpstr>
      <vt:lpstr>How you can use this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Nylk</dc:creator>
  <cp:lastModifiedBy>John Bell</cp:lastModifiedBy>
  <cp:revision>9</cp:revision>
  <dcterms:created xsi:type="dcterms:W3CDTF">2021-04-26T06:41:53Z</dcterms:created>
  <dcterms:modified xsi:type="dcterms:W3CDTF">2021-11-10T11:24:52Z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0x010100C4030EE94CCDFA4C88D8D33A29A81B8D</vt:lpwstr>
  </property>
</Properties>
</file>