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3" r:id="rId2"/>
    <p:sldId id="257" r:id="rId3"/>
    <p:sldId id="291" r:id="rId4"/>
    <p:sldId id="292" r:id="rId5"/>
    <p:sldId id="293" r:id="rId6"/>
    <p:sldId id="294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39607-CE06-4719-8105-0AE8900AD359}" v="64" dt="2022-06-26T03:30:33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dar Ronen" userId="5e458aa3b9edf36c" providerId="LiveId" clId="{ECE39607-CE06-4719-8105-0AE8900AD359}"/>
    <pc:docChg chg="custSel addSld delSld modSld">
      <pc:chgData name="Hadar Ronen" userId="5e458aa3b9edf36c" providerId="LiveId" clId="{ECE39607-CE06-4719-8105-0AE8900AD359}" dt="2022-06-26T03:30:33.467" v="189"/>
      <pc:docMkLst>
        <pc:docMk/>
      </pc:docMkLst>
      <pc:sldChg chg="addSp delSp modSp mod modTransition modAnim">
        <pc:chgData name="Hadar Ronen" userId="5e458aa3b9edf36c" providerId="LiveId" clId="{ECE39607-CE06-4719-8105-0AE8900AD359}" dt="2022-06-26T03:30:33.467" v="189"/>
        <pc:sldMkLst>
          <pc:docMk/>
          <pc:sldMk cId="3992399252" sldId="257"/>
        </pc:sldMkLst>
        <pc:spChg chg="mod">
          <ac:chgData name="Hadar Ronen" userId="5e458aa3b9edf36c" providerId="LiveId" clId="{ECE39607-CE06-4719-8105-0AE8900AD359}" dt="2022-06-26T02:33:25.990" v="40"/>
          <ac:spMkLst>
            <pc:docMk/>
            <pc:sldMk cId="3992399252" sldId="257"/>
            <ac:spMk id="19" creationId="{AFA73A22-D592-4617-BE73-A365B2637A02}"/>
          </ac:spMkLst>
        </pc:spChg>
        <pc:spChg chg="mod">
          <ac:chgData name="Hadar Ronen" userId="5e458aa3b9edf36c" providerId="LiveId" clId="{ECE39607-CE06-4719-8105-0AE8900AD359}" dt="2022-06-26T02:33:35.643" v="41"/>
          <ac:spMkLst>
            <pc:docMk/>
            <pc:sldMk cId="3992399252" sldId="257"/>
            <ac:spMk id="20" creationId="{00042EED-ACE1-4C27-A95B-8AA27D47E44C}"/>
          </ac:spMkLst>
        </pc:spChg>
        <pc:picChg chg="del">
          <ac:chgData name="Hadar Ronen" userId="5e458aa3b9edf36c" providerId="LiveId" clId="{ECE39607-CE06-4719-8105-0AE8900AD359}" dt="2022-06-26T02:32:21.945" v="0"/>
          <ac:picMkLst>
            <pc:docMk/>
            <pc:sldMk cId="3992399252" sldId="257"/>
            <ac:picMk id="2" creationId="{83C709A8-0AF7-CF2C-4689-CAE139F8616E}"/>
          </ac:picMkLst>
        </pc:picChg>
        <pc:picChg chg="add del mod">
          <ac:chgData name="Hadar Ronen" userId="5e458aa3b9edf36c" providerId="LiveId" clId="{ECE39607-CE06-4719-8105-0AE8900AD359}" dt="2022-06-26T03:18:15.117" v="188"/>
          <ac:picMkLst>
            <pc:docMk/>
            <pc:sldMk cId="3992399252" sldId="257"/>
            <ac:picMk id="3" creationId="{34E071CA-4AD5-641D-7606-1ABC657E8D65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3992399252" sldId="257"/>
            <ac:picMk id="4" creationId="{72A7F259-AF76-11BC-A24C-DD28F708F65C}"/>
          </ac:picMkLst>
        </pc:picChg>
      </pc:sldChg>
      <pc:sldChg chg="delSp del modTransition modAnim">
        <pc:chgData name="Hadar Ronen" userId="5e458aa3b9edf36c" providerId="LiveId" clId="{ECE39607-CE06-4719-8105-0AE8900AD359}" dt="2022-06-26T02:33:59.256" v="43" actId="47"/>
        <pc:sldMkLst>
          <pc:docMk/>
          <pc:sldMk cId="0" sldId="279"/>
        </pc:sldMkLst>
        <pc:picChg chg="del">
          <ac:chgData name="Hadar Ronen" userId="5e458aa3b9edf36c" providerId="LiveId" clId="{ECE39607-CE06-4719-8105-0AE8900AD359}" dt="2022-06-26T02:32:21.945" v="0"/>
          <ac:picMkLst>
            <pc:docMk/>
            <pc:sldMk cId="0" sldId="279"/>
            <ac:picMk id="6" creationId="{B35F5D61-5DD7-E0DF-E755-DB1ADB6008D6}"/>
          </ac:picMkLst>
        </pc:picChg>
      </pc:sldChg>
      <pc:sldChg chg="addSp delSp modSp mod modTransition modAnim">
        <pc:chgData name="Hadar Ronen" userId="5e458aa3b9edf36c" providerId="LiveId" clId="{ECE39607-CE06-4719-8105-0AE8900AD359}" dt="2022-06-26T03:30:33.467" v="189"/>
        <pc:sldMkLst>
          <pc:docMk/>
          <pc:sldMk cId="135073852" sldId="283"/>
        </pc:sldMkLst>
        <pc:spChg chg="mod">
          <ac:chgData name="Hadar Ronen" userId="5e458aa3b9edf36c" providerId="LiveId" clId="{ECE39607-CE06-4719-8105-0AE8900AD359}" dt="2022-06-26T02:32:39.512" v="21" actId="20577"/>
          <ac:spMkLst>
            <pc:docMk/>
            <pc:sldMk cId="135073852" sldId="283"/>
            <ac:spMk id="11" creationId="{CA491ECA-0BA3-4DAF-81F1-EA40B35816DB}"/>
          </ac:spMkLst>
        </pc:spChg>
        <pc:spChg chg="mod">
          <ac:chgData name="Hadar Ronen" userId="5e458aa3b9edf36c" providerId="LiveId" clId="{ECE39607-CE06-4719-8105-0AE8900AD359}" dt="2022-06-26T02:33:12.992" v="39" actId="20577"/>
          <ac:spMkLst>
            <pc:docMk/>
            <pc:sldMk cId="135073852" sldId="283"/>
            <ac:spMk id="15" creationId="{B0A9AFAD-8B06-4368-A587-B2E2F3CA6A9C}"/>
          </ac:spMkLst>
        </pc:spChg>
        <pc:picChg chg="del">
          <ac:chgData name="Hadar Ronen" userId="5e458aa3b9edf36c" providerId="LiveId" clId="{ECE39607-CE06-4719-8105-0AE8900AD359}" dt="2022-06-26T02:32:21.945" v="0"/>
          <ac:picMkLst>
            <pc:docMk/>
            <pc:sldMk cId="135073852" sldId="283"/>
            <ac:picMk id="2" creationId="{F670F826-CE73-A1F2-DB14-D496F8C897D8}"/>
          </ac:picMkLst>
        </pc:picChg>
        <pc:picChg chg="add del mod">
          <ac:chgData name="Hadar Ronen" userId="5e458aa3b9edf36c" providerId="LiveId" clId="{ECE39607-CE06-4719-8105-0AE8900AD359}" dt="2022-06-26T03:18:15.117" v="188"/>
          <ac:picMkLst>
            <pc:docMk/>
            <pc:sldMk cId="135073852" sldId="283"/>
            <ac:picMk id="3" creationId="{616D5710-B986-AADE-6C60-A3B4F6CC1BE1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135073852" sldId="283"/>
            <ac:picMk id="4" creationId="{7523F6BE-7DF9-8618-0C1A-E9E9C5A2C244}"/>
          </ac:picMkLst>
        </pc:picChg>
      </pc:sldChg>
      <pc:sldChg chg="addSp delSp modSp mod modTransition delAnim modAnim">
        <pc:chgData name="Hadar Ronen" userId="5e458aa3b9edf36c" providerId="LiveId" clId="{ECE39607-CE06-4719-8105-0AE8900AD359}" dt="2022-06-26T03:30:33.467" v="189"/>
        <pc:sldMkLst>
          <pc:docMk/>
          <pc:sldMk cId="1901331234" sldId="291"/>
        </pc:sldMkLst>
        <pc:spChg chg="mod topLvl">
          <ac:chgData name="Hadar Ronen" userId="5e458aa3b9edf36c" providerId="LiveId" clId="{ECE39607-CE06-4719-8105-0AE8900AD359}" dt="2022-06-26T02:44:02.942" v="78" actId="164"/>
          <ac:spMkLst>
            <pc:docMk/>
            <pc:sldMk cId="1901331234" sldId="291"/>
            <ac:spMk id="10" creationId="{48277861-6E5D-4481-8A94-D73B889710F0}"/>
          </ac:spMkLst>
        </pc:spChg>
        <pc:spChg chg="mod topLvl">
          <ac:chgData name="Hadar Ronen" userId="5e458aa3b9edf36c" providerId="LiveId" clId="{ECE39607-CE06-4719-8105-0AE8900AD359}" dt="2022-06-26T02:48:39.964" v="128" actId="164"/>
          <ac:spMkLst>
            <pc:docMk/>
            <pc:sldMk cId="1901331234" sldId="291"/>
            <ac:spMk id="12" creationId="{4DBD93B9-9E13-40F9-AF43-83E519726B96}"/>
          </ac:spMkLst>
        </pc:spChg>
        <pc:spChg chg="mod">
          <ac:chgData name="Hadar Ronen" userId="5e458aa3b9edf36c" providerId="LiveId" clId="{ECE39607-CE06-4719-8105-0AE8900AD359}" dt="2022-06-26T02:33:52.749" v="42"/>
          <ac:spMkLst>
            <pc:docMk/>
            <pc:sldMk cId="1901331234" sldId="291"/>
            <ac:spMk id="18" creationId="{0AC1CF15-0E5B-4E5D-80F7-7042F5A758E7}"/>
          </ac:spMkLst>
        </pc:spChg>
        <pc:spChg chg="mod topLvl">
          <ac:chgData name="Hadar Ronen" userId="5e458aa3b9edf36c" providerId="LiveId" clId="{ECE39607-CE06-4719-8105-0AE8900AD359}" dt="2022-06-26T02:48:29.751" v="126" actId="164"/>
          <ac:spMkLst>
            <pc:docMk/>
            <pc:sldMk cId="1901331234" sldId="291"/>
            <ac:spMk id="22" creationId="{9EAE09B5-6A44-43F1-B566-07C2196E8F4F}"/>
          </ac:spMkLst>
        </pc:spChg>
        <pc:grpChg chg="del">
          <ac:chgData name="Hadar Ronen" userId="5e458aa3b9edf36c" providerId="LiveId" clId="{ECE39607-CE06-4719-8105-0AE8900AD359}" dt="2022-06-26T02:43:04.643" v="47" actId="478"/>
          <ac:grpSpMkLst>
            <pc:docMk/>
            <pc:sldMk cId="1901331234" sldId="291"/>
            <ac:grpSpMk id="4" creationId="{FF715AC2-4F54-4DD2-ADC2-844A1472A61D}"/>
          </ac:grpSpMkLst>
        </pc:grpChg>
        <pc:grpChg chg="del">
          <ac:chgData name="Hadar Ronen" userId="5e458aa3b9edf36c" providerId="LiveId" clId="{ECE39607-CE06-4719-8105-0AE8900AD359}" dt="2022-06-26T02:43:54.769" v="77" actId="478"/>
          <ac:grpSpMkLst>
            <pc:docMk/>
            <pc:sldMk cId="1901331234" sldId="291"/>
            <ac:grpSpMk id="11" creationId="{BD2D16C7-D964-3579-D33B-72633E3970F5}"/>
          </ac:grpSpMkLst>
        </pc:grpChg>
        <pc:grpChg chg="del">
          <ac:chgData name="Hadar Ronen" userId="5e458aa3b9edf36c" providerId="LiveId" clId="{ECE39607-CE06-4719-8105-0AE8900AD359}" dt="2022-06-26T02:46:30.123" v="104" actId="478"/>
          <ac:grpSpMkLst>
            <pc:docMk/>
            <pc:sldMk cId="1901331234" sldId="291"/>
            <ac:grpSpMk id="23" creationId="{4B0249D9-7292-954E-E55C-5B4655EFA56A}"/>
          </ac:grpSpMkLst>
        </pc:grpChg>
        <pc:grpChg chg="add mod">
          <ac:chgData name="Hadar Ronen" userId="5e458aa3b9edf36c" providerId="LiveId" clId="{ECE39607-CE06-4719-8105-0AE8900AD359}" dt="2022-06-26T02:44:02.942" v="78" actId="164"/>
          <ac:grpSpMkLst>
            <pc:docMk/>
            <pc:sldMk cId="1901331234" sldId="291"/>
            <ac:grpSpMk id="31" creationId="{6CF31AE5-FE1A-B523-8468-61F8572E8ECC}"/>
          </ac:grpSpMkLst>
        </pc:grpChg>
        <pc:grpChg chg="add mod">
          <ac:chgData name="Hadar Ronen" userId="5e458aa3b9edf36c" providerId="LiveId" clId="{ECE39607-CE06-4719-8105-0AE8900AD359}" dt="2022-06-26T02:48:29.751" v="126" actId="164"/>
          <ac:grpSpMkLst>
            <pc:docMk/>
            <pc:sldMk cId="1901331234" sldId="291"/>
            <ac:grpSpMk id="38" creationId="{5D2F6CE2-83DF-F611-95D4-C3739CB801C5}"/>
          </ac:grpSpMkLst>
        </pc:grpChg>
        <pc:grpChg chg="add mod">
          <ac:chgData name="Hadar Ronen" userId="5e458aa3b9edf36c" providerId="LiveId" clId="{ECE39607-CE06-4719-8105-0AE8900AD359}" dt="2022-06-26T02:48:39.964" v="128" actId="164"/>
          <ac:grpSpMkLst>
            <pc:docMk/>
            <pc:sldMk cId="1901331234" sldId="291"/>
            <ac:grpSpMk id="39" creationId="{75793250-D280-AC3D-B6F8-7CB18CBB8699}"/>
          </ac:grpSpMkLst>
        </pc:grpChg>
        <pc:picChg chg="del topLvl">
          <ac:chgData name="Hadar Ronen" userId="5e458aa3b9edf36c" providerId="LiveId" clId="{ECE39607-CE06-4719-8105-0AE8900AD359}" dt="2022-06-26T02:43:04.643" v="47" actId="478"/>
          <ac:picMkLst>
            <pc:docMk/>
            <pc:sldMk cId="1901331234" sldId="291"/>
            <ac:picMk id="3" creationId="{452AC135-4D9A-4779-4116-0C94FEACD34C}"/>
          </ac:picMkLst>
        </pc:picChg>
        <pc:picChg chg="del topLvl">
          <ac:chgData name="Hadar Ronen" userId="5e458aa3b9edf36c" providerId="LiveId" clId="{ECE39607-CE06-4719-8105-0AE8900AD359}" dt="2022-06-26T02:43:54.769" v="77" actId="478"/>
          <ac:picMkLst>
            <pc:docMk/>
            <pc:sldMk cId="1901331234" sldId="291"/>
            <ac:picMk id="8" creationId="{0DBD0730-E868-3654-076F-293591FE4391}"/>
          </ac:picMkLst>
        </pc:picChg>
        <pc:picChg chg="del topLvl">
          <ac:chgData name="Hadar Ronen" userId="5e458aa3b9edf36c" providerId="LiveId" clId="{ECE39607-CE06-4719-8105-0AE8900AD359}" dt="2022-06-26T02:46:30.123" v="104" actId="478"/>
          <ac:picMkLst>
            <pc:docMk/>
            <pc:sldMk cId="1901331234" sldId="291"/>
            <ac:picMk id="14" creationId="{014599E8-B4E0-029D-2160-DEDF024F53A1}"/>
          </ac:picMkLst>
        </pc:picChg>
        <pc:picChg chg="del">
          <ac:chgData name="Hadar Ronen" userId="5e458aa3b9edf36c" providerId="LiveId" clId="{ECE39607-CE06-4719-8105-0AE8900AD359}" dt="2022-06-26T02:46:24.880" v="103" actId="478"/>
          <ac:picMkLst>
            <pc:docMk/>
            <pc:sldMk cId="1901331234" sldId="291"/>
            <ac:picMk id="21" creationId="{1E684EFB-7809-CD8B-71B5-CBBF084EF19F}"/>
          </ac:picMkLst>
        </pc:picChg>
        <pc:picChg chg="del">
          <ac:chgData name="Hadar Ronen" userId="5e458aa3b9edf36c" providerId="LiveId" clId="{ECE39607-CE06-4719-8105-0AE8900AD359}" dt="2022-06-26T02:32:21.945" v="0"/>
          <ac:picMkLst>
            <pc:docMk/>
            <pc:sldMk cId="1901331234" sldId="291"/>
            <ac:picMk id="24" creationId="{E231DFF5-4D3B-AD17-AA54-39CB905AA45F}"/>
          </ac:picMkLst>
        </pc:picChg>
        <pc:picChg chg="add mod">
          <ac:chgData name="Hadar Ronen" userId="5e458aa3b9edf36c" providerId="LiveId" clId="{ECE39607-CE06-4719-8105-0AE8900AD359}" dt="2022-06-26T02:44:02.942" v="78" actId="164"/>
          <ac:picMkLst>
            <pc:docMk/>
            <pc:sldMk cId="1901331234" sldId="291"/>
            <ac:picMk id="26" creationId="{F48A543B-CFD6-3FA6-D9CB-F5A90823E490}"/>
          </ac:picMkLst>
        </pc:picChg>
        <pc:picChg chg="add mod">
          <ac:chgData name="Hadar Ronen" userId="5e458aa3b9edf36c" providerId="LiveId" clId="{ECE39607-CE06-4719-8105-0AE8900AD359}" dt="2022-06-26T02:48:39.964" v="128" actId="164"/>
          <ac:picMkLst>
            <pc:docMk/>
            <pc:sldMk cId="1901331234" sldId="291"/>
            <ac:picMk id="33" creationId="{8362549B-D997-36AA-C087-9DD2407AFFB2}"/>
          </ac:picMkLst>
        </pc:picChg>
        <pc:picChg chg="add mod">
          <ac:chgData name="Hadar Ronen" userId="5e458aa3b9edf36c" providerId="LiveId" clId="{ECE39607-CE06-4719-8105-0AE8900AD359}" dt="2022-06-26T02:48:29.751" v="126" actId="164"/>
          <ac:picMkLst>
            <pc:docMk/>
            <pc:sldMk cId="1901331234" sldId="291"/>
            <ac:picMk id="35" creationId="{8F26F310-01AE-A096-AC80-354354533AE9}"/>
          </ac:picMkLst>
        </pc:picChg>
        <pc:picChg chg="add mod">
          <ac:chgData name="Hadar Ronen" userId="5e458aa3b9edf36c" providerId="LiveId" clId="{ECE39607-CE06-4719-8105-0AE8900AD359}" dt="2022-06-26T02:48:29.751" v="126" actId="164"/>
          <ac:picMkLst>
            <pc:docMk/>
            <pc:sldMk cId="1901331234" sldId="291"/>
            <ac:picMk id="37" creationId="{5C1DDEDB-9B4F-BFF8-722A-520A979F20CE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1901331234" sldId="291"/>
            <ac:picMk id="40" creationId="{F5C2DAA0-EDD4-2FCF-6B7F-57D37FFF7CBA}"/>
          </ac:picMkLst>
        </pc:picChg>
      </pc:sldChg>
      <pc:sldChg chg="delSp del modTransition modAnim">
        <pc:chgData name="Hadar Ronen" userId="5e458aa3b9edf36c" providerId="LiveId" clId="{ECE39607-CE06-4719-8105-0AE8900AD359}" dt="2022-06-26T02:33:59.796" v="44" actId="47"/>
        <pc:sldMkLst>
          <pc:docMk/>
          <pc:sldMk cId="543951039" sldId="292"/>
        </pc:sldMkLst>
        <pc:picChg chg="del">
          <ac:chgData name="Hadar Ronen" userId="5e458aa3b9edf36c" providerId="LiveId" clId="{ECE39607-CE06-4719-8105-0AE8900AD359}" dt="2022-06-26T02:32:21.945" v="0"/>
          <ac:picMkLst>
            <pc:docMk/>
            <pc:sldMk cId="543951039" sldId="292"/>
            <ac:picMk id="7" creationId="{82FAAF45-53D4-3E3C-B777-0E3363D356A3}"/>
          </ac:picMkLst>
        </pc:picChg>
      </pc:sldChg>
      <pc:sldChg chg="addSp delSp modSp add mod modTransition delAnim modAnim">
        <pc:chgData name="Hadar Ronen" userId="5e458aa3b9edf36c" providerId="LiveId" clId="{ECE39607-CE06-4719-8105-0AE8900AD359}" dt="2022-06-26T03:30:33.467" v="189"/>
        <pc:sldMkLst>
          <pc:docMk/>
          <pc:sldMk cId="3542812528" sldId="292"/>
        </pc:sldMkLst>
        <pc:grpChg chg="mod">
          <ac:chgData name="Hadar Ronen" userId="5e458aa3b9edf36c" providerId="LiveId" clId="{ECE39607-CE06-4719-8105-0AE8900AD359}" dt="2022-06-26T03:00:22.577" v="140" actId="1076"/>
          <ac:grpSpMkLst>
            <pc:docMk/>
            <pc:sldMk cId="3542812528" sldId="292"/>
            <ac:grpSpMk id="31" creationId="{6CF31AE5-FE1A-B523-8468-61F8572E8ECC}"/>
          </ac:grpSpMkLst>
        </pc:grpChg>
        <pc:grpChg chg="del">
          <ac:chgData name="Hadar Ronen" userId="5e458aa3b9edf36c" providerId="LiveId" clId="{ECE39607-CE06-4719-8105-0AE8900AD359}" dt="2022-06-26T02:49:52.315" v="133" actId="478"/>
          <ac:grpSpMkLst>
            <pc:docMk/>
            <pc:sldMk cId="3542812528" sldId="292"/>
            <ac:grpSpMk id="38" creationId="{5D2F6CE2-83DF-F611-95D4-C3739CB801C5}"/>
          </ac:grpSpMkLst>
        </pc:grpChg>
        <pc:grpChg chg="del">
          <ac:chgData name="Hadar Ronen" userId="5e458aa3b9edf36c" providerId="LiveId" clId="{ECE39607-CE06-4719-8105-0AE8900AD359}" dt="2022-06-26T02:49:50.239" v="132" actId="478"/>
          <ac:grpSpMkLst>
            <pc:docMk/>
            <pc:sldMk cId="3542812528" sldId="292"/>
            <ac:grpSpMk id="39" creationId="{75793250-D280-AC3D-B6F8-7CB18CBB8699}"/>
          </ac:grpSpMkLst>
        </pc:grpChg>
        <pc:picChg chg="add mod">
          <ac:chgData name="Hadar Ronen" userId="5e458aa3b9edf36c" providerId="LiveId" clId="{ECE39607-CE06-4719-8105-0AE8900AD359}" dt="2022-06-26T03:00:26.642" v="141" actId="1076"/>
          <ac:picMkLst>
            <pc:docMk/>
            <pc:sldMk cId="3542812528" sldId="292"/>
            <ac:picMk id="3" creationId="{A73A9B87-52C9-39D2-85A9-CB5BDB54D13D}"/>
          </ac:picMkLst>
        </pc:picChg>
        <pc:picChg chg="add del mod">
          <ac:chgData name="Hadar Ronen" userId="5e458aa3b9edf36c" providerId="LiveId" clId="{ECE39607-CE06-4719-8105-0AE8900AD359}" dt="2022-06-26T03:16:33.645" v="181" actId="478"/>
          <ac:picMkLst>
            <pc:docMk/>
            <pc:sldMk cId="3542812528" sldId="292"/>
            <ac:picMk id="5" creationId="{6B76AB4F-2B6F-8FA9-27AD-1EA6545EB82B}"/>
          </ac:picMkLst>
        </pc:picChg>
        <pc:picChg chg="add mod">
          <ac:chgData name="Hadar Ronen" userId="5e458aa3b9edf36c" providerId="LiveId" clId="{ECE39607-CE06-4719-8105-0AE8900AD359}" dt="2022-06-26T03:16:46.265" v="185" actId="1440"/>
          <ac:picMkLst>
            <pc:docMk/>
            <pc:sldMk cId="3542812528" sldId="292"/>
            <ac:picMk id="7" creationId="{F07EACF5-289A-4186-7E6D-267E7F6FC5A9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3542812528" sldId="292"/>
            <ac:picMk id="8" creationId="{E5415E35-734F-028F-A691-95BC693AD926}"/>
          </ac:picMkLst>
        </pc:picChg>
      </pc:sldChg>
      <pc:sldChg chg="addSp delSp modSp add mod modTransition delAnim modAnim">
        <pc:chgData name="Hadar Ronen" userId="5e458aa3b9edf36c" providerId="LiveId" clId="{ECE39607-CE06-4719-8105-0AE8900AD359}" dt="2022-06-26T03:30:33.467" v="189"/>
        <pc:sldMkLst>
          <pc:docMk/>
          <pc:sldMk cId="1162631643" sldId="293"/>
        </pc:sldMkLst>
        <pc:grpChg chg="del">
          <ac:chgData name="Hadar Ronen" userId="5e458aa3b9edf36c" providerId="LiveId" clId="{ECE39607-CE06-4719-8105-0AE8900AD359}" dt="2022-06-26T03:02:20.928" v="150" actId="478"/>
          <ac:grpSpMkLst>
            <pc:docMk/>
            <pc:sldMk cId="1162631643" sldId="293"/>
            <ac:grpSpMk id="31" creationId="{6CF31AE5-FE1A-B523-8468-61F8572E8ECC}"/>
          </ac:grpSpMkLst>
        </pc:grpChg>
        <pc:grpChg chg="del">
          <ac:chgData name="Hadar Ronen" userId="5e458aa3b9edf36c" providerId="LiveId" clId="{ECE39607-CE06-4719-8105-0AE8900AD359}" dt="2022-06-26T03:02:29.783" v="152" actId="478"/>
          <ac:grpSpMkLst>
            <pc:docMk/>
            <pc:sldMk cId="1162631643" sldId="293"/>
            <ac:grpSpMk id="38" creationId="{5D2F6CE2-83DF-F611-95D4-C3739CB801C5}"/>
          </ac:grpSpMkLst>
        </pc:grpChg>
        <pc:grpChg chg="mod">
          <ac:chgData name="Hadar Ronen" userId="5e458aa3b9edf36c" providerId="LiveId" clId="{ECE39607-CE06-4719-8105-0AE8900AD359}" dt="2022-06-26T03:02:26.546" v="151" actId="1076"/>
          <ac:grpSpMkLst>
            <pc:docMk/>
            <pc:sldMk cId="1162631643" sldId="293"/>
            <ac:grpSpMk id="39" creationId="{75793250-D280-AC3D-B6F8-7CB18CBB8699}"/>
          </ac:grpSpMkLst>
        </pc:grpChg>
        <pc:picChg chg="add mod">
          <ac:chgData name="Hadar Ronen" userId="5e458aa3b9edf36c" providerId="LiveId" clId="{ECE39607-CE06-4719-8105-0AE8900AD359}" dt="2022-06-26T03:06:10.304" v="162" actId="1076"/>
          <ac:picMkLst>
            <pc:docMk/>
            <pc:sldMk cId="1162631643" sldId="293"/>
            <ac:picMk id="3" creationId="{FAF70BA2-9470-C3A5-C6CD-2DEEBF7AE57D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1162631643" sldId="293"/>
            <ac:picMk id="4" creationId="{6BEC3734-04F2-8266-EAF2-3F9923FE21B8}"/>
          </ac:picMkLst>
        </pc:picChg>
        <pc:picChg chg="add mod">
          <ac:chgData name="Hadar Ronen" userId="5e458aa3b9edf36c" providerId="LiveId" clId="{ECE39607-CE06-4719-8105-0AE8900AD359}" dt="2022-06-26T03:06:21.516" v="165" actId="1440"/>
          <ac:picMkLst>
            <pc:docMk/>
            <pc:sldMk cId="1162631643" sldId="293"/>
            <ac:picMk id="1026" creationId="{936BE2D2-F5CD-8654-7858-E85E98C35121}"/>
          </ac:picMkLst>
        </pc:picChg>
      </pc:sldChg>
      <pc:sldChg chg="delSp del modTransition modAnim">
        <pc:chgData name="Hadar Ronen" userId="5e458aa3b9edf36c" providerId="LiveId" clId="{ECE39607-CE06-4719-8105-0AE8900AD359}" dt="2022-06-26T02:34:00.283" v="45" actId="47"/>
        <pc:sldMkLst>
          <pc:docMk/>
          <pc:sldMk cId="3703905385" sldId="293"/>
        </pc:sldMkLst>
        <pc:picChg chg="del">
          <ac:chgData name="Hadar Ronen" userId="5e458aa3b9edf36c" providerId="LiveId" clId="{ECE39607-CE06-4719-8105-0AE8900AD359}" dt="2022-06-26T02:32:21.945" v="0"/>
          <ac:picMkLst>
            <pc:docMk/>
            <pc:sldMk cId="3703905385" sldId="293"/>
            <ac:picMk id="14" creationId="{413A4E06-39E6-8F07-EF8E-7889CCFD70B6}"/>
          </ac:picMkLst>
        </pc:picChg>
      </pc:sldChg>
      <pc:sldChg chg="delSp del modTransition modAnim">
        <pc:chgData name="Hadar Ronen" userId="5e458aa3b9edf36c" providerId="LiveId" clId="{ECE39607-CE06-4719-8105-0AE8900AD359}" dt="2022-06-26T02:34:01.233" v="46" actId="47"/>
        <pc:sldMkLst>
          <pc:docMk/>
          <pc:sldMk cId="1580740286" sldId="294"/>
        </pc:sldMkLst>
        <pc:picChg chg="del">
          <ac:chgData name="Hadar Ronen" userId="5e458aa3b9edf36c" providerId="LiveId" clId="{ECE39607-CE06-4719-8105-0AE8900AD359}" dt="2022-06-26T02:32:21.945" v="0"/>
          <ac:picMkLst>
            <pc:docMk/>
            <pc:sldMk cId="1580740286" sldId="294"/>
            <ac:picMk id="14" creationId="{904426C0-564C-745E-C55F-6EC7005727A7}"/>
          </ac:picMkLst>
        </pc:picChg>
      </pc:sldChg>
      <pc:sldChg chg="addSp delSp modSp add mod modTransition delAnim modAnim">
        <pc:chgData name="Hadar Ronen" userId="5e458aa3b9edf36c" providerId="LiveId" clId="{ECE39607-CE06-4719-8105-0AE8900AD359}" dt="2022-06-26T03:30:33.467" v="189"/>
        <pc:sldMkLst>
          <pc:docMk/>
          <pc:sldMk cId="4275008749" sldId="294"/>
        </pc:sldMkLst>
        <pc:grpChg chg="del">
          <ac:chgData name="Hadar Ronen" userId="5e458aa3b9edf36c" providerId="LiveId" clId="{ECE39607-CE06-4719-8105-0AE8900AD359}" dt="2022-06-26T03:06:41.667" v="167" actId="478"/>
          <ac:grpSpMkLst>
            <pc:docMk/>
            <pc:sldMk cId="4275008749" sldId="294"/>
            <ac:grpSpMk id="31" creationId="{6CF31AE5-FE1A-B523-8468-61F8572E8ECC}"/>
          </ac:grpSpMkLst>
        </pc:grpChg>
        <pc:grpChg chg="mod">
          <ac:chgData name="Hadar Ronen" userId="5e458aa3b9edf36c" providerId="LiveId" clId="{ECE39607-CE06-4719-8105-0AE8900AD359}" dt="2022-06-26T03:06:47.433" v="169" actId="1076"/>
          <ac:grpSpMkLst>
            <pc:docMk/>
            <pc:sldMk cId="4275008749" sldId="294"/>
            <ac:grpSpMk id="38" creationId="{5D2F6CE2-83DF-F611-95D4-C3739CB801C5}"/>
          </ac:grpSpMkLst>
        </pc:grpChg>
        <pc:grpChg chg="del">
          <ac:chgData name="Hadar Ronen" userId="5e458aa3b9edf36c" providerId="LiveId" clId="{ECE39607-CE06-4719-8105-0AE8900AD359}" dt="2022-06-26T03:06:42.625" v="168" actId="478"/>
          <ac:grpSpMkLst>
            <pc:docMk/>
            <pc:sldMk cId="4275008749" sldId="294"/>
            <ac:grpSpMk id="39" creationId="{75793250-D280-AC3D-B6F8-7CB18CBB8699}"/>
          </ac:grpSpMkLst>
        </pc:grpChg>
        <pc:picChg chg="add mod">
          <ac:chgData name="Hadar Ronen" userId="5e458aa3b9edf36c" providerId="LiveId" clId="{ECE39607-CE06-4719-8105-0AE8900AD359}" dt="2022-06-26T03:07:43.746" v="174" actId="1076"/>
          <ac:picMkLst>
            <pc:docMk/>
            <pc:sldMk cId="4275008749" sldId="294"/>
            <ac:picMk id="3" creationId="{3315BC9E-7EEF-338D-C965-603CAC64E075}"/>
          </ac:picMkLst>
        </pc:picChg>
        <pc:picChg chg="add mod">
          <ac:chgData name="Hadar Ronen" userId="5e458aa3b9edf36c" providerId="LiveId" clId="{ECE39607-CE06-4719-8105-0AE8900AD359}" dt="2022-06-26T03:15:13.202" v="179" actId="1440"/>
          <ac:picMkLst>
            <pc:docMk/>
            <pc:sldMk cId="4275008749" sldId="294"/>
            <ac:picMk id="5" creationId="{79A100A3-208C-FD07-2BE8-77609EB3267E}"/>
          </ac:picMkLst>
        </pc:picChg>
        <pc:picChg chg="add mod">
          <ac:chgData name="Hadar Ronen" userId="5e458aa3b9edf36c" providerId="LiveId" clId="{ECE39607-CE06-4719-8105-0AE8900AD359}" dt="2022-06-26T03:30:33.467" v="189"/>
          <ac:picMkLst>
            <pc:docMk/>
            <pc:sldMk cId="4275008749" sldId="294"/>
            <ac:picMk id="6" creationId="{A3C228CD-1E31-6886-7FEA-DD46AFD748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839AA-EC32-462D-A7E2-9F984F58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6F1EBD0-2FBF-4C6A-B1BE-960CF5C20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356986-56B6-4EA7-8F09-B6BA0EC4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06022F-C758-4FE4-B40A-8A8B8B95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7CFE86-1FAC-4E38-B2C7-BF2C6E7C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41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FC6658-1BC9-47D3-8D26-6CD46786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008E38-0D01-40B3-A6D6-D33030BE0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40BC44-C09D-432D-A423-540126C0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B7DA59-94C9-493E-9DD6-DDFE0FF2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908839-6EAF-4C17-8E95-5320F008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30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2E497E4-02D9-4B20-826D-0951D9118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3E7C55B-5215-4331-955E-7EE46E55D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FD62C6-7A16-457D-AFBA-890B9BA6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869A51-66F1-42A6-AB7F-ED5E21CA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E56215-5D38-4E4B-A468-2A47978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2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836177-94C4-4322-8B89-4D2B1F91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722CD8-9238-4777-8C23-AB69C4F2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A15FA2-4ACC-44F1-9A87-0582BFCB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300FEE8-1363-4893-8BE9-0F8960E5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23A817D-EEB4-4F3C-9A6C-6CDB3733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61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5676DE-BA02-42A6-B246-E57F5537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46CDED-840B-4C46-8852-54493E745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2281580-64F4-43DA-859B-7ACCEF1E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DD3DF8-A168-4D67-9E90-01A14FC3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9C64C14-85EE-4008-8394-3F3BEF2A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8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EA5DC9-CA20-49C6-A072-76E742E9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AB1D02-176A-4A9F-BC9D-AB6EE858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D2B77F-EB64-40F2-ADF3-E50BB40A7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AC418A-AA88-4162-A632-3B8FBC6E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E4A0D6-ED08-4587-B0CE-09D9BF1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B65919B-03C4-4565-99F8-29A02A67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67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1825A-E87B-4B81-9A4C-FBD58FD9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3BE430-ECB1-40BB-B212-5843E1A5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A020B6E-9200-4DA8-9970-4C063483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042297-43C0-47C5-AC60-427E15888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663D8C-0895-423C-BD0F-B07240BB1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625A829-5DD5-4827-ACEB-20F88272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40DB12F-6564-442A-B27F-AB153E47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A493391-4B21-4087-9D8F-269326E8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05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5056D6-0B1F-41BE-A1FA-C0A6241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E18E3A8-514D-4635-9B75-8AA8469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9419D10-6DB2-4C3E-B415-B72BAF04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DAF89B-B9F4-45DA-9407-087F4565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1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224B754-40CA-4D00-AA3A-46A5B91E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7D06583-FB54-4FD8-AA96-29A4440A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BCCC941-A44F-4DAA-AB7C-3E5C22F5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0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C277FF-F4D8-43AB-B768-3783A8EE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63B980-183D-41BF-9452-4AE9B955A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79F3D8-9A7D-4725-8519-F57461AC6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B561C03-0A01-4D20-9B95-ED2F9630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BF254A-73AD-4DCE-90C3-C61F68FA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5C807C2-7366-4519-9AEC-94618E58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51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CD4405-3093-400A-9E94-41276972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0B32CE4-F813-401E-8EB2-69442AC62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694B96E-359A-4D77-BAE1-EC7D8C828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B39172-E414-47AE-B684-7D7EC171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8A8B30-B9AC-4930-93D6-063215D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9BF9D8-26DB-42C4-B318-C940257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99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3D5C34-1D08-458E-97E8-3A77BACB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6E89F5-AE23-48AC-A5DF-7642D6EB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E15B9E-E5A0-4098-9A2C-1296E6695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844FF92-0C90-4183-897B-52F6FD209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682406-3A6D-44AB-998C-EDDBF7CD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36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sv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 rot="20328943"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FEFADF5-FD24-4290-BCF8-8653E5752B06}"/>
              </a:ext>
            </a:extLst>
          </p:cNvPr>
          <p:cNvGrpSpPr/>
          <p:nvPr/>
        </p:nvGrpSpPr>
        <p:grpSpPr>
          <a:xfrm>
            <a:off x="2400300" y="5382042"/>
            <a:ext cx="7697329" cy="737979"/>
            <a:chOff x="2235200" y="4090367"/>
            <a:chExt cx="7697329" cy="737979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DAF9D0EB-7046-47CE-8FC9-145B393C6B59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CA491ECA-0BA3-4DAF-81F1-EA40B35816DB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0A9AFAD-8B06-4368-A587-B2E2F3CA6A9C}"/>
              </a:ext>
            </a:extLst>
          </p:cNvPr>
          <p:cNvSpPr txBox="1"/>
          <p:nvPr/>
        </p:nvSpPr>
        <p:spPr>
          <a:xfrm>
            <a:off x="4609493" y="6180896"/>
            <a:ext cx="321434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מינון מול יצירתיות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pic>
        <p:nvPicPr>
          <p:cNvPr id="4" name="שמע 3">
            <a:hlinkClick r:id="" action="ppaction://media"/>
            <a:extLst>
              <a:ext uri="{FF2B5EF4-FFF2-40B4-BE49-F238E27FC236}">
                <a16:creationId xmlns:a16="http://schemas.microsoft.com/office/drawing/2014/main" id="{7523F6BE-7DF9-8618-0C1A-E9E9C5A2C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0"/>
    </mc:Choice>
    <mc:Fallback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0D99C230-BE4E-49E4-8EB0-D4B83877A8E6}"/>
              </a:ext>
            </a:extLst>
          </p:cNvPr>
          <p:cNvGrpSpPr/>
          <p:nvPr/>
        </p:nvGrpSpPr>
        <p:grpSpPr>
          <a:xfrm>
            <a:off x="2247335" y="3821055"/>
            <a:ext cx="7697329" cy="737979"/>
            <a:chOff x="2235200" y="4090367"/>
            <a:chExt cx="7697329" cy="737979"/>
          </a:xfrm>
        </p:grpSpPr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1930883-9B45-4A59-B1FD-67ABC273CD7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FA73A22-D592-4617-BE73-A365B2637A02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0042EED-ACE1-4C27-A95B-8AA27D47E44C}"/>
              </a:ext>
            </a:extLst>
          </p:cNvPr>
          <p:cNvSpPr txBox="1"/>
          <p:nvPr/>
        </p:nvSpPr>
        <p:spPr>
          <a:xfrm>
            <a:off x="4456521" y="4619909"/>
            <a:ext cx="32143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מינון מול יצירתיות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שמע 3">
            <a:hlinkClick r:id="" action="ppaction://media"/>
            <a:extLst>
              <a:ext uri="{FF2B5EF4-FFF2-40B4-BE49-F238E27FC236}">
                <a16:creationId xmlns:a16="http://schemas.microsoft.com/office/drawing/2014/main" id="{72A7F259-AF76-11BC-A24C-DD28F708F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9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5018">
        <p159:morph option="byObject"/>
      </p:transition>
    </mc:Choice>
    <mc:Fallback>
      <p:transition spd="slow" advTm="55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6CF31AE5-FE1A-B523-8468-61F8572E8ECC}"/>
              </a:ext>
            </a:extLst>
          </p:cNvPr>
          <p:cNvGrpSpPr/>
          <p:nvPr/>
        </p:nvGrpSpPr>
        <p:grpSpPr>
          <a:xfrm>
            <a:off x="5155198" y="1759351"/>
            <a:ext cx="5073391" cy="914400"/>
            <a:chOff x="5155198" y="1759351"/>
            <a:chExt cx="5073391" cy="91440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8277861-6E5D-4481-8A94-D73B889710F0}"/>
                </a:ext>
              </a:extLst>
            </p:cNvPr>
            <p:cNvSpPr txBox="1"/>
            <p:nvPr/>
          </p:nvSpPr>
          <p:spPr>
            <a:xfrm>
              <a:off x="5155198" y="1997250"/>
              <a:ext cx="4099200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רציונאל</a:t>
              </a:r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לבחירה הצבעונית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גרפיקה 25" descr="אמן נקבה קו מיתאר">
              <a:extLst>
                <a:ext uri="{FF2B5EF4-FFF2-40B4-BE49-F238E27FC236}">
                  <a16:creationId xmlns:a16="http://schemas.microsoft.com/office/drawing/2014/main" id="{F48A543B-CFD6-3FA6-D9CB-F5A90823E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14189" y="1759351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75793250-D280-AC3D-B6F8-7CB18CBB8699}"/>
              </a:ext>
            </a:extLst>
          </p:cNvPr>
          <p:cNvGrpSpPr/>
          <p:nvPr/>
        </p:nvGrpSpPr>
        <p:grpSpPr>
          <a:xfrm>
            <a:off x="1892834" y="3255965"/>
            <a:ext cx="8396080" cy="914400"/>
            <a:chOff x="1892834" y="3255965"/>
            <a:chExt cx="8396080" cy="914400"/>
          </a:xfrm>
        </p:grpSpPr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4DBD93B9-9E13-40F9-AF43-83E519726B96}"/>
                </a:ext>
              </a:extLst>
            </p:cNvPr>
            <p:cNvSpPr txBox="1"/>
            <p:nvPr/>
          </p:nvSpPr>
          <p:spPr>
            <a:xfrm>
              <a:off x="1892834" y="3430168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עקביות וסטנדרטיזציה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גרפיקה 32" descr="ארכיטקטורה קו מיתאר">
              <a:extLst>
                <a:ext uri="{FF2B5EF4-FFF2-40B4-BE49-F238E27FC236}">
                  <a16:creationId xmlns:a16="http://schemas.microsoft.com/office/drawing/2014/main" id="{8362549B-D997-36AA-C087-9DD2407A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74514" y="325596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5D2F6CE2-83DF-F611-95D4-C3739CB801C5}"/>
              </a:ext>
            </a:extLst>
          </p:cNvPr>
          <p:cNvGrpSpPr/>
          <p:nvPr/>
        </p:nvGrpSpPr>
        <p:grpSpPr>
          <a:xfrm>
            <a:off x="1952625" y="4799375"/>
            <a:ext cx="8336289" cy="1027152"/>
            <a:chOff x="1952625" y="4799375"/>
            <a:chExt cx="8336289" cy="1027152"/>
          </a:xfrm>
        </p:grpSpPr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9EAE09B5-6A44-43F1-B566-07C2196E8F4F}"/>
                </a:ext>
              </a:extLst>
            </p:cNvPr>
            <p:cNvSpPr txBox="1"/>
            <p:nvPr/>
          </p:nvSpPr>
          <p:spPr>
            <a:xfrm>
              <a:off x="1952625" y="4879802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מינון ויצירתיות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גרפיקה 34" descr="רולר צבע קו מיתאר">
              <a:extLst>
                <a:ext uri="{FF2B5EF4-FFF2-40B4-BE49-F238E27FC236}">
                  <a16:creationId xmlns:a16="http://schemas.microsoft.com/office/drawing/2014/main" id="{8F26F310-01AE-A096-AC80-354354533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74514" y="4799375"/>
              <a:ext cx="655311" cy="655311"/>
            </a:xfrm>
            <a:prstGeom prst="rect">
              <a:avLst/>
            </a:prstGeom>
          </p:spPr>
        </p:pic>
        <p:pic>
          <p:nvPicPr>
            <p:cNvPr id="37" name="גרפיקה 36" descr="מברשת צבע גדולה קו מיתאר">
              <a:extLst>
                <a:ext uri="{FF2B5EF4-FFF2-40B4-BE49-F238E27FC236}">
                  <a16:creationId xmlns:a16="http://schemas.microsoft.com/office/drawing/2014/main" id="{5C1DDEDB-9B4F-BFF8-722A-520A979F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65014" y="5102627"/>
              <a:ext cx="723900" cy="723900"/>
            </a:xfrm>
            <a:prstGeom prst="rect">
              <a:avLst/>
            </a:prstGeom>
          </p:spPr>
        </p:pic>
      </p:grpSp>
      <p:pic>
        <p:nvPicPr>
          <p:cNvPr id="40" name="שמע 39">
            <a:hlinkClick r:id="" action="ppaction://media"/>
            <a:extLst>
              <a:ext uri="{FF2B5EF4-FFF2-40B4-BE49-F238E27FC236}">
                <a16:creationId xmlns:a16="http://schemas.microsoft.com/office/drawing/2014/main" id="{F5C2DAA0-EDD4-2FCF-6B7F-57D37FFF7C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90"/>
    </mc:Choice>
    <mc:Fallback>
      <p:transition spd="slow" advTm="8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6CF31AE5-FE1A-B523-8468-61F8572E8ECC}"/>
              </a:ext>
            </a:extLst>
          </p:cNvPr>
          <p:cNvGrpSpPr/>
          <p:nvPr/>
        </p:nvGrpSpPr>
        <p:grpSpPr>
          <a:xfrm>
            <a:off x="5165984" y="965061"/>
            <a:ext cx="5073391" cy="914400"/>
            <a:chOff x="5155198" y="1759351"/>
            <a:chExt cx="5073391" cy="91440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8277861-6E5D-4481-8A94-D73B889710F0}"/>
                </a:ext>
              </a:extLst>
            </p:cNvPr>
            <p:cNvSpPr txBox="1"/>
            <p:nvPr/>
          </p:nvSpPr>
          <p:spPr>
            <a:xfrm>
              <a:off x="5155198" y="1997250"/>
              <a:ext cx="4099200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רציונאל</a:t>
              </a:r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לבחירה הצבעונית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גרפיקה 25" descr="אמן נקבה קו מיתאר">
              <a:extLst>
                <a:ext uri="{FF2B5EF4-FFF2-40B4-BE49-F238E27FC236}">
                  <a16:creationId xmlns:a16="http://schemas.microsoft.com/office/drawing/2014/main" id="{F48A543B-CFD6-3FA6-D9CB-F5A90823E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14189" y="1759351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A73A9B87-52C9-39D2-85A9-CB5BDB54D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287" y="2150245"/>
            <a:ext cx="4240327" cy="319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07EACF5-289A-4186-7E6D-267E7F6FC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929" y="2150245"/>
            <a:ext cx="4334446" cy="3295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שמע 7">
            <a:hlinkClick r:id="" action="ppaction://media"/>
            <a:extLst>
              <a:ext uri="{FF2B5EF4-FFF2-40B4-BE49-F238E27FC236}">
                <a16:creationId xmlns:a16="http://schemas.microsoft.com/office/drawing/2014/main" id="{E5415E35-734F-028F-A691-95BC693AD9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81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48"/>
    </mc:Choice>
    <mc:Fallback>
      <p:transition spd="slow" advTm="13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75793250-D280-AC3D-B6F8-7CB18CBB8699}"/>
              </a:ext>
            </a:extLst>
          </p:cNvPr>
          <p:cNvGrpSpPr/>
          <p:nvPr/>
        </p:nvGrpSpPr>
        <p:grpSpPr>
          <a:xfrm>
            <a:off x="2026184" y="1031473"/>
            <a:ext cx="8396080" cy="914400"/>
            <a:chOff x="1892834" y="3255965"/>
            <a:chExt cx="8396080" cy="914400"/>
          </a:xfrm>
        </p:grpSpPr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4DBD93B9-9E13-40F9-AF43-83E519726B96}"/>
                </a:ext>
              </a:extLst>
            </p:cNvPr>
            <p:cNvSpPr txBox="1"/>
            <p:nvPr/>
          </p:nvSpPr>
          <p:spPr>
            <a:xfrm>
              <a:off x="1892834" y="3430168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עקביות וסטנדרטיזציה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גרפיקה 32" descr="ארכיטקטורה קו מיתאר">
              <a:extLst>
                <a:ext uri="{FF2B5EF4-FFF2-40B4-BE49-F238E27FC236}">
                  <a16:creationId xmlns:a16="http://schemas.microsoft.com/office/drawing/2014/main" id="{8362549B-D997-36AA-C087-9DD2407A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74514" y="3255965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FAF70BA2-9470-C3A5-C6CD-2DEEBF7AE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347" y="1294368"/>
            <a:ext cx="3208857" cy="484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18 Visual Project RAG Status Charts with Traffic Light Indicator PowerPoint  Tables Template with Editable icons">
            <a:extLst>
              <a:ext uri="{FF2B5EF4-FFF2-40B4-BE49-F238E27FC236}">
                <a16:creationId xmlns:a16="http://schemas.microsoft.com/office/drawing/2014/main" id="{936BE2D2-F5CD-8654-7858-E85E98C3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194" y="2852742"/>
            <a:ext cx="5596459" cy="314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שמע 3">
            <a:hlinkClick r:id="" action="ppaction://media"/>
            <a:extLst>
              <a:ext uri="{FF2B5EF4-FFF2-40B4-BE49-F238E27FC236}">
                <a16:creationId xmlns:a16="http://schemas.microsoft.com/office/drawing/2014/main" id="{6BEC3734-04F2-8266-EAF2-3F9923FE2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63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33"/>
    </mc:Choice>
    <mc:Fallback>
      <p:transition spd="slow" advTm="28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בחירת צבעים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לדאשבורד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5D2F6CE2-83DF-F611-95D4-C3739CB801C5}"/>
              </a:ext>
            </a:extLst>
          </p:cNvPr>
          <p:cNvGrpSpPr/>
          <p:nvPr/>
        </p:nvGrpSpPr>
        <p:grpSpPr>
          <a:xfrm>
            <a:off x="2038350" y="1112525"/>
            <a:ext cx="8336289" cy="1027152"/>
            <a:chOff x="1952625" y="4799375"/>
            <a:chExt cx="8336289" cy="1027152"/>
          </a:xfrm>
        </p:grpSpPr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9EAE09B5-6A44-43F1-B566-07C2196E8F4F}"/>
                </a:ext>
              </a:extLst>
            </p:cNvPr>
            <p:cNvSpPr txBox="1"/>
            <p:nvPr/>
          </p:nvSpPr>
          <p:spPr>
            <a:xfrm>
              <a:off x="1952625" y="4879802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מינון ויצירתיות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גרפיקה 34" descr="רולר צבע קו מיתאר">
              <a:extLst>
                <a:ext uri="{FF2B5EF4-FFF2-40B4-BE49-F238E27FC236}">
                  <a16:creationId xmlns:a16="http://schemas.microsoft.com/office/drawing/2014/main" id="{8F26F310-01AE-A096-AC80-354354533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74514" y="4799375"/>
              <a:ext cx="655311" cy="655311"/>
            </a:xfrm>
            <a:prstGeom prst="rect">
              <a:avLst/>
            </a:prstGeom>
          </p:spPr>
        </p:pic>
        <p:pic>
          <p:nvPicPr>
            <p:cNvPr id="37" name="גרפיקה 36" descr="מברשת צבע גדולה קו מיתאר">
              <a:extLst>
                <a:ext uri="{FF2B5EF4-FFF2-40B4-BE49-F238E27FC236}">
                  <a16:creationId xmlns:a16="http://schemas.microsoft.com/office/drawing/2014/main" id="{5C1DDEDB-9B4F-BFF8-722A-520A979F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65014" y="5102627"/>
              <a:ext cx="723900" cy="723900"/>
            </a:xfrm>
            <a:prstGeom prst="rect">
              <a:avLst/>
            </a:prstGeom>
          </p:spPr>
        </p:pic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15BC9E-7EEF-338D-C965-603CAC64E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616" y="2007677"/>
            <a:ext cx="4692891" cy="334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9A100A3-208C-FD07-2BE8-77609EB32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5318" y="2772875"/>
            <a:ext cx="3454532" cy="3292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שמע 5">
            <a:hlinkClick r:id="" action="ppaction://media"/>
            <a:extLst>
              <a:ext uri="{FF2B5EF4-FFF2-40B4-BE49-F238E27FC236}">
                <a16:creationId xmlns:a16="http://schemas.microsoft.com/office/drawing/2014/main" id="{A3C228CD-1E31-6886-7FEA-DD46AFD748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00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83"/>
    </mc:Choice>
    <mc:Fallback>
      <p:transition spd="slow" advTm="16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0.4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9.1|3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6.7|9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3.8|65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68</Words>
  <Application>Microsoft Office PowerPoint</Application>
  <PresentationFormat>מסך רחב</PresentationFormat>
  <Paragraphs>20</Paragraphs>
  <Slides>6</Slides>
  <Notes>0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Hadar Ronen</dc:creator>
  <cp:lastModifiedBy>Hadar Ronen</cp:lastModifiedBy>
  <cp:revision>27</cp:revision>
  <dcterms:created xsi:type="dcterms:W3CDTF">2021-01-10T15:00:14Z</dcterms:created>
  <dcterms:modified xsi:type="dcterms:W3CDTF">2022-06-26T03:30:42Z</dcterms:modified>
</cp:coreProperties>
</file>