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1.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57" r:id="rId3"/>
    <p:sldId id="259" r:id="rId4"/>
    <p:sldId id="260" r:id="rId5"/>
    <p:sldId id="261" r:id="rId6"/>
    <p:sldId id="262" r:id="rId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אביגיל לוי רוזנברג" initials="אלר" lastIdx="1" clrIdx="0">
    <p:extLst>
      <p:ext uri="{19B8F6BF-5375-455C-9EA6-DF929625EA0E}">
        <p15:presenceInfo xmlns:p15="http://schemas.microsoft.com/office/powerpoint/2012/main" userId="d540e645bb734fd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AA6A"/>
    <a:srgbClr val="82B274"/>
    <a:srgbClr val="72A362"/>
    <a:srgbClr val="76A766"/>
    <a:srgbClr val="7DB173"/>
    <a:srgbClr val="DADC7A"/>
    <a:srgbClr val="DEDE7E"/>
    <a:srgbClr val="D3D5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62" d="100"/>
          <a:sy n="62" d="100"/>
        </p:scale>
        <p:origin x="762" y="3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708"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D:\2014-2015.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D:\&#1504;&#1514;&#1493;&#1504;&#1497;%20&#1488;&#1489;&#1493;&#1511;&#1491;&#1493;%20&#1506;&#1493;&#1504;&#1514;&#1497;&#1497;&#1501;%20(2).xlsx" TargetMode="External"/><Relationship Id="rId2" Type="http://schemas.microsoft.com/office/2011/relationships/chartColorStyle" Target="colors3.xml"/><Relationship Id="rId1" Type="http://schemas.microsoft.com/office/2011/relationships/chartStyle" Target="style3.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D:\2014-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e-IL"/>
              <a:t>טמפרטורה עונת</a:t>
            </a:r>
            <a:r>
              <a:rPr lang="he-IL" baseline="0"/>
              <a:t> אבוקדו 2014-2015</a:t>
            </a:r>
            <a:endParaRPr lang="he-IL"/>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גיליון2!$B$1</c:f>
              <c:strCache>
                <c:ptCount val="1"/>
                <c:pt idx="0">
                  <c:v>טמפ'</c:v>
                </c:pt>
              </c:strCache>
            </c:strRef>
          </c:tx>
          <c:spPr>
            <a:ln w="28575" cap="rnd">
              <a:solidFill>
                <a:schemeClr val="accent1"/>
              </a:solidFill>
              <a:round/>
            </a:ln>
            <a:effectLst/>
          </c:spPr>
          <c:marker>
            <c:symbol val="none"/>
          </c:marker>
          <c:cat>
            <c:numRef>
              <c:f>גיליון2!$A$2:$A$21724</c:f>
              <c:numCache>
                <c:formatCode>m/d/yyyy\ h:mm</c:formatCode>
                <c:ptCount val="21723"/>
                <c:pt idx="0">
                  <c:v>41944</c:v>
                </c:pt>
                <c:pt idx="1">
                  <c:v>41944.006944444445</c:v>
                </c:pt>
                <c:pt idx="2">
                  <c:v>41944.013888888891</c:v>
                </c:pt>
                <c:pt idx="3">
                  <c:v>41944.020833333336</c:v>
                </c:pt>
                <c:pt idx="4">
                  <c:v>41944.027777777781</c:v>
                </c:pt>
                <c:pt idx="5">
                  <c:v>41944.034722222219</c:v>
                </c:pt>
                <c:pt idx="6">
                  <c:v>41944.041666666664</c:v>
                </c:pt>
                <c:pt idx="7">
                  <c:v>41944.048611111109</c:v>
                </c:pt>
                <c:pt idx="8">
                  <c:v>41944.055555555555</c:v>
                </c:pt>
                <c:pt idx="9">
                  <c:v>41944.0625</c:v>
                </c:pt>
                <c:pt idx="10">
                  <c:v>41944.069444444445</c:v>
                </c:pt>
                <c:pt idx="11">
                  <c:v>41944.076388888891</c:v>
                </c:pt>
                <c:pt idx="12">
                  <c:v>41944.083333333336</c:v>
                </c:pt>
                <c:pt idx="13">
                  <c:v>41944.090277777781</c:v>
                </c:pt>
                <c:pt idx="14">
                  <c:v>41944.097222222219</c:v>
                </c:pt>
                <c:pt idx="15">
                  <c:v>41944.104166666664</c:v>
                </c:pt>
                <c:pt idx="16">
                  <c:v>41944.111111111109</c:v>
                </c:pt>
                <c:pt idx="17">
                  <c:v>41944.118055555555</c:v>
                </c:pt>
                <c:pt idx="18">
                  <c:v>41944.125</c:v>
                </c:pt>
                <c:pt idx="19">
                  <c:v>41944.131944444445</c:v>
                </c:pt>
                <c:pt idx="20">
                  <c:v>41944.138888888891</c:v>
                </c:pt>
                <c:pt idx="21">
                  <c:v>41944.145833333336</c:v>
                </c:pt>
                <c:pt idx="22">
                  <c:v>41944.152777777781</c:v>
                </c:pt>
                <c:pt idx="23">
                  <c:v>41944.159722222219</c:v>
                </c:pt>
                <c:pt idx="24">
                  <c:v>41944.166666666664</c:v>
                </c:pt>
                <c:pt idx="25">
                  <c:v>41944.173611111109</c:v>
                </c:pt>
                <c:pt idx="26">
                  <c:v>41944.180555555555</c:v>
                </c:pt>
                <c:pt idx="27">
                  <c:v>41944.1875</c:v>
                </c:pt>
                <c:pt idx="28">
                  <c:v>41944.194444444445</c:v>
                </c:pt>
                <c:pt idx="29">
                  <c:v>41944.201388888891</c:v>
                </c:pt>
                <c:pt idx="30">
                  <c:v>41944.208333333336</c:v>
                </c:pt>
                <c:pt idx="31">
                  <c:v>41944.215277777781</c:v>
                </c:pt>
                <c:pt idx="32">
                  <c:v>41944.222222222219</c:v>
                </c:pt>
                <c:pt idx="33">
                  <c:v>41944.229166666664</c:v>
                </c:pt>
                <c:pt idx="34">
                  <c:v>41944.236111111109</c:v>
                </c:pt>
                <c:pt idx="35">
                  <c:v>41944.243055555555</c:v>
                </c:pt>
                <c:pt idx="36">
                  <c:v>41944.25</c:v>
                </c:pt>
                <c:pt idx="37">
                  <c:v>41944.256944444445</c:v>
                </c:pt>
                <c:pt idx="38">
                  <c:v>41944.263888888891</c:v>
                </c:pt>
                <c:pt idx="39">
                  <c:v>41944.270833333336</c:v>
                </c:pt>
                <c:pt idx="40">
                  <c:v>41944.277777777781</c:v>
                </c:pt>
                <c:pt idx="41">
                  <c:v>41944.284722222219</c:v>
                </c:pt>
                <c:pt idx="42">
                  <c:v>41944.291666666664</c:v>
                </c:pt>
                <c:pt idx="43">
                  <c:v>41944.298611111109</c:v>
                </c:pt>
                <c:pt idx="44">
                  <c:v>41944.305555555555</c:v>
                </c:pt>
                <c:pt idx="45">
                  <c:v>41944.3125</c:v>
                </c:pt>
                <c:pt idx="46">
                  <c:v>41944.319444444445</c:v>
                </c:pt>
                <c:pt idx="47">
                  <c:v>41944.326388888891</c:v>
                </c:pt>
                <c:pt idx="48">
                  <c:v>41944.333333333336</c:v>
                </c:pt>
                <c:pt idx="49">
                  <c:v>41944.340277777781</c:v>
                </c:pt>
                <c:pt idx="50">
                  <c:v>41944.347222222219</c:v>
                </c:pt>
                <c:pt idx="51">
                  <c:v>41944.354166666664</c:v>
                </c:pt>
                <c:pt idx="52">
                  <c:v>41944.361111111109</c:v>
                </c:pt>
                <c:pt idx="53">
                  <c:v>41944.368055555555</c:v>
                </c:pt>
                <c:pt idx="54">
                  <c:v>41944.375</c:v>
                </c:pt>
                <c:pt idx="55">
                  <c:v>41944.381944444445</c:v>
                </c:pt>
                <c:pt idx="56">
                  <c:v>41944.388888888891</c:v>
                </c:pt>
                <c:pt idx="57">
                  <c:v>41944.395833333336</c:v>
                </c:pt>
                <c:pt idx="58">
                  <c:v>41944.402777777781</c:v>
                </c:pt>
                <c:pt idx="59">
                  <c:v>41944.409722222219</c:v>
                </c:pt>
                <c:pt idx="60">
                  <c:v>41944.416666666664</c:v>
                </c:pt>
                <c:pt idx="61">
                  <c:v>41944.423611111109</c:v>
                </c:pt>
                <c:pt idx="62">
                  <c:v>41944.430555555555</c:v>
                </c:pt>
                <c:pt idx="63">
                  <c:v>41944.4375</c:v>
                </c:pt>
                <c:pt idx="64">
                  <c:v>41944.444444444445</c:v>
                </c:pt>
                <c:pt idx="65">
                  <c:v>41944.451388888891</c:v>
                </c:pt>
                <c:pt idx="66">
                  <c:v>41944.458333333336</c:v>
                </c:pt>
                <c:pt idx="67">
                  <c:v>41944.465277777781</c:v>
                </c:pt>
                <c:pt idx="68">
                  <c:v>41944.472222222219</c:v>
                </c:pt>
                <c:pt idx="69">
                  <c:v>41944.479166666664</c:v>
                </c:pt>
                <c:pt idx="70">
                  <c:v>41944.486111111109</c:v>
                </c:pt>
                <c:pt idx="71">
                  <c:v>41944.493055555555</c:v>
                </c:pt>
                <c:pt idx="72">
                  <c:v>41944.5</c:v>
                </c:pt>
                <c:pt idx="73">
                  <c:v>41944.506944444445</c:v>
                </c:pt>
                <c:pt idx="74">
                  <c:v>41944.513888888891</c:v>
                </c:pt>
                <c:pt idx="75">
                  <c:v>41944.520833333336</c:v>
                </c:pt>
                <c:pt idx="76">
                  <c:v>41944.527777777781</c:v>
                </c:pt>
                <c:pt idx="77">
                  <c:v>41944.534722222219</c:v>
                </c:pt>
                <c:pt idx="78">
                  <c:v>41944.541666666664</c:v>
                </c:pt>
                <c:pt idx="79">
                  <c:v>41944.548611111109</c:v>
                </c:pt>
                <c:pt idx="80">
                  <c:v>41944.555555555555</c:v>
                </c:pt>
                <c:pt idx="81">
                  <c:v>41944.5625</c:v>
                </c:pt>
                <c:pt idx="82">
                  <c:v>41944.569444444445</c:v>
                </c:pt>
                <c:pt idx="83">
                  <c:v>41944.576388888891</c:v>
                </c:pt>
                <c:pt idx="84">
                  <c:v>41944.583333333336</c:v>
                </c:pt>
                <c:pt idx="85">
                  <c:v>41944.590277777781</c:v>
                </c:pt>
                <c:pt idx="86">
                  <c:v>41944.597222222219</c:v>
                </c:pt>
                <c:pt idx="87">
                  <c:v>41944.604166666664</c:v>
                </c:pt>
                <c:pt idx="88">
                  <c:v>41944.611111111109</c:v>
                </c:pt>
                <c:pt idx="89">
                  <c:v>41944.618055555555</c:v>
                </c:pt>
                <c:pt idx="90">
                  <c:v>41944.625</c:v>
                </c:pt>
                <c:pt idx="91">
                  <c:v>41944.631944444445</c:v>
                </c:pt>
                <c:pt idx="92">
                  <c:v>41944.638888888891</c:v>
                </c:pt>
                <c:pt idx="93">
                  <c:v>41944.645833333336</c:v>
                </c:pt>
                <c:pt idx="94">
                  <c:v>41944.652777777781</c:v>
                </c:pt>
                <c:pt idx="95">
                  <c:v>41944.659722222219</c:v>
                </c:pt>
                <c:pt idx="96">
                  <c:v>41944.666666666664</c:v>
                </c:pt>
                <c:pt idx="97">
                  <c:v>41944.673611111109</c:v>
                </c:pt>
                <c:pt idx="98">
                  <c:v>41944.680555555555</c:v>
                </c:pt>
                <c:pt idx="99">
                  <c:v>41944.6875</c:v>
                </c:pt>
                <c:pt idx="100">
                  <c:v>41944.694444444445</c:v>
                </c:pt>
                <c:pt idx="101">
                  <c:v>41944.701388888891</c:v>
                </c:pt>
                <c:pt idx="102">
                  <c:v>41944.708333333336</c:v>
                </c:pt>
                <c:pt idx="103">
                  <c:v>41944.715277777781</c:v>
                </c:pt>
                <c:pt idx="104">
                  <c:v>41944.722222222219</c:v>
                </c:pt>
                <c:pt idx="105">
                  <c:v>41944.729166666664</c:v>
                </c:pt>
                <c:pt idx="106">
                  <c:v>41944.736111111109</c:v>
                </c:pt>
                <c:pt idx="107">
                  <c:v>41944.743055555555</c:v>
                </c:pt>
                <c:pt idx="108">
                  <c:v>41944.75</c:v>
                </c:pt>
                <c:pt idx="109">
                  <c:v>41944.756944444445</c:v>
                </c:pt>
                <c:pt idx="110">
                  <c:v>41944.763888888891</c:v>
                </c:pt>
                <c:pt idx="111">
                  <c:v>41944.770833333336</c:v>
                </c:pt>
                <c:pt idx="112">
                  <c:v>41944.777777777781</c:v>
                </c:pt>
                <c:pt idx="113">
                  <c:v>41944.784722222219</c:v>
                </c:pt>
                <c:pt idx="114">
                  <c:v>41944.791666666664</c:v>
                </c:pt>
                <c:pt idx="115">
                  <c:v>41944.798611111109</c:v>
                </c:pt>
                <c:pt idx="116">
                  <c:v>41944.805555555555</c:v>
                </c:pt>
                <c:pt idx="117">
                  <c:v>41944.8125</c:v>
                </c:pt>
                <c:pt idx="118">
                  <c:v>41944.819444444445</c:v>
                </c:pt>
                <c:pt idx="119">
                  <c:v>41944.826388888891</c:v>
                </c:pt>
                <c:pt idx="120">
                  <c:v>41944.833333333336</c:v>
                </c:pt>
                <c:pt idx="121">
                  <c:v>41944.840277777781</c:v>
                </c:pt>
                <c:pt idx="122">
                  <c:v>41944.847222222219</c:v>
                </c:pt>
                <c:pt idx="123">
                  <c:v>41944.854166666664</c:v>
                </c:pt>
                <c:pt idx="124">
                  <c:v>41944.861111111109</c:v>
                </c:pt>
                <c:pt idx="125">
                  <c:v>41944.868055555555</c:v>
                </c:pt>
                <c:pt idx="126">
                  <c:v>41944.875</c:v>
                </c:pt>
                <c:pt idx="127">
                  <c:v>41944.881944444445</c:v>
                </c:pt>
                <c:pt idx="128">
                  <c:v>41944.888888888891</c:v>
                </c:pt>
                <c:pt idx="129">
                  <c:v>41944.895833333336</c:v>
                </c:pt>
                <c:pt idx="130">
                  <c:v>41944.902777777781</c:v>
                </c:pt>
                <c:pt idx="131">
                  <c:v>41944.909722222219</c:v>
                </c:pt>
                <c:pt idx="132">
                  <c:v>41944.916666666664</c:v>
                </c:pt>
                <c:pt idx="133">
                  <c:v>41944.923611111109</c:v>
                </c:pt>
                <c:pt idx="134">
                  <c:v>41944.930555555555</c:v>
                </c:pt>
                <c:pt idx="135">
                  <c:v>41944.9375</c:v>
                </c:pt>
                <c:pt idx="136">
                  <c:v>41944.944444444445</c:v>
                </c:pt>
                <c:pt idx="137">
                  <c:v>41944.951388888891</c:v>
                </c:pt>
                <c:pt idx="138">
                  <c:v>41944.958333333336</c:v>
                </c:pt>
                <c:pt idx="139">
                  <c:v>41944.965277777781</c:v>
                </c:pt>
                <c:pt idx="140">
                  <c:v>41944.972222222219</c:v>
                </c:pt>
                <c:pt idx="141">
                  <c:v>41944.979166666664</c:v>
                </c:pt>
                <c:pt idx="142">
                  <c:v>41944.986111111109</c:v>
                </c:pt>
                <c:pt idx="143">
                  <c:v>41944.993055555555</c:v>
                </c:pt>
                <c:pt idx="144">
                  <c:v>41945</c:v>
                </c:pt>
                <c:pt idx="145">
                  <c:v>41945.006944444445</c:v>
                </c:pt>
                <c:pt idx="146">
                  <c:v>41945.013888888891</c:v>
                </c:pt>
                <c:pt idx="147">
                  <c:v>41945.020833333336</c:v>
                </c:pt>
                <c:pt idx="148">
                  <c:v>41945.027777777781</c:v>
                </c:pt>
                <c:pt idx="149">
                  <c:v>41945.034722222219</c:v>
                </c:pt>
                <c:pt idx="150">
                  <c:v>41945.041666666664</c:v>
                </c:pt>
                <c:pt idx="151">
                  <c:v>41945.048611111109</c:v>
                </c:pt>
                <c:pt idx="152">
                  <c:v>41945.055555555555</c:v>
                </c:pt>
                <c:pt idx="153">
                  <c:v>41945.0625</c:v>
                </c:pt>
                <c:pt idx="154">
                  <c:v>41945.069444444445</c:v>
                </c:pt>
                <c:pt idx="155">
                  <c:v>41945.076388888891</c:v>
                </c:pt>
                <c:pt idx="156">
                  <c:v>41945.083333333336</c:v>
                </c:pt>
                <c:pt idx="157">
                  <c:v>41945.090277777781</c:v>
                </c:pt>
                <c:pt idx="158">
                  <c:v>41945.097222222219</c:v>
                </c:pt>
                <c:pt idx="159">
                  <c:v>41945.104166666664</c:v>
                </c:pt>
                <c:pt idx="160">
                  <c:v>41945.111111111109</c:v>
                </c:pt>
                <c:pt idx="161">
                  <c:v>41945.118055555555</c:v>
                </c:pt>
                <c:pt idx="162">
                  <c:v>41945.125</c:v>
                </c:pt>
                <c:pt idx="163">
                  <c:v>41945.131944444445</c:v>
                </c:pt>
                <c:pt idx="164">
                  <c:v>41945.138888888891</c:v>
                </c:pt>
                <c:pt idx="165">
                  <c:v>41945.145833333336</c:v>
                </c:pt>
                <c:pt idx="166">
                  <c:v>41945.152777777781</c:v>
                </c:pt>
                <c:pt idx="167">
                  <c:v>41945.159722222219</c:v>
                </c:pt>
                <c:pt idx="168">
                  <c:v>41945.166666666664</c:v>
                </c:pt>
                <c:pt idx="169">
                  <c:v>41945.173611111109</c:v>
                </c:pt>
                <c:pt idx="170">
                  <c:v>41945.180555555555</c:v>
                </c:pt>
                <c:pt idx="171">
                  <c:v>41945.1875</c:v>
                </c:pt>
                <c:pt idx="172">
                  <c:v>41945.194444444445</c:v>
                </c:pt>
                <c:pt idx="173">
                  <c:v>41945.201388888891</c:v>
                </c:pt>
                <c:pt idx="174">
                  <c:v>41945.208333333336</c:v>
                </c:pt>
                <c:pt idx="175">
                  <c:v>41945.215277777781</c:v>
                </c:pt>
                <c:pt idx="176">
                  <c:v>41945.222222222219</c:v>
                </c:pt>
                <c:pt idx="177">
                  <c:v>41945.229166666664</c:v>
                </c:pt>
                <c:pt idx="178">
                  <c:v>41945.236111111109</c:v>
                </c:pt>
                <c:pt idx="179">
                  <c:v>41945.243055555555</c:v>
                </c:pt>
                <c:pt idx="180">
                  <c:v>41945.25</c:v>
                </c:pt>
                <c:pt idx="181">
                  <c:v>41945.256944444445</c:v>
                </c:pt>
                <c:pt idx="182">
                  <c:v>41945.263888888891</c:v>
                </c:pt>
                <c:pt idx="183">
                  <c:v>41945.270833333336</c:v>
                </c:pt>
                <c:pt idx="184">
                  <c:v>41945.277777777781</c:v>
                </c:pt>
                <c:pt idx="185">
                  <c:v>41945.284722222219</c:v>
                </c:pt>
                <c:pt idx="186">
                  <c:v>41945.291666666664</c:v>
                </c:pt>
                <c:pt idx="187">
                  <c:v>41945.298611111109</c:v>
                </c:pt>
                <c:pt idx="188">
                  <c:v>41945.305555555555</c:v>
                </c:pt>
                <c:pt idx="189">
                  <c:v>41945.3125</c:v>
                </c:pt>
                <c:pt idx="190">
                  <c:v>41945.319444444445</c:v>
                </c:pt>
                <c:pt idx="191">
                  <c:v>41945.326388888891</c:v>
                </c:pt>
                <c:pt idx="192">
                  <c:v>41945.333333333336</c:v>
                </c:pt>
                <c:pt idx="193">
                  <c:v>41945.340277777781</c:v>
                </c:pt>
                <c:pt idx="194">
                  <c:v>41945.347222222219</c:v>
                </c:pt>
                <c:pt idx="195">
                  <c:v>41945.354166666664</c:v>
                </c:pt>
                <c:pt idx="196">
                  <c:v>41945.361111111109</c:v>
                </c:pt>
                <c:pt idx="197">
                  <c:v>41945.368055555555</c:v>
                </c:pt>
                <c:pt idx="198">
                  <c:v>41945.375</c:v>
                </c:pt>
                <c:pt idx="199">
                  <c:v>41945.381944444445</c:v>
                </c:pt>
                <c:pt idx="200">
                  <c:v>41945.388888888891</c:v>
                </c:pt>
                <c:pt idx="201">
                  <c:v>41945.395833333336</c:v>
                </c:pt>
                <c:pt idx="202">
                  <c:v>41945.402777777781</c:v>
                </c:pt>
                <c:pt idx="203">
                  <c:v>41945.409722222219</c:v>
                </c:pt>
                <c:pt idx="204">
                  <c:v>41945.416666666664</c:v>
                </c:pt>
                <c:pt idx="205">
                  <c:v>41945.423611111109</c:v>
                </c:pt>
                <c:pt idx="206">
                  <c:v>41945.430555555555</c:v>
                </c:pt>
                <c:pt idx="207">
                  <c:v>41945.4375</c:v>
                </c:pt>
                <c:pt idx="208">
                  <c:v>41945.444444444445</c:v>
                </c:pt>
                <c:pt idx="209">
                  <c:v>41945.451388888891</c:v>
                </c:pt>
                <c:pt idx="210">
                  <c:v>41945.458333333336</c:v>
                </c:pt>
                <c:pt idx="211">
                  <c:v>41945.465277777781</c:v>
                </c:pt>
                <c:pt idx="212">
                  <c:v>41945.472222222219</c:v>
                </c:pt>
                <c:pt idx="213">
                  <c:v>41945.479166666664</c:v>
                </c:pt>
                <c:pt idx="214">
                  <c:v>41945.486111111109</c:v>
                </c:pt>
                <c:pt idx="215">
                  <c:v>41945.493055555555</c:v>
                </c:pt>
                <c:pt idx="216">
                  <c:v>41945.5</c:v>
                </c:pt>
                <c:pt idx="217">
                  <c:v>41945.506944444445</c:v>
                </c:pt>
                <c:pt idx="218">
                  <c:v>41945.513888888891</c:v>
                </c:pt>
                <c:pt idx="219">
                  <c:v>41945.520833333336</c:v>
                </c:pt>
                <c:pt idx="220">
                  <c:v>41945.527777777781</c:v>
                </c:pt>
                <c:pt idx="221">
                  <c:v>41945.534722222219</c:v>
                </c:pt>
                <c:pt idx="222">
                  <c:v>41945.541666666664</c:v>
                </c:pt>
                <c:pt idx="223">
                  <c:v>41945.548611111109</c:v>
                </c:pt>
                <c:pt idx="224">
                  <c:v>41945.555555555555</c:v>
                </c:pt>
                <c:pt idx="225">
                  <c:v>41945.5625</c:v>
                </c:pt>
                <c:pt idx="226">
                  <c:v>41945.569444444445</c:v>
                </c:pt>
                <c:pt idx="227">
                  <c:v>41945.576388888891</c:v>
                </c:pt>
                <c:pt idx="228">
                  <c:v>41945.583333333336</c:v>
                </c:pt>
                <c:pt idx="229">
                  <c:v>41945.590277777781</c:v>
                </c:pt>
                <c:pt idx="230">
                  <c:v>41945.597222222219</c:v>
                </c:pt>
                <c:pt idx="231">
                  <c:v>41945.604166666664</c:v>
                </c:pt>
                <c:pt idx="232">
                  <c:v>41945.611111111109</c:v>
                </c:pt>
                <c:pt idx="233">
                  <c:v>41945.618055555555</c:v>
                </c:pt>
                <c:pt idx="234">
                  <c:v>41945.625</c:v>
                </c:pt>
                <c:pt idx="235">
                  <c:v>41945.631944444445</c:v>
                </c:pt>
                <c:pt idx="236">
                  <c:v>41945.638888888891</c:v>
                </c:pt>
                <c:pt idx="237">
                  <c:v>41945.645833333336</c:v>
                </c:pt>
                <c:pt idx="238">
                  <c:v>41945.652777777781</c:v>
                </c:pt>
                <c:pt idx="239">
                  <c:v>41945.659722222219</c:v>
                </c:pt>
                <c:pt idx="240">
                  <c:v>41945.666666666664</c:v>
                </c:pt>
                <c:pt idx="241">
                  <c:v>41945.673611111109</c:v>
                </c:pt>
                <c:pt idx="242">
                  <c:v>41945.680555555555</c:v>
                </c:pt>
                <c:pt idx="243">
                  <c:v>41945.6875</c:v>
                </c:pt>
                <c:pt idx="244">
                  <c:v>41945.694444444445</c:v>
                </c:pt>
                <c:pt idx="245">
                  <c:v>41945.701388888891</c:v>
                </c:pt>
                <c:pt idx="246">
                  <c:v>41945.708333333336</c:v>
                </c:pt>
                <c:pt idx="247">
                  <c:v>41945.715277777781</c:v>
                </c:pt>
                <c:pt idx="248">
                  <c:v>41945.722222222219</c:v>
                </c:pt>
                <c:pt idx="249">
                  <c:v>41945.729166666664</c:v>
                </c:pt>
                <c:pt idx="250">
                  <c:v>41945.736111111109</c:v>
                </c:pt>
                <c:pt idx="251">
                  <c:v>41945.743055555555</c:v>
                </c:pt>
                <c:pt idx="252">
                  <c:v>41945.75</c:v>
                </c:pt>
                <c:pt idx="253">
                  <c:v>41945.756944444445</c:v>
                </c:pt>
                <c:pt idx="254">
                  <c:v>41945.763888888891</c:v>
                </c:pt>
                <c:pt idx="255">
                  <c:v>41945.770833333336</c:v>
                </c:pt>
                <c:pt idx="256">
                  <c:v>41945.777777777781</c:v>
                </c:pt>
                <c:pt idx="257">
                  <c:v>41945.784722222219</c:v>
                </c:pt>
                <c:pt idx="258">
                  <c:v>41945.791666666664</c:v>
                </c:pt>
                <c:pt idx="259">
                  <c:v>41945.798611111109</c:v>
                </c:pt>
                <c:pt idx="260">
                  <c:v>41945.805555555555</c:v>
                </c:pt>
                <c:pt idx="261">
                  <c:v>41945.8125</c:v>
                </c:pt>
                <c:pt idx="262">
                  <c:v>41945.819444444445</c:v>
                </c:pt>
                <c:pt idx="263">
                  <c:v>41945.826388888891</c:v>
                </c:pt>
                <c:pt idx="264">
                  <c:v>41945.833333333336</c:v>
                </c:pt>
                <c:pt idx="265">
                  <c:v>41945.840277777781</c:v>
                </c:pt>
                <c:pt idx="266">
                  <c:v>41945.847222222219</c:v>
                </c:pt>
                <c:pt idx="267">
                  <c:v>41945.854166666664</c:v>
                </c:pt>
                <c:pt idx="268">
                  <c:v>41945.861111111109</c:v>
                </c:pt>
                <c:pt idx="269">
                  <c:v>41945.868055555555</c:v>
                </c:pt>
                <c:pt idx="270">
                  <c:v>41945.875</c:v>
                </c:pt>
                <c:pt idx="271">
                  <c:v>41945.881944444445</c:v>
                </c:pt>
                <c:pt idx="272">
                  <c:v>41945.888888888891</c:v>
                </c:pt>
                <c:pt idx="273">
                  <c:v>41945.895833333336</c:v>
                </c:pt>
                <c:pt idx="274">
                  <c:v>41945.902777777781</c:v>
                </c:pt>
                <c:pt idx="275">
                  <c:v>41945.909722222219</c:v>
                </c:pt>
                <c:pt idx="276">
                  <c:v>41945.916666666664</c:v>
                </c:pt>
                <c:pt idx="277">
                  <c:v>41945.923611111109</c:v>
                </c:pt>
                <c:pt idx="278">
                  <c:v>41945.930555555555</c:v>
                </c:pt>
                <c:pt idx="279">
                  <c:v>41945.9375</c:v>
                </c:pt>
                <c:pt idx="280">
                  <c:v>41945.944444444445</c:v>
                </c:pt>
                <c:pt idx="281">
                  <c:v>41945.951388888891</c:v>
                </c:pt>
                <c:pt idx="282">
                  <c:v>41945.958333333336</c:v>
                </c:pt>
                <c:pt idx="283">
                  <c:v>41945.965277777781</c:v>
                </c:pt>
                <c:pt idx="284">
                  <c:v>41945.972222222219</c:v>
                </c:pt>
                <c:pt idx="285">
                  <c:v>41945.979166666664</c:v>
                </c:pt>
                <c:pt idx="286">
                  <c:v>41945.986111111109</c:v>
                </c:pt>
                <c:pt idx="287">
                  <c:v>41945.993055555555</c:v>
                </c:pt>
                <c:pt idx="288">
                  <c:v>41946</c:v>
                </c:pt>
                <c:pt idx="289">
                  <c:v>41946.006944444445</c:v>
                </c:pt>
                <c:pt idx="290">
                  <c:v>41946.013888888891</c:v>
                </c:pt>
                <c:pt idx="291">
                  <c:v>41946.020833333336</c:v>
                </c:pt>
                <c:pt idx="292">
                  <c:v>41946.027777777781</c:v>
                </c:pt>
                <c:pt idx="293">
                  <c:v>41946.034722222219</c:v>
                </c:pt>
                <c:pt idx="294">
                  <c:v>41946.041666666664</c:v>
                </c:pt>
                <c:pt idx="295">
                  <c:v>41946.048611111109</c:v>
                </c:pt>
                <c:pt idx="296">
                  <c:v>41946.055555555555</c:v>
                </c:pt>
                <c:pt idx="297">
                  <c:v>41946.0625</c:v>
                </c:pt>
                <c:pt idx="298">
                  <c:v>41946.069444444445</c:v>
                </c:pt>
                <c:pt idx="299">
                  <c:v>41946.076388888891</c:v>
                </c:pt>
                <c:pt idx="300">
                  <c:v>41946.083333333336</c:v>
                </c:pt>
                <c:pt idx="301">
                  <c:v>41946.090277777781</c:v>
                </c:pt>
                <c:pt idx="302">
                  <c:v>41946.097222222219</c:v>
                </c:pt>
                <c:pt idx="303">
                  <c:v>41946.104166666664</c:v>
                </c:pt>
                <c:pt idx="304">
                  <c:v>41946.111111111109</c:v>
                </c:pt>
                <c:pt idx="305">
                  <c:v>41946.118055555555</c:v>
                </c:pt>
                <c:pt idx="306">
                  <c:v>41946.125</c:v>
                </c:pt>
                <c:pt idx="307">
                  <c:v>41946.131944444445</c:v>
                </c:pt>
                <c:pt idx="308">
                  <c:v>41946.138888888891</c:v>
                </c:pt>
                <c:pt idx="309">
                  <c:v>41946.145833333336</c:v>
                </c:pt>
                <c:pt idx="310">
                  <c:v>41946.152777777781</c:v>
                </c:pt>
                <c:pt idx="311">
                  <c:v>41946.159722222219</c:v>
                </c:pt>
                <c:pt idx="312">
                  <c:v>41946.166666666664</c:v>
                </c:pt>
                <c:pt idx="313">
                  <c:v>41946.173611111109</c:v>
                </c:pt>
                <c:pt idx="314">
                  <c:v>41946.180555555555</c:v>
                </c:pt>
                <c:pt idx="315">
                  <c:v>41946.1875</c:v>
                </c:pt>
                <c:pt idx="316">
                  <c:v>41946.194444444445</c:v>
                </c:pt>
                <c:pt idx="317">
                  <c:v>41946.201388888891</c:v>
                </c:pt>
                <c:pt idx="318">
                  <c:v>41946.208333333336</c:v>
                </c:pt>
                <c:pt idx="319">
                  <c:v>41946.215277777781</c:v>
                </c:pt>
                <c:pt idx="320">
                  <c:v>41946.222222222219</c:v>
                </c:pt>
                <c:pt idx="321">
                  <c:v>41946.229166666664</c:v>
                </c:pt>
                <c:pt idx="322">
                  <c:v>41946.236111111109</c:v>
                </c:pt>
                <c:pt idx="323">
                  <c:v>41946.243055555555</c:v>
                </c:pt>
                <c:pt idx="324">
                  <c:v>41946.25</c:v>
                </c:pt>
                <c:pt idx="325">
                  <c:v>41946.256944444445</c:v>
                </c:pt>
                <c:pt idx="326">
                  <c:v>41946.263888888891</c:v>
                </c:pt>
                <c:pt idx="327">
                  <c:v>41946.270833333336</c:v>
                </c:pt>
                <c:pt idx="328">
                  <c:v>41946.277777777781</c:v>
                </c:pt>
                <c:pt idx="329">
                  <c:v>41946.284722222219</c:v>
                </c:pt>
                <c:pt idx="330">
                  <c:v>41946.291666666664</c:v>
                </c:pt>
                <c:pt idx="331">
                  <c:v>41946.298611111109</c:v>
                </c:pt>
                <c:pt idx="332">
                  <c:v>41946.305555555555</c:v>
                </c:pt>
                <c:pt idx="333">
                  <c:v>41946.3125</c:v>
                </c:pt>
                <c:pt idx="334">
                  <c:v>41946.319444444445</c:v>
                </c:pt>
                <c:pt idx="335">
                  <c:v>41946.326388888891</c:v>
                </c:pt>
                <c:pt idx="336">
                  <c:v>41946.333333333336</c:v>
                </c:pt>
                <c:pt idx="337">
                  <c:v>41946.340277777781</c:v>
                </c:pt>
                <c:pt idx="338">
                  <c:v>41946.347222222219</c:v>
                </c:pt>
                <c:pt idx="339">
                  <c:v>41946.354166666664</c:v>
                </c:pt>
                <c:pt idx="340">
                  <c:v>41946.361111111109</c:v>
                </c:pt>
                <c:pt idx="341">
                  <c:v>41946.368055555555</c:v>
                </c:pt>
                <c:pt idx="342">
                  <c:v>41946.375</c:v>
                </c:pt>
                <c:pt idx="343">
                  <c:v>41946.381944444445</c:v>
                </c:pt>
                <c:pt idx="344">
                  <c:v>41946.388888888891</c:v>
                </c:pt>
                <c:pt idx="345">
                  <c:v>41946.395833333336</c:v>
                </c:pt>
                <c:pt idx="346">
                  <c:v>41946.402777777781</c:v>
                </c:pt>
                <c:pt idx="347">
                  <c:v>41946.409722222219</c:v>
                </c:pt>
                <c:pt idx="348">
                  <c:v>41946.416666666664</c:v>
                </c:pt>
                <c:pt idx="349">
                  <c:v>41946.423611111109</c:v>
                </c:pt>
                <c:pt idx="350">
                  <c:v>41946.430555555555</c:v>
                </c:pt>
                <c:pt idx="351">
                  <c:v>41946.4375</c:v>
                </c:pt>
                <c:pt idx="352">
                  <c:v>41946.444444444445</c:v>
                </c:pt>
                <c:pt idx="353">
                  <c:v>41946.451388888891</c:v>
                </c:pt>
                <c:pt idx="354">
                  <c:v>41946.458333333336</c:v>
                </c:pt>
                <c:pt idx="355">
                  <c:v>41946.465277777781</c:v>
                </c:pt>
                <c:pt idx="356">
                  <c:v>41946.472222222219</c:v>
                </c:pt>
                <c:pt idx="357">
                  <c:v>41946.479166666664</c:v>
                </c:pt>
                <c:pt idx="358">
                  <c:v>41946.486111111109</c:v>
                </c:pt>
                <c:pt idx="359">
                  <c:v>41946.493055555555</c:v>
                </c:pt>
                <c:pt idx="360">
                  <c:v>41946.5</c:v>
                </c:pt>
                <c:pt idx="361">
                  <c:v>41946.506944444445</c:v>
                </c:pt>
                <c:pt idx="362">
                  <c:v>41946.513888888891</c:v>
                </c:pt>
                <c:pt idx="363">
                  <c:v>41946.520833333336</c:v>
                </c:pt>
                <c:pt idx="364">
                  <c:v>41946.527777777781</c:v>
                </c:pt>
                <c:pt idx="365">
                  <c:v>41946.534722222219</c:v>
                </c:pt>
                <c:pt idx="366">
                  <c:v>41946.541666666664</c:v>
                </c:pt>
                <c:pt idx="367">
                  <c:v>41946.548611111109</c:v>
                </c:pt>
                <c:pt idx="368">
                  <c:v>41946.555555555555</c:v>
                </c:pt>
                <c:pt idx="369">
                  <c:v>41946.5625</c:v>
                </c:pt>
                <c:pt idx="370">
                  <c:v>41946.569444444445</c:v>
                </c:pt>
                <c:pt idx="371">
                  <c:v>41946.576388888891</c:v>
                </c:pt>
                <c:pt idx="372">
                  <c:v>41946.583333333336</c:v>
                </c:pt>
                <c:pt idx="373">
                  <c:v>41946.590277777781</c:v>
                </c:pt>
                <c:pt idx="374">
                  <c:v>41946.597222222219</c:v>
                </c:pt>
                <c:pt idx="375">
                  <c:v>41946.604166666664</c:v>
                </c:pt>
                <c:pt idx="376">
                  <c:v>41946.611111111109</c:v>
                </c:pt>
                <c:pt idx="377">
                  <c:v>41946.618055555555</c:v>
                </c:pt>
                <c:pt idx="378">
                  <c:v>41946.625</c:v>
                </c:pt>
                <c:pt idx="379">
                  <c:v>41946.631944444445</c:v>
                </c:pt>
                <c:pt idx="380">
                  <c:v>41946.638888888891</c:v>
                </c:pt>
                <c:pt idx="381">
                  <c:v>41946.645833333336</c:v>
                </c:pt>
                <c:pt idx="382">
                  <c:v>41946.652777777781</c:v>
                </c:pt>
                <c:pt idx="383">
                  <c:v>41946.659722222219</c:v>
                </c:pt>
                <c:pt idx="384">
                  <c:v>41946.666666666664</c:v>
                </c:pt>
                <c:pt idx="385">
                  <c:v>41946.673611111109</c:v>
                </c:pt>
                <c:pt idx="386">
                  <c:v>41946.680555555555</c:v>
                </c:pt>
                <c:pt idx="387">
                  <c:v>41946.6875</c:v>
                </c:pt>
                <c:pt idx="388">
                  <c:v>41946.694444444445</c:v>
                </c:pt>
                <c:pt idx="389">
                  <c:v>41946.701388888891</c:v>
                </c:pt>
                <c:pt idx="390">
                  <c:v>41946.708333333336</c:v>
                </c:pt>
                <c:pt idx="391">
                  <c:v>41946.715277777781</c:v>
                </c:pt>
                <c:pt idx="392">
                  <c:v>41946.722222222219</c:v>
                </c:pt>
                <c:pt idx="393">
                  <c:v>41946.729166666664</c:v>
                </c:pt>
                <c:pt idx="394">
                  <c:v>41946.736111111109</c:v>
                </c:pt>
                <c:pt idx="395">
                  <c:v>41946.743055555555</c:v>
                </c:pt>
                <c:pt idx="396">
                  <c:v>41946.75</c:v>
                </c:pt>
                <c:pt idx="397">
                  <c:v>41946.756944444445</c:v>
                </c:pt>
                <c:pt idx="398">
                  <c:v>41946.763888888891</c:v>
                </c:pt>
                <c:pt idx="399">
                  <c:v>41946.770833333336</c:v>
                </c:pt>
                <c:pt idx="400">
                  <c:v>41946.777777777781</c:v>
                </c:pt>
                <c:pt idx="401">
                  <c:v>41946.784722222219</c:v>
                </c:pt>
                <c:pt idx="402">
                  <c:v>41946.791666666664</c:v>
                </c:pt>
                <c:pt idx="403">
                  <c:v>41946.798611111109</c:v>
                </c:pt>
                <c:pt idx="404">
                  <c:v>41946.805555555555</c:v>
                </c:pt>
                <c:pt idx="405">
                  <c:v>41946.8125</c:v>
                </c:pt>
                <c:pt idx="406">
                  <c:v>41946.819444444445</c:v>
                </c:pt>
                <c:pt idx="407">
                  <c:v>41946.826388888891</c:v>
                </c:pt>
                <c:pt idx="408">
                  <c:v>41946.833333333336</c:v>
                </c:pt>
                <c:pt idx="409">
                  <c:v>41946.840277777781</c:v>
                </c:pt>
                <c:pt idx="410">
                  <c:v>41946.847222222219</c:v>
                </c:pt>
                <c:pt idx="411">
                  <c:v>41946.854166666664</c:v>
                </c:pt>
                <c:pt idx="412">
                  <c:v>41946.861111111109</c:v>
                </c:pt>
                <c:pt idx="413">
                  <c:v>41946.868055555555</c:v>
                </c:pt>
                <c:pt idx="414">
                  <c:v>41946.875</c:v>
                </c:pt>
                <c:pt idx="415">
                  <c:v>41946.881944444445</c:v>
                </c:pt>
                <c:pt idx="416">
                  <c:v>41946.888888888891</c:v>
                </c:pt>
                <c:pt idx="417">
                  <c:v>41946.895833333336</c:v>
                </c:pt>
                <c:pt idx="418">
                  <c:v>41946.902777777781</c:v>
                </c:pt>
                <c:pt idx="419">
                  <c:v>41946.909722222219</c:v>
                </c:pt>
                <c:pt idx="420">
                  <c:v>41946.916666666664</c:v>
                </c:pt>
                <c:pt idx="421">
                  <c:v>41946.923611111109</c:v>
                </c:pt>
                <c:pt idx="422">
                  <c:v>41946.930555555555</c:v>
                </c:pt>
                <c:pt idx="423">
                  <c:v>41946.9375</c:v>
                </c:pt>
                <c:pt idx="424">
                  <c:v>41946.944444444445</c:v>
                </c:pt>
                <c:pt idx="425">
                  <c:v>41946.951388888891</c:v>
                </c:pt>
                <c:pt idx="426">
                  <c:v>41946.958333333336</c:v>
                </c:pt>
                <c:pt idx="427">
                  <c:v>41946.965277777781</c:v>
                </c:pt>
                <c:pt idx="428">
                  <c:v>41946.972222222219</c:v>
                </c:pt>
                <c:pt idx="429">
                  <c:v>41946.979166666664</c:v>
                </c:pt>
                <c:pt idx="430">
                  <c:v>41946.986111111109</c:v>
                </c:pt>
                <c:pt idx="431">
                  <c:v>41946.993055555555</c:v>
                </c:pt>
                <c:pt idx="432">
                  <c:v>41947</c:v>
                </c:pt>
                <c:pt idx="433">
                  <c:v>41947.006944444445</c:v>
                </c:pt>
                <c:pt idx="434">
                  <c:v>41947.013888888891</c:v>
                </c:pt>
                <c:pt idx="435">
                  <c:v>41947.020833333336</c:v>
                </c:pt>
                <c:pt idx="436">
                  <c:v>41947.027777777781</c:v>
                </c:pt>
                <c:pt idx="437">
                  <c:v>41947.034722222219</c:v>
                </c:pt>
                <c:pt idx="438">
                  <c:v>41947.041666666664</c:v>
                </c:pt>
                <c:pt idx="439">
                  <c:v>41947.048611111109</c:v>
                </c:pt>
                <c:pt idx="440">
                  <c:v>41947.055555555555</c:v>
                </c:pt>
                <c:pt idx="441">
                  <c:v>41947.0625</c:v>
                </c:pt>
                <c:pt idx="442">
                  <c:v>41947.069444444445</c:v>
                </c:pt>
                <c:pt idx="443">
                  <c:v>41947.076388888891</c:v>
                </c:pt>
                <c:pt idx="444">
                  <c:v>41947.083333333336</c:v>
                </c:pt>
                <c:pt idx="445">
                  <c:v>41947.090277777781</c:v>
                </c:pt>
                <c:pt idx="446">
                  <c:v>41947.097222222219</c:v>
                </c:pt>
                <c:pt idx="447">
                  <c:v>41947.104166666664</c:v>
                </c:pt>
                <c:pt idx="448">
                  <c:v>41947.111111111109</c:v>
                </c:pt>
                <c:pt idx="449">
                  <c:v>41947.118055555555</c:v>
                </c:pt>
                <c:pt idx="450">
                  <c:v>41947.125</c:v>
                </c:pt>
                <c:pt idx="451">
                  <c:v>41947.131944444445</c:v>
                </c:pt>
                <c:pt idx="452">
                  <c:v>41947.138888888891</c:v>
                </c:pt>
                <c:pt idx="453">
                  <c:v>41947.145833333336</c:v>
                </c:pt>
                <c:pt idx="454">
                  <c:v>41947.152777777781</c:v>
                </c:pt>
                <c:pt idx="455">
                  <c:v>41947.159722222219</c:v>
                </c:pt>
                <c:pt idx="456">
                  <c:v>41947.166666666664</c:v>
                </c:pt>
                <c:pt idx="457">
                  <c:v>41947.173611111109</c:v>
                </c:pt>
                <c:pt idx="458">
                  <c:v>41947.180555555555</c:v>
                </c:pt>
                <c:pt idx="459">
                  <c:v>41947.1875</c:v>
                </c:pt>
                <c:pt idx="460">
                  <c:v>41947.194444444445</c:v>
                </c:pt>
                <c:pt idx="461">
                  <c:v>41947.201388888891</c:v>
                </c:pt>
                <c:pt idx="462">
                  <c:v>41947.208333333336</c:v>
                </c:pt>
                <c:pt idx="463">
                  <c:v>41947.215277777781</c:v>
                </c:pt>
                <c:pt idx="464">
                  <c:v>41947.222222222219</c:v>
                </c:pt>
                <c:pt idx="465">
                  <c:v>41947.229166666664</c:v>
                </c:pt>
                <c:pt idx="466">
                  <c:v>41947.236111111109</c:v>
                </c:pt>
                <c:pt idx="467">
                  <c:v>41947.243055555555</c:v>
                </c:pt>
                <c:pt idx="468">
                  <c:v>41947.25</c:v>
                </c:pt>
                <c:pt idx="469">
                  <c:v>41947.256944444445</c:v>
                </c:pt>
                <c:pt idx="470">
                  <c:v>41947.263888888891</c:v>
                </c:pt>
                <c:pt idx="471">
                  <c:v>41947.270833333336</c:v>
                </c:pt>
                <c:pt idx="472">
                  <c:v>41947.277777777781</c:v>
                </c:pt>
                <c:pt idx="473">
                  <c:v>41947.284722222219</c:v>
                </c:pt>
                <c:pt idx="474">
                  <c:v>41947.291666666664</c:v>
                </c:pt>
                <c:pt idx="475">
                  <c:v>41947.298611111109</c:v>
                </c:pt>
                <c:pt idx="476">
                  <c:v>41947.305555555555</c:v>
                </c:pt>
                <c:pt idx="477">
                  <c:v>41947.3125</c:v>
                </c:pt>
                <c:pt idx="478">
                  <c:v>41947.319444444445</c:v>
                </c:pt>
                <c:pt idx="479">
                  <c:v>41947.326388888891</c:v>
                </c:pt>
                <c:pt idx="480">
                  <c:v>41947.333333333336</c:v>
                </c:pt>
                <c:pt idx="481">
                  <c:v>41947.340277777781</c:v>
                </c:pt>
                <c:pt idx="482">
                  <c:v>41947.347222222219</c:v>
                </c:pt>
                <c:pt idx="483">
                  <c:v>41947.354166666664</c:v>
                </c:pt>
                <c:pt idx="484">
                  <c:v>41947.361111111109</c:v>
                </c:pt>
                <c:pt idx="485">
                  <c:v>41947.368055555555</c:v>
                </c:pt>
                <c:pt idx="486">
                  <c:v>41947.375</c:v>
                </c:pt>
                <c:pt idx="487">
                  <c:v>41947.381944444445</c:v>
                </c:pt>
                <c:pt idx="488">
                  <c:v>41947.388888888891</c:v>
                </c:pt>
                <c:pt idx="489">
                  <c:v>41947.395833333336</c:v>
                </c:pt>
                <c:pt idx="490">
                  <c:v>41947.402777777781</c:v>
                </c:pt>
                <c:pt idx="491">
                  <c:v>41947.409722222219</c:v>
                </c:pt>
                <c:pt idx="492">
                  <c:v>41947.416666666664</c:v>
                </c:pt>
                <c:pt idx="493">
                  <c:v>41947.423611111109</c:v>
                </c:pt>
                <c:pt idx="494">
                  <c:v>41947.430555555555</c:v>
                </c:pt>
                <c:pt idx="495">
                  <c:v>41947.4375</c:v>
                </c:pt>
                <c:pt idx="496">
                  <c:v>41947.444444444445</c:v>
                </c:pt>
                <c:pt idx="497">
                  <c:v>41947.451388888891</c:v>
                </c:pt>
                <c:pt idx="498">
                  <c:v>41947.458333333336</c:v>
                </c:pt>
                <c:pt idx="499">
                  <c:v>41947.465277777781</c:v>
                </c:pt>
                <c:pt idx="500">
                  <c:v>41947.472222222219</c:v>
                </c:pt>
                <c:pt idx="501">
                  <c:v>41947.479166666664</c:v>
                </c:pt>
                <c:pt idx="502">
                  <c:v>41947.486111111109</c:v>
                </c:pt>
                <c:pt idx="503">
                  <c:v>41947.493055555555</c:v>
                </c:pt>
                <c:pt idx="504">
                  <c:v>41947.5</c:v>
                </c:pt>
                <c:pt idx="505">
                  <c:v>41947.506944444445</c:v>
                </c:pt>
                <c:pt idx="506">
                  <c:v>41947.513888888891</c:v>
                </c:pt>
                <c:pt idx="507">
                  <c:v>41947.520833333336</c:v>
                </c:pt>
                <c:pt idx="508">
                  <c:v>41947.527777777781</c:v>
                </c:pt>
                <c:pt idx="509">
                  <c:v>41947.534722222219</c:v>
                </c:pt>
                <c:pt idx="510">
                  <c:v>41947.541666666664</c:v>
                </c:pt>
                <c:pt idx="511">
                  <c:v>41947.548611111109</c:v>
                </c:pt>
                <c:pt idx="512">
                  <c:v>41947.555555555555</c:v>
                </c:pt>
                <c:pt idx="513">
                  <c:v>41947.5625</c:v>
                </c:pt>
                <c:pt idx="514">
                  <c:v>41947.569444444445</c:v>
                </c:pt>
                <c:pt idx="515">
                  <c:v>41947.576388888891</c:v>
                </c:pt>
                <c:pt idx="516">
                  <c:v>41947.583333333336</c:v>
                </c:pt>
                <c:pt idx="517">
                  <c:v>41947.590277777781</c:v>
                </c:pt>
                <c:pt idx="518">
                  <c:v>41947.597222222219</c:v>
                </c:pt>
                <c:pt idx="519">
                  <c:v>41947.604166666664</c:v>
                </c:pt>
                <c:pt idx="520">
                  <c:v>41947.611111111109</c:v>
                </c:pt>
                <c:pt idx="521">
                  <c:v>41947.618055555555</c:v>
                </c:pt>
                <c:pt idx="522">
                  <c:v>41947.625</c:v>
                </c:pt>
                <c:pt idx="523">
                  <c:v>41947.631944444445</c:v>
                </c:pt>
                <c:pt idx="524">
                  <c:v>41947.638888888891</c:v>
                </c:pt>
                <c:pt idx="525">
                  <c:v>41947.645833333336</c:v>
                </c:pt>
                <c:pt idx="526">
                  <c:v>41947.652777777781</c:v>
                </c:pt>
                <c:pt idx="527">
                  <c:v>41947.659722222219</c:v>
                </c:pt>
                <c:pt idx="528">
                  <c:v>41947.666666666664</c:v>
                </c:pt>
                <c:pt idx="529">
                  <c:v>41947.673611111109</c:v>
                </c:pt>
                <c:pt idx="530">
                  <c:v>41947.680555555555</c:v>
                </c:pt>
                <c:pt idx="531">
                  <c:v>41947.6875</c:v>
                </c:pt>
                <c:pt idx="532">
                  <c:v>41947.694444444445</c:v>
                </c:pt>
                <c:pt idx="533">
                  <c:v>41947.701388888891</c:v>
                </c:pt>
                <c:pt idx="534">
                  <c:v>41947.708333333336</c:v>
                </c:pt>
                <c:pt idx="535">
                  <c:v>41947.715277777781</c:v>
                </c:pt>
                <c:pt idx="536">
                  <c:v>41947.722222222219</c:v>
                </c:pt>
                <c:pt idx="537">
                  <c:v>41947.729166666664</c:v>
                </c:pt>
                <c:pt idx="538">
                  <c:v>41947.736111111109</c:v>
                </c:pt>
                <c:pt idx="539">
                  <c:v>41947.743055555555</c:v>
                </c:pt>
                <c:pt idx="540">
                  <c:v>41947.75</c:v>
                </c:pt>
                <c:pt idx="541">
                  <c:v>41947.756944444445</c:v>
                </c:pt>
                <c:pt idx="542">
                  <c:v>41947.763888888891</c:v>
                </c:pt>
                <c:pt idx="543">
                  <c:v>41947.770833333336</c:v>
                </c:pt>
                <c:pt idx="544">
                  <c:v>41947.777777777781</c:v>
                </c:pt>
                <c:pt idx="545">
                  <c:v>41947.784722222219</c:v>
                </c:pt>
                <c:pt idx="546">
                  <c:v>41947.791666666664</c:v>
                </c:pt>
                <c:pt idx="547">
                  <c:v>41947.798611111109</c:v>
                </c:pt>
                <c:pt idx="548">
                  <c:v>41947.805555555555</c:v>
                </c:pt>
                <c:pt idx="549">
                  <c:v>41947.8125</c:v>
                </c:pt>
                <c:pt idx="550">
                  <c:v>41947.819444444445</c:v>
                </c:pt>
                <c:pt idx="551">
                  <c:v>41947.826388888891</c:v>
                </c:pt>
                <c:pt idx="552">
                  <c:v>41947.833333333336</c:v>
                </c:pt>
                <c:pt idx="553">
                  <c:v>41947.840277777781</c:v>
                </c:pt>
                <c:pt idx="554">
                  <c:v>41947.847222222219</c:v>
                </c:pt>
                <c:pt idx="555">
                  <c:v>41947.854166666664</c:v>
                </c:pt>
                <c:pt idx="556">
                  <c:v>41947.861111111109</c:v>
                </c:pt>
                <c:pt idx="557">
                  <c:v>41947.868055555555</c:v>
                </c:pt>
                <c:pt idx="558">
                  <c:v>41947.875</c:v>
                </c:pt>
                <c:pt idx="559">
                  <c:v>41947.881944444445</c:v>
                </c:pt>
                <c:pt idx="560">
                  <c:v>41947.888888888891</c:v>
                </c:pt>
                <c:pt idx="561">
                  <c:v>41947.895833333336</c:v>
                </c:pt>
                <c:pt idx="562">
                  <c:v>41947.902777777781</c:v>
                </c:pt>
                <c:pt idx="563">
                  <c:v>41947.909722222219</c:v>
                </c:pt>
                <c:pt idx="564">
                  <c:v>41947.916666666664</c:v>
                </c:pt>
                <c:pt idx="565">
                  <c:v>41947.923611111109</c:v>
                </c:pt>
                <c:pt idx="566">
                  <c:v>41947.930555555555</c:v>
                </c:pt>
                <c:pt idx="567">
                  <c:v>41947.9375</c:v>
                </c:pt>
                <c:pt idx="568">
                  <c:v>41947.944444444445</c:v>
                </c:pt>
                <c:pt idx="569">
                  <c:v>41947.951388888891</c:v>
                </c:pt>
                <c:pt idx="570">
                  <c:v>41947.958333333336</c:v>
                </c:pt>
                <c:pt idx="571">
                  <c:v>41947.965277777781</c:v>
                </c:pt>
                <c:pt idx="572">
                  <c:v>41947.972222222219</c:v>
                </c:pt>
                <c:pt idx="573">
                  <c:v>41947.979166666664</c:v>
                </c:pt>
                <c:pt idx="574">
                  <c:v>41947.986111111109</c:v>
                </c:pt>
                <c:pt idx="575">
                  <c:v>41947.993055555555</c:v>
                </c:pt>
                <c:pt idx="576">
                  <c:v>41948</c:v>
                </c:pt>
                <c:pt idx="577">
                  <c:v>41948.006944444445</c:v>
                </c:pt>
                <c:pt idx="578">
                  <c:v>41948.013888888891</c:v>
                </c:pt>
                <c:pt idx="579">
                  <c:v>41948.020833333336</c:v>
                </c:pt>
                <c:pt idx="580">
                  <c:v>41948.027777777781</c:v>
                </c:pt>
                <c:pt idx="581">
                  <c:v>41948.034722222219</c:v>
                </c:pt>
                <c:pt idx="582">
                  <c:v>41948.041666666664</c:v>
                </c:pt>
                <c:pt idx="583">
                  <c:v>41948.048611111109</c:v>
                </c:pt>
                <c:pt idx="584">
                  <c:v>41948.055555555555</c:v>
                </c:pt>
                <c:pt idx="585">
                  <c:v>41948.0625</c:v>
                </c:pt>
                <c:pt idx="586">
                  <c:v>41948.069444444445</c:v>
                </c:pt>
                <c:pt idx="587">
                  <c:v>41948.076388888891</c:v>
                </c:pt>
                <c:pt idx="588">
                  <c:v>41948.083333333336</c:v>
                </c:pt>
                <c:pt idx="589">
                  <c:v>41948.090277777781</c:v>
                </c:pt>
                <c:pt idx="590">
                  <c:v>41948.097222222219</c:v>
                </c:pt>
                <c:pt idx="591">
                  <c:v>41948.104166666664</c:v>
                </c:pt>
                <c:pt idx="592">
                  <c:v>41948.111111111109</c:v>
                </c:pt>
                <c:pt idx="593">
                  <c:v>41948.118055555555</c:v>
                </c:pt>
                <c:pt idx="594">
                  <c:v>41948.125</c:v>
                </c:pt>
                <c:pt idx="595">
                  <c:v>41948.131944444445</c:v>
                </c:pt>
                <c:pt idx="596">
                  <c:v>41948.138888888891</c:v>
                </c:pt>
                <c:pt idx="597">
                  <c:v>41948.145833333336</c:v>
                </c:pt>
                <c:pt idx="598">
                  <c:v>41948.152777777781</c:v>
                </c:pt>
                <c:pt idx="599">
                  <c:v>41948.159722222219</c:v>
                </c:pt>
                <c:pt idx="600">
                  <c:v>41948.166666666664</c:v>
                </c:pt>
                <c:pt idx="601">
                  <c:v>41948.173611111109</c:v>
                </c:pt>
                <c:pt idx="602">
                  <c:v>41948.180555555555</c:v>
                </c:pt>
                <c:pt idx="603">
                  <c:v>41948.1875</c:v>
                </c:pt>
                <c:pt idx="604">
                  <c:v>41948.194444444445</c:v>
                </c:pt>
                <c:pt idx="605">
                  <c:v>41948.201388888891</c:v>
                </c:pt>
                <c:pt idx="606">
                  <c:v>41948.208333333336</c:v>
                </c:pt>
                <c:pt idx="607">
                  <c:v>41948.215277777781</c:v>
                </c:pt>
                <c:pt idx="608">
                  <c:v>41948.222222222219</c:v>
                </c:pt>
                <c:pt idx="609">
                  <c:v>41948.229166666664</c:v>
                </c:pt>
                <c:pt idx="610">
                  <c:v>41948.236111111109</c:v>
                </c:pt>
                <c:pt idx="611">
                  <c:v>41948.243055555555</c:v>
                </c:pt>
                <c:pt idx="612">
                  <c:v>41948.25</c:v>
                </c:pt>
                <c:pt idx="613">
                  <c:v>41948.256944444445</c:v>
                </c:pt>
                <c:pt idx="614">
                  <c:v>41948.263888888891</c:v>
                </c:pt>
                <c:pt idx="615">
                  <c:v>41948.270833333336</c:v>
                </c:pt>
                <c:pt idx="616">
                  <c:v>41948.277777777781</c:v>
                </c:pt>
                <c:pt idx="617">
                  <c:v>41948.284722222219</c:v>
                </c:pt>
                <c:pt idx="618">
                  <c:v>41948.291666666664</c:v>
                </c:pt>
                <c:pt idx="619">
                  <c:v>41948.298611111109</c:v>
                </c:pt>
                <c:pt idx="620">
                  <c:v>41948.305555555555</c:v>
                </c:pt>
                <c:pt idx="621">
                  <c:v>41948.3125</c:v>
                </c:pt>
                <c:pt idx="622">
                  <c:v>41948.319444444445</c:v>
                </c:pt>
                <c:pt idx="623">
                  <c:v>41948.326388888891</c:v>
                </c:pt>
                <c:pt idx="624">
                  <c:v>41948.333333333336</c:v>
                </c:pt>
                <c:pt idx="625">
                  <c:v>41948.340277777781</c:v>
                </c:pt>
                <c:pt idx="626">
                  <c:v>41948.347222222219</c:v>
                </c:pt>
                <c:pt idx="627">
                  <c:v>41948.354166666664</c:v>
                </c:pt>
                <c:pt idx="628">
                  <c:v>41948.361111111109</c:v>
                </c:pt>
                <c:pt idx="629">
                  <c:v>41948.368055555555</c:v>
                </c:pt>
                <c:pt idx="630">
                  <c:v>41948.375</c:v>
                </c:pt>
                <c:pt idx="631">
                  <c:v>41948.381944444445</c:v>
                </c:pt>
                <c:pt idx="632">
                  <c:v>41948.388888888891</c:v>
                </c:pt>
                <c:pt idx="633">
                  <c:v>41948.395833333336</c:v>
                </c:pt>
                <c:pt idx="634">
                  <c:v>41948.402777777781</c:v>
                </c:pt>
                <c:pt idx="635">
                  <c:v>41948.409722222219</c:v>
                </c:pt>
                <c:pt idx="636">
                  <c:v>41948.416666666664</c:v>
                </c:pt>
                <c:pt idx="637">
                  <c:v>41948.423611111109</c:v>
                </c:pt>
                <c:pt idx="638">
                  <c:v>41948.430555555555</c:v>
                </c:pt>
                <c:pt idx="639">
                  <c:v>41948.4375</c:v>
                </c:pt>
                <c:pt idx="640">
                  <c:v>41948.444444444445</c:v>
                </c:pt>
                <c:pt idx="641">
                  <c:v>41948.451388888891</c:v>
                </c:pt>
                <c:pt idx="642">
                  <c:v>41948.458333333336</c:v>
                </c:pt>
                <c:pt idx="643">
                  <c:v>41948.465277777781</c:v>
                </c:pt>
                <c:pt idx="644">
                  <c:v>41948.472222222219</c:v>
                </c:pt>
                <c:pt idx="645">
                  <c:v>41948.479166666664</c:v>
                </c:pt>
                <c:pt idx="646">
                  <c:v>41948.486111111109</c:v>
                </c:pt>
                <c:pt idx="647">
                  <c:v>41948.493055555555</c:v>
                </c:pt>
                <c:pt idx="648">
                  <c:v>41948.5</c:v>
                </c:pt>
                <c:pt idx="649">
                  <c:v>41948.506944444445</c:v>
                </c:pt>
                <c:pt idx="650">
                  <c:v>41948.513888888891</c:v>
                </c:pt>
                <c:pt idx="651">
                  <c:v>41948.520833333336</c:v>
                </c:pt>
                <c:pt idx="652">
                  <c:v>41948.527777777781</c:v>
                </c:pt>
                <c:pt idx="653">
                  <c:v>41948.534722222219</c:v>
                </c:pt>
                <c:pt idx="654">
                  <c:v>41948.541666666664</c:v>
                </c:pt>
                <c:pt idx="655">
                  <c:v>41948.548611111109</c:v>
                </c:pt>
                <c:pt idx="656">
                  <c:v>41948.555555555555</c:v>
                </c:pt>
                <c:pt idx="657">
                  <c:v>41948.5625</c:v>
                </c:pt>
                <c:pt idx="658">
                  <c:v>41948.569444444445</c:v>
                </c:pt>
                <c:pt idx="659">
                  <c:v>41948.576388888891</c:v>
                </c:pt>
                <c:pt idx="660">
                  <c:v>41948.583333333336</c:v>
                </c:pt>
                <c:pt idx="661">
                  <c:v>41948.590277777781</c:v>
                </c:pt>
                <c:pt idx="662">
                  <c:v>41948.597222222219</c:v>
                </c:pt>
                <c:pt idx="663">
                  <c:v>41948.604166666664</c:v>
                </c:pt>
                <c:pt idx="664">
                  <c:v>41948.611111111109</c:v>
                </c:pt>
                <c:pt idx="665">
                  <c:v>41948.618055555555</c:v>
                </c:pt>
                <c:pt idx="666">
                  <c:v>41948.625</c:v>
                </c:pt>
                <c:pt idx="667">
                  <c:v>41948.631944444445</c:v>
                </c:pt>
                <c:pt idx="668">
                  <c:v>41948.638888888891</c:v>
                </c:pt>
                <c:pt idx="669">
                  <c:v>41948.645833333336</c:v>
                </c:pt>
                <c:pt idx="670">
                  <c:v>41948.652777777781</c:v>
                </c:pt>
                <c:pt idx="671">
                  <c:v>41948.659722222219</c:v>
                </c:pt>
                <c:pt idx="672">
                  <c:v>41948.666666666664</c:v>
                </c:pt>
                <c:pt idx="673">
                  <c:v>41948.673611111109</c:v>
                </c:pt>
                <c:pt idx="674">
                  <c:v>41948.680555555555</c:v>
                </c:pt>
                <c:pt idx="675">
                  <c:v>41948.6875</c:v>
                </c:pt>
                <c:pt idx="676">
                  <c:v>41948.694444444445</c:v>
                </c:pt>
                <c:pt idx="677">
                  <c:v>41948.701388888891</c:v>
                </c:pt>
                <c:pt idx="678">
                  <c:v>41948.708333333336</c:v>
                </c:pt>
                <c:pt idx="679">
                  <c:v>41948.715277777781</c:v>
                </c:pt>
                <c:pt idx="680">
                  <c:v>41948.722222222219</c:v>
                </c:pt>
                <c:pt idx="681">
                  <c:v>41948.729166666664</c:v>
                </c:pt>
                <c:pt idx="682">
                  <c:v>41948.736111111109</c:v>
                </c:pt>
                <c:pt idx="683">
                  <c:v>41948.743055555555</c:v>
                </c:pt>
                <c:pt idx="684">
                  <c:v>41948.75</c:v>
                </c:pt>
                <c:pt idx="685">
                  <c:v>41948.756944444445</c:v>
                </c:pt>
                <c:pt idx="686">
                  <c:v>41948.763888888891</c:v>
                </c:pt>
                <c:pt idx="687">
                  <c:v>41948.770833333336</c:v>
                </c:pt>
                <c:pt idx="688">
                  <c:v>41948.777777777781</c:v>
                </c:pt>
                <c:pt idx="689">
                  <c:v>41948.784722222219</c:v>
                </c:pt>
                <c:pt idx="690">
                  <c:v>41948.791666666664</c:v>
                </c:pt>
                <c:pt idx="691">
                  <c:v>41948.798611111109</c:v>
                </c:pt>
                <c:pt idx="692">
                  <c:v>41948.805555555555</c:v>
                </c:pt>
                <c:pt idx="693">
                  <c:v>41948.8125</c:v>
                </c:pt>
                <c:pt idx="694">
                  <c:v>41948.819444444445</c:v>
                </c:pt>
                <c:pt idx="695">
                  <c:v>41948.826388888891</c:v>
                </c:pt>
                <c:pt idx="696">
                  <c:v>41948.833333333336</c:v>
                </c:pt>
                <c:pt idx="697">
                  <c:v>41948.840277777781</c:v>
                </c:pt>
                <c:pt idx="698">
                  <c:v>41948.847222222219</c:v>
                </c:pt>
                <c:pt idx="699">
                  <c:v>41948.854166666664</c:v>
                </c:pt>
                <c:pt idx="700">
                  <c:v>41948.861111111109</c:v>
                </c:pt>
                <c:pt idx="701">
                  <c:v>41948.868055555555</c:v>
                </c:pt>
                <c:pt idx="702">
                  <c:v>41948.875</c:v>
                </c:pt>
                <c:pt idx="703">
                  <c:v>41948.881944444445</c:v>
                </c:pt>
                <c:pt idx="704">
                  <c:v>41948.888888888891</c:v>
                </c:pt>
                <c:pt idx="705">
                  <c:v>41948.895833333336</c:v>
                </c:pt>
                <c:pt idx="706">
                  <c:v>41948.902777777781</c:v>
                </c:pt>
                <c:pt idx="707">
                  <c:v>41948.909722222219</c:v>
                </c:pt>
                <c:pt idx="708">
                  <c:v>41948.916666666664</c:v>
                </c:pt>
                <c:pt idx="709">
                  <c:v>41948.923611111109</c:v>
                </c:pt>
                <c:pt idx="710">
                  <c:v>41948.930555555555</c:v>
                </c:pt>
                <c:pt idx="711">
                  <c:v>41948.9375</c:v>
                </c:pt>
                <c:pt idx="712">
                  <c:v>41948.944444444445</c:v>
                </c:pt>
                <c:pt idx="713">
                  <c:v>41948.951388888891</c:v>
                </c:pt>
                <c:pt idx="714">
                  <c:v>41948.958333333336</c:v>
                </c:pt>
                <c:pt idx="715">
                  <c:v>41948.965277777781</c:v>
                </c:pt>
                <c:pt idx="716">
                  <c:v>41948.972222222219</c:v>
                </c:pt>
                <c:pt idx="717">
                  <c:v>41948.979166666664</c:v>
                </c:pt>
                <c:pt idx="718">
                  <c:v>41948.986111111109</c:v>
                </c:pt>
                <c:pt idx="719">
                  <c:v>41948.993055555555</c:v>
                </c:pt>
                <c:pt idx="720">
                  <c:v>41949</c:v>
                </c:pt>
                <c:pt idx="721">
                  <c:v>41949.006944444445</c:v>
                </c:pt>
                <c:pt idx="722">
                  <c:v>41949.013888888891</c:v>
                </c:pt>
                <c:pt idx="723">
                  <c:v>41949.020833333336</c:v>
                </c:pt>
                <c:pt idx="724">
                  <c:v>41949.027777777781</c:v>
                </c:pt>
                <c:pt idx="725">
                  <c:v>41949.034722222219</c:v>
                </c:pt>
                <c:pt idx="726">
                  <c:v>41949.041666666664</c:v>
                </c:pt>
                <c:pt idx="727">
                  <c:v>41949.048611111109</c:v>
                </c:pt>
                <c:pt idx="728">
                  <c:v>41949.055555555555</c:v>
                </c:pt>
                <c:pt idx="729">
                  <c:v>41949.0625</c:v>
                </c:pt>
                <c:pt idx="730">
                  <c:v>41949.069444444445</c:v>
                </c:pt>
                <c:pt idx="731">
                  <c:v>41949.076388888891</c:v>
                </c:pt>
                <c:pt idx="732">
                  <c:v>41949.083333333336</c:v>
                </c:pt>
                <c:pt idx="733">
                  <c:v>41949.090277777781</c:v>
                </c:pt>
                <c:pt idx="734">
                  <c:v>41949.097222222219</c:v>
                </c:pt>
                <c:pt idx="735">
                  <c:v>41949.104166666664</c:v>
                </c:pt>
                <c:pt idx="736">
                  <c:v>41949.111111111109</c:v>
                </c:pt>
                <c:pt idx="737">
                  <c:v>41949.118055555555</c:v>
                </c:pt>
                <c:pt idx="738">
                  <c:v>41949.125</c:v>
                </c:pt>
                <c:pt idx="739">
                  <c:v>41949.131944444445</c:v>
                </c:pt>
                <c:pt idx="740">
                  <c:v>41949.138888888891</c:v>
                </c:pt>
                <c:pt idx="741">
                  <c:v>41949.145833333336</c:v>
                </c:pt>
                <c:pt idx="742">
                  <c:v>41949.152777777781</c:v>
                </c:pt>
                <c:pt idx="743">
                  <c:v>41949.159722222219</c:v>
                </c:pt>
                <c:pt idx="744">
                  <c:v>41949.166666666664</c:v>
                </c:pt>
                <c:pt idx="745">
                  <c:v>41949.173611111109</c:v>
                </c:pt>
                <c:pt idx="746">
                  <c:v>41949.180555555555</c:v>
                </c:pt>
                <c:pt idx="747">
                  <c:v>41949.1875</c:v>
                </c:pt>
                <c:pt idx="748">
                  <c:v>41949.194444444445</c:v>
                </c:pt>
                <c:pt idx="749">
                  <c:v>41949.201388888891</c:v>
                </c:pt>
                <c:pt idx="750">
                  <c:v>41949.208333333336</c:v>
                </c:pt>
                <c:pt idx="751">
                  <c:v>41949.215277777781</c:v>
                </c:pt>
                <c:pt idx="752">
                  <c:v>41949.222222222219</c:v>
                </c:pt>
                <c:pt idx="753">
                  <c:v>41949.229166666664</c:v>
                </c:pt>
                <c:pt idx="754">
                  <c:v>41949.236111111109</c:v>
                </c:pt>
                <c:pt idx="755">
                  <c:v>41949.243055555555</c:v>
                </c:pt>
                <c:pt idx="756">
                  <c:v>41949.25</c:v>
                </c:pt>
                <c:pt idx="757">
                  <c:v>41949.256944444445</c:v>
                </c:pt>
                <c:pt idx="758">
                  <c:v>41949.263888888891</c:v>
                </c:pt>
                <c:pt idx="759">
                  <c:v>41949.270833333336</c:v>
                </c:pt>
                <c:pt idx="760">
                  <c:v>41949.277777777781</c:v>
                </c:pt>
                <c:pt idx="761">
                  <c:v>41949.284722222219</c:v>
                </c:pt>
                <c:pt idx="762">
                  <c:v>41949.291666666664</c:v>
                </c:pt>
                <c:pt idx="763">
                  <c:v>41949.298611111109</c:v>
                </c:pt>
                <c:pt idx="764">
                  <c:v>41949.305555555555</c:v>
                </c:pt>
                <c:pt idx="765">
                  <c:v>41949.3125</c:v>
                </c:pt>
                <c:pt idx="766">
                  <c:v>41949.319444444445</c:v>
                </c:pt>
                <c:pt idx="767">
                  <c:v>41949.326388888891</c:v>
                </c:pt>
                <c:pt idx="768">
                  <c:v>41949.333333333336</c:v>
                </c:pt>
                <c:pt idx="769">
                  <c:v>41949.340277777781</c:v>
                </c:pt>
                <c:pt idx="770">
                  <c:v>41949.347222222219</c:v>
                </c:pt>
                <c:pt idx="771">
                  <c:v>41949.354166666664</c:v>
                </c:pt>
                <c:pt idx="772">
                  <c:v>41949.361111111109</c:v>
                </c:pt>
                <c:pt idx="773">
                  <c:v>41949.368055555555</c:v>
                </c:pt>
                <c:pt idx="774">
                  <c:v>41949.375</c:v>
                </c:pt>
                <c:pt idx="775">
                  <c:v>41949.381944444445</c:v>
                </c:pt>
                <c:pt idx="776">
                  <c:v>41949.388888888891</c:v>
                </c:pt>
                <c:pt idx="777">
                  <c:v>41949.395833333336</c:v>
                </c:pt>
                <c:pt idx="778">
                  <c:v>41949.402777777781</c:v>
                </c:pt>
                <c:pt idx="779">
                  <c:v>41949.409722222219</c:v>
                </c:pt>
                <c:pt idx="780">
                  <c:v>41949.416666666664</c:v>
                </c:pt>
                <c:pt idx="781">
                  <c:v>41949.423611111109</c:v>
                </c:pt>
                <c:pt idx="782">
                  <c:v>41949.430555555555</c:v>
                </c:pt>
                <c:pt idx="783">
                  <c:v>41949.4375</c:v>
                </c:pt>
                <c:pt idx="784">
                  <c:v>41949.444444444445</c:v>
                </c:pt>
                <c:pt idx="785">
                  <c:v>41949.451388888891</c:v>
                </c:pt>
                <c:pt idx="786">
                  <c:v>41949.458333333336</c:v>
                </c:pt>
                <c:pt idx="787">
                  <c:v>41949.465277777781</c:v>
                </c:pt>
                <c:pt idx="788">
                  <c:v>41949.472222222219</c:v>
                </c:pt>
                <c:pt idx="789">
                  <c:v>41949.479166666664</c:v>
                </c:pt>
                <c:pt idx="790">
                  <c:v>41949.486111111109</c:v>
                </c:pt>
                <c:pt idx="791">
                  <c:v>41949.493055555555</c:v>
                </c:pt>
                <c:pt idx="792">
                  <c:v>41949.5</c:v>
                </c:pt>
                <c:pt idx="793">
                  <c:v>41949.506944444445</c:v>
                </c:pt>
                <c:pt idx="794">
                  <c:v>41949.513888888891</c:v>
                </c:pt>
                <c:pt idx="795">
                  <c:v>41949.520833333336</c:v>
                </c:pt>
                <c:pt idx="796">
                  <c:v>41949.527777777781</c:v>
                </c:pt>
                <c:pt idx="797">
                  <c:v>41949.534722222219</c:v>
                </c:pt>
                <c:pt idx="798">
                  <c:v>41949.541666666664</c:v>
                </c:pt>
                <c:pt idx="799">
                  <c:v>41949.548611111109</c:v>
                </c:pt>
                <c:pt idx="800">
                  <c:v>41949.555555555555</c:v>
                </c:pt>
                <c:pt idx="801">
                  <c:v>41949.5625</c:v>
                </c:pt>
                <c:pt idx="802">
                  <c:v>41949.569444444445</c:v>
                </c:pt>
                <c:pt idx="803">
                  <c:v>41949.576388888891</c:v>
                </c:pt>
                <c:pt idx="804">
                  <c:v>41949.583333333336</c:v>
                </c:pt>
                <c:pt idx="805">
                  <c:v>41949.590277777781</c:v>
                </c:pt>
                <c:pt idx="806">
                  <c:v>41949.597222222219</c:v>
                </c:pt>
                <c:pt idx="807">
                  <c:v>41949.604166666664</c:v>
                </c:pt>
                <c:pt idx="808">
                  <c:v>41949.611111111109</c:v>
                </c:pt>
                <c:pt idx="809">
                  <c:v>41949.618055555555</c:v>
                </c:pt>
                <c:pt idx="810">
                  <c:v>41949.625</c:v>
                </c:pt>
                <c:pt idx="811">
                  <c:v>41949.631944444445</c:v>
                </c:pt>
                <c:pt idx="812">
                  <c:v>41949.638888888891</c:v>
                </c:pt>
                <c:pt idx="813">
                  <c:v>41949.645833333336</c:v>
                </c:pt>
                <c:pt idx="814">
                  <c:v>41949.652777777781</c:v>
                </c:pt>
                <c:pt idx="815">
                  <c:v>41949.659722222219</c:v>
                </c:pt>
                <c:pt idx="816">
                  <c:v>41949.666666666664</c:v>
                </c:pt>
                <c:pt idx="817">
                  <c:v>41949.673611111109</c:v>
                </c:pt>
                <c:pt idx="818">
                  <c:v>41949.680555555555</c:v>
                </c:pt>
                <c:pt idx="819">
                  <c:v>41949.6875</c:v>
                </c:pt>
                <c:pt idx="820">
                  <c:v>41949.694444444445</c:v>
                </c:pt>
                <c:pt idx="821">
                  <c:v>41949.701388888891</c:v>
                </c:pt>
                <c:pt idx="822">
                  <c:v>41949.708333333336</c:v>
                </c:pt>
                <c:pt idx="823">
                  <c:v>41949.715277777781</c:v>
                </c:pt>
                <c:pt idx="824">
                  <c:v>41949.722222222219</c:v>
                </c:pt>
                <c:pt idx="825">
                  <c:v>41949.729166666664</c:v>
                </c:pt>
                <c:pt idx="826">
                  <c:v>41949.736111111109</c:v>
                </c:pt>
                <c:pt idx="827">
                  <c:v>41949.743055555555</c:v>
                </c:pt>
                <c:pt idx="828">
                  <c:v>41949.75</c:v>
                </c:pt>
                <c:pt idx="829">
                  <c:v>41949.756944444445</c:v>
                </c:pt>
                <c:pt idx="830">
                  <c:v>41949.763888888891</c:v>
                </c:pt>
                <c:pt idx="831">
                  <c:v>41949.770833333336</c:v>
                </c:pt>
                <c:pt idx="832">
                  <c:v>41949.777777777781</c:v>
                </c:pt>
                <c:pt idx="833">
                  <c:v>41949.784722222219</c:v>
                </c:pt>
                <c:pt idx="834">
                  <c:v>41949.791666666664</c:v>
                </c:pt>
                <c:pt idx="835">
                  <c:v>41949.798611111109</c:v>
                </c:pt>
                <c:pt idx="836">
                  <c:v>41949.805555555555</c:v>
                </c:pt>
                <c:pt idx="837">
                  <c:v>41949.8125</c:v>
                </c:pt>
                <c:pt idx="838">
                  <c:v>41949.819444444445</c:v>
                </c:pt>
                <c:pt idx="839">
                  <c:v>41949.826388888891</c:v>
                </c:pt>
                <c:pt idx="840">
                  <c:v>41949.833333333336</c:v>
                </c:pt>
                <c:pt idx="841">
                  <c:v>41949.840277777781</c:v>
                </c:pt>
                <c:pt idx="842">
                  <c:v>41949.847222222219</c:v>
                </c:pt>
                <c:pt idx="843">
                  <c:v>41949.854166666664</c:v>
                </c:pt>
                <c:pt idx="844">
                  <c:v>41949.861111111109</c:v>
                </c:pt>
                <c:pt idx="845">
                  <c:v>41949.868055555555</c:v>
                </c:pt>
                <c:pt idx="846">
                  <c:v>41949.875</c:v>
                </c:pt>
                <c:pt idx="847">
                  <c:v>41949.881944444445</c:v>
                </c:pt>
                <c:pt idx="848">
                  <c:v>41949.888888888891</c:v>
                </c:pt>
                <c:pt idx="849">
                  <c:v>41949.895833333336</c:v>
                </c:pt>
                <c:pt idx="850">
                  <c:v>41949.902777777781</c:v>
                </c:pt>
                <c:pt idx="851">
                  <c:v>41949.909722222219</c:v>
                </c:pt>
                <c:pt idx="852">
                  <c:v>41949.916666666664</c:v>
                </c:pt>
                <c:pt idx="853">
                  <c:v>41949.923611111109</c:v>
                </c:pt>
                <c:pt idx="854">
                  <c:v>41949.930555555555</c:v>
                </c:pt>
                <c:pt idx="855">
                  <c:v>41949.9375</c:v>
                </c:pt>
                <c:pt idx="856">
                  <c:v>41949.944444444445</c:v>
                </c:pt>
                <c:pt idx="857">
                  <c:v>41949.951388888891</c:v>
                </c:pt>
                <c:pt idx="858">
                  <c:v>41949.958333333336</c:v>
                </c:pt>
                <c:pt idx="859">
                  <c:v>41949.965277777781</c:v>
                </c:pt>
                <c:pt idx="860">
                  <c:v>41949.972222222219</c:v>
                </c:pt>
                <c:pt idx="861">
                  <c:v>41949.979166666664</c:v>
                </c:pt>
                <c:pt idx="862">
                  <c:v>41949.986111111109</c:v>
                </c:pt>
                <c:pt idx="863">
                  <c:v>41949.993055555555</c:v>
                </c:pt>
                <c:pt idx="864">
                  <c:v>41950</c:v>
                </c:pt>
                <c:pt idx="865">
                  <c:v>41950.006944444445</c:v>
                </c:pt>
                <c:pt idx="866">
                  <c:v>41950.013888888891</c:v>
                </c:pt>
                <c:pt idx="867">
                  <c:v>41950.020833333336</c:v>
                </c:pt>
                <c:pt idx="868">
                  <c:v>41950.027777777781</c:v>
                </c:pt>
                <c:pt idx="869">
                  <c:v>41950.034722222219</c:v>
                </c:pt>
                <c:pt idx="870">
                  <c:v>41950.041666666664</c:v>
                </c:pt>
                <c:pt idx="871">
                  <c:v>41950.048611111109</c:v>
                </c:pt>
                <c:pt idx="872">
                  <c:v>41950.055555555555</c:v>
                </c:pt>
                <c:pt idx="873">
                  <c:v>41950.0625</c:v>
                </c:pt>
                <c:pt idx="874">
                  <c:v>41950.069444444445</c:v>
                </c:pt>
                <c:pt idx="875">
                  <c:v>41950.076388888891</c:v>
                </c:pt>
                <c:pt idx="876">
                  <c:v>41950.083333333336</c:v>
                </c:pt>
                <c:pt idx="877">
                  <c:v>41950.090277777781</c:v>
                </c:pt>
                <c:pt idx="878">
                  <c:v>41950.097222222219</c:v>
                </c:pt>
                <c:pt idx="879">
                  <c:v>41950.104166666664</c:v>
                </c:pt>
                <c:pt idx="880">
                  <c:v>41950.111111111109</c:v>
                </c:pt>
                <c:pt idx="881">
                  <c:v>41950.118055555555</c:v>
                </c:pt>
                <c:pt idx="882">
                  <c:v>41950.125</c:v>
                </c:pt>
                <c:pt idx="883">
                  <c:v>41950.131944444445</c:v>
                </c:pt>
                <c:pt idx="884">
                  <c:v>41950.138888888891</c:v>
                </c:pt>
                <c:pt idx="885">
                  <c:v>41950.145833333336</c:v>
                </c:pt>
                <c:pt idx="886">
                  <c:v>41950.152777777781</c:v>
                </c:pt>
                <c:pt idx="887">
                  <c:v>41950.159722222219</c:v>
                </c:pt>
                <c:pt idx="888">
                  <c:v>41950.166666666664</c:v>
                </c:pt>
                <c:pt idx="889">
                  <c:v>41950.173611111109</c:v>
                </c:pt>
                <c:pt idx="890">
                  <c:v>41950.180555555555</c:v>
                </c:pt>
                <c:pt idx="891">
                  <c:v>41950.1875</c:v>
                </c:pt>
                <c:pt idx="892">
                  <c:v>41950.194444444445</c:v>
                </c:pt>
                <c:pt idx="893">
                  <c:v>41950.201388888891</c:v>
                </c:pt>
                <c:pt idx="894">
                  <c:v>41950.208333333336</c:v>
                </c:pt>
                <c:pt idx="895">
                  <c:v>41950.215277777781</c:v>
                </c:pt>
                <c:pt idx="896">
                  <c:v>41950.222222222219</c:v>
                </c:pt>
                <c:pt idx="897">
                  <c:v>41950.229166666664</c:v>
                </c:pt>
                <c:pt idx="898">
                  <c:v>41950.236111111109</c:v>
                </c:pt>
                <c:pt idx="899">
                  <c:v>41950.243055555555</c:v>
                </c:pt>
                <c:pt idx="900">
                  <c:v>41950.25</c:v>
                </c:pt>
                <c:pt idx="901">
                  <c:v>41950.256944444445</c:v>
                </c:pt>
                <c:pt idx="902">
                  <c:v>41950.263888888891</c:v>
                </c:pt>
                <c:pt idx="903">
                  <c:v>41950.270833333336</c:v>
                </c:pt>
                <c:pt idx="904">
                  <c:v>41950.277777777781</c:v>
                </c:pt>
                <c:pt idx="905">
                  <c:v>41950.284722222219</c:v>
                </c:pt>
                <c:pt idx="906">
                  <c:v>41950.291666666664</c:v>
                </c:pt>
                <c:pt idx="907">
                  <c:v>41950.298611111109</c:v>
                </c:pt>
                <c:pt idx="908">
                  <c:v>41950.305555555555</c:v>
                </c:pt>
                <c:pt idx="909">
                  <c:v>41950.3125</c:v>
                </c:pt>
                <c:pt idx="910">
                  <c:v>41950.319444444445</c:v>
                </c:pt>
                <c:pt idx="911">
                  <c:v>41950.326388888891</c:v>
                </c:pt>
                <c:pt idx="912">
                  <c:v>41950.333333333336</c:v>
                </c:pt>
                <c:pt idx="913">
                  <c:v>41950.340277777781</c:v>
                </c:pt>
                <c:pt idx="914">
                  <c:v>41950.347222222219</c:v>
                </c:pt>
                <c:pt idx="915">
                  <c:v>41950.354166666664</c:v>
                </c:pt>
                <c:pt idx="916">
                  <c:v>41950.361111111109</c:v>
                </c:pt>
                <c:pt idx="917">
                  <c:v>41950.368055555555</c:v>
                </c:pt>
                <c:pt idx="918">
                  <c:v>41950.375</c:v>
                </c:pt>
                <c:pt idx="919">
                  <c:v>41950.381944444445</c:v>
                </c:pt>
                <c:pt idx="920">
                  <c:v>41950.388888888891</c:v>
                </c:pt>
                <c:pt idx="921">
                  <c:v>41950.395833333336</c:v>
                </c:pt>
                <c:pt idx="922">
                  <c:v>41950.402777777781</c:v>
                </c:pt>
                <c:pt idx="923">
                  <c:v>41950.409722222219</c:v>
                </c:pt>
                <c:pt idx="924">
                  <c:v>41950.416666666664</c:v>
                </c:pt>
                <c:pt idx="925">
                  <c:v>41950.423611111109</c:v>
                </c:pt>
                <c:pt idx="926">
                  <c:v>41950.430555555555</c:v>
                </c:pt>
                <c:pt idx="927">
                  <c:v>41950.4375</c:v>
                </c:pt>
                <c:pt idx="928">
                  <c:v>41950.444444444445</c:v>
                </c:pt>
                <c:pt idx="929">
                  <c:v>41950.451388888891</c:v>
                </c:pt>
                <c:pt idx="930">
                  <c:v>41950.458333333336</c:v>
                </c:pt>
                <c:pt idx="931">
                  <c:v>41950.465277777781</c:v>
                </c:pt>
                <c:pt idx="932">
                  <c:v>41950.472222222219</c:v>
                </c:pt>
                <c:pt idx="933">
                  <c:v>41950.479166666664</c:v>
                </c:pt>
                <c:pt idx="934">
                  <c:v>41950.486111111109</c:v>
                </c:pt>
                <c:pt idx="935">
                  <c:v>41950.493055555555</c:v>
                </c:pt>
                <c:pt idx="936">
                  <c:v>41950.5</c:v>
                </c:pt>
                <c:pt idx="937">
                  <c:v>41950.506944444445</c:v>
                </c:pt>
                <c:pt idx="938">
                  <c:v>41950.513888888891</c:v>
                </c:pt>
                <c:pt idx="939">
                  <c:v>41950.520833333336</c:v>
                </c:pt>
                <c:pt idx="940">
                  <c:v>41950.527777777781</c:v>
                </c:pt>
                <c:pt idx="941">
                  <c:v>41950.534722222219</c:v>
                </c:pt>
                <c:pt idx="942">
                  <c:v>41950.541666666664</c:v>
                </c:pt>
                <c:pt idx="943">
                  <c:v>41950.548611111109</c:v>
                </c:pt>
                <c:pt idx="944">
                  <c:v>41950.555555555555</c:v>
                </c:pt>
                <c:pt idx="945">
                  <c:v>41950.5625</c:v>
                </c:pt>
                <c:pt idx="946">
                  <c:v>41950.569444444445</c:v>
                </c:pt>
                <c:pt idx="947">
                  <c:v>41950.576388888891</c:v>
                </c:pt>
                <c:pt idx="948">
                  <c:v>41950.583333333336</c:v>
                </c:pt>
                <c:pt idx="949">
                  <c:v>41950.590277777781</c:v>
                </c:pt>
                <c:pt idx="950">
                  <c:v>41950.597222222219</c:v>
                </c:pt>
                <c:pt idx="951">
                  <c:v>41950.604166666664</c:v>
                </c:pt>
                <c:pt idx="952">
                  <c:v>41950.611111111109</c:v>
                </c:pt>
                <c:pt idx="953">
                  <c:v>41950.618055555555</c:v>
                </c:pt>
                <c:pt idx="954">
                  <c:v>41950.625</c:v>
                </c:pt>
                <c:pt idx="955">
                  <c:v>41950.631944444445</c:v>
                </c:pt>
                <c:pt idx="956">
                  <c:v>41950.638888888891</c:v>
                </c:pt>
                <c:pt idx="957">
                  <c:v>41950.645833333336</c:v>
                </c:pt>
                <c:pt idx="958">
                  <c:v>41950.652777777781</c:v>
                </c:pt>
                <c:pt idx="959">
                  <c:v>41950.659722222219</c:v>
                </c:pt>
                <c:pt idx="960">
                  <c:v>41950.666666666664</c:v>
                </c:pt>
                <c:pt idx="961">
                  <c:v>41950.673611111109</c:v>
                </c:pt>
                <c:pt idx="962">
                  <c:v>41950.680555555555</c:v>
                </c:pt>
                <c:pt idx="963">
                  <c:v>41950.6875</c:v>
                </c:pt>
                <c:pt idx="964">
                  <c:v>41950.694444444445</c:v>
                </c:pt>
                <c:pt idx="965">
                  <c:v>41950.701388888891</c:v>
                </c:pt>
                <c:pt idx="966">
                  <c:v>41950.708333333336</c:v>
                </c:pt>
                <c:pt idx="967">
                  <c:v>41950.715277777781</c:v>
                </c:pt>
                <c:pt idx="968">
                  <c:v>41950.722222222219</c:v>
                </c:pt>
                <c:pt idx="969">
                  <c:v>41950.729166666664</c:v>
                </c:pt>
                <c:pt idx="970">
                  <c:v>41950.736111111109</c:v>
                </c:pt>
                <c:pt idx="971">
                  <c:v>41950.743055555555</c:v>
                </c:pt>
                <c:pt idx="972">
                  <c:v>41950.75</c:v>
                </c:pt>
                <c:pt idx="973">
                  <c:v>41950.756944444445</c:v>
                </c:pt>
                <c:pt idx="974">
                  <c:v>41950.763888888891</c:v>
                </c:pt>
                <c:pt idx="975">
                  <c:v>41950.770833333336</c:v>
                </c:pt>
                <c:pt idx="976">
                  <c:v>41950.777777777781</c:v>
                </c:pt>
                <c:pt idx="977">
                  <c:v>41950.784722222219</c:v>
                </c:pt>
                <c:pt idx="978">
                  <c:v>41950.791666666664</c:v>
                </c:pt>
                <c:pt idx="979">
                  <c:v>41950.798611111109</c:v>
                </c:pt>
                <c:pt idx="980">
                  <c:v>41950.805555555555</c:v>
                </c:pt>
                <c:pt idx="981">
                  <c:v>41950.8125</c:v>
                </c:pt>
                <c:pt idx="982">
                  <c:v>41950.819444444445</c:v>
                </c:pt>
                <c:pt idx="983">
                  <c:v>41950.826388888891</c:v>
                </c:pt>
                <c:pt idx="984">
                  <c:v>41950.833333333336</c:v>
                </c:pt>
                <c:pt idx="985">
                  <c:v>41950.840277777781</c:v>
                </c:pt>
                <c:pt idx="986">
                  <c:v>41950.847222222219</c:v>
                </c:pt>
                <c:pt idx="987">
                  <c:v>41950.854166666664</c:v>
                </c:pt>
                <c:pt idx="988">
                  <c:v>41950.861111111109</c:v>
                </c:pt>
                <c:pt idx="989">
                  <c:v>41950.868055555555</c:v>
                </c:pt>
                <c:pt idx="990">
                  <c:v>41950.875</c:v>
                </c:pt>
                <c:pt idx="991">
                  <c:v>41950.881944444445</c:v>
                </c:pt>
                <c:pt idx="992">
                  <c:v>41950.888888888891</c:v>
                </c:pt>
                <c:pt idx="993">
                  <c:v>41950.895833333336</c:v>
                </c:pt>
                <c:pt idx="994">
                  <c:v>41950.902777777781</c:v>
                </c:pt>
                <c:pt idx="995">
                  <c:v>41950.909722222219</c:v>
                </c:pt>
                <c:pt idx="996">
                  <c:v>41950.916666666664</c:v>
                </c:pt>
                <c:pt idx="997">
                  <c:v>41950.923611111109</c:v>
                </c:pt>
                <c:pt idx="998">
                  <c:v>41950.930555555555</c:v>
                </c:pt>
                <c:pt idx="999">
                  <c:v>41950.9375</c:v>
                </c:pt>
                <c:pt idx="1000">
                  <c:v>41950.944444444445</c:v>
                </c:pt>
                <c:pt idx="1001">
                  <c:v>41950.951388888891</c:v>
                </c:pt>
                <c:pt idx="1002">
                  <c:v>41950.958333333336</c:v>
                </c:pt>
                <c:pt idx="1003">
                  <c:v>41950.965277777781</c:v>
                </c:pt>
                <c:pt idx="1004">
                  <c:v>41950.972222222219</c:v>
                </c:pt>
                <c:pt idx="1005">
                  <c:v>41950.979166666664</c:v>
                </c:pt>
                <c:pt idx="1006">
                  <c:v>41950.986111111109</c:v>
                </c:pt>
                <c:pt idx="1007">
                  <c:v>41950.993055555555</c:v>
                </c:pt>
                <c:pt idx="1008">
                  <c:v>41951</c:v>
                </c:pt>
                <c:pt idx="1009">
                  <c:v>41951.006944444445</c:v>
                </c:pt>
                <c:pt idx="1010">
                  <c:v>41951.013888888891</c:v>
                </c:pt>
                <c:pt idx="1011">
                  <c:v>41951.020833333336</c:v>
                </c:pt>
                <c:pt idx="1012">
                  <c:v>41951.027777777781</c:v>
                </c:pt>
                <c:pt idx="1013">
                  <c:v>41951.034722222219</c:v>
                </c:pt>
                <c:pt idx="1014">
                  <c:v>41951.041666666664</c:v>
                </c:pt>
                <c:pt idx="1015">
                  <c:v>41951.048611111109</c:v>
                </c:pt>
                <c:pt idx="1016">
                  <c:v>41951.055555555555</c:v>
                </c:pt>
                <c:pt idx="1017">
                  <c:v>41951.0625</c:v>
                </c:pt>
                <c:pt idx="1018">
                  <c:v>41951.069444444445</c:v>
                </c:pt>
                <c:pt idx="1019">
                  <c:v>41951.076388888891</c:v>
                </c:pt>
                <c:pt idx="1020">
                  <c:v>41951.083333333336</c:v>
                </c:pt>
                <c:pt idx="1021">
                  <c:v>41951.090277777781</c:v>
                </c:pt>
                <c:pt idx="1022">
                  <c:v>41951.097222222219</c:v>
                </c:pt>
                <c:pt idx="1023">
                  <c:v>41951.104166666664</c:v>
                </c:pt>
                <c:pt idx="1024">
                  <c:v>41951.111111111109</c:v>
                </c:pt>
                <c:pt idx="1025">
                  <c:v>41951.118055555555</c:v>
                </c:pt>
                <c:pt idx="1026">
                  <c:v>41951.125</c:v>
                </c:pt>
                <c:pt idx="1027">
                  <c:v>41951.131944444445</c:v>
                </c:pt>
                <c:pt idx="1028">
                  <c:v>41951.138888888891</c:v>
                </c:pt>
                <c:pt idx="1029">
                  <c:v>41951.145833333336</c:v>
                </c:pt>
                <c:pt idx="1030">
                  <c:v>41951.152777777781</c:v>
                </c:pt>
                <c:pt idx="1031">
                  <c:v>41951.159722222219</c:v>
                </c:pt>
                <c:pt idx="1032">
                  <c:v>41951.166666666664</c:v>
                </c:pt>
                <c:pt idx="1033">
                  <c:v>41951.173611111109</c:v>
                </c:pt>
                <c:pt idx="1034">
                  <c:v>41951.180555555555</c:v>
                </c:pt>
                <c:pt idx="1035">
                  <c:v>41951.1875</c:v>
                </c:pt>
                <c:pt idx="1036">
                  <c:v>41951.194444444445</c:v>
                </c:pt>
                <c:pt idx="1037">
                  <c:v>41951.201388888891</c:v>
                </c:pt>
                <c:pt idx="1038">
                  <c:v>41951.208333333336</c:v>
                </c:pt>
                <c:pt idx="1039">
                  <c:v>41951.215277777781</c:v>
                </c:pt>
                <c:pt idx="1040">
                  <c:v>41951.222222222219</c:v>
                </c:pt>
                <c:pt idx="1041">
                  <c:v>41951.229166666664</c:v>
                </c:pt>
                <c:pt idx="1042">
                  <c:v>41951.236111111109</c:v>
                </c:pt>
                <c:pt idx="1043">
                  <c:v>41951.243055555555</c:v>
                </c:pt>
                <c:pt idx="1044">
                  <c:v>41951.25</c:v>
                </c:pt>
                <c:pt idx="1045">
                  <c:v>41951.256944444445</c:v>
                </c:pt>
                <c:pt idx="1046">
                  <c:v>41951.263888888891</c:v>
                </c:pt>
                <c:pt idx="1047">
                  <c:v>41951.270833333336</c:v>
                </c:pt>
                <c:pt idx="1048">
                  <c:v>41951.277777777781</c:v>
                </c:pt>
                <c:pt idx="1049">
                  <c:v>41951.284722222219</c:v>
                </c:pt>
                <c:pt idx="1050">
                  <c:v>41951.291666666664</c:v>
                </c:pt>
                <c:pt idx="1051">
                  <c:v>41951.298611111109</c:v>
                </c:pt>
                <c:pt idx="1052">
                  <c:v>41951.305555555555</c:v>
                </c:pt>
                <c:pt idx="1053">
                  <c:v>41951.3125</c:v>
                </c:pt>
                <c:pt idx="1054">
                  <c:v>41951.319444444445</c:v>
                </c:pt>
                <c:pt idx="1055">
                  <c:v>41951.326388888891</c:v>
                </c:pt>
                <c:pt idx="1056">
                  <c:v>41951.333333333336</c:v>
                </c:pt>
                <c:pt idx="1057">
                  <c:v>41951.340277777781</c:v>
                </c:pt>
                <c:pt idx="1058">
                  <c:v>41951.347222222219</c:v>
                </c:pt>
                <c:pt idx="1059">
                  <c:v>41951.354166666664</c:v>
                </c:pt>
                <c:pt idx="1060">
                  <c:v>41951.361111111109</c:v>
                </c:pt>
                <c:pt idx="1061">
                  <c:v>41951.368055555555</c:v>
                </c:pt>
                <c:pt idx="1062">
                  <c:v>41951.375</c:v>
                </c:pt>
                <c:pt idx="1063">
                  <c:v>41951.381944444445</c:v>
                </c:pt>
                <c:pt idx="1064">
                  <c:v>41951.388888888891</c:v>
                </c:pt>
                <c:pt idx="1065">
                  <c:v>41951.395833333336</c:v>
                </c:pt>
                <c:pt idx="1066">
                  <c:v>41951.402777777781</c:v>
                </c:pt>
                <c:pt idx="1067">
                  <c:v>41951.409722222219</c:v>
                </c:pt>
                <c:pt idx="1068">
                  <c:v>41951.416666666664</c:v>
                </c:pt>
                <c:pt idx="1069">
                  <c:v>41951.423611111109</c:v>
                </c:pt>
                <c:pt idx="1070">
                  <c:v>41951.430555555555</c:v>
                </c:pt>
                <c:pt idx="1071">
                  <c:v>41951.4375</c:v>
                </c:pt>
                <c:pt idx="1072">
                  <c:v>41951.444444444445</c:v>
                </c:pt>
                <c:pt idx="1073">
                  <c:v>41951.451388888891</c:v>
                </c:pt>
                <c:pt idx="1074">
                  <c:v>41951.458333333336</c:v>
                </c:pt>
                <c:pt idx="1075">
                  <c:v>41951.465277777781</c:v>
                </c:pt>
                <c:pt idx="1076">
                  <c:v>41951.472222222219</c:v>
                </c:pt>
                <c:pt idx="1077">
                  <c:v>41951.479166666664</c:v>
                </c:pt>
                <c:pt idx="1078">
                  <c:v>41951.486111111109</c:v>
                </c:pt>
                <c:pt idx="1079">
                  <c:v>41951.493055555555</c:v>
                </c:pt>
                <c:pt idx="1080">
                  <c:v>41951.5</c:v>
                </c:pt>
                <c:pt idx="1081">
                  <c:v>41951.506944444445</c:v>
                </c:pt>
                <c:pt idx="1082">
                  <c:v>41951.513888888891</c:v>
                </c:pt>
                <c:pt idx="1083">
                  <c:v>41951.520833333336</c:v>
                </c:pt>
                <c:pt idx="1084">
                  <c:v>41951.527777777781</c:v>
                </c:pt>
                <c:pt idx="1085">
                  <c:v>41951.534722222219</c:v>
                </c:pt>
                <c:pt idx="1086">
                  <c:v>41951.541666666664</c:v>
                </c:pt>
                <c:pt idx="1087">
                  <c:v>41951.548611111109</c:v>
                </c:pt>
                <c:pt idx="1088">
                  <c:v>41951.555555555555</c:v>
                </c:pt>
                <c:pt idx="1089">
                  <c:v>41951.5625</c:v>
                </c:pt>
                <c:pt idx="1090">
                  <c:v>41951.569444444445</c:v>
                </c:pt>
                <c:pt idx="1091">
                  <c:v>41951.576388888891</c:v>
                </c:pt>
                <c:pt idx="1092">
                  <c:v>41951.583333333336</c:v>
                </c:pt>
                <c:pt idx="1093">
                  <c:v>41951.590277777781</c:v>
                </c:pt>
                <c:pt idx="1094">
                  <c:v>41951.597222222219</c:v>
                </c:pt>
                <c:pt idx="1095">
                  <c:v>41951.604166666664</c:v>
                </c:pt>
                <c:pt idx="1096">
                  <c:v>41951.611111111109</c:v>
                </c:pt>
                <c:pt idx="1097">
                  <c:v>41951.618055555555</c:v>
                </c:pt>
                <c:pt idx="1098">
                  <c:v>41951.625</c:v>
                </c:pt>
                <c:pt idx="1099">
                  <c:v>41951.631944444445</c:v>
                </c:pt>
                <c:pt idx="1100">
                  <c:v>41951.638888888891</c:v>
                </c:pt>
                <c:pt idx="1101">
                  <c:v>41951.645833333336</c:v>
                </c:pt>
                <c:pt idx="1102">
                  <c:v>41951.652777777781</c:v>
                </c:pt>
                <c:pt idx="1103">
                  <c:v>41951.659722222219</c:v>
                </c:pt>
                <c:pt idx="1104">
                  <c:v>41951.666666666664</c:v>
                </c:pt>
                <c:pt idx="1105">
                  <c:v>41951.673611111109</c:v>
                </c:pt>
                <c:pt idx="1106">
                  <c:v>41951.680555555555</c:v>
                </c:pt>
                <c:pt idx="1107">
                  <c:v>41951.6875</c:v>
                </c:pt>
                <c:pt idx="1108">
                  <c:v>41951.694444444445</c:v>
                </c:pt>
                <c:pt idx="1109">
                  <c:v>41951.701388888891</c:v>
                </c:pt>
                <c:pt idx="1110">
                  <c:v>41951.708333333336</c:v>
                </c:pt>
                <c:pt idx="1111">
                  <c:v>41951.715277777781</c:v>
                </c:pt>
                <c:pt idx="1112">
                  <c:v>41951.722222222219</c:v>
                </c:pt>
                <c:pt idx="1113">
                  <c:v>41951.729166666664</c:v>
                </c:pt>
                <c:pt idx="1114">
                  <c:v>41951.736111111109</c:v>
                </c:pt>
                <c:pt idx="1115">
                  <c:v>41951.743055555555</c:v>
                </c:pt>
                <c:pt idx="1116">
                  <c:v>41951.75</c:v>
                </c:pt>
                <c:pt idx="1117">
                  <c:v>41951.756944444445</c:v>
                </c:pt>
                <c:pt idx="1118">
                  <c:v>41951.763888888891</c:v>
                </c:pt>
                <c:pt idx="1119">
                  <c:v>41951.770833333336</c:v>
                </c:pt>
                <c:pt idx="1120">
                  <c:v>41951.777777777781</c:v>
                </c:pt>
                <c:pt idx="1121">
                  <c:v>41951.784722222219</c:v>
                </c:pt>
                <c:pt idx="1122">
                  <c:v>41951.791666666664</c:v>
                </c:pt>
                <c:pt idx="1123">
                  <c:v>41951.798611111109</c:v>
                </c:pt>
                <c:pt idx="1124">
                  <c:v>41951.805555555555</c:v>
                </c:pt>
                <c:pt idx="1125">
                  <c:v>41951.8125</c:v>
                </c:pt>
                <c:pt idx="1126">
                  <c:v>41951.819444444445</c:v>
                </c:pt>
                <c:pt idx="1127">
                  <c:v>41951.826388888891</c:v>
                </c:pt>
                <c:pt idx="1128">
                  <c:v>41951.833333333336</c:v>
                </c:pt>
                <c:pt idx="1129">
                  <c:v>41951.840277777781</c:v>
                </c:pt>
                <c:pt idx="1130">
                  <c:v>41951.847222222219</c:v>
                </c:pt>
                <c:pt idx="1131">
                  <c:v>41951.854166666664</c:v>
                </c:pt>
                <c:pt idx="1132">
                  <c:v>41951.861111111109</c:v>
                </c:pt>
                <c:pt idx="1133">
                  <c:v>41951.868055555555</c:v>
                </c:pt>
                <c:pt idx="1134">
                  <c:v>41951.875</c:v>
                </c:pt>
                <c:pt idx="1135">
                  <c:v>41951.881944444445</c:v>
                </c:pt>
                <c:pt idx="1136">
                  <c:v>41951.888888888891</c:v>
                </c:pt>
                <c:pt idx="1137">
                  <c:v>41951.895833333336</c:v>
                </c:pt>
                <c:pt idx="1138">
                  <c:v>41951.902777777781</c:v>
                </c:pt>
                <c:pt idx="1139">
                  <c:v>41951.909722222219</c:v>
                </c:pt>
                <c:pt idx="1140">
                  <c:v>41951.916666666664</c:v>
                </c:pt>
                <c:pt idx="1141">
                  <c:v>41951.923611111109</c:v>
                </c:pt>
                <c:pt idx="1142">
                  <c:v>41951.930555555555</c:v>
                </c:pt>
                <c:pt idx="1143">
                  <c:v>41951.9375</c:v>
                </c:pt>
                <c:pt idx="1144">
                  <c:v>41951.944444444445</c:v>
                </c:pt>
                <c:pt idx="1145">
                  <c:v>41951.951388888891</c:v>
                </c:pt>
                <c:pt idx="1146">
                  <c:v>41951.958333333336</c:v>
                </c:pt>
                <c:pt idx="1147">
                  <c:v>41951.965277777781</c:v>
                </c:pt>
                <c:pt idx="1148">
                  <c:v>41951.972222222219</c:v>
                </c:pt>
                <c:pt idx="1149">
                  <c:v>41951.979166666664</c:v>
                </c:pt>
                <c:pt idx="1150">
                  <c:v>41951.986111111109</c:v>
                </c:pt>
                <c:pt idx="1151">
                  <c:v>41951.993055555555</c:v>
                </c:pt>
                <c:pt idx="1152">
                  <c:v>41952</c:v>
                </c:pt>
                <c:pt idx="1153">
                  <c:v>41952.006944444445</c:v>
                </c:pt>
                <c:pt idx="1154">
                  <c:v>41952.013888888891</c:v>
                </c:pt>
                <c:pt idx="1155">
                  <c:v>41952.020833333336</c:v>
                </c:pt>
                <c:pt idx="1156">
                  <c:v>41952.027777777781</c:v>
                </c:pt>
                <c:pt idx="1157">
                  <c:v>41952.034722222219</c:v>
                </c:pt>
                <c:pt idx="1158">
                  <c:v>41952.041666666664</c:v>
                </c:pt>
                <c:pt idx="1159">
                  <c:v>41952.048611111109</c:v>
                </c:pt>
                <c:pt idx="1160">
                  <c:v>41952.055555555555</c:v>
                </c:pt>
                <c:pt idx="1161">
                  <c:v>41952.0625</c:v>
                </c:pt>
                <c:pt idx="1162">
                  <c:v>41952.069444444445</c:v>
                </c:pt>
                <c:pt idx="1163">
                  <c:v>41952.076388888891</c:v>
                </c:pt>
                <c:pt idx="1164">
                  <c:v>41952.083333333336</c:v>
                </c:pt>
                <c:pt idx="1165">
                  <c:v>41952.090277777781</c:v>
                </c:pt>
                <c:pt idx="1166">
                  <c:v>41952.097222222219</c:v>
                </c:pt>
                <c:pt idx="1167">
                  <c:v>41952.104166666664</c:v>
                </c:pt>
                <c:pt idx="1168">
                  <c:v>41952.111111111109</c:v>
                </c:pt>
                <c:pt idx="1169">
                  <c:v>41952.118055555555</c:v>
                </c:pt>
                <c:pt idx="1170">
                  <c:v>41952.125</c:v>
                </c:pt>
                <c:pt idx="1171">
                  <c:v>41952.131944444445</c:v>
                </c:pt>
                <c:pt idx="1172">
                  <c:v>41952.138888888891</c:v>
                </c:pt>
                <c:pt idx="1173">
                  <c:v>41952.145833333336</c:v>
                </c:pt>
                <c:pt idx="1174">
                  <c:v>41952.152777777781</c:v>
                </c:pt>
                <c:pt idx="1175">
                  <c:v>41952.159722222219</c:v>
                </c:pt>
                <c:pt idx="1176">
                  <c:v>41952.166666666664</c:v>
                </c:pt>
                <c:pt idx="1177">
                  <c:v>41952.173611111109</c:v>
                </c:pt>
                <c:pt idx="1178">
                  <c:v>41952.180555555555</c:v>
                </c:pt>
                <c:pt idx="1179">
                  <c:v>41952.1875</c:v>
                </c:pt>
                <c:pt idx="1180">
                  <c:v>41952.194444444445</c:v>
                </c:pt>
                <c:pt idx="1181">
                  <c:v>41952.201388888891</c:v>
                </c:pt>
                <c:pt idx="1182">
                  <c:v>41952.208333333336</c:v>
                </c:pt>
                <c:pt idx="1183">
                  <c:v>41952.215277777781</c:v>
                </c:pt>
                <c:pt idx="1184">
                  <c:v>41952.222222222219</c:v>
                </c:pt>
                <c:pt idx="1185">
                  <c:v>41952.229166666664</c:v>
                </c:pt>
                <c:pt idx="1186">
                  <c:v>41952.236111111109</c:v>
                </c:pt>
                <c:pt idx="1187">
                  <c:v>41952.243055555555</c:v>
                </c:pt>
                <c:pt idx="1188">
                  <c:v>41952.25</c:v>
                </c:pt>
                <c:pt idx="1189">
                  <c:v>41952.256944444445</c:v>
                </c:pt>
                <c:pt idx="1190">
                  <c:v>41952.263888888891</c:v>
                </c:pt>
                <c:pt idx="1191">
                  <c:v>41952.270833333336</c:v>
                </c:pt>
                <c:pt idx="1192">
                  <c:v>41952.277777777781</c:v>
                </c:pt>
                <c:pt idx="1193">
                  <c:v>41952.284722222219</c:v>
                </c:pt>
                <c:pt idx="1194">
                  <c:v>41952.291666666664</c:v>
                </c:pt>
                <c:pt idx="1195">
                  <c:v>41952.298611111109</c:v>
                </c:pt>
                <c:pt idx="1196">
                  <c:v>41952.305555555555</c:v>
                </c:pt>
                <c:pt idx="1197">
                  <c:v>41952.3125</c:v>
                </c:pt>
                <c:pt idx="1198">
                  <c:v>41952.319444444445</c:v>
                </c:pt>
                <c:pt idx="1199">
                  <c:v>41952.326388888891</c:v>
                </c:pt>
                <c:pt idx="1200">
                  <c:v>41952.333333333336</c:v>
                </c:pt>
                <c:pt idx="1201">
                  <c:v>41952.340277777781</c:v>
                </c:pt>
                <c:pt idx="1202">
                  <c:v>41952.347222222219</c:v>
                </c:pt>
                <c:pt idx="1203">
                  <c:v>41952.354166666664</c:v>
                </c:pt>
                <c:pt idx="1204">
                  <c:v>41952.361111111109</c:v>
                </c:pt>
                <c:pt idx="1205">
                  <c:v>41952.368055555555</c:v>
                </c:pt>
                <c:pt idx="1206">
                  <c:v>41952.375</c:v>
                </c:pt>
                <c:pt idx="1207">
                  <c:v>41952.381944444445</c:v>
                </c:pt>
                <c:pt idx="1208">
                  <c:v>41952.388888888891</c:v>
                </c:pt>
                <c:pt idx="1209">
                  <c:v>41952.395833333336</c:v>
                </c:pt>
                <c:pt idx="1210">
                  <c:v>41952.402777777781</c:v>
                </c:pt>
                <c:pt idx="1211">
                  <c:v>41952.409722222219</c:v>
                </c:pt>
                <c:pt idx="1212">
                  <c:v>41952.416666666664</c:v>
                </c:pt>
                <c:pt idx="1213">
                  <c:v>41952.423611111109</c:v>
                </c:pt>
                <c:pt idx="1214">
                  <c:v>41952.430555555555</c:v>
                </c:pt>
                <c:pt idx="1215">
                  <c:v>41952.4375</c:v>
                </c:pt>
                <c:pt idx="1216">
                  <c:v>41952.444444444445</c:v>
                </c:pt>
                <c:pt idx="1217">
                  <c:v>41952.451388888891</c:v>
                </c:pt>
                <c:pt idx="1218">
                  <c:v>41952.458333333336</c:v>
                </c:pt>
                <c:pt idx="1219">
                  <c:v>41952.465277777781</c:v>
                </c:pt>
                <c:pt idx="1220">
                  <c:v>41952.472222222219</c:v>
                </c:pt>
                <c:pt idx="1221">
                  <c:v>41952.479166666664</c:v>
                </c:pt>
                <c:pt idx="1222">
                  <c:v>41952.486111111109</c:v>
                </c:pt>
                <c:pt idx="1223">
                  <c:v>41952.493055555555</c:v>
                </c:pt>
                <c:pt idx="1224">
                  <c:v>41952.5</c:v>
                </c:pt>
                <c:pt idx="1225">
                  <c:v>41952.506944444445</c:v>
                </c:pt>
                <c:pt idx="1226">
                  <c:v>41952.513888888891</c:v>
                </c:pt>
                <c:pt idx="1227">
                  <c:v>41952.520833333336</c:v>
                </c:pt>
                <c:pt idx="1228">
                  <c:v>41952.527777777781</c:v>
                </c:pt>
                <c:pt idx="1229">
                  <c:v>41952.534722222219</c:v>
                </c:pt>
                <c:pt idx="1230">
                  <c:v>41952.541666666664</c:v>
                </c:pt>
                <c:pt idx="1231">
                  <c:v>41952.548611111109</c:v>
                </c:pt>
                <c:pt idx="1232">
                  <c:v>41952.555555555555</c:v>
                </c:pt>
                <c:pt idx="1233">
                  <c:v>41952.5625</c:v>
                </c:pt>
                <c:pt idx="1234">
                  <c:v>41952.569444444445</c:v>
                </c:pt>
                <c:pt idx="1235">
                  <c:v>41952.576388888891</c:v>
                </c:pt>
                <c:pt idx="1236">
                  <c:v>41952.583333333336</c:v>
                </c:pt>
                <c:pt idx="1237">
                  <c:v>41952.590277777781</c:v>
                </c:pt>
                <c:pt idx="1238">
                  <c:v>41952.597222222219</c:v>
                </c:pt>
                <c:pt idx="1239">
                  <c:v>41952.604166666664</c:v>
                </c:pt>
                <c:pt idx="1240">
                  <c:v>41952.611111111109</c:v>
                </c:pt>
                <c:pt idx="1241">
                  <c:v>41952.618055555555</c:v>
                </c:pt>
                <c:pt idx="1242">
                  <c:v>41952.625</c:v>
                </c:pt>
                <c:pt idx="1243">
                  <c:v>41952.631944444445</c:v>
                </c:pt>
                <c:pt idx="1244">
                  <c:v>41952.638888888891</c:v>
                </c:pt>
                <c:pt idx="1245">
                  <c:v>41952.645833333336</c:v>
                </c:pt>
                <c:pt idx="1246">
                  <c:v>41952.652777777781</c:v>
                </c:pt>
                <c:pt idx="1247">
                  <c:v>41952.659722222219</c:v>
                </c:pt>
                <c:pt idx="1248">
                  <c:v>41952.666666666664</c:v>
                </c:pt>
                <c:pt idx="1249">
                  <c:v>41952.673611111109</c:v>
                </c:pt>
                <c:pt idx="1250">
                  <c:v>41952.680555555555</c:v>
                </c:pt>
                <c:pt idx="1251">
                  <c:v>41952.6875</c:v>
                </c:pt>
                <c:pt idx="1252">
                  <c:v>41952.694444444445</c:v>
                </c:pt>
                <c:pt idx="1253">
                  <c:v>41952.701388888891</c:v>
                </c:pt>
                <c:pt idx="1254">
                  <c:v>41952.708333333336</c:v>
                </c:pt>
                <c:pt idx="1255">
                  <c:v>41952.715277777781</c:v>
                </c:pt>
                <c:pt idx="1256">
                  <c:v>41952.722222222219</c:v>
                </c:pt>
                <c:pt idx="1257">
                  <c:v>41952.729166666664</c:v>
                </c:pt>
                <c:pt idx="1258">
                  <c:v>41952.736111111109</c:v>
                </c:pt>
                <c:pt idx="1259">
                  <c:v>41952.743055555555</c:v>
                </c:pt>
                <c:pt idx="1260">
                  <c:v>41952.75</c:v>
                </c:pt>
                <c:pt idx="1261">
                  <c:v>41952.756944444445</c:v>
                </c:pt>
                <c:pt idx="1262">
                  <c:v>41952.763888888891</c:v>
                </c:pt>
                <c:pt idx="1263">
                  <c:v>41952.770833333336</c:v>
                </c:pt>
                <c:pt idx="1264">
                  <c:v>41952.777777777781</c:v>
                </c:pt>
                <c:pt idx="1265">
                  <c:v>41952.784722222219</c:v>
                </c:pt>
                <c:pt idx="1266">
                  <c:v>41952.791666666664</c:v>
                </c:pt>
                <c:pt idx="1267">
                  <c:v>41952.798611111109</c:v>
                </c:pt>
                <c:pt idx="1268">
                  <c:v>41952.805555555555</c:v>
                </c:pt>
                <c:pt idx="1269">
                  <c:v>41952.8125</c:v>
                </c:pt>
                <c:pt idx="1270">
                  <c:v>41952.819444444445</c:v>
                </c:pt>
                <c:pt idx="1271">
                  <c:v>41952.826388888891</c:v>
                </c:pt>
                <c:pt idx="1272">
                  <c:v>41952.833333333336</c:v>
                </c:pt>
                <c:pt idx="1273">
                  <c:v>41952.840277777781</c:v>
                </c:pt>
                <c:pt idx="1274">
                  <c:v>41952.847222222219</c:v>
                </c:pt>
                <c:pt idx="1275">
                  <c:v>41952.854166666664</c:v>
                </c:pt>
                <c:pt idx="1276">
                  <c:v>41952.861111111109</c:v>
                </c:pt>
                <c:pt idx="1277">
                  <c:v>41952.868055555555</c:v>
                </c:pt>
                <c:pt idx="1278">
                  <c:v>41952.875</c:v>
                </c:pt>
                <c:pt idx="1279">
                  <c:v>41952.881944444445</c:v>
                </c:pt>
                <c:pt idx="1280">
                  <c:v>41952.888888888891</c:v>
                </c:pt>
                <c:pt idx="1281">
                  <c:v>41952.895833333336</c:v>
                </c:pt>
                <c:pt idx="1282">
                  <c:v>41952.902777777781</c:v>
                </c:pt>
                <c:pt idx="1283">
                  <c:v>41952.909722222219</c:v>
                </c:pt>
                <c:pt idx="1284">
                  <c:v>41952.916666666664</c:v>
                </c:pt>
                <c:pt idx="1285">
                  <c:v>41952.923611111109</c:v>
                </c:pt>
                <c:pt idx="1286">
                  <c:v>41952.930555555555</c:v>
                </c:pt>
                <c:pt idx="1287">
                  <c:v>41952.9375</c:v>
                </c:pt>
                <c:pt idx="1288">
                  <c:v>41952.944444444445</c:v>
                </c:pt>
                <c:pt idx="1289">
                  <c:v>41952.951388888891</c:v>
                </c:pt>
                <c:pt idx="1290">
                  <c:v>41952.958333333336</c:v>
                </c:pt>
                <c:pt idx="1291">
                  <c:v>41952.965277777781</c:v>
                </c:pt>
                <c:pt idx="1292">
                  <c:v>41952.972222222219</c:v>
                </c:pt>
                <c:pt idx="1293">
                  <c:v>41952.979166666664</c:v>
                </c:pt>
                <c:pt idx="1294">
                  <c:v>41952.986111111109</c:v>
                </c:pt>
                <c:pt idx="1295">
                  <c:v>41952.993055555555</c:v>
                </c:pt>
                <c:pt idx="1296">
                  <c:v>41953</c:v>
                </c:pt>
                <c:pt idx="1297">
                  <c:v>41953.006944444445</c:v>
                </c:pt>
                <c:pt idx="1298">
                  <c:v>41953.013888888891</c:v>
                </c:pt>
                <c:pt idx="1299">
                  <c:v>41953.020833333336</c:v>
                </c:pt>
                <c:pt idx="1300">
                  <c:v>41953.027777777781</c:v>
                </c:pt>
                <c:pt idx="1301">
                  <c:v>41953.034722222219</c:v>
                </c:pt>
                <c:pt idx="1302">
                  <c:v>41953.041666666664</c:v>
                </c:pt>
                <c:pt idx="1303">
                  <c:v>41953.048611111109</c:v>
                </c:pt>
                <c:pt idx="1304">
                  <c:v>41953.055555555555</c:v>
                </c:pt>
                <c:pt idx="1305">
                  <c:v>41953.0625</c:v>
                </c:pt>
                <c:pt idx="1306">
                  <c:v>41953.069444444445</c:v>
                </c:pt>
                <c:pt idx="1307">
                  <c:v>41953.076388888891</c:v>
                </c:pt>
                <c:pt idx="1308">
                  <c:v>41953.083333333336</c:v>
                </c:pt>
                <c:pt idx="1309">
                  <c:v>41953.090277777781</c:v>
                </c:pt>
                <c:pt idx="1310">
                  <c:v>41953.097222222219</c:v>
                </c:pt>
                <c:pt idx="1311">
                  <c:v>41953.104166666664</c:v>
                </c:pt>
                <c:pt idx="1312">
                  <c:v>41953.111111111109</c:v>
                </c:pt>
                <c:pt idx="1313">
                  <c:v>41953.118055555555</c:v>
                </c:pt>
                <c:pt idx="1314">
                  <c:v>41953.125</c:v>
                </c:pt>
                <c:pt idx="1315">
                  <c:v>41953.131944444445</c:v>
                </c:pt>
                <c:pt idx="1316">
                  <c:v>41953.138888888891</c:v>
                </c:pt>
                <c:pt idx="1317">
                  <c:v>41953.145833333336</c:v>
                </c:pt>
                <c:pt idx="1318">
                  <c:v>41953.152777777781</c:v>
                </c:pt>
                <c:pt idx="1319">
                  <c:v>41953.159722222219</c:v>
                </c:pt>
                <c:pt idx="1320">
                  <c:v>41953.166666666664</c:v>
                </c:pt>
                <c:pt idx="1321">
                  <c:v>41953.173611111109</c:v>
                </c:pt>
                <c:pt idx="1322">
                  <c:v>41953.180555555555</c:v>
                </c:pt>
                <c:pt idx="1323">
                  <c:v>41953.1875</c:v>
                </c:pt>
                <c:pt idx="1324">
                  <c:v>41953.194444444445</c:v>
                </c:pt>
                <c:pt idx="1325">
                  <c:v>41953.201388888891</c:v>
                </c:pt>
                <c:pt idx="1326">
                  <c:v>41953.208333333336</c:v>
                </c:pt>
                <c:pt idx="1327">
                  <c:v>41953.215277777781</c:v>
                </c:pt>
                <c:pt idx="1328">
                  <c:v>41953.222222222219</c:v>
                </c:pt>
                <c:pt idx="1329">
                  <c:v>41953.229166666664</c:v>
                </c:pt>
                <c:pt idx="1330">
                  <c:v>41953.236111111109</c:v>
                </c:pt>
                <c:pt idx="1331">
                  <c:v>41953.243055555555</c:v>
                </c:pt>
                <c:pt idx="1332">
                  <c:v>41953.25</c:v>
                </c:pt>
                <c:pt idx="1333">
                  <c:v>41953.256944444445</c:v>
                </c:pt>
                <c:pt idx="1334">
                  <c:v>41953.263888888891</c:v>
                </c:pt>
                <c:pt idx="1335">
                  <c:v>41953.270833333336</c:v>
                </c:pt>
                <c:pt idx="1336">
                  <c:v>41953.277777777781</c:v>
                </c:pt>
                <c:pt idx="1337">
                  <c:v>41953.284722222219</c:v>
                </c:pt>
                <c:pt idx="1338">
                  <c:v>41953.291666666664</c:v>
                </c:pt>
                <c:pt idx="1339">
                  <c:v>41953.298611111109</c:v>
                </c:pt>
                <c:pt idx="1340">
                  <c:v>41953.305555555555</c:v>
                </c:pt>
                <c:pt idx="1341">
                  <c:v>41953.3125</c:v>
                </c:pt>
                <c:pt idx="1342">
                  <c:v>41953.319444444445</c:v>
                </c:pt>
                <c:pt idx="1343">
                  <c:v>41953.326388888891</c:v>
                </c:pt>
                <c:pt idx="1344">
                  <c:v>41953.333333333336</c:v>
                </c:pt>
                <c:pt idx="1345">
                  <c:v>41953.340277777781</c:v>
                </c:pt>
                <c:pt idx="1346">
                  <c:v>41953.347222222219</c:v>
                </c:pt>
                <c:pt idx="1347">
                  <c:v>41953.354166666664</c:v>
                </c:pt>
                <c:pt idx="1348">
                  <c:v>41953.361111111109</c:v>
                </c:pt>
                <c:pt idx="1349">
                  <c:v>41953.368055555555</c:v>
                </c:pt>
                <c:pt idx="1350">
                  <c:v>41953.375</c:v>
                </c:pt>
                <c:pt idx="1351">
                  <c:v>41953.381944444445</c:v>
                </c:pt>
                <c:pt idx="1352">
                  <c:v>41953.388888888891</c:v>
                </c:pt>
                <c:pt idx="1353">
                  <c:v>41953.395833333336</c:v>
                </c:pt>
                <c:pt idx="1354">
                  <c:v>41953.402777777781</c:v>
                </c:pt>
                <c:pt idx="1355">
                  <c:v>41953.409722222219</c:v>
                </c:pt>
                <c:pt idx="1356">
                  <c:v>41953.416666666664</c:v>
                </c:pt>
                <c:pt idx="1357">
                  <c:v>41953.423611111109</c:v>
                </c:pt>
                <c:pt idx="1358">
                  <c:v>41953.430555555555</c:v>
                </c:pt>
                <c:pt idx="1359">
                  <c:v>41953.4375</c:v>
                </c:pt>
                <c:pt idx="1360">
                  <c:v>41953.444444444445</c:v>
                </c:pt>
                <c:pt idx="1361">
                  <c:v>41953.451388888891</c:v>
                </c:pt>
                <c:pt idx="1362">
                  <c:v>41953.458333333336</c:v>
                </c:pt>
                <c:pt idx="1363">
                  <c:v>41953.465277777781</c:v>
                </c:pt>
                <c:pt idx="1364">
                  <c:v>41953.472222222219</c:v>
                </c:pt>
                <c:pt idx="1365">
                  <c:v>41953.479166666664</c:v>
                </c:pt>
                <c:pt idx="1366">
                  <c:v>41953.486111111109</c:v>
                </c:pt>
                <c:pt idx="1367">
                  <c:v>41953.493055555555</c:v>
                </c:pt>
                <c:pt idx="1368">
                  <c:v>41953.5</c:v>
                </c:pt>
                <c:pt idx="1369">
                  <c:v>41953.506944444445</c:v>
                </c:pt>
                <c:pt idx="1370">
                  <c:v>41953.513888888891</c:v>
                </c:pt>
                <c:pt idx="1371">
                  <c:v>41953.520833333336</c:v>
                </c:pt>
                <c:pt idx="1372">
                  <c:v>41953.527777777781</c:v>
                </c:pt>
                <c:pt idx="1373">
                  <c:v>41953.534722222219</c:v>
                </c:pt>
                <c:pt idx="1374">
                  <c:v>41953.541666666664</c:v>
                </c:pt>
                <c:pt idx="1375">
                  <c:v>41953.548611111109</c:v>
                </c:pt>
                <c:pt idx="1376">
                  <c:v>41953.555555555555</c:v>
                </c:pt>
                <c:pt idx="1377">
                  <c:v>41953.5625</c:v>
                </c:pt>
                <c:pt idx="1378">
                  <c:v>41953.569444444445</c:v>
                </c:pt>
                <c:pt idx="1379">
                  <c:v>41953.576388888891</c:v>
                </c:pt>
                <c:pt idx="1380">
                  <c:v>41953.583333333336</c:v>
                </c:pt>
                <c:pt idx="1381">
                  <c:v>41953.590277777781</c:v>
                </c:pt>
                <c:pt idx="1382">
                  <c:v>41953.597222222219</c:v>
                </c:pt>
                <c:pt idx="1383">
                  <c:v>41953.604166666664</c:v>
                </c:pt>
                <c:pt idx="1384">
                  <c:v>41953.611111111109</c:v>
                </c:pt>
                <c:pt idx="1385">
                  <c:v>41953.618055555555</c:v>
                </c:pt>
                <c:pt idx="1386">
                  <c:v>41953.625</c:v>
                </c:pt>
                <c:pt idx="1387">
                  <c:v>41953.631944444445</c:v>
                </c:pt>
                <c:pt idx="1388">
                  <c:v>41953.638888888891</c:v>
                </c:pt>
                <c:pt idx="1389">
                  <c:v>41953.645833333336</c:v>
                </c:pt>
                <c:pt idx="1390">
                  <c:v>41953.652777777781</c:v>
                </c:pt>
                <c:pt idx="1391">
                  <c:v>41953.659722222219</c:v>
                </c:pt>
                <c:pt idx="1392">
                  <c:v>41953.666666666664</c:v>
                </c:pt>
                <c:pt idx="1393">
                  <c:v>41953.673611111109</c:v>
                </c:pt>
                <c:pt idx="1394">
                  <c:v>41953.680555555555</c:v>
                </c:pt>
                <c:pt idx="1395">
                  <c:v>41953.6875</c:v>
                </c:pt>
                <c:pt idx="1396">
                  <c:v>41953.694444444445</c:v>
                </c:pt>
                <c:pt idx="1397">
                  <c:v>41953.701388888891</c:v>
                </c:pt>
                <c:pt idx="1398">
                  <c:v>41953.708333333336</c:v>
                </c:pt>
                <c:pt idx="1399">
                  <c:v>41953.715277777781</c:v>
                </c:pt>
                <c:pt idx="1400">
                  <c:v>41953.722222222219</c:v>
                </c:pt>
                <c:pt idx="1401">
                  <c:v>41953.729166666664</c:v>
                </c:pt>
                <c:pt idx="1402">
                  <c:v>41953.736111111109</c:v>
                </c:pt>
                <c:pt idx="1403">
                  <c:v>41953.743055555555</c:v>
                </c:pt>
                <c:pt idx="1404">
                  <c:v>41953.75</c:v>
                </c:pt>
                <c:pt idx="1405">
                  <c:v>41953.756944444445</c:v>
                </c:pt>
                <c:pt idx="1406">
                  <c:v>41953.763888888891</c:v>
                </c:pt>
                <c:pt idx="1407">
                  <c:v>41953.770833333336</c:v>
                </c:pt>
                <c:pt idx="1408">
                  <c:v>41953.777777777781</c:v>
                </c:pt>
                <c:pt idx="1409">
                  <c:v>41953.784722222219</c:v>
                </c:pt>
                <c:pt idx="1410">
                  <c:v>41953.791666666664</c:v>
                </c:pt>
                <c:pt idx="1411">
                  <c:v>41953.798611111109</c:v>
                </c:pt>
                <c:pt idx="1412">
                  <c:v>41953.805555555555</c:v>
                </c:pt>
                <c:pt idx="1413">
                  <c:v>41953.8125</c:v>
                </c:pt>
                <c:pt idx="1414">
                  <c:v>41953.819444444445</c:v>
                </c:pt>
                <c:pt idx="1415">
                  <c:v>41953.826388888891</c:v>
                </c:pt>
                <c:pt idx="1416">
                  <c:v>41953.833333333336</c:v>
                </c:pt>
                <c:pt idx="1417">
                  <c:v>41953.840277777781</c:v>
                </c:pt>
                <c:pt idx="1418">
                  <c:v>41953.847222222219</c:v>
                </c:pt>
                <c:pt idx="1419">
                  <c:v>41953.854166666664</c:v>
                </c:pt>
                <c:pt idx="1420">
                  <c:v>41953.861111111109</c:v>
                </c:pt>
                <c:pt idx="1421">
                  <c:v>41953.868055555555</c:v>
                </c:pt>
                <c:pt idx="1422">
                  <c:v>41953.875</c:v>
                </c:pt>
                <c:pt idx="1423">
                  <c:v>41953.881944444445</c:v>
                </c:pt>
                <c:pt idx="1424">
                  <c:v>41953.888888888891</c:v>
                </c:pt>
                <c:pt idx="1425">
                  <c:v>41953.895833333336</c:v>
                </c:pt>
                <c:pt idx="1426">
                  <c:v>41953.902777777781</c:v>
                </c:pt>
                <c:pt idx="1427">
                  <c:v>41953.909722222219</c:v>
                </c:pt>
                <c:pt idx="1428">
                  <c:v>41953.916666666664</c:v>
                </c:pt>
                <c:pt idx="1429">
                  <c:v>41953.923611111109</c:v>
                </c:pt>
                <c:pt idx="1430">
                  <c:v>41953.930555555555</c:v>
                </c:pt>
                <c:pt idx="1431">
                  <c:v>41953.9375</c:v>
                </c:pt>
                <c:pt idx="1432">
                  <c:v>41953.944444444445</c:v>
                </c:pt>
                <c:pt idx="1433">
                  <c:v>41953.951388888891</c:v>
                </c:pt>
                <c:pt idx="1434">
                  <c:v>41953.958333333336</c:v>
                </c:pt>
                <c:pt idx="1435">
                  <c:v>41953.965277777781</c:v>
                </c:pt>
                <c:pt idx="1436">
                  <c:v>41953.972222222219</c:v>
                </c:pt>
                <c:pt idx="1437">
                  <c:v>41953.979166666664</c:v>
                </c:pt>
                <c:pt idx="1438">
                  <c:v>41953.986111111109</c:v>
                </c:pt>
                <c:pt idx="1439">
                  <c:v>41953.993055555555</c:v>
                </c:pt>
                <c:pt idx="1440">
                  <c:v>41954</c:v>
                </c:pt>
                <c:pt idx="1441">
                  <c:v>41954.006944444445</c:v>
                </c:pt>
                <c:pt idx="1442">
                  <c:v>41954.013888888891</c:v>
                </c:pt>
                <c:pt idx="1443">
                  <c:v>41954.020833333336</c:v>
                </c:pt>
                <c:pt idx="1444">
                  <c:v>41954.027777777781</c:v>
                </c:pt>
                <c:pt idx="1445">
                  <c:v>41954.034722222219</c:v>
                </c:pt>
                <c:pt idx="1446">
                  <c:v>41954.041666666664</c:v>
                </c:pt>
                <c:pt idx="1447">
                  <c:v>41954.048611111109</c:v>
                </c:pt>
                <c:pt idx="1448">
                  <c:v>41954.055555555555</c:v>
                </c:pt>
                <c:pt idx="1449">
                  <c:v>41954.0625</c:v>
                </c:pt>
                <c:pt idx="1450">
                  <c:v>41954.069444444445</c:v>
                </c:pt>
                <c:pt idx="1451">
                  <c:v>41954.076388888891</c:v>
                </c:pt>
                <c:pt idx="1452">
                  <c:v>41954.083333333336</c:v>
                </c:pt>
                <c:pt idx="1453">
                  <c:v>41954.090277777781</c:v>
                </c:pt>
                <c:pt idx="1454">
                  <c:v>41954.097222222219</c:v>
                </c:pt>
                <c:pt idx="1455">
                  <c:v>41954.104166666664</c:v>
                </c:pt>
                <c:pt idx="1456">
                  <c:v>41954.111111111109</c:v>
                </c:pt>
                <c:pt idx="1457">
                  <c:v>41954.118055555555</c:v>
                </c:pt>
                <c:pt idx="1458">
                  <c:v>41954.125</c:v>
                </c:pt>
                <c:pt idx="1459">
                  <c:v>41954.131944444445</c:v>
                </c:pt>
                <c:pt idx="1460">
                  <c:v>41954.138888888891</c:v>
                </c:pt>
                <c:pt idx="1461">
                  <c:v>41954.145833333336</c:v>
                </c:pt>
                <c:pt idx="1462">
                  <c:v>41954.152777777781</c:v>
                </c:pt>
                <c:pt idx="1463">
                  <c:v>41954.159722222219</c:v>
                </c:pt>
                <c:pt idx="1464">
                  <c:v>41954.166666666664</c:v>
                </c:pt>
                <c:pt idx="1465">
                  <c:v>41954.173611111109</c:v>
                </c:pt>
                <c:pt idx="1466">
                  <c:v>41954.180555555555</c:v>
                </c:pt>
                <c:pt idx="1467">
                  <c:v>41954.1875</c:v>
                </c:pt>
                <c:pt idx="1468">
                  <c:v>41954.194444444445</c:v>
                </c:pt>
                <c:pt idx="1469">
                  <c:v>41954.201388888891</c:v>
                </c:pt>
                <c:pt idx="1470">
                  <c:v>41954.208333333336</c:v>
                </c:pt>
                <c:pt idx="1471">
                  <c:v>41954.215277777781</c:v>
                </c:pt>
                <c:pt idx="1472">
                  <c:v>41954.222222222219</c:v>
                </c:pt>
                <c:pt idx="1473">
                  <c:v>41954.229166666664</c:v>
                </c:pt>
                <c:pt idx="1474">
                  <c:v>41954.236111111109</c:v>
                </c:pt>
                <c:pt idx="1475">
                  <c:v>41954.243055555555</c:v>
                </c:pt>
                <c:pt idx="1476">
                  <c:v>41954.25</c:v>
                </c:pt>
                <c:pt idx="1477">
                  <c:v>41954.256944444445</c:v>
                </c:pt>
                <c:pt idx="1478">
                  <c:v>41954.263888888891</c:v>
                </c:pt>
                <c:pt idx="1479">
                  <c:v>41954.270833333336</c:v>
                </c:pt>
                <c:pt idx="1480">
                  <c:v>41954.277777777781</c:v>
                </c:pt>
                <c:pt idx="1481">
                  <c:v>41954.284722222219</c:v>
                </c:pt>
                <c:pt idx="1482">
                  <c:v>41954.291666666664</c:v>
                </c:pt>
                <c:pt idx="1483">
                  <c:v>41954.298611111109</c:v>
                </c:pt>
                <c:pt idx="1484">
                  <c:v>41954.305555555555</c:v>
                </c:pt>
                <c:pt idx="1485">
                  <c:v>41954.3125</c:v>
                </c:pt>
                <c:pt idx="1486">
                  <c:v>41954.319444444445</c:v>
                </c:pt>
                <c:pt idx="1487">
                  <c:v>41954.326388888891</c:v>
                </c:pt>
                <c:pt idx="1488">
                  <c:v>41954.333333333336</c:v>
                </c:pt>
                <c:pt idx="1489">
                  <c:v>41954.340277777781</c:v>
                </c:pt>
                <c:pt idx="1490">
                  <c:v>41954.347222222219</c:v>
                </c:pt>
                <c:pt idx="1491">
                  <c:v>41954.354166666664</c:v>
                </c:pt>
                <c:pt idx="1492">
                  <c:v>41954.361111111109</c:v>
                </c:pt>
                <c:pt idx="1493">
                  <c:v>41954.368055555555</c:v>
                </c:pt>
                <c:pt idx="1494">
                  <c:v>41954.375</c:v>
                </c:pt>
                <c:pt idx="1495">
                  <c:v>41954.381944444445</c:v>
                </c:pt>
                <c:pt idx="1496">
                  <c:v>41954.388888888891</c:v>
                </c:pt>
                <c:pt idx="1497">
                  <c:v>41954.395833333336</c:v>
                </c:pt>
                <c:pt idx="1498">
                  <c:v>41954.402777777781</c:v>
                </c:pt>
                <c:pt idx="1499">
                  <c:v>41954.409722222219</c:v>
                </c:pt>
                <c:pt idx="1500">
                  <c:v>41954.416666666664</c:v>
                </c:pt>
                <c:pt idx="1501">
                  <c:v>41954.423611111109</c:v>
                </c:pt>
                <c:pt idx="1502">
                  <c:v>41954.430555555555</c:v>
                </c:pt>
                <c:pt idx="1503">
                  <c:v>41954.4375</c:v>
                </c:pt>
                <c:pt idx="1504">
                  <c:v>41954.444444444445</c:v>
                </c:pt>
                <c:pt idx="1505">
                  <c:v>41954.451388888891</c:v>
                </c:pt>
                <c:pt idx="1506">
                  <c:v>41954.458333333336</c:v>
                </c:pt>
                <c:pt idx="1507">
                  <c:v>41954.465277777781</c:v>
                </c:pt>
                <c:pt idx="1508">
                  <c:v>41954.472222222219</c:v>
                </c:pt>
                <c:pt idx="1509">
                  <c:v>41954.479166666664</c:v>
                </c:pt>
                <c:pt idx="1510">
                  <c:v>41954.486111111109</c:v>
                </c:pt>
                <c:pt idx="1511">
                  <c:v>41954.493055555555</c:v>
                </c:pt>
                <c:pt idx="1512">
                  <c:v>41954.5</c:v>
                </c:pt>
                <c:pt idx="1513">
                  <c:v>41954.506944444445</c:v>
                </c:pt>
                <c:pt idx="1514">
                  <c:v>41954.513888888891</c:v>
                </c:pt>
                <c:pt idx="1515">
                  <c:v>41954.520833333336</c:v>
                </c:pt>
                <c:pt idx="1516">
                  <c:v>41954.527777777781</c:v>
                </c:pt>
                <c:pt idx="1517">
                  <c:v>41954.534722222219</c:v>
                </c:pt>
                <c:pt idx="1518">
                  <c:v>41954.541666666664</c:v>
                </c:pt>
                <c:pt idx="1519">
                  <c:v>41954.548611111109</c:v>
                </c:pt>
                <c:pt idx="1520">
                  <c:v>41954.555555555555</c:v>
                </c:pt>
                <c:pt idx="1521">
                  <c:v>41954.5625</c:v>
                </c:pt>
                <c:pt idx="1522">
                  <c:v>41954.569444444445</c:v>
                </c:pt>
                <c:pt idx="1523">
                  <c:v>41954.576388888891</c:v>
                </c:pt>
                <c:pt idx="1524">
                  <c:v>41954.583333333336</c:v>
                </c:pt>
                <c:pt idx="1525">
                  <c:v>41954.590277777781</c:v>
                </c:pt>
                <c:pt idx="1526">
                  <c:v>41954.597222222219</c:v>
                </c:pt>
                <c:pt idx="1527">
                  <c:v>41954.604166666664</c:v>
                </c:pt>
                <c:pt idx="1528">
                  <c:v>41954.611111111109</c:v>
                </c:pt>
                <c:pt idx="1529">
                  <c:v>41954.618055555555</c:v>
                </c:pt>
                <c:pt idx="1530">
                  <c:v>41954.625</c:v>
                </c:pt>
                <c:pt idx="1531">
                  <c:v>41954.631944444445</c:v>
                </c:pt>
                <c:pt idx="1532">
                  <c:v>41954.638888888891</c:v>
                </c:pt>
                <c:pt idx="1533">
                  <c:v>41954.645833333336</c:v>
                </c:pt>
                <c:pt idx="1534">
                  <c:v>41954.652777777781</c:v>
                </c:pt>
                <c:pt idx="1535">
                  <c:v>41954.659722222219</c:v>
                </c:pt>
                <c:pt idx="1536">
                  <c:v>41954.666666666664</c:v>
                </c:pt>
                <c:pt idx="1537">
                  <c:v>41954.673611111109</c:v>
                </c:pt>
                <c:pt idx="1538">
                  <c:v>41954.680555555555</c:v>
                </c:pt>
                <c:pt idx="1539">
                  <c:v>41954.6875</c:v>
                </c:pt>
                <c:pt idx="1540">
                  <c:v>41954.694444444445</c:v>
                </c:pt>
                <c:pt idx="1541">
                  <c:v>41954.701388888891</c:v>
                </c:pt>
                <c:pt idx="1542">
                  <c:v>41954.708333333336</c:v>
                </c:pt>
                <c:pt idx="1543">
                  <c:v>41954.715277777781</c:v>
                </c:pt>
                <c:pt idx="1544">
                  <c:v>41954.722222222219</c:v>
                </c:pt>
                <c:pt idx="1545">
                  <c:v>41954.729166666664</c:v>
                </c:pt>
                <c:pt idx="1546">
                  <c:v>41954.736111111109</c:v>
                </c:pt>
                <c:pt idx="1547">
                  <c:v>41954.743055555555</c:v>
                </c:pt>
                <c:pt idx="1548">
                  <c:v>41954.75</c:v>
                </c:pt>
                <c:pt idx="1549">
                  <c:v>41954.756944444445</c:v>
                </c:pt>
                <c:pt idx="1550">
                  <c:v>41954.763888888891</c:v>
                </c:pt>
                <c:pt idx="1551">
                  <c:v>41954.770833333336</c:v>
                </c:pt>
                <c:pt idx="1552">
                  <c:v>41954.777777777781</c:v>
                </c:pt>
                <c:pt idx="1553">
                  <c:v>41954.784722222219</c:v>
                </c:pt>
                <c:pt idx="1554">
                  <c:v>41954.791666666664</c:v>
                </c:pt>
                <c:pt idx="1555">
                  <c:v>41954.798611111109</c:v>
                </c:pt>
                <c:pt idx="1556">
                  <c:v>41954.805555555555</c:v>
                </c:pt>
                <c:pt idx="1557">
                  <c:v>41954.8125</c:v>
                </c:pt>
                <c:pt idx="1558">
                  <c:v>41954.819444444445</c:v>
                </c:pt>
                <c:pt idx="1559">
                  <c:v>41954.826388888891</c:v>
                </c:pt>
                <c:pt idx="1560">
                  <c:v>41954.833333333336</c:v>
                </c:pt>
                <c:pt idx="1561">
                  <c:v>41954.840277777781</c:v>
                </c:pt>
                <c:pt idx="1562">
                  <c:v>41954.847222222219</c:v>
                </c:pt>
                <c:pt idx="1563">
                  <c:v>41954.854166666664</c:v>
                </c:pt>
                <c:pt idx="1564">
                  <c:v>41954.861111111109</c:v>
                </c:pt>
                <c:pt idx="1565">
                  <c:v>41954.868055555555</c:v>
                </c:pt>
                <c:pt idx="1566">
                  <c:v>41954.875</c:v>
                </c:pt>
                <c:pt idx="1567">
                  <c:v>41954.881944444445</c:v>
                </c:pt>
                <c:pt idx="1568">
                  <c:v>41954.888888888891</c:v>
                </c:pt>
                <c:pt idx="1569">
                  <c:v>41954.895833333336</c:v>
                </c:pt>
                <c:pt idx="1570">
                  <c:v>41954.902777777781</c:v>
                </c:pt>
                <c:pt idx="1571">
                  <c:v>41954.909722222219</c:v>
                </c:pt>
                <c:pt idx="1572">
                  <c:v>41954.916666666664</c:v>
                </c:pt>
                <c:pt idx="1573">
                  <c:v>41954.923611111109</c:v>
                </c:pt>
                <c:pt idx="1574">
                  <c:v>41954.930555555555</c:v>
                </c:pt>
                <c:pt idx="1575">
                  <c:v>41954.9375</c:v>
                </c:pt>
                <c:pt idx="1576">
                  <c:v>41954.944444444445</c:v>
                </c:pt>
                <c:pt idx="1577">
                  <c:v>41954.951388888891</c:v>
                </c:pt>
                <c:pt idx="1578">
                  <c:v>41954.958333333336</c:v>
                </c:pt>
                <c:pt idx="1579">
                  <c:v>41954.965277777781</c:v>
                </c:pt>
                <c:pt idx="1580">
                  <c:v>41954.972222222219</c:v>
                </c:pt>
                <c:pt idx="1581">
                  <c:v>41954.979166666664</c:v>
                </c:pt>
                <c:pt idx="1582">
                  <c:v>41954.986111111109</c:v>
                </c:pt>
                <c:pt idx="1583">
                  <c:v>41954.993055555555</c:v>
                </c:pt>
                <c:pt idx="1584">
                  <c:v>41955</c:v>
                </c:pt>
                <c:pt idx="1585">
                  <c:v>41955.006944444445</c:v>
                </c:pt>
                <c:pt idx="1586">
                  <c:v>41955.013888888891</c:v>
                </c:pt>
                <c:pt idx="1587">
                  <c:v>41955.020833333336</c:v>
                </c:pt>
                <c:pt idx="1588">
                  <c:v>41955.027777777781</c:v>
                </c:pt>
                <c:pt idx="1589">
                  <c:v>41955.034722222219</c:v>
                </c:pt>
                <c:pt idx="1590">
                  <c:v>41955.041666666664</c:v>
                </c:pt>
                <c:pt idx="1591">
                  <c:v>41955.048611111109</c:v>
                </c:pt>
                <c:pt idx="1592">
                  <c:v>41955.055555555555</c:v>
                </c:pt>
                <c:pt idx="1593">
                  <c:v>41955.0625</c:v>
                </c:pt>
                <c:pt idx="1594">
                  <c:v>41955.069444444445</c:v>
                </c:pt>
                <c:pt idx="1595">
                  <c:v>41955.076388888891</c:v>
                </c:pt>
                <c:pt idx="1596">
                  <c:v>41955.083333333336</c:v>
                </c:pt>
                <c:pt idx="1597">
                  <c:v>41955.090277777781</c:v>
                </c:pt>
                <c:pt idx="1598">
                  <c:v>41955.097222222219</c:v>
                </c:pt>
                <c:pt idx="1599">
                  <c:v>41955.104166666664</c:v>
                </c:pt>
                <c:pt idx="1600">
                  <c:v>41955.111111111109</c:v>
                </c:pt>
                <c:pt idx="1601">
                  <c:v>41955.118055555555</c:v>
                </c:pt>
                <c:pt idx="1602">
                  <c:v>41955.125</c:v>
                </c:pt>
                <c:pt idx="1603">
                  <c:v>41955.131944444445</c:v>
                </c:pt>
                <c:pt idx="1604">
                  <c:v>41955.138888888891</c:v>
                </c:pt>
                <c:pt idx="1605">
                  <c:v>41955.145833333336</c:v>
                </c:pt>
                <c:pt idx="1606">
                  <c:v>41955.152777777781</c:v>
                </c:pt>
                <c:pt idx="1607">
                  <c:v>41955.159722222219</c:v>
                </c:pt>
                <c:pt idx="1608">
                  <c:v>41955.166666666664</c:v>
                </c:pt>
                <c:pt idx="1609">
                  <c:v>41955.173611111109</c:v>
                </c:pt>
                <c:pt idx="1610">
                  <c:v>41955.180555555555</c:v>
                </c:pt>
                <c:pt idx="1611">
                  <c:v>41955.1875</c:v>
                </c:pt>
                <c:pt idx="1612">
                  <c:v>41955.194444444445</c:v>
                </c:pt>
                <c:pt idx="1613">
                  <c:v>41955.201388888891</c:v>
                </c:pt>
                <c:pt idx="1614">
                  <c:v>41955.208333333336</c:v>
                </c:pt>
                <c:pt idx="1615">
                  <c:v>41955.215277777781</c:v>
                </c:pt>
                <c:pt idx="1616">
                  <c:v>41955.222222222219</c:v>
                </c:pt>
                <c:pt idx="1617">
                  <c:v>41955.229166666664</c:v>
                </c:pt>
                <c:pt idx="1618">
                  <c:v>41955.236111111109</c:v>
                </c:pt>
                <c:pt idx="1619">
                  <c:v>41955.243055555555</c:v>
                </c:pt>
                <c:pt idx="1620">
                  <c:v>41955.25</c:v>
                </c:pt>
                <c:pt idx="1621">
                  <c:v>41955.256944444445</c:v>
                </c:pt>
                <c:pt idx="1622">
                  <c:v>41955.263888888891</c:v>
                </c:pt>
                <c:pt idx="1623">
                  <c:v>41955.270833333336</c:v>
                </c:pt>
                <c:pt idx="1624">
                  <c:v>41955.277777777781</c:v>
                </c:pt>
                <c:pt idx="1625">
                  <c:v>41955.284722222219</c:v>
                </c:pt>
                <c:pt idx="1626">
                  <c:v>41955.291666666664</c:v>
                </c:pt>
                <c:pt idx="1627">
                  <c:v>41955.298611111109</c:v>
                </c:pt>
                <c:pt idx="1628">
                  <c:v>41955.305555555555</c:v>
                </c:pt>
                <c:pt idx="1629">
                  <c:v>41955.3125</c:v>
                </c:pt>
                <c:pt idx="1630">
                  <c:v>41955.319444444445</c:v>
                </c:pt>
                <c:pt idx="1631">
                  <c:v>41955.326388888891</c:v>
                </c:pt>
                <c:pt idx="1632">
                  <c:v>41955.333333333336</c:v>
                </c:pt>
                <c:pt idx="1633">
                  <c:v>41955.340277777781</c:v>
                </c:pt>
                <c:pt idx="1634">
                  <c:v>41955.347222222219</c:v>
                </c:pt>
                <c:pt idx="1635">
                  <c:v>41955.354166666664</c:v>
                </c:pt>
                <c:pt idx="1636">
                  <c:v>41955.361111111109</c:v>
                </c:pt>
                <c:pt idx="1637">
                  <c:v>41955.368055555555</c:v>
                </c:pt>
                <c:pt idx="1638">
                  <c:v>41955.375</c:v>
                </c:pt>
                <c:pt idx="1639">
                  <c:v>41955.381944444445</c:v>
                </c:pt>
                <c:pt idx="1640">
                  <c:v>41955.388888888891</c:v>
                </c:pt>
                <c:pt idx="1641">
                  <c:v>41955.395833333336</c:v>
                </c:pt>
                <c:pt idx="1642">
                  <c:v>41955.402777777781</c:v>
                </c:pt>
                <c:pt idx="1643">
                  <c:v>41955.409722222219</c:v>
                </c:pt>
                <c:pt idx="1644">
                  <c:v>41955.416666666664</c:v>
                </c:pt>
                <c:pt idx="1645">
                  <c:v>41955.423611111109</c:v>
                </c:pt>
                <c:pt idx="1646">
                  <c:v>41955.430555555555</c:v>
                </c:pt>
                <c:pt idx="1647">
                  <c:v>41955.4375</c:v>
                </c:pt>
                <c:pt idx="1648">
                  <c:v>41955.444444444445</c:v>
                </c:pt>
                <c:pt idx="1649">
                  <c:v>41955.451388888891</c:v>
                </c:pt>
                <c:pt idx="1650">
                  <c:v>41955.458333333336</c:v>
                </c:pt>
                <c:pt idx="1651">
                  <c:v>41955.465277777781</c:v>
                </c:pt>
                <c:pt idx="1652">
                  <c:v>41955.472222222219</c:v>
                </c:pt>
                <c:pt idx="1653">
                  <c:v>41955.479166666664</c:v>
                </c:pt>
                <c:pt idx="1654">
                  <c:v>41955.486111111109</c:v>
                </c:pt>
                <c:pt idx="1655">
                  <c:v>41955.493055555555</c:v>
                </c:pt>
                <c:pt idx="1656">
                  <c:v>41955.5</c:v>
                </c:pt>
                <c:pt idx="1657">
                  <c:v>41955.506944444445</c:v>
                </c:pt>
                <c:pt idx="1658">
                  <c:v>41955.513888888891</c:v>
                </c:pt>
                <c:pt idx="1659">
                  <c:v>41955.520833333336</c:v>
                </c:pt>
                <c:pt idx="1660">
                  <c:v>41955.527777777781</c:v>
                </c:pt>
                <c:pt idx="1661">
                  <c:v>41955.534722222219</c:v>
                </c:pt>
                <c:pt idx="1662">
                  <c:v>41955.541666666664</c:v>
                </c:pt>
                <c:pt idx="1663">
                  <c:v>41955.548611111109</c:v>
                </c:pt>
                <c:pt idx="1664">
                  <c:v>41955.555555555555</c:v>
                </c:pt>
                <c:pt idx="1665">
                  <c:v>41955.5625</c:v>
                </c:pt>
                <c:pt idx="1666">
                  <c:v>41955.569444444445</c:v>
                </c:pt>
                <c:pt idx="1667">
                  <c:v>41955.576388888891</c:v>
                </c:pt>
                <c:pt idx="1668">
                  <c:v>41955.583333333336</c:v>
                </c:pt>
                <c:pt idx="1669">
                  <c:v>41955.590277777781</c:v>
                </c:pt>
                <c:pt idx="1670">
                  <c:v>41955.597222222219</c:v>
                </c:pt>
                <c:pt idx="1671">
                  <c:v>41955.604166666664</c:v>
                </c:pt>
                <c:pt idx="1672">
                  <c:v>41955.611111111109</c:v>
                </c:pt>
                <c:pt idx="1673">
                  <c:v>41955.618055555555</c:v>
                </c:pt>
                <c:pt idx="1674">
                  <c:v>41955.625</c:v>
                </c:pt>
                <c:pt idx="1675">
                  <c:v>41955.631944444445</c:v>
                </c:pt>
                <c:pt idx="1676">
                  <c:v>41955.638888888891</c:v>
                </c:pt>
                <c:pt idx="1677">
                  <c:v>41955.645833333336</c:v>
                </c:pt>
                <c:pt idx="1678">
                  <c:v>41955.652777777781</c:v>
                </c:pt>
                <c:pt idx="1679">
                  <c:v>41955.659722222219</c:v>
                </c:pt>
                <c:pt idx="1680">
                  <c:v>41955.666666666664</c:v>
                </c:pt>
                <c:pt idx="1681">
                  <c:v>41955.673611111109</c:v>
                </c:pt>
                <c:pt idx="1682">
                  <c:v>41955.680555555555</c:v>
                </c:pt>
                <c:pt idx="1683">
                  <c:v>41955.6875</c:v>
                </c:pt>
                <c:pt idx="1684">
                  <c:v>41955.694444444445</c:v>
                </c:pt>
                <c:pt idx="1685">
                  <c:v>41955.701388888891</c:v>
                </c:pt>
                <c:pt idx="1686">
                  <c:v>41955.708333333336</c:v>
                </c:pt>
                <c:pt idx="1687">
                  <c:v>41955.715277777781</c:v>
                </c:pt>
                <c:pt idx="1688">
                  <c:v>41955.722222222219</c:v>
                </c:pt>
                <c:pt idx="1689">
                  <c:v>41955.729166666664</c:v>
                </c:pt>
                <c:pt idx="1690">
                  <c:v>41955.736111111109</c:v>
                </c:pt>
                <c:pt idx="1691">
                  <c:v>41955.743055555555</c:v>
                </c:pt>
                <c:pt idx="1692">
                  <c:v>41955.75</c:v>
                </c:pt>
                <c:pt idx="1693">
                  <c:v>41955.756944444445</c:v>
                </c:pt>
                <c:pt idx="1694">
                  <c:v>41955.763888888891</c:v>
                </c:pt>
                <c:pt idx="1695">
                  <c:v>41955.770833333336</c:v>
                </c:pt>
                <c:pt idx="1696">
                  <c:v>41955.777777777781</c:v>
                </c:pt>
                <c:pt idx="1697">
                  <c:v>41955.784722222219</c:v>
                </c:pt>
                <c:pt idx="1698">
                  <c:v>41955.791666666664</c:v>
                </c:pt>
                <c:pt idx="1699">
                  <c:v>41955.798611111109</c:v>
                </c:pt>
                <c:pt idx="1700">
                  <c:v>41955.805555555555</c:v>
                </c:pt>
                <c:pt idx="1701">
                  <c:v>41955.8125</c:v>
                </c:pt>
                <c:pt idx="1702">
                  <c:v>41955.819444444445</c:v>
                </c:pt>
                <c:pt idx="1703">
                  <c:v>41955.826388888891</c:v>
                </c:pt>
                <c:pt idx="1704">
                  <c:v>41955.833333333336</c:v>
                </c:pt>
                <c:pt idx="1705">
                  <c:v>41955.840277777781</c:v>
                </c:pt>
                <c:pt idx="1706">
                  <c:v>41955.847222222219</c:v>
                </c:pt>
                <c:pt idx="1707">
                  <c:v>41955.854166666664</c:v>
                </c:pt>
                <c:pt idx="1708">
                  <c:v>41955.861111111109</c:v>
                </c:pt>
                <c:pt idx="1709">
                  <c:v>41955.868055555555</c:v>
                </c:pt>
                <c:pt idx="1710">
                  <c:v>41955.875</c:v>
                </c:pt>
                <c:pt idx="1711">
                  <c:v>41955.881944444445</c:v>
                </c:pt>
                <c:pt idx="1712">
                  <c:v>41955.888888888891</c:v>
                </c:pt>
                <c:pt idx="1713">
                  <c:v>41955.895833333336</c:v>
                </c:pt>
                <c:pt idx="1714">
                  <c:v>41955.902777777781</c:v>
                </c:pt>
                <c:pt idx="1715">
                  <c:v>41955.909722222219</c:v>
                </c:pt>
                <c:pt idx="1716">
                  <c:v>41955.916666666664</c:v>
                </c:pt>
                <c:pt idx="1717">
                  <c:v>41955.923611111109</c:v>
                </c:pt>
                <c:pt idx="1718">
                  <c:v>41955.930555555555</c:v>
                </c:pt>
                <c:pt idx="1719">
                  <c:v>41955.9375</c:v>
                </c:pt>
                <c:pt idx="1720">
                  <c:v>41955.944444444445</c:v>
                </c:pt>
                <c:pt idx="1721">
                  <c:v>41955.951388888891</c:v>
                </c:pt>
                <c:pt idx="1722">
                  <c:v>41955.958333333336</c:v>
                </c:pt>
                <c:pt idx="1723">
                  <c:v>41955.965277777781</c:v>
                </c:pt>
                <c:pt idx="1724">
                  <c:v>41955.972222222219</c:v>
                </c:pt>
                <c:pt idx="1725">
                  <c:v>41955.979166666664</c:v>
                </c:pt>
                <c:pt idx="1726">
                  <c:v>41955.986111111109</c:v>
                </c:pt>
                <c:pt idx="1727">
                  <c:v>41955.993055555555</c:v>
                </c:pt>
                <c:pt idx="1728">
                  <c:v>41956</c:v>
                </c:pt>
                <c:pt idx="1729">
                  <c:v>41956.006944444445</c:v>
                </c:pt>
                <c:pt idx="1730">
                  <c:v>41956.013888888891</c:v>
                </c:pt>
                <c:pt idx="1731">
                  <c:v>41956.020833333336</c:v>
                </c:pt>
                <c:pt idx="1732">
                  <c:v>41956.027777777781</c:v>
                </c:pt>
                <c:pt idx="1733">
                  <c:v>41956.034722222219</c:v>
                </c:pt>
                <c:pt idx="1734">
                  <c:v>41956.041666666664</c:v>
                </c:pt>
                <c:pt idx="1735">
                  <c:v>41956.048611111109</c:v>
                </c:pt>
                <c:pt idx="1736">
                  <c:v>41956.055555555555</c:v>
                </c:pt>
                <c:pt idx="1737">
                  <c:v>41956.0625</c:v>
                </c:pt>
                <c:pt idx="1738">
                  <c:v>41956.069444444445</c:v>
                </c:pt>
                <c:pt idx="1739">
                  <c:v>41956.076388888891</c:v>
                </c:pt>
                <c:pt idx="1740">
                  <c:v>41956.083333333336</c:v>
                </c:pt>
                <c:pt idx="1741">
                  <c:v>41956.090277777781</c:v>
                </c:pt>
                <c:pt idx="1742">
                  <c:v>41956.097222222219</c:v>
                </c:pt>
                <c:pt idx="1743">
                  <c:v>41956.104166666664</c:v>
                </c:pt>
                <c:pt idx="1744">
                  <c:v>41956.111111111109</c:v>
                </c:pt>
                <c:pt idx="1745">
                  <c:v>41956.118055555555</c:v>
                </c:pt>
                <c:pt idx="1746">
                  <c:v>41956.125</c:v>
                </c:pt>
                <c:pt idx="1747">
                  <c:v>41956.131944444445</c:v>
                </c:pt>
                <c:pt idx="1748">
                  <c:v>41956.138888888891</c:v>
                </c:pt>
                <c:pt idx="1749">
                  <c:v>41956.145833333336</c:v>
                </c:pt>
                <c:pt idx="1750">
                  <c:v>41956.152777777781</c:v>
                </c:pt>
                <c:pt idx="1751">
                  <c:v>41956.159722222219</c:v>
                </c:pt>
                <c:pt idx="1752">
                  <c:v>41956.166666666664</c:v>
                </c:pt>
                <c:pt idx="1753">
                  <c:v>41956.173611111109</c:v>
                </c:pt>
                <c:pt idx="1754">
                  <c:v>41956.180555555555</c:v>
                </c:pt>
                <c:pt idx="1755">
                  <c:v>41956.1875</c:v>
                </c:pt>
                <c:pt idx="1756">
                  <c:v>41956.194444444445</c:v>
                </c:pt>
                <c:pt idx="1757">
                  <c:v>41956.201388888891</c:v>
                </c:pt>
                <c:pt idx="1758">
                  <c:v>41956.208333333336</c:v>
                </c:pt>
                <c:pt idx="1759">
                  <c:v>41956.215277777781</c:v>
                </c:pt>
                <c:pt idx="1760">
                  <c:v>41956.222222222219</c:v>
                </c:pt>
                <c:pt idx="1761">
                  <c:v>41956.229166666664</c:v>
                </c:pt>
                <c:pt idx="1762">
                  <c:v>41956.236111111109</c:v>
                </c:pt>
                <c:pt idx="1763">
                  <c:v>41956.243055555555</c:v>
                </c:pt>
                <c:pt idx="1764">
                  <c:v>41956.25</c:v>
                </c:pt>
                <c:pt idx="1765">
                  <c:v>41956.256944444445</c:v>
                </c:pt>
                <c:pt idx="1766">
                  <c:v>41956.263888888891</c:v>
                </c:pt>
                <c:pt idx="1767">
                  <c:v>41956.270833333336</c:v>
                </c:pt>
                <c:pt idx="1768">
                  <c:v>41956.277777777781</c:v>
                </c:pt>
                <c:pt idx="1769">
                  <c:v>41956.284722222219</c:v>
                </c:pt>
                <c:pt idx="1770">
                  <c:v>41956.291666666664</c:v>
                </c:pt>
                <c:pt idx="1771">
                  <c:v>41956.298611111109</c:v>
                </c:pt>
                <c:pt idx="1772">
                  <c:v>41956.305555555555</c:v>
                </c:pt>
                <c:pt idx="1773">
                  <c:v>41956.3125</c:v>
                </c:pt>
                <c:pt idx="1774">
                  <c:v>41956.319444444445</c:v>
                </c:pt>
                <c:pt idx="1775">
                  <c:v>41956.326388888891</c:v>
                </c:pt>
                <c:pt idx="1776">
                  <c:v>41956.333333333336</c:v>
                </c:pt>
                <c:pt idx="1777">
                  <c:v>41956.340277777781</c:v>
                </c:pt>
                <c:pt idx="1778">
                  <c:v>41956.347222222219</c:v>
                </c:pt>
                <c:pt idx="1779">
                  <c:v>41956.354166666664</c:v>
                </c:pt>
                <c:pt idx="1780">
                  <c:v>41956.361111111109</c:v>
                </c:pt>
                <c:pt idx="1781">
                  <c:v>41956.368055555555</c:v>
                </c:pt>
                <c:pt idx="1782">
                  <c:v>41956.375</c:v>
                </c:pt>
                <c:pt idx="1783">
                  <c:v>41956.381944444445</c:v>
                </c:pt>
                <c:pt idx="1784">
                  <c:v>41956.388888888891</c:v>
                </c:pt>
                <c:pt idx="1785">
                  <c:v>41956.395833333336</c:v>
                </c:pt>
                <c:pt idx="1786">
                  <c:v>41956.402777777781</c:v>
                </c:pt>
                <c:pt idx="1787">
                  <c:v>41956.409722222219</c:v>
                </c:pt>
                <c:pt idx="1788">
                  <c:v>41956.416666666664</c:v>
                </c:pt>
                <c:pt idx="1789">
                  <c:v>41956.423611111109</c:v>
                </c:pt>
                <c:pt idx="1790">
                  <c:v>41956.430555555555</c:v>
                </c:pt>
                <c:pt idx="1791">
                  <c:v>41956.4375</c:v>
                </c:pt>
                <c:pt idx="1792">
                  <c:v>41956.444444444445</c:v>
                </c:pt>
                <c:pt idx="1793">
                  <c:v>41956.451388888891</c:v>
                </c:pt>
                <c:pt idx="1794">
                  <c:v>41956.458333333336</c:v>
                </c:pt>
                <c:pt idx="1795">
                  <c:v>41956.465277777781</c:v>
                </c:pt>
                <c:pt idx="1796">
                  <c:v>41956.472222222219</c:v>
                </c:pt>
                <c:pt idx="1797">
                  <c:v>41956.479166666664</c:v>
                </c:pt>
                <c:pt idx="1798">
                  <c:v>41956.486111111109</c:v>
                </c:pt>
                <c:pt idx="1799">
                  <c:v>41956.493055555555</c:v>
                </c:pt>
                <c:pt idx="1800">
                  <c:v>41956.5</c:v>
                </c:pt>
                <c:pt idx="1801">
                  <c:v>41956.506944444445</c:v>
                </c:pt>
                <c:pt idx="1802">
                  <c:v>41956.513888888891</c:v>
                </c:pt>
                <c:pt idx="1803">
                  <c:v>41956.520833333336</c:v>
                </c:pt>
                <c:pt idx="1804">
                  <c:v>41956.527777777781</c:v>
                </c:pt>
                <c:pt idx="1805">
                  <c:v>41956.534722222219</c:v>
                </c:pt>
                <c:pt idx="1806">
                  <c:v>41956.541666666664</c:v>
                </c:pt>
                <c:pt idx="1807">
                  <c:v>41956.548611111109</c:v>
                </c:pt>
                <c:pt idx="1808">
                  <c:v>41956.555555555555</c:v>
                </c:pt>
                <c:pt idx="1809">
                  <c:v>41956.5625</c:v>
                </c:pt>
                <c:pt idx="1810">
                  <c:v>41956.569444444445</c:v>
                </c:pt>
                <c:pt idx="1811">
                  <c:v>41956.576388888891</c:v>
                </c:pt>
                <c:pt idx="1812">
                  <c:v>41956.583333333336</c:v>
                </c:pt>
                <c:pt idx="1813">
                  <c:v>41956.590277777781</c:v>
                </c:pt>
                <c:pt idx="1814">
                  <c:v>41956.597222222219</c:v>
                </c:pt>
                <c:pt idx="1815">
                  <c:v>41956.604166666664</c:v>
                </c:pt>
                <c:pt idx="1816">
                  <c:v>41956.611111111109</c:v>
                </c:pt>
                <c:pt idx="1817">
                  <c:v>41956.618055555555</c:v>
                </c:pt>
                <c:pt idx="1818">
                  <c:v>41956.625</c:v>
                </c:pt>
                <c:pt idx="1819">
                  <c:v>41956.631944444445</c:v>
                </c:pt>
                <c:pt idx="1820">
                  <c:v>41956.638888888891</c:v>
                </c:pt>
                <c:pt idx="1821">
                  <c:v>41956.645833333336</c:v>
                </c:pt>
                <c:pt idx="1822">
                  <c:v>41956.652777777781</c:v>
                </c:pt>
                <c:pt idx="1823">
                  <c:v>41956.659722222219</c:v>
                </c:pt>
                <c:pt idx="1824">
                  <c:v>41956.666666666664</c:v>
                </c:pt>
                <c:pt idx="1825">
                  <c:v>41956.673611111109</c:v>
                </c:pt>
                <c:pt idx="1826">
                  <c:v>41956.680555555555</c:v>
                </c:pt>
                <c:pt idx="1827">
                  <c:v>41956.6875</c:v>
                </c:pt>
                <c:pt idx="1828">
                  <c:v>41956.694444444445</c:v>
                </c:pt>
                <c:pt idx="1829">
                  <c:v>41956.701388888891</c:v>
                </c:pt>
                <c:pt idx="1830">
                  <c:v>41956.708333333336</c:v>
                </c:pt>
                <c:pt idx="1831">
                  <c:v>41956.715277777781</c:v>
                </c:pt>
                <c:pt idx="1832">
                  <c:v>41956.722222222219</c:v>
                </c:pt>
                <c:pt idx="1833">
                  <c:v>41956.729166666664</c:v>
                </c:pt>
                <c:pt idx="1834">
                  <c:v>41956.736111111109</c:v>
                </c:pt>
                <c:pt idx="1835">
                  <c:v>41956.743055555555</c:v>
                </c:pt>
                <c:pt idx="1836">
                  <c:v>41956.75</c:v>
                </c:pt>
                <c:pt idx="1837">
                  <c:v>41956.756944444445</c:v>
                </c:pt>
                <c:pt idx="1838">
                  <c:v>41956.763888888891</c:v>
                </c:pt>
                <c:pt idx="1839">
                  <c:v>41956.770833333336</c:v>
                </c:pt>
                <c:pt idx="1840">
                  <c:v>41956.777777777781</c:v>
                </c:pt>
                <c:pt idx="1841">
                  <c:v>41956.784722222219</c:v>
                </c:pt>
                <c:pt idx="1842">
                  <c:v>41956.791666666664</c:v>
                </c:pt>
                <c:pt idx="1843">
                  <c:v>41956.798611111109</c:v>
                </c:pt>
                <c:pt idx="1844">
                  <c:v>41956.805555555555</c:v>
                </c:pt>
                <c:pt idx="1845">
                  <c:v>41956.8125</c:v>
                </c:pt>
                <c:pt idx="1846">
                  <c:v>41956.819444444445</c:v>
                </c:pt>
                <c:pt idx="1847">
                  <c:v>41956.826388888891</c:v>
                </c:pt>
                <c:pt idx="1848">
                  <c:v>41956.833333333336</c:v>
                </c:pt>
                <c:pt idx="1849">
                  <c:v>41956.840277777781</c:v>
                </c:pt>
                <c:pt idx="1850">
                  <c:v>41956.847222222219</c:v>
                </c:pt>
                <c:pt idx="1851">
                  <c:v>41956.854166666664</c:v>
                </c:pt>
                <c:pt idx="1852">
                  <c:v>41956.861111111109</c:v>
                </c:pt>
                <c:pt idx="1853">
                  <c:v>41956.868055555555</c:v>
                </c:pt>
                <c:pt idx="1854">
                  <c:v>41956.875</c:v>
                </c:pt>
                <c:pt idx="1855">
                  <c:v>41956.881944444445</c:v>
                </c:pt>
                <c:pt idx="1856">
                  <c:v>41956.888888888891</c:v>
                </c:pt>
                <c:pt idx="1857">
                  <c:v>41956.895833333336</c:v>
                </c:pt>
                <c:pt idx="1858">
                  <c:v>41956.902777777781</c:v>
                </c:pt>
                <c:pt idx="1859">
                  <c:v>41956.909722222219</c:v>
                </c:pt>
                <c:pt idx="1860">
                  <c:v>41956.916666666664</c:v>
                </c:pt>
                <c:pt idx="1861">
                  <c:v>41956.923611111109</c:v>
                </c:pt>
                <c:pt idx="1862">
                  <c:v>41956.930555555555</c:v>
                </c:pt>
                <c:pt idx="1863">
                  <c:v>41956.9375</c:v>
                </c:pt>
                <c:pt idx="1864">
                  <c:v>41956.944444444445</c:v>
                </c:pt>
                <c:pt idx="1865">
                  <c:v>41956.951388888891</c:v>
                </c:pt>
                <c:pt idx="1866">
                  <c:v>41956.958333333336</c:v>
                </c:pt>
                <c:pt idx="1867">
                  <c:v>41956.965277777781</c:v>
                </c:pt>
                <c:pt idx="1868">
                  <c:v>41956.972222222219</c:v>
                </c:pt>
                <c:pt idx="1869">
                  <c:v>41956.979166666664</c:v>
                </c:pt>
                <c:pt idx="1870">
                  <c:v>41956.986111111109</c:v>
                </c:pt>
                <c:pt idx="1871">
                  <c:v>41956.993055555555</c:v>
                </c:pt>
                <c:pt idx="1872">
                  <c:v>41957</c:v>
                </c:pt>
                <c:pt idx="1873">
                  <c:v>41957.006944444445</c:v>
                </c:pt>
                <c:pt idx="1874">
                  <c:v>41957.013888888891</c:v>
                </c:pt>
                <c:pt idx="1875">
                  <c:v>41957.020833333336</c:v>
                </c:pt>
                <c:pt idx="1876">
                  <c:v>41957.027777777781</c:v>
                </c:pt>
                <c:pt idx="1877">
                  <c:v>41957.034722222219</c:v>
                </c:pt>
                <c:pt idx="1878">
                  <c:v>41957.041666666664</c:v>
                </c:pt>
                <c:pt idx="1879">
                  <c:v>41957.048611111109</c:v>
                </c:pt>
                <c:pt idx="1880">
                  <c:v>41957.055555555555</c:v>
                </c:pt>
                <c:pt idx="1881">
                  <c:v>41957.0625</c:v>
                </c:pt>
                <c:pt idx="1882">
                  <c:v>41957.069444444445</c:v>
                </c:pt>
                <c:pt idx="1883">
                  <c:v>41957.076388888891</c:v>
                </c:pt>
                <c:pt idx="1884">
                  <c:v>41957.083333333336</c:v>
                </c:pt>
                <c:pt idx="1885">
                  <c:v>41957.090277777781</c:v>
                </c:pt>
                <c:pt idx="1886">
                  <c:v>41957.097222222219</c:v>
                </c:pt>
                <c:pt idx="1887">
                  <c:v>41957.104166666664</c:v>
                </c:pt>
                <c:pt idx="1888">
                  <c:v>41957.111111111109</c:v>
                </c:pt>
                <c:pt idx="1889">
                  <c:v>41957.118055555555</c:v>
                </c:pt>
                <c:pt idx="1890">
                  <c:v>41957.125</c:v>
                </c:pt>
                <c:pt idx="1891">
                  <c:v>41957.131944444445</c:v>
                </c:pt>
                <c:pt idx="1892">
                  <c:v>41957.138888888891</c:v>
                </c:pt>
                <c:pt idx="1893">
                  <c:v>41957.145833333336</c:v>
                </c:pt>
                <c:pt idx="1894">
                  <c:v>41957.152777777781</c:v>
                </c:pt>
                <c:pt idx="1895">
                  <c:v>41957.159722222219</c:v>
                </c:pt>
                <c:pt idx="1896">
                  <c:v>41957.166666666664</c:v>
                </c:pt>
                <c:pt idx="1897">
                  <c:v>41957.173611111109</c:v>
                </c:pt>
                <c:pt idx="1898">
                  <c:v>41957.180555555555</c:v>
                </c:pt>
                <c:pt idx="1899">
                  <c:v>41957.1875</c:v>
                </c:pt>
                <c:pt idx="1900">
                  <c:v>41957.194444444445</c:v>
                </c:pt>
                <c:pt idx="1901">
                  <c:v>41957.201388888891</c:v>
                </c:pt>
                <c:pt idx="1902">
                  <c:v>41957.208333333336</c:v>
                </c:pt>
                <c:pt idx="1903">
                  <c:v>41957.215277777781</c:v>
                </c:pt>
                <c:pt idx="1904">
                  <c:v>41957.222222222219</c:v>
                </c:pt>
                <c:pt idx="1905">
                  <c:v>41957.229166666664</c:v>
                </c:pt>
                <c:pt idx="1906">
                  <c:v>41957.236111111109</c:v>
                </c:pt>
                <c:pt idx="1907">
                  <c:v>41957.243055555555</c:v>
                </c:pt>
                <c:pt idx="1908">
                  <c:v>41957.25</c:v>
                </c:pt>
                <c:pt idx="1909">
                  <c:v>41957.256944444445</c:v>
                </c:pt>
                <c:pt idx="1910">
                  <c:v>41957.263888888891</c:v>
                </c:pt>
                <c:pt idx="1911">
                  <c:v>41957.270833333336</c:v>
                </c:pt>
                <c:pt idx="1912">
                  <c:v>41957.277777777781</c:v>
                </c:pt>
                <c:pt idx="1913">
                  <c:v>41957.284722222219</c:v>
                </c:pt>
                <c:pt idx="1914">
                  <c:v>41957.291666666664</c:v>
                </c:pt>
                <c:pt idx="1915">
                  <c:v>41957.298611111109</c:v>
                </c:pt>
                <c:pt idx="1916">
                  <c:v>41957.305555555555</c:v>
                </c:pt>
                <c:pt idx="1917">
                  <c:v>41957.3125</c:v>
                </c:pt>
                <c:pt idx="1918">
                  <c:v>41957.319444444445</c:v>
                </c:pt>
                <c:pt idx="1919">
                  <c:v>41957.326388888891</c:v>
                </c:pt>
                <c:pt idx="1920">
                  <c:v>41957.333333333336</c:v>
                </c:pt>
                <c:pt idx="1921">
                  <c:v>41957.340277777781</c:v>
                </c:pt>
                <c:pt idx="1922">
                  <c:v>41957.347222222219</c:v>
                </c:pt>
                <c:pt idx="1923">
                  <c:v>41957.354166666664</c:v>
                </c:pt>
                <c:pt idx="1924">
                  <c:v>41957.361111111109</c:v>
                </c:pt>
                <c:pt idx="1925">
                  <c:v>41957.368055555555</c:v>
                </c:pt>
                <c:pt idx="1926">
                  <c:v>41957.375</c:v>
                </c:pt>
                <c:pt idx="1927">
                  <c:v>41957.381944444445</c:v>
                </c:pt>
                <c:pt idx="1928">
                  <c:v>41957.388888888891</c:v>
                </c:pt>
                <c:pt idx="1929">
                  <c:v>41957.395833333336</c:v>
                </c:pt>
                <c:pt idx="1930">
                  <c:v>41957.402777777781</c:v>
                </c:pt>
                <c:pt idx="1931">
                  <c:v>41957.409722222219</c:v>
                </c:pt>
                <c:pt idx="1932">
                  <c:v>41957.416666666664</c:v>
                </c:pt>
                <c:pt idx="1933">
                  <c:v>41957.423611111109</c:v>
                </c:pt>
                <c:pt idx="1934">
                  <c:v>41957.430555555555</c:v>
                </c:pt>
                <c:pt idx="1935">
                  <c:v>41957.4375</c:v>
                </c:pt>
                <c:pt idx="1936">
                  <c:v>41957.444444444445</c:v>
                </c:pt>
                <c:pt idx="1937">
                  <c:v>41957.451388888891</c:v>
                </c:pt>
                <c:pt idx="1938">
                  <c:v>41957.458333333336</c:v>
                </c:pt>
                <c:pt idx="1939">
                  <c:v>41957.465277777781</c:v>
                </c:pt>
                <c:pt idx="1940">
                  <c:v>41957.472222222219</c:v>
                </c:pt>
                <c:pt idx="1941">
                  <c:v>41957.479166666664</c:v>
                </c:pt>
                <c:pt idx="1942">
                  <c:v>41957.486111111109</c:v>
                </c:pt>
                <c:pt idx="1943">
                  <c:v>41957.493055555555</c:v>
                </c:pt>
                <c:pt idx="1944">
                  <c:v>41957.5</c:v>
                </c:pt>
                <c:pt idx="1945">
                  <c:v>41957.506944444445</c:v>
                </c:pt>
                <c:pt idx="1946">
                  <c:v>41957.513888888891</c:v>
                </c:pt>
                <c:pt idx="1947">
                  <c:v>41957.520833333336</c:v>
                </c:pt>
                <c:pt idx="1948">
                  <c:v>41957.527777777781</c:v>
                </c:pt>
                <c:pt idx="1949">
                  <c:v>41957.534722222219</c:v>
                </c:pt>
                <c:pt idx="1950">
                  <c:v>41957.541666666664</c:v>
                </c:pt>
                <c:pt idx="1951">
                  <c:v>41957.548611111109</c:v>
                </c:pt>
                <c:pt idx="1952">
                  <c:v>41957.555555555555</c:v>
                </c:pt>
                <c:pt idx="1953">
                  <c:v>41957.5625</c:v>
                </c:pt>
                <c:pt idx="1954">
                  <c:v>41957.569444444445</c:v>
                </c:pt>
                <c:pt idx="1955">
                  <c:v>41957.576388888891</c:v>
                </c:pt>
                <c:pt idx="1956">
                  <c:v>41957.583333333336</c:v>
                </c:pt>
                <c:pt idx="1957">
                  <c:v>41957.590277777781</c:v>
                </c:pt>
                <c:pt idx="1958">
                  <c:v>41957.597222222219</c:v>
                </c:pt>
                <c:pt idx="1959">
                  <c:v>41957.604166666664</c:v>
                </c:pt>
                <c:pt idx="1960">
                  <c:v>41957.611111111109</c:v>
                </c:pt>
                <c:pt idx="1961">
                  <c:v>41957.618055555555</c:v>
                </c:pt>
                <c:pt idx="1962">
                  <c:v>41957.625</c:v>
                </c:pt>
                <c:pt idx="1963">
                  <c:v>41957.631944444445</c:v>
                </c:pt>
                <c:pt idx="1964">
                  <c:v>41957.638888888891</c:v>
                </c:pt>
                <c:pt idx="1965">
                  <c:v>41957.645833333336</c:v>
                </c:pt>
                <c:pt idx="1966">
                  <c:v>41957.652777777781</c:v>
                </c:pt>
                <c:pt idx="1967">
                  <c:v>41957.659722222219</c:v>
                </c:pt>
                <c:pt idx="1968">
                  <c:v>41957.666666666664</c:v>
                </c:pt>
                <c:pt idx="1969">
                  <c:v>41957.673611111109</c:v>
                </c:pt>
                <c:pt idx="1970">
                  <c:v>41957.680555555555</c:v>
                </c:pt>
                <c:pt idx="1971">
                  <c:v>41957.6875</c:v>
                </c:pt>
                <c:pt idx="1972">
                  <c:v>41957.694444444445</c:v>
                </c:pt>
                <c:pt idx="1973">
                  <c:v>41957.701388888891</c:v>
                </c:pt>
                <c:pt idx="1974">
                  <c:v>41957.708333333336</c:v>
                </c:pt>
                <c:pt idx="1975">
                  <c:v>41957.715277777781</c:v>
                </c:pt>
                <c:pt idx="1976">
                  <c:v>41957.722222222219</c:v>
                </c:pt>
                <c:pt idx="1977">
                  <c:v>41957.729166666664</c:v>
                </c:pt>
                <c:pt idx="1978">
                  <c:v>41957.736111111109</c:v>
                </c:pt>
                <c:pt idx="1979">
                  <c:v>41957.743055555555</c:v>
                </c:pt>
                <c:pt idx="1980">
                  <c:v>41957.75</c:v>
                </c:pt>
                <c:pt idx="1981">
                  <c:v>41957.756944444445</c:v>
                </c:pt>
                <c:pt idx="1982">
                  <c:v>41957.763888888891</c:v>
                </c:pt>
                <c:pt idx="1983">
                  <c:v>41957.770833333336</c:v>
                </c:pt>
                <c:pt idx="1984">
                  <c:v>41957.777777777781</c:v>
                </c:pt>
                <c:pt idx="1985">
                  <c:v>41957.784722222219</c:v>
                </c:pt>
                <c:pt idx="1986">
                  <c:v>41957.791666666664</c:v>
                </c:pt>
                <c:pt idx="1987">
                  <c:v>41957.798611111109</c:v>
                </c:pt>
                <c:pt idx="1988">
                  <c:v>41957.805555555555</c:v>
                </c:pt>
                <c:pt idx="1989">
                  <c:v>41957.8125</c:v>
                </c:pt>
                <c:pt idx="1990">
                  <c:v>41957.819444444445</c:v>
                </c:pt>
                <c:pt idx="1991">
                  <c:v>41957.826388888891</c:v>
                </c:pt>
                <c:pt idx="1992">
                  <c:v>41957.833333333336</c:v>
                </c:pt>
                <c:pt idx="1993">
                  <c:v>41957.840277777781</c:v>
                </c:pt>
                <c:pt idx="1994">
                  <c:v>41957.847222222219</c:v>
                </c:pt>
                <c:pt idx="1995">
                  <c:v>41957.854166666664</c:v>
                </c:pt>
                <c:pt idx="1996">
                  <c:v>41957.861111111109</c:v>
                </c:pt>
                <c:pt idx="1997">
                  <c:v>41957.868055555555</c:v>
                </c:pt>
                <c:pt idx="1998">
                  <c:v>41957.875</c:v>
                </c:pt>
                <c:pt idx="1999">
                  <c:v>41957.881944444445</c:v>
                </c:pt>
                <c:pt idx="2000">
                  <c:v>41957.888888888891</c:v>
                </c:pt>
                <c:pt idx="2001">
                  <c:v>41957.895833333336</c:v>
                </c:pt>
                <c:pt idx="2002">
                  <c:v>41957.902777777781</c:v>
                </c:pt>
                <c:pt idx="2003">
                  <c:v>41957.909722222219</c:v>
                </c:pt>
                <c:pt idx="2004">
                  <c:v>41957.916666666664</c:v>
                </c:pt>
                <c:pt idx="2005">
                  <c:v>41957.923611111109</c:v>
                </c:pt>
                <c:pt idx="2006">
                  <c:v>41957.930555555555</c:v>
                </c:pt>
                <c:pt idx="2007">
                  <c:v>41957.9375</c:v>
                </c:pt>
                <c:pt idx="2008">
                  <c:v>41957.944444444445</c:v>
                </c:pt>
                <c:pt idx="2009">
                  <c:v>41957.951388888891</c:v>
                </c:pt>
                <c:pt idx="2010">
                  <c:v>41957.958333333336</c:v>
                </c:pt>
                <c:pt idx="2011">
                  <c:v>41957.965277777781</c:v>
                </c:pt>
                <c:pt idx="2012">
                  <c:v>41957.972222222219</c:v>
                </c:pt>
                <c:pt idx="2013">
                  <c:v>41957.979166666664</c:v>
                </c:pt>
                <c:pt idx="2014">
                  <c:v>41957.986111111109</c:v>
                </c:pt>
                <c:pt idx="2015">
                  <c:v>41957.993055555555</c:v>
                </c:pt>
                <c:pt idx="2016">
                  <c:v>41958</c:v>
                </c:pt>
                <c:pt idx="2017">
                  <c:v>41958.006944444445</c:v>
                </c:pt>
                <c:pt idx="2018">
                  <c:v>41958.013888888891</c:v>
                </c:pt>
                <c:pt idx="2019">
                  <c:v>41958.020833333336</c:v>
                </c:pt>
                <c:pt idx="2020">
                  <c:v>41958.027777777781</c:v>
                </c:pt>
                <c:pt idx="2021">
                  <c:v>41958.034722222219</c:v>
                </c:pt>
                <c:pt idx="2022">
                  <c:v>41958.041666666664</c:v>
                </c:pt>
                <c:pt idx="2023">
                  <c:v>41958.048611111109</c:v>
                </c:pt>
                <c:pt idx="2024">
                  <c:v>41958.055555555555</c:v>
                </c:pt>
                <c:pt idx="2025">
                  <c:v>41958.0625</c:v>
                </c:pt>
                <c:pt idx="2026">
                  <c:v>41958.069444444445</c:v>
                </c:pt>
                <c:pt idx="2027">
                  <c:v>41958.076388888891</c:v>
                </c:pt>
                <c:pt idx="2028">
                  <c:v>41958.083333333336</c:v>
                </c:pt>
                <c:pt idx="2029">
                  <c:v>41958.090277777781</c:v>
                </c:pt>
                <c:pt idx="2030">
                  <c:v>41958.097222222219</c:v>
                </c:pt>
                <c:pt idx="2031">
                  <c:v>41958.104166666664</c:v>
                </c:pt>
                <c:pt idx="2032">
                  <c:v>41958.111111111109</c:v>
                </c:pt>
                <c:pt idx="2033">
                  <c:v>41958.118055555555</c:v>
                </c:pt>
                <c:pt idx="2034">
                  <c:v>41958.125</c:v>
                </c:pt>
                <c:pt idx="2035">
                  <c:v>41958.131944444445</c:v>
                </c:pt>
                <c:pt idx="2036">
                  <c:v>41958.138888888891</c:v>
                </c:pt>
                <c:pt idx="2037">
                  <c:v>41958.145833333336</c:v>
                </c:pt>
                <c:pt idx="2038">
                  <c:v>41958.152777777781</c:v>
                </c:pt>
                <c:pt idx="2039">
                  <c:v>41958.159722222219</c:v>
                </c:pt>
                <c:pt idx="2040">
                  <c:v>41958.166666666664</c:v>
                </c:pt>
                <c:pt idx="2041">
                  <c:v>41958.173611111109</c:v>
                </c:pt>
                <c:pt idx="2042">
                  <c:v>41958.180555555555</c:v>
                </c:pt>
                <c:pt idx="2043">
                  <c:v>41958.1875</c:v>
                </c:pt>
                <c:pt idx="2044">
                  <c:v>41958.194444444445</c:v>
                </c:pt>
                <c:pt idx="2045">
                  <c:v>41958.201388888891</c:v>
                </c:pt>
                <c:pt idx="2046">
                  <c:v>41958.208333333336</c:v>
                </c:pt>
                <c:pt idx="2047">
                  <c:v>41958.215277777781</c:v>
                </c:pt>
                <c:pt idx="2048">
                  <c:v>41958.222222222219</c:v>
                </c:pt>
                <c:pt idx="2049">
                  <c:v>41958.229166666664</c:v>
                </c:pt>
                <c:pt idx="2050">
                  <c:v>41958.236111111109</c:v>
                </c:pt>
                <c:pt idx="2051">
                  <c:v>41958.243055555555</c:v>
                </c:pt>
                <c:pt idx="2052">
                  <c:v>41958.25</c:v>
                </c:pt>
                <c:pt idx="2053">
                  <c:v>41958.256944444445</c:v>
                </c:pt>
                <c:pt idx="2054">
                  <c:v>41958.263888888891</c:v>
                </c:pt>
                <c:pt idx="2055">
                  <c:v>41958.270833333336</c:v>
                </c:pt>
                <c:pt idx="2056">
                  <c:v>41958.277777777781</c:v>
                </c:pt>
                <c:pt idx="2057">
                  <c:v>41958.284722222219</c:v>
                </c:pt>
                <c:pt idx="2058">
                  <c:v>41958.291666666664</c:v>
                </c:pt>
                <c:pt idx="2059">
                  <c:v>41958.298611111109</c:v>
                </c:pt>
                <c:pt idx="2060">
                  <c:v>41958.305555555555</c:v>
                </c:pt>
                <c:pt idx="2061">
                  <c:v>41958.3125</c:v>
                </c:pt>
                <c:pt idx="2062">
                  <c:v>41958.319444444445</c:v>
                </c:pt>
                <c:pt idx="2063">
                  <c:v>41958.326388888891</c:v>
                </c:pt>
                <c:pt idx="2064">
                  <c:v>41958.333333333336</c:v>
                </c:pt>
                <c:pt idx="2065">
                  <c:v>41958.340277777781</c:v>
                </c:pt>
                <c:pt idx="2066">
                  <c:v>41958.347222222219</c:v>
                </c:pt>
                <c:pt idx="2067">
                  <c:v>41958.354166666664</c:v>
                </c:pt>
                <c:pt idx="2068">
                  <c:v>41958.361111111109</c:v>
                </c:pt>
                <c:pt idx="2069">
                  <c:v>41958.368055555555</c:v>
                </c:pt>
                <c:pt idx="2070">
                  <c:v>41958.375</c:v>
                </c:pt>
                <c:pt idx="2071">
                  <c:v>41958.381944444445</c:v>
                </c:pt>
                <c:pt idx="2072">
                  <c:v>41958.388888888891</c:v>
                </c:pt>
                <c:pt idx="2073">
                  <c:v>41958.395833333336</c:v>
                </c:pt>
                <c:pt idx="2074">
                  <c:v>41958.402777777781</c:v>
                </c:pt>
                <c:pt idx="2075">
                  <c:v>41958.409722222219</c:v>
                </c:pt>
                <c:pt idx="2076">
                  <c:v>41958.416666666664</c:v>
                </c:pt>
                <c:pt idx="2077">
                  <c:v>41958.423611111109</c:v>
                </c:pt>
                <c:pt idx="2078">
                  <c:v>41958.430555555555</c:v>
                </c:pt>
                <c:pt idx="2079">
                  <c:v>41958.4375</c:v>
                </c:pt>
                <c:pt idx="2080">
                  <c:v>41958.444444444445</c:v>
                </c:pt>
                <c:pt idx="2081">
                  <c:v>41958.451388888891</c:v>
                </c:pt>
                <c:pt idx="2082">
                  <c:v>41958.458333333336</c:v>
                </c:pt>
                <c:pt idx="2083">
                  <c:v>41958.465277777781</c:v>
                </c:pt>
                <c:pt idx="2084">
                  <c:v>41958.472222222219</c:v>
                </c:pt>
                <c:pt idx="2085">
                  <c:v>41958.479166666664</c:v>
                </c:pt>
                <c:pt idx="2086">
                  <c:v>41958.486111111109</c:v>
                </c:pt>
                <c:pt idx="2087">
                  <c:v>41958.493055555555</c:v>
                </c:pt>
                <c:pt idx="2088">
                  <c:v>41958.5</c:v>
                </c:pt>
                <c:pt idx="2089">
                  <c:v>41958.506944444445</c:v>
                </c:pt>
                <c:pt idx="2090">
                  <c:v>41958.513888888891</c:v>
                </c:pt>
                <c:pt idx="2091">
                  <c:v>41958.520833333336</c:v>
                </c:pt>
                <c:pt idx="2092">
                  <c:v>41958.527777777781</c:v>
                </c:pt>
                <c:pt idx="2093">
                  <c:v>41958.534722222219</c:v>
                </c:pt>
                <c:pt idx="2094">
                  <c:v>41958.541666666664</c:v>
                </c:pt>
                <c:pt idx="2095">
                  <c:v>41958.548611111109</c:v>
                </c:pt>
                <c:pt idx="2096">
                  <c:v>41958.555555555555</c:v>
                </c:pt>
                <c:pt idx="2097">
                  <c:v>41958.5625</c:v>
                </c:pt>
                <c:pt idx="2098">
                  <c:v>41958.569444444445</c:v>
                </c:pt>
                <c:pt idx="2099">
                  <c:v>41958.576388888891</c:v>
                </c:pt>
                <c:pt idx="2100">
                  <c:v>41958.583333333336</c:v>
                </c:pt>
                <c:pt idx="2101">
                  <c:v>41958.590277777781</c:v>
                </c:pt>
                <c:pt idx="2102">
                  <c:v>41958.597222222219</c:v>
                </c:pt>
                <c:pt idx="2103">
                  <c:v>41958.604166666664</c:v>
                </c:pt>
                <c:pt idx="2104">
                  <c:v>41958.611111111109</c:v>
                </c:pt>
                <c:pt idx="2105">
                  <c:v>41958.618055555555</c:v>
                </c:pt>
                <c:pt idx="2106">
                  <c:v>41958.625</c:v>
                </c:pt>
                <c:pt idx="2107">
                  <c:v>41958.631944444445</c:v>
                </c:pt>
                <c:pt idx="2108">
                  <c:v>41958.638888888891</c:v>
                </c:pt>
                <c:pt idx="2109">
                  <c:v>41958.645833333336</c:v>
                </c:pt>
                <c:pt idx="2110">
                  <c:v>41958.652777777781</c:v>
                </c:pt>
                <c:pt idx="2111">
                  <c:v>41958.659722222219</c:v>
                </c:pt>
                <c:pt idx="2112">
                  <c:v>41958.666666666664</c:v>
                </c:pt>
                <c:pt idx="2113">
                  <c:v>41958.673611111109</c:v>
                </c:pt>
                <c:pt idx="2114">
                  <c:v>41958.680555555555</c:v>
                </c:pt>
                <c:pt idx="2115">
                  <c:v>41958.6875</c:v>
                </c:pt>
                <c:pt idx="2116">
                  <c:v>41958.694444444445</c:v>
                </c:pt>
                <c:pt idx="2117">
                  <c:v>41958.701388888891</c:v>
                </c:pt>
                <c:pt idx="2118">
                  <c:v>41958.708333333336</c:v>
                </c:pt>
                <c:pt idx="2119">
                  <c:v>41958.715277777781</c:v>
                </c:pt>
                <c:pt idx="2120">
                  <c:v>41958.722222222219</c:v>
                </c:pt>
                <c:pt idx="2121">
                  <c:v>41958.729166666664</c:v>
                </c:pt>
                <c:pt idx="2122">
                  <c:v>41958.736111111109</c:v>
                </c:pt>
                <c:pt idx="2123">
                  <c:v>41958.743055555555</c:v>
                </c:pt>
                <c:pt idx="2124">
                  <c:v>41958.75</c:v>
                </c:pt>
                <c:pt idx="2125">
                  <c:v>41958.756944444445</c:v>
                </c:pt>
                <c:pt idx="2126">
                  <c:v>41958.763888888891</c:v>
                </c:pt>
                <c:pt idx="2127">
                  <c:v>41958.770833333336</c:v>
                </c:pt>
                <c:pt idx="2128">
                  <c:v>41958.777777777781</c:v>
                </c:pt>
                <c:pt idx="2129">
                  <c:v>41958.784722222219</c:v>
                </c:pt>
                <c:pt idx="2130">
                  <c:v>41958.791666666664</c:v>
                </c:pt>
                <c:pt idx="2131">
                  <c:v>41958.798611111109</c:v>
                </c:pt>
                <c:pt idx="2132">
                  <c:v>41958.805555555555</c:v>
                </c:pt>
                <c:pt idx="2133">
                  <c:v>41958.8125</c:v>
                </c:pt>
                <c:pt idx="2134">
                  <c:v>41958.819444444445</c:v>
                </c:pt>
                <c:pt idx="2135">
                  <c:v>41958.826388888891</c:v>
                </c:pt>
                <c:pt idx="2136">
                  <c:v>41958.833333333336</c:v>
                </c:pt>
                <c:pt idx="2137">
                  <c:v>41958.840277777781</c:v>
                </c:pt>
                <c:pt idx="2138">
                  <c:v>41958.847222222219</c:v>
                </c:pt>
                <c:pt idx="2139">
                  <c:v>41958.854166666664</c:v>
                </c:pt>
                <c:pt idx="2140">
                  <c:v>41958.861111111109</c:v>
                </c:pt>
                <c:pt idx="2141">
                  <c:v>41958.868055555555</c:v>
                </c:pt>
                <c:pt idx="2142">
                  <c:v>41958.875</c:v>
                </c:pt>
                <c:pt idx="2143">
                  <c:v>41958.881944444445</c:v>
                </c:pt>
                <c:pt idx="2144">
                  <c:v>41958.888888888891</c:v>
                </c:pt>
                <c:pt idx="2145">
                  <c:v>41958.895833333336</c:v>
                </c:pt>
                <c:pt idx="2146">
                  <c:v>41958.902777777781</c:v>
                </c:pt>
                <c:pt idx="2147">
                  <c:v>41958.909722222219</c:v>
                </c:pt>
                <c:pt idx="2148">
                  <c:v>41958.916666666664</c:v>
                </c:pt>
                <c:pt idx="2149">
                  <c:v>41958.923611111109</c:v>
                </c:pt>
                <c:pt idx="2150">
                  <c:v>41958.930555555555</c:v>
                </c:pt>
                <c:pt idx="2151">
                  <c:v>41958.9375</c:v>
                </c:pt>
                <c:pt idx="2152">
                  <c:v>41958.944444444445</c:v>
                </c:pt>
                <c:pt idx="2153">
                  <c:v>41958.951388888891</c:v>
                </c:pt>
                <c:pt idx="2154">
                  <c:v>41958.958333333336</c:v>
                </c:pt>
                <c:pt idx="2155">
                  <c:v>41958.965277777781</c:v>
                </c:pt>
                <c:pt idx="2156">
                  <c:v>41958.972222222219</c:v>
                </c:pt>
                <c:pt idx="2157">
                  <c:v>41958.979166666664</c:v>
                </c:pt>
                <c:pt idx="2158">
                  <c:v>41958.986111111109</c:v>
                </c:pt>
                <c:pt idx="2159">
                  <c:v>41958.993055555555</c:v>
                </c:pt>
                <c:pt idx="2160">
                  <c:v>41959</c:v>
                </c:pt>
                <c:pt idx="2161">
                  <c:v>41959.006944444445</c:v>
                </c:pt>
                <c:pt idx="2162">
                  <c:v>41959.013888888891</c:v>
                </c:pt>
                <c:pt idx="2163">
                  <c:v>41959.020833333336</c:v>
                </c:pt>
                <c:pt idx="2164">
                  <c:v>41959.027777777781</c:v>
                </c:pt>
                <c:pt idx="2165">
                  <c:v>41959.034722222219</c:v>
                </c:pt>
                <c:pt idx="2166">
                  <c:v>41959.041666666664</c:v>
                </c:pt>
                <c:pt idx="2167">
                  <c:v>41959.048611111109</c:v>
                </c:pt>
                <c:pt idx="2168">
                  <c:v>41959.055555555555</c:v>
                </c:pt>
                <c:pt idx="2169">
                  <c:v>41959.0625</c:v>
                </c:pt>
                <c:pt idx="2170">
                  <c:v>41959.069444444445</c:v>
                </c:pt>
                <c:pt idx="2171">
                  <c:v>41959.076388888891</c:v>
                </c:pt>
                <c:pt idx="2172">
                  <c:v>41959.083333333336</c:v>
                </c:pt>
                <c:pt idx="2173">
                  <c:v>41959.090277777781</c:v>
                </c:pt>
                <c:pt idx="2174">
                  <c:v>41959.097222222219</c:v>
                </c:pt>
                <c:pt idx="2175">
                  <c:v>41959.104166666664</c:v>
                </c:pt>
                <c:pt idx="2176">
                  <c:v>41959.111111111109</c:v>
                </c:pt>
                <c:pt idx="2177">
                  <c:v>41959.118055555555</c:v>
                </c:pt>
                <c:pt idx="2178">
                  <c:v>41959.125</c:v>
                </c:pt>
                <c:pt idx="2179">
                  <c:v>41959.131944444445</c:v>
                </c:pt>
                <c:pt idx="2180">
                  <c:v>41959.138888888891</c:v>
                </c:pt>
                <c:pt idx="2181">
                  <c:v>41959.145833333336</c:v>
                </c:pt>
                <c:pt idx="2182">
                  <c:v>41959.152777777781</c:v>
                </c:pt>
                <c:pt idx="2183">
                  <c:v>41959.159722222219</c:v>
                </c:pt>
                <c:pt idx="2184">
                  <c:v>41959.166666666664</c:v>
                </c:pt>
                <c:pt idx="2185">
                  <c:v>41959.173611111109</c:v>
                </c:pt>
                <c:pt idx="2186">
                  <c:v>41959.180555555555</c:v>
                </c:pt>
                <c:pt idx="2187">
                  <c:v>41959.1875</c:v>
                </c:pt>
                <c:pt idx="2188">
                  <c:v>41959.194444444445</c:v>
                </c:pt>
                <c:pt idx="2189">
                  <c:v>41959.201388888891</c:v>
                </c:pt>
                <c:pt idx="2190">
                  <c:v>41959.208333333336</c:v>
                </c:pt>
                <c:pt idx="2191">
                  <c:v>41959.215277777781</c:v>
                </c:pt>
                <c:pt idx="2192">
                  <c:v>41959.222222222219</c:v>
                </c:pt>
                <c:pt idx="2193">
                  <c:v>41959.229166666664</c:v>
                </c:pt>
                <c:pt idx="2194">
                  <c:v>41959.236111111109</c:v>
                </c:pt>
                <c:pt idx="2195">
                  <c:v>41959.243055555555</c:v>
                </c:pt>
                <c:pt idx="2196">
                  <c:v>41959.25</c:v>
                </c:pt>
                <c:pt idx="2197">
                  <c:v>41959.256944444445</c:v>
                </c:pt>
                <c:pt idx="2198">
                  <c:v>41959.263888888891</c:v>
                </c:pt>
                <c:pt idx="2199">
                  <c:v>41959.270833333336</c:v>
                </c:pt>
                <c:pt idx="2200">
                  <c:v>41959.277777777781</c:v>
                </c:pt>
                <c:pt idx="2201">
                  <c:v>41959.284722222219</c:v>
                </c:pt>
                <c:pt idx="2202">
                  <c:v>41959.291666666664</c:v>
                </c:pt>
                <c:pt idx="2203">
                  <c:v>41959.298611111109</c:v>
                </c:pt>
                <c:pt idx="2204">
                  <c:v>41959.305555555555</c:v>
                </c:pt>
                <c:pt idx="2205">
                  <c:v>41959.3125</c:v>
                </c:pt>
                <c:pt idx="2206">
                  <c:v>41959.319444444445</c:v>
                </c:pt>
                <c:pt idx="2207">
                  <c:v>41959.326388888891</c:v>
                </c:pt>
                <c:pt idx="2208">
                  <c:v>41959.333333333336</c:v>
                </c:pt>
                <c:pt idx="2209">
                  <c:v>41959.340277777781</c:v>
                </c:pt>
                <c:pt idx="2210">
                  <c:v>41959.347222222219</c:v>
                </c:pt>
                <c:pt idx="2211">
                  <c:v>41959.354166666664</c:v>
                </c:pt>
                <c:pt idx="2212">
                  <c:v>41959.361111111109</c:v>
                </c:pt>
                <c:pt idx="2213">
                  <c:v>41959.368055555555</c:v>
                </c:pt>
                <c:pt idx="2214">
                  <c:v>41959.375</c:v>
                </c:pt>
                <c:pt idx="2215">
                  <c:v>41959.381944444445</c:v>
                </c:pt>
                <c:pt idx="2216">
                  <c:v>41959.388888888891</c:v>
                </c:pt>
                <c:pt idx="2217">
                  <c:v>41959.395833333336</c:v>
                </c:pt>
                <c:pt idx="2218">
                  <c:v>41959.402777777781</c:v>
                </c:pt>
                <c:pt idx="2219">
                  <c:v>41959.409722222219</c:v>
                </c:pt>
                <c:pt idx="2220">
                  <c:v>41959.416666666664</c:v>
                </c:pt>
                <c:pt idx="2221">
                  <c:v>41959.423611111109</c:v>
                </c:pt>
                <c:pt idx="2222">
                  <c:v>41959.430555555555</c:v>
                </c:pt>
                <c:pt idx="2223">
                  <c:v>41959.4375</c:v>
                </c:pt>
                <c:pt idx="2224">
                  <c:v>41959.444444444445</c:v>
                </c:pt>
                <c:pt idx="2225">
                  <c:v>41959.451388888891</c:v>
                </c:pt>
                <c:pt idx="2226">
                  <c:v>41959.458333333336</c:v>
                </c:pt>
                <c:pt idx="2227">
                  <c:v>41959.465277777781</c:v>
                </c:pt>
                <c:pt idx="2228">
                  <c:v>41959.472222222219</c:v>
                </c:pt>
                <c:pt idx="2229">
                  <c:v>41959.479166666664</c:v>
                </c:pt>
                <c:pt idx="2230">
                  <c:v>41959.486111111109</c:v>
                </c:pt>
                <c:pt idx="2231">
                  <c:v>41959.493055555555</c:v>
                </c:pt>
                <c:pt idx="2232">
                  <c:v>41959.5</c:v>
                </c:pt>
                <c:pt idx="2233">
                  <c:v>41959.506944444445</c:v>
                </c:pt>
                <c:pt idx="2234">
                  <c:v>41959.513888888891</c:v>
                </c:pt>
                <c:pt idx="2235">
                  <c:v>41959.520833333336</c:v>
                </c:pt>
                <c:pt idx="2236">
                  <c:v>41959.527777777781</c:v>
                </c:pt>
                <c:pt idx="2237">
                  <c:v>41959.534722222219</c:v>
                </c:pt>
                <c:pt idx="2238">
                  <c:v>41959.541666666664</c:v>
                </c:pt>
                <c:pt idx="2239">
                  <c:v>41959.548611111109</c:v>
                </c:pt>
                <c:pt idx="2240">
                  <c:v>41959.555555555555</c:v>
                </c:pt>
                <c:pt idx="2241">
                  <c:v>41959.5625</c:v>
                </c:pt>
                <c:pt idx="2242">
                  <c:v>41959.569444444445</c:v>
                </c:pt>
                <c:pt idx="2243">
                  <c:v>41959.576388888891</c:v>
                </c:pt>
                <c:pt idx="2244">
                  <c:v>41959.583333333336</c:v>
                </c:pt>
                <c:pt idx="2245">
                  <c:v>41959.590277777781</c:v>
                </c:pt>
                <c:pt idx="2246">
                  <c:v>41959.597222222219</c:v>
                </c:pt>
                <c:pt idx="2247">
                  <c:v>41959.604166666664</c:v>
                </c:pt>
                <c:pt idx="2248">
                  <c:v>41959.611111111109</c:v>
                </c:pt>
                <c:pt idx="2249">
                  <c:v>41959.618055555555</c:v>
                </c:pt>
                <c:pt idx="2250">
                  <c:v>41959.625</c:v>
                </c:pt>
                <c:pt idx="2251">
                  <c:v>41959.631944444445</c:v>
                </c:pt>
                <c:pt idx="2252">
                  <c:v>41959.638888888891</c:v>
                </c:pt>
                <c:pt idx="2253">
                  <c:v>41959.645833333336</c:v>
                </c:pt>
                <c:pt idx="2254">
                  <c:v>41959.652777777781</c:v>
                </c:pt>
                <c:pt idx="2255">
                  <c:v>41959.659722222219</c:v>
                </c:pt>
                <c:pt idx="2256">
                  <c:v>41959.666666666664</c:v>
                </c:pt>
                <c:pt idx="2257">
                  <c:v>41959.673611111109</c:v>
                </c:pt>
                <c:pt idx="2258">
                  <c:v>41959.680555555555</c:v>
                </c:pt>
                <c:pt idx="2259">
                  <c:v>41959.6875</c:v>
                </c:pt>
                <c:pt idx="2260">
                  <c:v>41959.694444444445</c:v>
                </c:pt>
                <c:pt idx="2261">
                  <c:v>41959.701388888891</c:v>
                </c:pt>
                <c:pt idx="2262">
                  <c:v>41959.708333333336</c:v>
                </c:pt>
                <c:pt idx="2263">
                  <c:v>41959.715277777781</c:v>
                </c:pt>
                <c:pt idx="2264">
                  <c:v>41959.722222222219</c:v>
                </c:pt>
                <c:pt idx="2265">
                  <c:v>41959.729166666664</c:v>
                </c:pt>
                <c:pt idx="2266">
                  <c:v>41959.736111111109</c:v>
                </c:pt>
                <c:pt idx="2267">
                  <c:v>41959.743055555555</c:v>
                </c:pt>
                <c:pt idx="2268">
                  <c:v>41959.75</c:v>
                </c:pt>
                <c:pt idx="2269">
                  <c:v>41959.756944444445</c:v>
                </c:pt>
                <c:pt idx="2270">
                  <c:v>41959.763888888891</c:v>
                </c:pt>
                <c:pt idx="2271">
                  <c:v>41959.770833333336</c:v>
                </c:pt>
                <c:pt idx="2272">
                  <c:v>41959.777777777781</c:v>
                </c:pt>
                <c:pt idx="2273">
                  <c:v>41959.784722222219</c:v>
                </c:pt>
                <c:pt idx="2274">
                  <c:v>41959.791666666664</c:v>
                </c:pt>
                <c:pt idx="2275">
                  <c:v>41959.798611111109</c:v>
                </c:pt>
                <c:pt idx="2276">
                  <c:v>41959.805555555555</c:v>
                </c:pt>
                <c:pt idx="2277">
                  <c:v>41959.8125</c:v>
                </c:pt>
                <c:pt idx="2278">
                  <c:v>41959.819444444445</c:v>
                </c:pt>
                <c:pt idx="2279">
                  <c:v>41959.826388888891</c:v>
                </c:pt>
                <c:pt idx="2280">
                  <c:v>41959.833333333336</c:v>
                </c:pt>
                <c:pt idx="2281">
                  <c:v>41959.840277777781</c:v>
                </c:pt>
                <c:pt idx="2282">
                  <c:v>41959.847222222219</c:v>
                </c:pt>
                <c:pt idx="2283">
                  <c:v>41959.854166666664</c:v>
                </c:pt>
                <c:pt idx="2284">
                  <c:v>41959.861111111109</c:v>
                </c:pt>
                <c:pt idx="2285">
                  <c:v>41959.868055555555</c:v>
                </c:pt>
                <c:pt idx="2286">
                  <c:v>41959.875</c:v>
                </c:pt>
                <c:pt idx="2287">
                  <c:v>41959.881944444445</c:v>
                </c:pt>
                <c:pt idx="2288">
                  <c:v>41959.888888888891</c:v>
                </c:pt>
                <c:pt idx="2289">
                  <c:v>41959.895833333336</c:v>
                </c:pt>
                <c:pt idx="2290">
                  <c:v>41959.902777777781</c:v>
                </c:pt>
                <c:pt idx="2291">
                  <c:v>41959.909722222219</c:v>
                </c:pt>
                <c:pt idx="2292">
                  <c:v>41959.916666666664</c:v>
                </c:pt>
                <c:pt idx="2293">
                  <c:v>41959.923611111109</c:v>
                </c:pt>
                <c:pt idx="2294">
                  <c:v>41959.930555555555</c:v>
                </c:pt>
                <c:pt idx="2295">
                  <c:v>41959.9375</c:v>
                </c:pt>
                <c:pt idx="2296">
                  <c:v>41959.944444444445</c:v>
                </c:pt>
                <c:pt idx="2297">
                  <c:v>41959.951388888891</c:v>
                </c:pt>
                <c:pt idx="2298">
                  <c:v>41959.958333333336</c:v>
                </c:pt>
                <c:pt idx="2299">
                  <c:v>41959.965277777781</c:v>
                </c:pt>
                <c:pt idx="2300">
                  <c:v>41959.972222222219</c:v>
                </c:pt>
                <c:pt idx="2301">
                  <c:v>41959.979166666664</c:v>
                </c:pt>
                <c:pt idx="2302">
                  <c:v>41959.986111111109</c:v>
                </c:pt>
                <c:pt idx="2303">
                  <c:v>41959.993055555555</c:v>
                </c:pt>
                <c:pt idx="2304">
                  <c:v>41960</c:v>
                </c:pt>
                <c:pt idx="2305">
                  <c:v>41960.006944444445</c:v>
                </c:pt>
                <c:pt idx="2306">
                  <c:v>41960.013888888891</c:v>
                </c:pt>
                <c:pt idx="2307">
                  <c:v>41960.020833333336</c:v>
                </c:pt>
                <c:pt idx="2308">
                  <c:v>41960.027777777781</c:v>
                </c:pt>
                <c:pt idx="2309">
                  <c:v>41960.034722222219</c:v>
                </c:pt>
                <c:pt idx="2310">
                  <c:v>41960.041666666664</c:v>
                </c:pt>
                <c:pt idx="2311">
                  <c:v>41960.048611111109</c:v>
                </c:pt>
                <c:pt idx="2312">
                  <c:v>41960.055555555555</c:v>
                </c:pt>
                <c:pt idx="2313">
                  <c:v>41960.0625</c:v>
                </c:pt>
                <c:pt idx="2314">
                  <c:v>41960.069444444445</c:v>
                </c:pt>
                <c:pt idx="2315">
                  <c:v>41960.076388888891</c:v>
                </c:pt>
                <c:pt idx="2316">
                  <c:v>41960.083333333336</c:v>
                </c:pt>
                <c:pt idx="2317">
                  <c:v>41960.090277777781</c:v>
                </c:pt>
                <c:pt idx="2318">
                  <c:v>41960.097222222219</c:v>
                </c:pt>
                <c:pt idx="2319">
                  <c:v>41960.104166666664</c:v>
                </c:pt>
                <c:pt idx="2320">
                  <c:v>41960.111111111109</c:v>
                </c:pt>
                <c:pt idx="2321">
                  <c:v>41960.118055555555</c:v>
                </c:pt>
                <c:pt idx="2322">
                  <c:v>41960.125</c:v>
                </c:pt>
                <c:pt idx="2323">
                  <c:v>41960.131944444445</c:v>
                </c:pt>
                <c:pt idx="2324">
                  <c:v>41960.138888888891</c:v>
                </c:pt>
                <c:pt idx="2325">
                  <c:v>41960.145833333336</c:v>
                </c:pt>
                <c:pt idx="2326">
                  <c:v>41960.152777777781</c:v>
                </c:pt>
                <c:pt idx="2327">
                  <c:v>41960.159722222219</c:v>
                </c:pt>
                <c:pt idx="2328">
                  <c:v>41960.166666666664</c:v>
                </c:pt>
                <c:pt idx="2329">
                  <c:v>41960.173611111109</c:v>
                </c:pt>
                <c:pt idx="2330">
                  <c:v>41960.180555555555</c:v>
                </c:pt>
                <c:pt idx="2331">
                  <c:v>41960.1875</c:v>
                </c:pt>
                <c:pt idx="2332">
                  <c:v>41960.194444444445</c:v>
                </c:pt>
                <c:pt idx="2333">
                  <c:v>41960.201388888891</c:v>
                </c:pt>
                <c:pt idx="2334">
                  <c:v>41960.208333333336</c:v>
                </c:pt>
                <c:pt idx="2335">
                  <c:v>41960.215277777781</c:v>
                </c:pt>
                <c:pt idx="2336">
                  <c:v>41960.222222222219</c:v>
                </c:pt>
                <c:pt idx="2337">
                  <c:v>41960.229166666664</c:v>
                </c:pt>
                <c:pt idx="2338">
                  <c:v>41960.236111111109</c:v>
                </c:pt>
                <c:pt idx="2339">
                  <c:v>41960.243055555555</c:v>
                </c:pt>
                <c:pt idx="2340">
                  <c:v>41960.25</c:v>
                </c:pt>
                <c:pt idx="2341">
                  <c:v>41960.256944444445</c:v>
                </c:pt>
                <c:pt idx="2342">
                  <c:v>41960.263888888891</c:v>
                </c:pt>
                <c:pt idx="2343">
                  <c:v>41960.270833333336</c:v>
                </c:pt>
                <c:pt idx="2344">
                  <c:v>41960.277777777781</c:v>
                </c:pt>
                <c:pt idx="2345">
                  <c:v>41960.284722222219</c:v>
                </c:pt>
                <c:pt idx="2346">
                  <c:v>41960.291666666664</c:v>
                </c:pt>
                <c:pt idx="2347">
                  <c:v>41960.298611111109</c:v>
                </c:pt>
                <c:pt idx="2348">
                  <c:v>41960.305555555555</c:v>
                </c:pt>
                <c:pt idx="2349">
                  <c:v>41960.3125</c:v>
                </c:pt>
                <c:pt idx="2350">
                  <c:v>41960.319444444445</c:v>
                </c:pt>
                <c:pt idx="2351">
                  <c:v>41960.326388888891</c:v>
                </c:pt>
                <c:pt idx="2352">
                  <c:v>41960.333333333336</c:v>
                </c:pt>
                <c:pt idx="2353">
                  <c:v>41960.340277777781</c:v>
                </c:pt>
                <c:pt idx="2354">
                  <c:v>41960.347222222219</c:v>
                </c:pt>
                <c:pt idx="2355">
                  <c:v>41960.354166666664</c:v>
                </c:pt>
                <c:pt idx="2356">
                  <c:v>41960.361111111109</c:v>
                </c:pt>
                <c:pt idx="2357">
                  <c:v>41960.368055555555</c:v>
                </c:pt>
                <c:pt idx="2358">
                  <c:v>41960.375</c:v>
                </c:pt>
                <c:pt idx="2359">
                  <c:v>41960.381944444445</c:v>
                </c:pt>
                <c:pt idx="2360">
                  <c:v>41960.388888888891</c:v>
                </c:pt>
                <c:pt idx="2361">
                  <c:v>41960.395833333336</c:v>
                </c:pt>
                <c:pt idx="2362">
                  <c:v>41960.402777777781</c:v>
                </c:pt>
                <c:pt idx="2363">
                  <c:v>41960.409722222219</c:v>
                </c:pt>
                <c:pt idx="2364">
                  <c:v>41960.416666666664</c:v>
                </c:pt>
                <c:pt idx="2365">
                  <c:v>41960.423611111109</c:v>
                </c:pt>
                <c:pt idx="2366">
                  <c:v>41960.430555555555</c:v>
                </c:pt>
                <c:pt idx="2367">
                  <c:v>41960.4375</c:v>
                </c:pt>
                <c:pt idx="2368">
                  <c:v>41960.444444444445</c:v>
                </c:pt>
                <c:pt idx="2369">
                  <c:v>41960.451388888891</c:v>
                </c:pt>
                <c:pt idx="2370">
                  <c:v>41960.458333333336</c:v>
                </c:pt>
                <c:pt idx="2371">
                  <c:v>41960.465277777781</c:v>
                </c:pt>
                <c:pt idx="2372">
                  <c:v>41960.472222222219</c:v>
                </c:pt>
                <c:pt idx="2373">
                  <c:v>41960.479166666664</c:v>
                </c:pt>
                <c:pt idx="2374">
                  <c:v>41960.486111111109</c:v>
                </c:pt>
                <c:pt idx="2375">
                  <c:v>41960.493055555555</c:v>
                </c:pt>
                <c:pt idx="2376">
                  <c:v>41960.5</c:v>
                </c:pt>
                <c:pt idx="2377">
                  <c:v>41960.506944444445</c:v>
                </c:pt>
                <c:pt idx="2378">
                  <c:v>41960.513888888891</c:v>
                </c:pt>
                <c:pt idx="2379">
                  <c:v>41960.520833333336</c:v>
                </c:pt>
                <c:pt idx="2380">
                  <c:v>41960.527777777781</c:v>
                </c:pt>
                <c:pt idx="2381">
                  <c:v>41960.534722222219</c:v>
                </c:pt>
                <c:pt idx="2382">
                  <c:v>41960.541666666664</c:v>
                </c:pt>
                <c:pt idx="2383">
                  <c:v>41960.548611111109</c:v>
                </c:pt>
                <c:pt idx="2384">
                  <c:v>41960.555555555555</c:v>
                </c:pt>
                <c:pt idx="2385">
                  <c:v>41960.5625</c:v>
                </c:pt>
                <c:pt idx="2386">
                  <c:v>41960.569444444445</c:v>
                </c:pt>
                <c:pt idx="2387">
                  <c:v>41960.576388888891</c:v>
                </c:pt>
                <c:pt idx="2388">
                  <c:v>41960.583333333336</c:v>
                </c:pt>
                <c:pt idx="2389">
                  <c:v>41960.590277777781</c:v>
                </c:pt>
                <c:pt idx="2390">
                  <c:v>41960.597222222219</c:v>
                </c:pt>
                <c:pt idx="2391">
                  <c:v>41960.604166666664</c:v>
                </c:pt>
                <c:pt idx="2392">
                  <c:v>41960.611111111109</c:v>
                </c:pt>
                <c:pt idx="2393">
                  <c:v>41960.618055555555</c:v>
                </c:pt>
                <c:pt idx="2394">
                  <c:v>41960.625</c:v>
                </c:pt>
                <c:pt idx="2395">
                  <c:v>41960.631944444445</c:v>
                </c:pt>
                <c:pt idx="2396">
                  <c:v>41960.638888888891</c:v>
                </c:pt>
                <c:pt idx="2397">
                  <c:v>41960.645833333336</c:v>
                </c:pt>
                <c:pt idx="2398">
                  <c:v>41960.652777777781</c:v>
                </c:pt>
                <c:pt idx="2399">
                  <c:v>41960.659722222219</c:v>
                </c:pt>
                <c:pt idx="2400">
                  <c:v>41960.666666666664</c:v>
                </c:pt>
                <c:pt idx="2401">
                  <c:v>41960.673611111109</c:v>
                </c:pt>
                <c:pt idx="2402">
                  <c:v>41960.680555555555</c:v>
                </c:pt>
                <c:pt idx="2403">
                  <c:v>41960.6875</c:v>
                </c:pt>
                <c:pt idx="2404">
                  <c:v>41960.694444444445</c:v>
                </c:pt>
                <c:pt idx="2405">
                  <c:v>41960.701388888891</c:v>
                </c:pt>
                <c:pt idx="2406">
                  <c:v>41960.708333333336</c:v>
                </c:pt>
                <c:pt idx="2407">
                  <c:v>41960.715277777781</c:v>
                </c:pt>
                <c:pt idx="2408">
                  <c:v>41960.722222222219</c:v>
                </c:pt>
                <c:pt idx="2409">
                  <c:v>41960.729166666664</c:v>
                </c:pt>
                <c:pt idx="2410">
                  <c:v>41960.736111111109</c:v>
                </c:pt>
                <c:pt idx="2411">
                  <c:v>41960.743055555555</c:v>
                </c:pt>
                <c:pt idx="2412">
                  <c:v>41960.75</c:v>
                </c:pt>
                <c:pt idx="2413">
                  <c:v>41960.756944444445</c:v>
                </c:pt>
                <c:pt idx="2414">
                  <c:v>41960.763888888891</c:v>
                </c:pt>
                <c:pt idx="2415">
                  <c:v>41960.770833333336</c:v>
                </c:pt>
                <c:pt idx="2416">
                  <c:v>41960.777777777781</c:v>
                </c:pt>
                <c:pt idx="2417">
                  <c:v>41960.784722222219</c:v>
                </c:pt>
                <c:pt idx="2418">
                  <c:v>41960.791666666664</c:v>
                </c:pt>
                <c:pt idx="2419">
                  <c:v>41960.798611111109</c:v>
                </c:pt>
                <c:pt idx="2420">
                  <c:v>41960.805555555555</c:v>
                </c:pt>
                <c:pt idx="2421">
                  <c:v>41960.8125</c:v>
                </c:pt>
                <c:pt idx="2422">
                  <c:v>41960.819444444445</c:v>
                </c:pt>
                <c:pt idx="2423">
                  <c:v>41960.826388888891</c:v>
                </c:pt>
                <c:pt idx="2424">
                  <c:v>41960.833333333336</c:v>
                </c:pt>
                <c:pt idx="2425">
                  <c:v>41960.840277777781</c:v>
                </c:pt>
                <c:pt idx="2426">
                  <c:v>41960.847222222219</c:v>
                </c:pt>
                <c:pt idx="2427">
                  <c:v>41960.854166666664</c:v>
                </c:pt>
                <c:pt idx="2428">
                  <c:v>41960.861111111109</c:v>
                </c:pt>
                <c:pt idx="2429">
                  <c:v>41960.868055555555</c:v>
                </c:pt>
                <c:pt idx="2430">
                  <c:v>41960.875</c:v>
                </c:pt>
                <c:pt idx="2431">
                  <c:v>41960.881944444445</c:v>
                </c:pt>
                <c:pt idx="2432">
                  <c:v>41960.888888888891</c:v>
                </c:pt>
                <c:pt idx="2433">
                  <c:v>41960.895833333336</c:v>
                </c:pt>
                <c:pt idx="2434">
                  <c:v>41960.902777777781</c:v>
                </c:pt>
                <c:pt idx="2435">
                  <c:v>41960.909722222219</c:v>
                </c:pt>
                <c:pt idx="2436">
                  <c:v>41960.916666666664</c:v>
                </c:pt>
                <c:pt idx="2437">
                  <c:v>41960.923611111109</c:v>
                </c:pt>
                <c:pt idx="2438">
                  <c:v>41960.930555555555</c:v>
                </c:pt>
                <c:pt idx="2439">
                  <c:v>41960.9375</c:v>
                </c:pt>
                <c:pt idx="2440">
                  <c:v>41960.944444444445</c:v>
                </c:pt>
                <c:pt idx="2441">
                  <c:v>41960.951388888891</c:v>
                </c:pt>
                <c:pt idx="2442">
                  <c:v>41960.958333333336</c:v>
                </c:pt>
                <c:pt idx="2443">
                  <c:v>41960.965277777781</c:v>
                </c:pt>
                <c:pt idx="2444">
                  <c:v>41960.972222222219</c:v>
                </c:pt>
                <c:pt idx="2445">
                  <c:v>41960.979166666664</c:v>
                </c:pt>
                <c:pt idx="2446">
                  <c:v>41960.986111111109</c:v>
                </c:pt>
                <c:pt idx="2447">
                  <c:v>41960.993055555555</c:v>
                </c:pt>
                <c:pt idx="2448">
                  <c:v>41961</c:v>
                </c:pt>
                <c:pt idx="2449">
                  <c:v>41961.006944444445</c:v>
                </c:pt>
                <c:pt idx="2450">
                  <c:v>41961.013888888891</c:v>
                </c:pt>
                <c:pt idx="2451">
                  <c:v>41961.020833333336</c:v>
                </c:pt>
                <c:pt idx="2452">
                  <c:v>41961.027777777781</c:v>
                </c:pt>
                <c:pt idx="2453">
                  <c:v>41961.034722222219</c:v>
                </c:pt>
                <c:pt idx="2454">
                  <c:v>41961.041666666664</c:v>
                </c:pt>
                <c:pt idx="2455">
                  <c:v>41961.048611111109</c:v>
                </c:pt>
                <c:pt idx="2456">
                  <c:v>41961.055555555555</c:v>
                </c:pt>
                <c:pt idx="2457">
                  <c:v>41961.0625</c:v>
                </c:pt>
                <c:pt idx="2458">
                  <c:v>41961.069444444445</c:v>
                </c:pt>
                <c:pt idx="2459">
                  <c:v>41961.076388888891</c:v>
                </c:pt>
                <c:pt idx="2460">
                  <c:v>41961.083333333336</c:v>
                </c:pt>
                <c:pt idx="2461">
                  <c:v>41961.090277777781</c:v>
                </c:pt>
                <c:pt idx="2462">
                  <c:v>41961.097222222219</c:v>
                </c:pt>
                <c:pt idx="2463">
                  <c:v>41961.104166666664</c:v>
                </c:pt>
                <c:pt idx="2464">
                  <c:v>41961.111111111109</c:v>
                </c:pt>
                <c:pt idx="2465">
                  <c:v>41961.118055555555</c:v>
                </c:pt>
                <c:pt idx="2466">
                  <c:v>41961.125</c:v>
                </c:pt>
                <c:pt idx="2467">
                  <c:v>41961.131944444445</c:v>
                </c:pt>
                <c:pt idx="2468">
                  <c:v>41961.138888888891</c:v>
                </c:pt>
                <c:pt idx="2469">
                  <c:v>41961.145833333336</c:v>
                </c:pt>
                <c:pt idx="2470">
                  <c:v>41961.152777777781</c:v>
                </c:pt>
                <c:pt idx="2471">
                  <c:v>41961.159722222219</c:v>
                </c:pt>
                <c:pt idx="2472">
                  <c:v>41961.166666666664</c:v>
                </c:pt>
                <c:pt idx="2473">
                  <c:v>41961.173611111109</c:v>
                </c:pt>
                <c:pt idx="2474">
                  <c:v>41961.180555555555</c:v>
                </c:pt>
                <c:pt idx="2475">
                  <c:v>41961.1875</c:v>
                </c:pt>
                <c:pt idx="2476">
                  <c:v>41961.194444444445</c:v>
                </c:pt>
                <c:pt idx="2477">
                  <c:v>41961.201388888891</c:v>
                </c:pt>
                <c:pt idx="2478">
                  <c:v>41961.208333333336</c:v>
                </c:pt>
                <c:pt idx="2479">
                  <c:v>41961.215277777781</c:v>
                </c:pt>
                <c:pt idx="2480">
                  <c:v>41961.222222222219</c:v>
                </c:pt>
                <c:pt idx="2481">
                  <c:v>41961.229166666664</c:v>
                </c:pt>
                <c:pt idx="2482">
                  <c:v>41961.236111111109</c:v>
                </c:pt>
                <c:pt idx="2483">
                  <c:v>41961.243055555555</c:v>
                </c:pt>
                <c:pt idx="2484">
                  <c:v>41961.25</c:v>
                </c:pt>
                <c:pt idx="2485">
                  <c:v>41961.256944444445</c:v>
                </c:pt>
                <c:pt idx="2486">
                  <c:v>41961.263888888891</c:v>
                </c:pt>
                <c:pt idx="2487">
                  <c:v>41961.270833333336</c:v>
                </c:pt>
                <c:pt idx="2488">
                  <c:v>41961.277777777781</c:v>
                </c:pt>
                <c:pt idx="2489">
                  <c:v>41961.284722222219</c:v>
                </c:pt>
                <c:pt idx="2490">
                  <c:v>41961.291666666664</c:v>
                </c:pt>
                <c:pt idx="2491">
                  <c:v>41961.298611111109</c:v>
                </c:pt>
                <c:pt idx="2492">
                  <c:v>41961.305555555555</c:v>
                </c:pt>
                <c:pt idx="2493">
                  <c:v>41961.3125</c:v>
                </c:pt>
                <c:pt idx="2494">
                  <c:v>41961.319444444445</c:v>
                </c:pt>
                <c:pt idx="2495">
                  <c:v>41961.326388888891</c:v>
                </c:pt>
                <c:pt idx="2496">
                  <c:v>41961.333333333336</c:v>
                </c:pt>
                <c:pt idx="2497">
                  <c:v>41961.340277777781</c:v>
                </c:pt>
                <c:pt idx="2498">
                  <c:v>41961.347222222219</c:v>
                </c:pt>
                <c:pt idx="2499">
                  <c:v>41961.354166666664</c:v>
                </c:pt>
                <c:pt idx="2500">
                  <c:v>41961.361111111109</c:v>
                </c:pt>
                <c:pt idx="2501">
                  <c:v>41961.368055555555</c:v>
                </c:pt>
                <c:pt idx="2502">
                  <c:v>41961.375</c:v>
                </c:pt>
                <c:pt idx="2503">
                  <c:v>41961.381944444445</c:v>
                </c:pt>
                <c:pt idx="2504">
                  <c:v>41961.388888888891</c:v>
                </c:pt>
                <c:pt idx="2505">
                  <c:v>41961.395833333336</c:v>
                </c:pt>
                <c:pt idx="2506">
                  <c:v>41961.402777777781</c:v>
                </c:pt>
                <c:pt idx="2507">
                  <c:v>41961.409722222219</c:v>
                </c:pt>
                <c:pt idx="2508">
                  <c:v>41961.416666666664</c:v>
                </c:pt>
                <c:pt idx="2509">
                  <c:v>41961.423611111109</c:v>
                </c:pt>
                <c:pt idx="2510">
                  <c:v>41961.430555555555</c:v>
                </c:pt>
                <c:pt idx="2511">
                  <c:v>41961.4375</c:v>
                </c:pt>
                <c:pt idx="2512">
                  <c:v>41961.444444444445</c:v>
                </c:pt>
                <c:pt idx="2513">
                  <c:v>41961.451388888891</c:v>
                </c:pt>
                <c:pt idx="2514">
                  <c:v>41961.458333333336</c:v>
                </c:pt>
                <c:pt idx="2515">
                  <c:v>41961.465277777781</c:v>
                </c:pt>
                <c:pt idx="2516">
                  <c:v>41961.472222222219</c:v>
                </c:pt>
                <c:pt idx="2517">
                  <c:v>41961.479166666664</c:v>
                </c:pt>
                <c:pt idx="2518">
                  <c:v>41961.486111111109</c:v>
                </c:pt>
                <c:pt idx="2519">
                  <c:v>41961.493055555555</c:v>
                </c:pt>
                <c:pt idx="2520">
                  <c:v>41961.5</c:v>
                </c:pt>
                <c:pt idx="2521">
                  <c:v>41961.506944444445</c:v>
                </c:pt>
                <c:pt idx="2522">
                  <c:v>41961.513888888891</c:v>
                </c:pt>
                <c:pt idx="2523">
                  <c:v>41961.520833333336</c:v>
                </c:pt>
                <c:pt idx="2524">
                  <c:v>41961.527777777781</c:v>
                </c:pt>
                <c:pt idx="2525">
                  <c:v>41961.534722222219</c:v>
                </c:pt>
                <c:pt idx="2526">
                  <c:v>41961.541666666664</c:v>
                </c:pt>
                <c:pt idx="2527">
                  <c:v>41961.548611111109</c:v>
                </c:pt>
                <c:pt idx="2528">
                  <c:v>41961.555555555555</c:v>
                </c:pt>
                <c:pt idx="2529">
                  <c:v>41961.5625</c:v>
                </c:pt>
                <c:pt idx="2530">
                  <c:v>41961.569444444445</c:v>
                </c:pt>
                <c:pt idx="2531">
                  <c:v>41961.576388888891</c:v>
                </c:pt>
                <c:pt idx="2532">
                  <c:v>41961.583333333336</c:v>
                </c:pt>
                <c:pt idx="2533">
                  <c:v>41961.590277777781</c:v>
                </c:pt>
                <c:pt idx="2534">
                  <c:v>41961.597222222219</c:v>
                </c:pt>
                <c:pt idx="2535">
                  <c:v>41961.604166666664</c:v>
                </c:pt>
                <c:pt idx="2536">
                  <c:v>41961.611111111109</c:v>
                </c:pt>
                <c:pt idx="2537">
                  <c:v>41961.618055555555</c:v>
                </c:pt>
                <c:pt idx="2538">
                  <c:v>41961.625</c:v>
                </c:pt>
                <c:pt idx="2539">
                  <c:v>41961.631944444445</c:v>
                </c:pt>
                <c:pt idx="2540">
                  <c:v>41961.638888888891</c:v>
                </c:pt>
                <c:pt idx="2541">
                  <c:v>41961.645833333336</c:v>
                </c:pt>
                <c:pt idx="2542">
                  <c:v>41961.652777777781</c:v>
                </c:pt>
                <c:pt idx="2543">
                  <c:v>41961.659722222219</c:v>
                </c:pt>
                <c:pt idx="2544">
                  <c:v>41961.666666666664</c:v>
                </c:pt>
                <c:pt idx="2545">
                  <c:v>41961.673611111109</c:v>
                </c:pt>
                <c:pt idx="2546">
                  <c:v>41961.680555555555</c:v>
                </c:pt>
                <c:pt idx="2547">
                  <c:v>41961.6875</c:v>
                </c:pt>
                <c:pt idx="2548">
                  <c:v>41961.694444444445</c:v>
                </c:pt>
                <c:pt idx="2549">
                  <c:v>41961.701388888891</c:v>
                </c:pt>
                <c:pt idx="2550">
                  <c:v>41961.708333333336</c:v>
                </c:pt>
                <c:pt idx="2551">
                  <c:v>41961.715277777781</c:v>
                </c:pt>
                <c:pt idx="2552">
                  <c:v>41961.722222222219</c:v>
                </c:pt>
                <c:pt idx="2553">
                  <c:v>41961.729166666664</c:v>
                </c:pt>
                <c:pt idx="2554">
                  <c:v>41961.736111111109</c:v>
                </c:pt>
                <c:pt idx="2555">
                  <c:v>41961.743055555555</c:v>
                </c:pt>
                <c:pt idx="2556">
                  <c:v>41961.75</c:v>
                </c:pt>
                <c:pt idx="2557">
                  <c:v>41961.756944444445</c:v>
                </c:pt>
                <c:pt idx="2558">
                  <c:v>41961.763888888891</c:v>
                </c:pt>
                <c:pt idx="2559">
                  <c:v>41961.770833333336</c:v>
                </c:pt>
                <c:pt idx="2560">
                  <c:v>41961.777777777781</c:v>
                </c:pt>
                <c:pt idx="2561">
                  <c:v>41961.784722222219</c:v>
                </c:pt>
                <c:pt idx="2562">
                  <c:v>41961.791666666664</c:v>
                </c:pt>
                <c:pt idx="2563">
                  <c:v>41961.798611111109</c:v>
                </c:pt>
                <c:pt idx="2564">
                  <c:v>41961.805555555555</c:v>
                </c:pt>
                <c:pt idx="2565">
                  <c:v>41961.8125</c:v>
                </c:pt>
                <c:pt idx="2566">
                  <c:v>41961.819444444445</c:v>
                </c:pt>
                <c:pt idx="2567">
                  <c:v>41961.826388888891</c:v>
                </c:pt>
                <c:pt idx="2568">
                  <c:v>41961.833333333336</c:v>
                </c:pt>
                <c:pt idx="2569">
                  <c:v>41961.840277777781</c:v>
                </c:pt>
                <c:pt idx="2570">
                  <c:v>41961.847222222219</c:v>
                </c:pt>
                <c:pt idx="2571">
                  <c:v>41961.854166666664</c:v>
                </c:pt>
                <c:pt idx="2572">
                  <c:v>41961.861111111109</c:v>
                </c:pt>
                <c:pt idx="2573">
                  <c:v>41961.868055555555</c:v>
                </c:pt>
                <c:pt idx="2574">
                  <c:v>41961.875</c:v>
                </c:pt>
                <c:pt idx="2575">
                  <c:v>41961.881944444445</c:v>
                </c:pt>
                <c:pt idx="2576">
                  <c:v>41961.888888888891</c:v>
                </c:pt>
                <c:pt idx="2577">
                  <c:v>41961.895833333336</c:v>
                </c:pt>
                <c:pt idx="2578">
                  <c:v>41961.902777777781</c:v>
                </c:pt>
                <c:pt idx="2579">
                  <c:v>41961.909722222219</c:v>
                </c:pt>
                <c:pt idx="2580">
                  <c:v>41961.916666666664</c:v>
                </c:pt>
                <c:pt idx="2581">
                  <c:v>41961.923611111109</c:v>
                </c:pt>
                <c:pt idx="2582">
                  <c:v>41961.930555555555</c:v>
                </c:pt>
                <c:pt idx="2583">
                  <c:v>41961.9375</c:v>
                </c:pt>
                <c:pt idx="2584">
                  <c:v>41961.944444444445</c:v>
                </c:pt>
                <c:pt idx="2585">
                  <c:v>41961.951388888891</c:v>
                </c:pt>
                <c:pt idx="2586">
                  <c:v>41961.958333333336</c:v>
                </c:pt>
                <c:pt idx="2587">
                  <c:v>41961.965277777781</c:v>
                </c:pt>
                <c:pt idx="2588">
                  <c:v>41961.972222222219</c:v>
                </c:pt>
                <c:pt idx="2589">
                  <c:v>41961.979166666664</c:v>
                </c:pt>
                <c:pt idx="2590">
                  <c:v>41961.986111111109</c:v>
                </c:pt>
                <c:pt idx="2591">
                  <c:v>41961.993055555555</c:v>
                </c:pt>
                <c:pt idx="2592">
                  <c:v>41962</c:v>
                </c:pt>
                <c:pt idx="2593">
                  <c:v>41962.006944444445</c:v>
                </c:pt>
                <c:pt idx="2594">
                  <c:v>41962.013888888891</c:v>
                </c:pt>
                <c:pt idx="2595">
                  <c:v>41962.020833333336</c:v>
                </c:pt>
                <c:pt idx="2596">
                  <c:v>41962.027777777781</c:v>
                </c:pt>
                <c:pt idx="2597">
                  <c:v>41962.034722222219</c:v>
                </c:pt>
                <c:pt idx="2598">
                  <c:v>41962.041666666664</c:v>
                </c:pt>
                <c:pt idx="2599">
                  <c:v>41962.048611111109</c:v>
                </c:pt>
                <c:pt idx="2600">
                  <c:v>41962.055555555555</c:v>
                </c:pt>
                <c:pt idx="2601">
                  <c:v>41962.0625</c:v>
                </c:pt>
                <c:pt idx="2602">
                  <c:v>41962.069444444445</c:v>
                </c:pt>
                <c:pt idx="2603">
                  <c:v>41962.076388888891</c:v>
                </c:pt>
                <c:pt idx="2604">
                  <c:v>41962.083333333336</c:v>
                </c:pt>
                <c:pt idx="2605">
                  <c:v>41962.090277777781</c:v>
                </c:pt>
                <c:pt idx="2606">
                  <c:v>41962.097222222219</c:v>
                </c:pt>
                <c:pt idx="2607">
                  <c:v>41962.104166666664</c:v>
                </c:pt>
                <c:pt idx="2608">
                  <c:v>41962.111111111109</c:v>
                </c:pt>
                <c:pt idx="2609">
                  <c:v>41962.118055555555</c:v>
                </c:pt>
                <c:pt idx="2610">
                  <c:v>41962.125</c:v>
                </c:pt>
                <c:pt idx="2611">
                  <c:v>41962.131944444445</c:v>
                </c:pt>
                <c:pt idx="2612">
                  <c:v>41962.138888888891</c:v>
                </c:pt>
                <c:pt idx="2613">
                  <c:v>41962.145833333336</c:v>
                </c:pt>
                <c:pt idx="2614">
                  <c:v>41962.152777777781</c:v>
                </c:pt>
                <c:pt idx="2615">
                  <c:v>41962.159722222219</c:v>
                </c:pt>
                <c:pt idx="2616">
                  <c:v>41962.166666666664</c:v>
                </c:pt>
                <c:pt idx="2617">
                  <c:v>41962.173611111109</c:v>
                </c:pt>
                <c:pt idx="2618">
                  <c:v>41962.180555555555</c:v>
                </c:pt>
                <c:pt idx="2619">
                  <c:v>41962.1875</c:v>
                </c:pt>
                <c:pt idx="2620">
                  <c:v>41962.194444444445</c:v>
                </c:pt>
                <c:pt idx="2621">
                  <c:v>41962.201388888891</c:v>
                </c:pt>
                <c:pt idx="2622">
                  <c:v>41962.208333333336</c:v>
                </c:pt>
                <c:pt idx="2623">
                  <c:v>41962.215277777781</c:v>
                </c:pt>
                <c:pt idx="2624">
                  <c:v>41962.222222222219</c:v>
                </c:pt>
                <c:pt idx="2625">
                  <c:v>41962.229166666664</c:v>
                </c:pt>
                <c:pt idx="2626">
                  <c:v>41962.236111111109</c:v>
                </c:pt>
                <c:pt idx="2627">
                  <c:v>41962.243055555555</c:v>
                </c:pt>
                <c:pt idx="2628">
                  <c:v>41962.25</c:v>
                </c:pt>
                <c:pt idx="2629">
                  <c:v>41962.256944444445</c:v>
                </c:pt>
                <c:pt idx="2630">
                  <c:v>41962.263888888891</c:v>
                </c:pt>
                <c:pt idx="2631">
                  <c:v>41962.270833333336</c:v>
                </c:pt>
                <c:pt idx="2632">
                  <c:v>41962.277777777781</c:v>
                </c:pt>
                <c:pt idx="2633">
                  <c:v>41962.284722222219</c:v>
                </c:pt>
                <c:pt idx="2634">
                  <c:v>41962.291666666664</c:v>
                </c:pt>
                <c:pt idx="2635">
                  <c:v>41962.298611111109</c:v>
                </c:pt>
                <c:pt idx="2636">
                  <c:v>41962.305555555555</c:v>
                </c:pt>
                <c:pt idx="2637">
                  <c:v>41962.3125</c:v>
                </c:pt>
                <c:pt idx="2638">
                  <c:v>41962.319444444445</c:v>
                </c:pt>
                <c:pt idx="2639">
                  <c:v>41962.326388888891</c:v>
                </c:pt>
                <c:pt idx="2640">
                  <c:v>41962.333333333336</c:v>
                </c:pt>
                <c:pt idx="2641">
                  <c:v>41962.340277777781</c:v>
                </c:pt>
                <c:pt idx="2642">
                  <c:v>41962.347222222219</c:v>
                </c:pt>
                <c:pt idx="2643">
                  <c:v>41962.354166666664</c:v>
                </c:pt>
                <c:pt idx="2644">
                  <c:v>41962.361111111109</c:v>
                </c:pt>
                <c:pt idx="2645">
                  <c:v>41962.368055555555</c:v>
                </c:pt>
                <c:pt idx="2646">
                  <c:v>41962.375</c:v>
                </c:pt>
                <c:pt idx="2647">
                  <c:v>41962.381944444445</c:v>
                </c:pt>
                <c:pt idx="2648">
                  <c:v>41962.388888888891</c:v>
                </c:pt>
                <c:pt idx="2649">
                  <c:v>41962.395833333336</c:v>
                </c:pt>
                <c:pt idx="2650">
                  <c:v>41962.402777777781</c:v>
                </c:pt>
                <c:pt idx="2651">
                  <c:v>41962.409722222219</c:v>
                </c:pt>
                <c:pt idx="2652">
                  <c:v>41962.416666666664</c:v>
                </c:pt>
                <c:pt idx="2653">
                  <c:v>41962.423611111109</c:v>
                </c:pt>
                <c:pt idx="2654">
                  <c:v>41962.430555555555</c:v>
                </c:pt>
                <c:pt idx="2655">
                  <c:v>41962.4375</c:v>
                </c:pt>
                <c:pt idx="2656">
                  <c:v>41962.444444444445</c:v>
                </c:pt>
                <c:pt idx="2657">
                  <c:v>41962.451388888891</c:v>
                </c:pt>
                <c:pt idx="2658">
                  <c:v>41962.458333333336</c:v>
                </c:pt>
                <c:pt idx="2659">
                  <c:v>41962.465277777781</c:v>
                </c:pt>
                <c:pt idx="2660">
                  <c:v>41962.472222222219</c:v>
                </c:pt>
                <c:pt idx="2661">
                  <c:v>41962.479166666664</c:v>
                </c:pt>
                <c:pt idx="2662">
                  <c:v>41962.486111111109</c:v>
                </c:pt>
                <c:pt idx="2663">
                  <c:v>41962.493055555555</c:v>
                </c:pt>
                <c:pt idx="2664">
                  <c:v>41962.5</c:v>
                </c:pt>
                <c:pt idx="2665">
                  <c:v>41962.506944444445</c:v>
                </c:pt>
                <c:pt idx="2666">
                  <c:v>41962.513888888891</c:v>
                </c:pt>
                <c:pt idx="2667">
                  <c:v>41962.520833333336</c:v>
                </c:pt>
                <c:pt idx="2668">
                  <c:v>41962.527777777781</c:v>
                </c:pt>
                <c:pt idx="2669">
                  <c:v>41962.534722222219</c:v>
                </c:pt>
                <c:pt idx="2670">
                  <c:v>41962.541666666664</c:v>
                </c:pt>
                <c:pt idx="2671">
                  <c:v>41962.548611111109</c:v>
                </c:pt>
                <c:pt idx="2672">
                  <c:v>41962.555555555555</c:v>
                </c:pt>
                <c:pt idx="2673">
                  <c:v>41962.5625</c:v>
                </c:pt>
                <c:pt idx="2674">
                  <c:v>41962.569444444445</c:v>
                </c:pt>
                <c:pt idx="2675">
                  <c:v>41962.576388888891</c:v>
                </c:pt>
                <c:pt idx="2676">
                  <c:v>41962.583333333336</c:v>
                </c:pt>
                <c:pt idx="2677">
                  <c:v>41962.590277777781</c:v>
                </c:pt>
                <c:pt idx="2678">
                  <c:v>41962.597222222219</c:v>
                </c:pt>
                <c:pt idx="2679">
                  <c:v>41962.604166666664</c:v>
                </c:pt>
                <c:pt idx="2680">
                  <c:v>41962.611111111109</c:v>
                </c:pt>
                <c:pt idx="2681">
                  <c:v>41962.618055555555</c:v>
                </c:pt>
                <c:pt idx="2682">
                  <c:v>41962.625</c:v>
                </c:pt>
                <c:pt idx="2683">
                  <c:v>41962.631944444445</c:v>
                </c:pt>
                <c:pt idx="2684">
                  <c:v>41962.638888888891</c:v>
                </c:pt>
                <c:pt idx="2685">
                  <c:v>41962.645833333336</c:v>
                </c:pt>
                <c:pt idx="2686">
                  <c:v>41962.652777777781</c:v>
                </c:pt>
                <c:pt idx="2687">
                  <c:v>41962.659722222219</c:v>
                </c:pt>
                <c:pt idx="2688">
                  <c:v>41962.666666666664</c:v>
                </c:pt>
                <c:pt idx="2689">
                  <c:v>41962.673611111109</c:v>
                </c:pt>
                <c:pt idx="2690">
                  <c:v>41962.680555555555</c:v>
                </c:pt>
                <c:pt idx="2691">
                  <c:v>41962.6875</c:v>
                </c:pt>
                <c:pt idx="2692">
                  <c:v>41962.694444444445</c:v>
                </c:pt>
                <c:pt idx="2693">
                  <c:v>41962.701388888891</c:v>
                </c:pt>
                <c:pt idx="2694">
                  <c:v>41962.708333333336</c:v>
                </c:pt>
                <c:pt idx="2695">
                  <c:v>41962.715277777781</c:v>
                </c:pt>
                <c:pt idx="2696">
                  <c:v>41962.722222222219</c:v>
                </c:pt>
                <c:pt idx="2697">
                  <c:v>41962.729166666664</c:v>
                </c:pt>
                <c:pt idx="2698">
                  <c:v>41962.736111111109</c:v>
                </c:pt>
                <c:pt idx="2699">
                  <c:v>41962.743055555555</c:v>
                </c:pt>
                <c:pt idx="2700">
                  <c:v>41962.75</c:v>
                </c:pt>
                <c:pt idx="2701">
                  <c:v>41962.756944444445</c:v>
                </c:pt>
                <c:pt idx="2702">
                  <c:v>41962.763888888891</c:v>
                </c:pt>
                <c:pt idx="2703">
                  <c:v>41962.770833333336</c:v>
                </c:pt>
                <c:pt idx="2704">
                  <c:v>41962.777777777781</c:v>
                </c:pt>
                <c:pt idx="2705">
                  <c:v>41962.784722222219</c:v>
                </c:pt>
                <c:pt idx="2706">
                  <c:v>41962.791666666664</c:v>
                </c:pt>
                <c:pt idx="2707">
                  <c:v>41962.798611111109</c:v>
                </c:pt>
                <c:pt idx="2708">
                  <c:v>41962.805555555555</c:v>
                </c:pt>
                <c:pt idx="2709">
                  <c:v>41962.8125</c:v>
                </c:pt>
                <c:pt idx="2710">
                  <c:v>41962.819444444445</c:v>
                </c:pt>
                <c:pt idx="2711">
                  <c:v>41962.826388888891</c:v>
                </c:pt>
                <c:pt idx="2712">
                  <c:v>41962.833333333336</c:v>
                </c:pt>
                <c:pt idx="2713">
                  <c:v>41962.840277777781</c:v>
                </c:pt>
                <c:pt idx="2714">
                  <c:v>41962.847222222219</c:v>
                </c:pt>
                <c:pt idx="2715">
                  <c:v>41962.854166666664</c:v>
                </c:pt>
                <c:pt idx="2716">
                  <c:v>41962.861111111109</c:v>
                </c:pt>
                <c:pt idx="2717">
                  <c:v>41962.868055555555</c:v>
                </c:pt>
                <c:pt idx="2718">
                  <c:v>41962.875</c:v>
                </c:pt>
                <c:pt idx="2719">
                  <c:v>41962.881944444445</c:v>
                </c:pt>
                <c:pt idx="2720">
                  <c:v>41962.888888888891</c:v>
                </c:pt>
                <c:pt idx="2721">
                  <c:v>41962.895833333336</c:v>
                </c:pt>
                <c:pt idx="2722">
                  <c:v>41962.902777777781</c:v>
                </c:pt>
                <c:pt idx="2723">
                  <c:v>41962.909722222219</c:v>
                </c:pt>
                <c:pt idx="2724">
                  <c:v>41962.916666666664</c:v>
                </c:pt>
                <c:pt idx="2725">
                  <c:v>41962.923611111109</c:v>
                </c:pt>
                <c:pt idx="2726">
                  <c:v>41962.930555555555</c:v>
                </c:pt>
                <c:pt idx="2727">
                  <c:v>41962.9375</c:v>
                </c:pt>
                <c:pt idx="2728">
                  <c:v>41962.944444444445</c:v>
                </c:pt>
                <c:pt idx="2729">
                  <c:v>41962.951388888891</c:v>
                </c:pt>
                <c:pt idx="2730">
                  <c:v>41962.958333333336</c:v>
                </c:pt>
                <c:pt idx="2731">
                  <c:v>41962.965277777781</c:v>
                </c:pt>
                <c:pt idx="2732">
                  <c:v>41962.972222222219</c:v>
                </c:pt>
                <c:pt idx="2733">
                  <c:v>41962.979166666664</c:v>
                </c:pt>
                <c:pt idx="2734">
                  <c:v>41962.986111111109</c:v>
                </c:pt>
                <c:pt idx="2735">
                  <c:v>41962.993055555555</c:v>
                </c:pt>
                <c:pt idx="2736">
                  <c:v>41963</c:v>
                </c:pt>
                <c:pt idx="2737">
                  <c:v>41963.006944444445</c:v>
                </c:pt>
                <c:pt idx="2738">
                  <c:v>41963.013888888891</c:v>
                </c:pt>
                <c:pt idx="2739">
                  <c:v>41963.020833333336</c:v>
                </c:pt>
                <c:pt idx="2740">
                  <c:v>41963.027777777781</c:v>
                </c:pt>
                <c:pt idx="2741">
                  <c:v>41963.034722222219</c:v>
                </c:pt>
                <c:pt idx="2742">
                  <c:v>41963.041666666664</c:v>
                </c:pt>
                <c:pt idx="2743">
                  <c:v>41963.048611111109</c:v>
                </c:pt>
                <c:pt idx="2744">
                  <c:v>41963.055555555555</c:v>
                </c:pt>
                <c:pt idx="2745">
                  <c:v>41963.0625</c:v>
                </c:pt>
                <c:pt idx="2746">
                  <c:v>41963.069444444445</c:v>
                </c:pt>
                <c:pt idx="2747">
                  <c:v>41963.076388888891</c:v>
                </c:pt>
                <c:pt idx="2748">
                  <c:v>41963.083333333336</c:v>
                </c:pt>
                <c:pt idx="2749">
                  <c:v>41963.090277777781</c:v>
                </c:pt>
                <c:pt idx="2750">
                  <c:v>41963.097222222219</c:v>
                </c:pt>
                <c:pt idx="2751">
                  <c:v>41963.104166666664</c:v>
                </c:pt>
                <c:pt idx="2752">
                  <c:v>41963.111111111109</c:v>
                </c:pt>
                <c:pt idx="2753">
                  <c:v>41963.118055555555</c:v>
                </c:pt>
                <c:pt idx="2754">
                  <c:v>41963.125</c:v>
                </c:pt>
                <c:pt idx="2755">
                  <c:v>41963.131944444445</c:v>
                </c:pt>
                <c:pt idx="2756">
                  <c:v>41963.138888888891</c:v>
                </c:pt>
                <c:pt idx="2757">
                  <c:v>41963.145833333336</c:v>
                </c:pt>
                <c:pt idx="2758">
                  <c:v>41963.152777777781</c:v>
                </c:pt>
                <c:pt idx="2759">
                  <c:v>41963.159722222219</c:v>
                </c:pt>
                <c:pt idx="2760">
                  <c:v>41963.166666666664</c:v>
                </c:pt>
                <c:pt idx="2761">
                  <c:v>41963.173611111109</c:v>
                </c:pt>
                <c:pt idx="2762">
                  <c:v>41963.180555555555</c:v>
                </c:pt>
                <c:pt idx="2763">
                  <c:v>41963.1875</c:v>
                </c:pt>
                <c:pt idx="2764">
                  <c:v>41963.194444444445</c:v>
                </c:pt>
                <c:pt idx="2765">
                  <c:v>41963.201388888891</c:v>
                </c:pt>
                <c:pt idx="2766">
                  <c:v>41963.208333333336</c:v>
                </c:pt>
                <c:pt idx="2767">
                  <c:v>41963.215277777781</c:v>
                </c:pt>
                <c:pt idx="2768">
                  <c:v>41963.222222222219</c:v>
                </c:pt>
                <c:pt idx="2769">
                  <c:v>41963.229166666664</c:v>
                </c:pt>
                <c:pt idx="2770">
                  <c:v>41963.236111111109</c:v>
                </c:pt>
                <c:pt idx="2771">
                  <c:v>41963.243055555555</c:v>
                </c:pt>
                <c:pt idx="2772">
                  <c:v>41963.25</c:v>
                </c:pt>
                <c:pt idx="2773">
                  <c:v>41963.256944444445</c:v>
                </c:pt>
                <c:pt idx="2774">
                  <c:v>41963.263888888891</c:v>
                </c:pt>
                <c:pt idx="2775">
                  <c:v>41963.270833333336</c:v>
                </c:pt>
                <c:pt idx="2776">
                  <c:v>41963.277777777781</c:v>
                </c:pt>
                <c:pt idx="2777">
                  <c:v>41963.284722222219</c:v>
                </c:pt>
                <c:pt idx="2778">
                  <c:v>41963.291666666664</c:v>
                </c:pt>
                <c:pt idx="2779">
                  <c:v>41963.298611111109</c:v>
                </c:pt>
                <c:pt idx="2780">
                  <c:v>41963.305555555555</c:v>
                </c:pt>
                <c:pt idx="2781">
                  <c:v>41963.3125</c:v>
                </c:pt>
                <c:pt idx="2782">
                  <c:v>41963.319444444445</c:v>
                </c:pt>
                <c:pt idx="2783">
                  <c:v>41963.326388888891</c:v>
                </c:pt>
                <c:pt idx="2784">
                  <c:v>41963.333333333336</c:v>
                </c:pt>
                <c:pt idx="2785">
                  <c:v>41963.340277777781</c:v>
                </c:pt>
                <c:pt idx="2786">
                  <c:v>41963.347222222219</c:v>
                </c:pt>
                <c:pt idx="2787">
                  <c:v>41963.354166666664</c:v>
                </c:pt>
                <c:pt idx="2788">
                  <c:v>41963.361111111109</c:v>
                </c:pt>
                <c:pt idx="2789">
                  <c:v>41963.368055555555</c:v>
                </c:pt>
                <c:pt idx="2790">
                  <c:v>41963.375</c:v>
                </c:pt>
                <c:pt idx="2791">
                  <c:v>41963.381944444445</c:v>
                </c:pt>
                <c:pt idx="2792">
                  <c:v>41963.388888888891</c:v>
                </c:pt>
                <c:pt idx="2793">
                  <c:v>41963.395833333336</c:v>
                </c:pt>
                <c:pt idx="2794">
                  <c:v>41963.402777777781</c:v>
                </c:pt>
                <c:pt idx="2795">
                  <c:v>41963.409722222219</c:v>
                </c:pt>
                <c:pt idx="2796">
                  <c:v>41963.416666666664</c:v>
                </c:pt>
                <c:pt idx="2797">
                  <c:v>41963.423611111109</c:v>
                </c:pt>
                <c:pt idx="2798">
                  <c:v>41963.430555555555</c:v>
                </c:pt>
                <c:pt idx="2799">
                  <c:v>41963.4375</c:v>
                </c:pt>
                <c:pt idx="2800">
                  <c:v>41963.444444444445</c:v>
                </c:pt>
                <c:pt idx="2801">
                  <c:v>41963.451388888891</c:v>
                </c:pt>
                <c:pt idx="2802">
                  <c:v>41963.458333333336</c:v>
                </c:pt>
                <c:pt idx="2803">
                  <c:v>41963.465277777781</c:v>
                </c:pt>
                <c:pt idx="2804">
                  <c:v>41963.472222222219</c:v>
                </c:pt>
                <c:pt idx="2805">
                  <c:v>41963.479166666664</c:v>
                </c:pt>
                <c:pt idx="2806">
                  <c:v>41963.486111111109</c:v>
                </c:pt>
                <c:pt idx="2807">
                  <c:v>41963.493055555555</c:v>
                </c:pt>
                <c:pt idx="2808">
                  <c:v>41963.5</c:v>
                </c:pt>
                <c:pt idx="2809">
                  <c:v>41963.506944444445</c:v>
                </c:pt>
                <c:pt idx="2810">
                  <c:v>41963.513888888891</c:v>
                </c:pt>
                <c:pt idx="2811">
                  <c:v>41963.520833333336</c:v>
                </c:pt>
                <c:pt idx="2812">
                  <c:v>41963.527777777781</c:v>
                </c:pt>
                <c:pt idx="2813">
                  <c:v>41963.534722222219</c:v>
                </c:pt>
                <c:pt idx="2814">
                  <c:v>41963.541666666664</c:v>
                </c:pt>
                <c:pt idx="2815">
                  <c:v>41963.548611111109</c:v>
                </c:pt>
                <c:pt idx="2816">
                  <c:v>41963.555555555555</c:v>
                </c:pt>
                <c:pt idx="2817">
                  <c:v>41963.5625</c:v>
                </c:pt>
                <c:pt idx="2818">
                  <c:v>41963.569444444445</c:v>
                </c:pt>
                <c:pt idx="2819">
                  <c:v>41963.576388888891</c:v>
                </c:pt>
                <c:pt idx="2820">
                  <c:v>41963.583333333336</c:v>
                </c:pt>
                <c:pt idx="2821">
                  <c:v>41963.590277777781</c:v>
                </c:pt>
                <c:pt idx="2822">
                  <c:v>41963.597222222219</c:v>
                </c:pt>
                <c:pt idx="2823">
                  <c:v>41963.604166666664</c:v>
                </c:pt>
                <c:pt idx="2824">
                  <c:v>41963.611111111109</c:v>
                </c:pt>
                <c:pt idx="2825">
                  <c:v>41963.618055555555</c:v>
                </c:pt>
                <c:pt idx="2826">
                  <c:v>41963.625</c:v>
                </c:pt>
                <c:pt idx="2827">
                  <c:v>41963.631944444445</c:v>
                </c:pt>
                <c:pt idx="2828">
                  <c:v>41963.638888888891</c:v>
                </c:pt>
                <c:pt idx="2829">
                  <c:v>41963.645833333336</c:v>
                </c:pt>
                <c:pt idx="2830">
                  <c:v>41963.652777777781</c:v>
                </c:pt>
                <c:pt idx="2831">
                  <c:v>41963.659722222219</c:v>
                </c:pt>
                <c:pt idx="2832">
                  <c:v>41963.666666666664</c:v>
                </c:pt>
                <c:pt idx="2833">
                  <c:v>41963.673611111109</c:v>
                </c:pt>
                <c:pt idx="2834">
                  <c:v>41963.680555555555</c:v>
                </c:pt>
                <c:pt idx="2835">
                  <c:v>41963.6875</c:v>
                </c:pt>
                <c:pt idx="2836">
                  <c:v>41963.694444444445</c:v>
                </c:pt>
                <c:pt idx="2837">
                  <c:v>41963.701388888891</c:v>
                </c:pt>
                <c:pt idx="2838">
                  <c:v>41963.708333333336</c:v>
                </c:pt>
                <c:pt idx="2839">
                  <c:v>41963.715277777781</c:v>
                </c:pt>
                <c:pt idx="2840">
                  <c:v>41963.722222222219</c:v>
                </c:pt>
                <c:pt idx="2841">
                  <c:v>41963.729166666664</c:v>
                </c:pt>
                <c:pt idx="2842">
                  <c:v>41963.736111111109</c:v>
                </c:pt>
                <c:pt idx="2843">
                  <c:v>41963.743055555555</c:v>
                </c:pt>
                <c:pt idx="2844">
                  <c:v>41963.75</c:v>
                </c:pt>
                <c:pt idx="2845">
                  <c:v>41963.756944444445</c:v>
                </c:pt>
                <c:pt idx="2846">
                  <c:v>41963.763888888891</c:v>
                </c:pt>
                <c:pt idx="2847">
                  <c:v>41963.770833333336</c:v>
                </c:pt>
                <c:pt idx="2848">
                  <c:v>41963.777777777781</c:v>
                </c:pt>
                <c:pt idx="2849">
                  <c:v>41963.784722222219</c:v>
                </c:pt>
                <c:pt idx="2850">
                  <c:v>41963.791666666664</c:v>
                </c:pt>
                <c:pt idx="2851">
                  <c:v>41963.798611111109</c:v>
                </c:pt>
                <c:pt idx="2852">
                  <c:v>41963.805555555555</c:v>
                </c:pt>
                <c:pt idx="2853">
                  <c:v>41963.8125</c:v>
                </c:pt>
                <c:pt idx="2854">
                  <c:v>41963.819444444445</c:v>
                </c:pt>
                <c:pt idx="2855">
                  <c:v>41963.826388888891</c:v>
                </c:pt>
                <c:pt idx="2856">
                  <c:v>41963.833333333336</c:v>
                </c:pt>
                <c:pt idx="2857">
                  <c:v>41963.840277777781</c:v>
                </c:pt>
                <c:pt idx="2858">
                  <c:v>41963.847222222219</c:v>
                </c:pt>
                <c:pt idx="2859">
                  <c:v>41963.854166666664</c:v>
                </c:pt>
                <c:pt idx="2860">
                  <c:v>41963.861111111109</c:v>
                </c:pt>
                <c:pt idx="2861">
                  <c:v>41963.868055555555</c:v>
                </c:pt>
                <c:pt idx="2862">
                  <c:v>41963.875</c:v>
                </c:pt>
                <c:pt idx="2863">
                  <c:v>41963.881944444445</c:v>
                </c:pt>
                <c:pt idx="2864">
                  <c:v>41963.888888888891</c:v>
                </c:pt>
                <c:pt idx="2865">
                  <c:v>41963.895833333336</c:v>
                </c:pt>
                <c:pt idx="2866">
                  <c:v>41963.902777777781</c:v>
                </c:pt>
                <c:pt idx="2867">
                  <c:v>41963.909722222219</c:v>
                </c:pt>
                <c:pt idx="2868">
                  <c:v>41963.916666666664</c:v>
                </c:pt>
                <c:pt idx="2869">
                  <c:v>41963.923611111109</c:v>
                </c:pt>
                <c:pt idx="2870">
                  <c:v>41963.930555555555</c:v>
                </c:pt>
                <c:pt idx="2871">
                  <c:v>41963.9375</c:v>
                </c:pt>
                <c:pt idx="2872">
                  <c:v>41963.944444444445</c:v>
                </c:pt>
                <c:pt idx="2873">
                  <c:v>41963.951388888891</c:v>
                </c:pt>
                <c:pt idx="2874">
                  <c:v>41963.958333333336</c:v>
                </c:pt>
                <c:pt idx="2875">
                  <c:v>41963.965277777781</c:v>
                </c:pt>
                <c:pt idx="2876">
                  <c:v>41963.972222222219</c:v>
                </c:pt>
                <c:pt idx="2877">
                  <c:v>41963.979166666664</c:v>
                </c:pt>
                <c:pt idx="2878">
                  <c:v>41963.986111111109</c:v>
                </c:pt>
                <c:pt idx="2879">
                  <c:v>41963.993055555555</c:v>
                </c:pt>
                <c:pt idx="2880">
                  <c:v>41964</c:v>
                </c:pt>
                <c:pt idx="2881">
                  <c:v>41964.006944444445</c:v>
                </c:pt>
                <c:pt idx="2882">
                  <c:v>41964.013888888891</c:v>
                </c:pt>
                <c:pt idx="2883">
                  <c:v>41964.020833333336</c:v>
                </c:pt>
                <c:pt idx="2884">
                  <c:v>41964.027777777781</c:v>
                </c:pt>
                <c:pt idx="2885">
                  <c:v>41964.034722222219</c:v>
                </c:pt>
                <c:pt idx="2886">
                  <c:v>41964.041666666664</c:v>
                </c:pt>
                <c:pt idx="2887">
                  <c:v>41964.048611111109</c:v>
                </c:pt>
                <c:pt idx="2888">
                  <c:v>41964.055555555555</c:v>
                </c:pt>
                <c:pt idx="2889">
                  <c:v>41964.0625</c:v>
                </c:pt>
                <c:pt idx="2890">
                  <c:v>41964.069444444445</c:v>
                </c:pt>
                <c:pt idx="2891">
                  <c:v>41964.076388888891</c:v>
                </c:pt>
                <c:pt idx="2892">
                  <c:v>41964.083333333336</c:v>
                </c:pt>
                <c:pt idx="2893">
                  <c:v>41964.090277777781</c:v>
                </c:pt>
                <c:pt idx="2894">
                  <c:v>41964.097222222219</c:v>
                </c:pt>
                <c:pt idx="2895">
                  <c:v>41964.104166666664</c:v>
                </c:pt>
                <c:pt idx="2896">
                  <c:v>41964.111111111109</c:v>
                </c:pt>
                <c:pt idx="2897">
                  <c:v>41964.118055555555</c:v>
                </c:pt>
                <c:pt idx="2898">
                  <c:v>41964.125</c:v>
                </c:pt>
                <c:pt idx="2899">
                  <c:v>41964.131944444445</c:v>
                </c:pt>
                <c:pt idx="2900">
                  <c:v>41964.138888888891</c:v>
                </c:pt>
                <c:pt idx="2901">
                  <c:v>41964.145833333336</c:v>
                </c:pt>
                <c:pt idx="2902">
                  <c:v>41964.152777777781</c:v>
                </c:pt>
                <c:pt idx="2903">
                  <c:v>41964.159722222219</c:v>
                </c:pt>
                <c:pt idx="2904">
                  <c:v>41964.166666666664</c:v>
                </c:pt>
                <c:pt idx="2905">
                  <c:v>41964.173611111109</c:v>
                </c:pt>
                <c:pt idx="2906">
                  <c:v>41964.180555555555</c:v>
                </c:pt>
                <c:pt idx="2907">
                  <c:v>41964.1875</c:v>
                </c:pt>
                <c:pt idx="2908">
                  <c:v>41964.194444444445</c:v>
                </c:pt>
                <c:pt idx="2909">
                  <c:v>41964.201388888891</c:v>
                </c:pt>
                <c:pt idx="2910">
                  <c:v>41964.208333333336</c:v>
                </c:pt>
                <c:pt idx="2911">
                  <c:v>41964.215277777781</c:v>
                </c:pt>
                <c:pt idx="2912">
                  <c:v>41964.222222222219</c:v>
                </c:pt>
                <c:pt idx="2913">
                  <c:v>41964.229166666664</c:v>
                </c:pt>
                <c:pt idx="2914">
                  <c:v>41964.236111111109</c:v>
                </c:pt>
                <c:pt idx="2915">
                  <c:v>41964.243055555555</c:v>
                </c:pt>
                <c:pt idx="2916">
                  <c:v>41964.25</c:v>
                </c:pt>
                <c:pt idx="2917">
                  <c:v>41964.256944444445</c:v>
                </c:pt>
                <c:pt idx="2918">
                  <c:v>41964.263888888891</c:v>
                </c:pt>
                <c:pt idx="2919">
                  <c:v>41964.270833333336</c:v>
                </c:pt>
                <c:pt idx="2920">
                  <c:v>41964.277777777781</c:v>
                </c:pt>
                <c:pt idx="2921">
                  <c:v>41964.284722222219</c:v>
                </c:pt>
                <c:pt idx="2922">
                  <c:v>41964.291666666664</c:v>
                </c:pt>
                <c:pt idx="2923">
                  <c:v>41964.298611111109</c:v>
                </c:pt>
                <c:pt idx="2924">
                  <c:v>41964.305555555555</c:v>
                </c:pt>
                <c:pt idx="2925">
                  <c:v>41964.3125</c:v>
                </c:pt>
                <c:pt idx="2926">
                  <c:v>41964.319444444445</c:v>
                </c:pt>
                <c:pt idx="2927">
                  <c:v>41964.326388888891</c:v>
                </c:pt>
                <c:pt idx="2928">
                  <c:v>41964.333333333336</c:v>
                </c:pt>
                <c:pt idx="2929">
                  <c:v>41964.340277777781</c:v>
                </c:pt>
                <c:pt idx="2930">
                  <c:v>41964.347222222219</c:v>
                </c:pt>
                <c:pt idx="2931">
                  <c:v>41964.354166666664</c:v>
                </c:pt>
                <c:pt idx="2932">
                  <c:v>41964.361111111109</c:v>
                </c:pt>
                <c:pt idx="2933">
                  <c:v>41964.368055555555</c:v>
                </c:pt>
                <c:pt idx="2934">
                  <c:v>41964.375</c:v>
                </c:pt>
                <c:pt idx="2935">
                  <c:v>41964.381944444445</c:v>
                </c:pt>
                <c:pt idx="2936">
                  <c:v>41964.388888888891</c:v>
                </c:pt>
                <c:pt idx="2937">
                  <c:v>41964.395833333336</c:v>
                </c:pt>
                <c:pt idx="2938">
                  <c:v>41964.402777777781</c:v>
                </c:pt>
                <c:pt idx="2939">
                  <c:v>41964.409722222219</c:v>
                </c:pt>
                <c:pt idx="2940">
                  <c:v>41964.416666666664</c:v>
                </c:pt>
                <c:pt idx="2941">
                  <c:v>41964.423611111109</c:v>
                </c:pt>
                <c:pt idx="2942">
                  <c:v>41964.430555555555</c:v>
                </c:pt>
                <c:pt idx="2943">
                  <c:v>41964.4375</c:v>
                </c:pt>
                <c:pt idx="2944">
                  <c:v>41964.444444444445</c:v>
                </c:pt>
                <c:pt idx="2945">
                  <c:v>41964.451388888891</c:v>
                </c:pt>
                <c:pt idx="2946">
                  <c:v>41964.458333333336</c:v>
                </c:pt>
                <c:pt idx="2947">
                  <c:v>41964.465277777781</c:v>
                </c:pt>
                <c:pt idx="2948">
                  <c:v>41964.472222222219</c:v>
                </c:pt>
                <c:pt idx="2949">
                  <c:v>41964.479166666664</c:v>
                </c:pt>
                <c:pt idx="2950">
                  <c:v>41964.486111111109</c:v>
                </c:pt>
                <c:pt idx="2951">
                  <c:v>41964.493055555555</c:v>
                </c:pt>
                <c:pt idx="2952">
                  <c:v>41964.5</c:v>
                </c:pt>
                <c:pt idx="2953">
                  <c:v>41964.506944444445</c:v>
                </c:pt>
                <c:pt idx="2954">
                  <c:v>41964.513888888891</c:v>
                </c:pt>
                <c:pt idx="2955">
                  <c:v>41964.520833333336</c:v>
                </c:pt>
                <c:pt idx="2956">
                  <c:v>41964.527777777781</c:v>
                </c:pt>
                <c:pt idx="2957">
                  <c:v>41964.534722222219</c:v>
                </c:pt>
                <c:pt idx="2958">
                  <c:v>41964.541666666664</c:v>
                </c:pt>
                <c:pt idx="2959">
                  <c:v>41964.548611111109</c:v>
                </c:pt>
                <c:pt idx="2960">
                  <c:v>41964.555555555555</c:v>
                </c:pt>
                <c:pt idx="2961">
                  <c:v>41964.5625</c:v>
                </c:pt>
                <c:pt idx="2962">
                  <c:v>41964.569444444445</c:v>
                </c:pt>
                <c:pt idx="2963">
                  <c:v>41964.576388888891</c:v>
                </c:pt>
                <c:pt idx="2964">
                  <c:v>41964.583333333336</c:v>
                </c:pt>
                <c:pt idx="2965">
                  <c:v>41964.590277777781</c:v>
                </c:pt>
                <c:pt idx="2966">
                  <c:v>41964.597222222219</c:v>
                </c:pt>
                <c:pt idx="2967">
                  <c:v>41964.604166666664</c:v>
                </c:pt>
                <c:pt idx="2968">
                  <c:v>41964.611111111109</c:v>
                </c:pt>
                <c:pt idx="2969">
                  <c:v>41964.618055555555</c:v>
                </c:pt>
                <c:pt idx="2970">
                  <c:v>41964.625</c:v>
                </c:pt>
                <c:pt idx="2971">
                  <c:v>41964.631944444445</c:v>
                </c:pt>
                <c:pt idx="2972">
                  <c:v>41964.638888888891</c:v>
                </c:pt>
                <c:pt idx="2973">
                  <c:v>41964.645833333336</c:v>
                </c:pt>
                <c:pt idx="2974">
                  <c:v>41964.652777777781</c:v>
                </c:pt>
                <c:pt idx="2975">
                  <c:v>41964.659722222219</c:v>
                </c:pt>
                <c:pt idx="2976">
                  <c:v>41964.666666666664</c:v>
                </c:pt>
                <c:pt idx="2977">
                  <c:v>41964.673611111109</c:v>
                </c:pt>
                <c:pt idx="2978">
                  <c:v>41964.680555555555</c:v>
                </c:pt>
                <c:pt idx="2979">
                  <c:v>41964.6875</c:v>
                </c:pt>
                <c:pt idx="2980">
                  <c:v>41964.694444444445</c:v>
                </c:pt>
                <c:pt idx="2981">
                  <c:v>41964.701388888891</c:v>
                </c:pt>
                <c:pt idx="2982">
                  <c:v>41964.708333333336</c:v>
                </c:pt>
                <c:pt idx="2983">
                  <c:v>41964.715277777781</c:v>
                </c:pt>
                <c:pt idx="2984">
                  <c:v>41964.722222222219</c:v>
                </c:pt>
                <c:pt idx="2985">
                  <c:v>41964.729166666664</c:v>
                </c:pt>
                <c:pt idx="2986">
                  <c:v>41964.736111111109</c:v>
                </c:pt>
                <c:pt idx="2987">
                  <c:v>41964.743055555555</c:v>
                </c:pt>
                <c:pt idx="2988">
                  <c:v>41964.75</c:v>
                </c:pt>
                <c:pt idx="2989">
                  <c:v>41964.756944444445</c:v>
                </c:pt>
                <c:pt idx="2990">
                  <c:v>41964.763888888891</c:v>
                </c:pt>
                <c:pt idx="2991">
                  <c:v>41964.770833333336</c:v>
                </c:pt>
                <c:pt idx="2992">
                  <c:v>41964.777777777781</c:v>
                </c:pt>
                <c:pt idx="2993">
                  <c:v>41964.784722222219</c:v>
                </c:pt>
                <c:pt idx="2994">
                  <c:v>41964.791666666664</c:v>
                </c:pt>
                <c:pt idx="2995">
                  <c:v>41964.798611111109</c:v>
                </c:pt>
                <c:pt idx="2996">
                  <c:v>41964.805555555555</c:v>
                </c:pt>
                <c:pt idx="2997">
                  <c:v>41964.8125</c:v>
                </c:pt>
                <c:pt idx="2998">
                  <c:v>41964.819444444445</c:v>
                </c:pt>
                <c:pt idx="2999">
                  <c:v>41964.826388888891</c:v>
                </c:pt>
                <c:pt idx="3000">
                  <c:v>41964.833333333336</c:v>
                </c:pt>
                <c:pt idx="3001">
                  <c:v>41964.840277777781</c:v>
                </c:pt>
                <c:pt idx="3002">
                  <c:v>41964.847222222219</c:v>
                </c:pt>
                <c:pt idx="3003">
                  <c:v>41964.854166666664</c:v>
                </c:pt>
                <c:pt idx="3004">
                  <c:v>41964.861111111109</c:v>
                </c:pt>
                <c:pt idx="3005">
                  <c:v>41964.868055555555</c:v>
                </c:pt>
                <c:pt idx="3006">
                  <c:v>41964.875</c:v>
                </c:pt>
                <c:pt idx="3007">
                  <c:v>41964.881944444445</c:v>
                </c:pt>
                <c:pt idx="3008">
                  <c:v>41964.888888888891</c:v>
                </c:pt>
                <c:pt idx="3009">
                  <c:v>41964.895833333336</c:v>
                </c:pt>
                <c:pt idx="3010">
                  <c:v>41964.902777777781</c:v>
                </c:pt>
                <c:pt idx="3011">
                  <c:v>41964.909722222219</c:v>
                </c:pt>
                <c:pt idx="3012">
                  <c:v>41964.916666666664</c:v>
                </c:pt>
                <c:pt idx="3013">
                  <c:v>41964.923611111109</c:v>
                </c:pt>
                <c:pt idx="3014">
                  <c:v>41964.930555555555</c:v>
                </c:pt>
                <c:pt idx="3015">
                  <c:v>41964.9375</c:v>
                </c:pt>
                <c:pt idx="3016">
                  <c:v>41964.944444444445</c:v>
                </c:pt>
                <c:pt idx="3017">
                  <c:v>41964.951388888891</c:v>
                </c:pt>
                <c:pt idx="3018">
                  <c:v>41964.958333333336</c:v>
                </c:pt>
                <c:pt idx="3019">
                  <c:v>41964.965277777781</c:v>
                </c:pt>
                <c:pt idx="3020">
                  <c:v>41964.972222222219</c:v>
                </c:pt>
                <c:pt idx="3021">
                  <c:v>41964.979166666664</c:v>
                </c:pt>
                <c:pt idx="3022">
                  <c:v>41964.986111111109</c:v>
                </c:pt>
                <c:pt idx="3023">
                  <c:v>41964.993055555555</c:v>
                </c:pt>
                <c:pt idx="3024">
                  <c:v>41965</c:v>
                </c:pt>
                <c:pt idx="3025">
                  <c:v>41965.006944444445</c:v>
                </c:pt>
                <c:pt idx="3026">
                  <c:v>41965.013888888891</c:v>
                </c:pt>
                <c:pt idx="3027">
                  <c:v>41965.020833333336</c:v>
                </c:pt>
                <c:pt idx="3028">
                  <c:v>41965.027777777781</c:v>
                </c:pt>
                <c:pt idx="3029">
                  <c:v>41965.034722222219</c:v>
                </c:pt>
                <c:pt idx="3030">
                  <c:v>41965.041666666664</c:v>
                </c:pt>
                <c:pt idx="3031">
                  <c:v>41965.048611111109</c:v>
                </c:pt>
                <c:pt idx="3032">
                  <c:v>41965.055555555555</c:v>
                </c:pt>
                <c:pt idx="3033">
                  <c:v>41965.0625</c:v>
                </c:pt>
                <c:pt idx="3034">
                  <c:v>41965.069444444445</c:v>
                </c:pt>
                <c:pt idx="3035">
                  <c:v>41965.076388888891</c:v>
                </c:pt>
                <c:pt idx="3036">
                  <c:v>41965.083333333336</c:v>
                </c:pt>
                <c:pt idx="3037">
                  <c:v>41965.090277777781</c:v>
                </c:pt>
                <c:pt idx="3038">
                  <c:v>41965.097222222219</c:v>
                </c:pt>
                <c:pt idx="3039">
                  <c:v>41965.104166666664</c:v>
                </c:pt>
                <c:pt idx="3040">
                  <c:v>41965.111111111109</c:v>
                </c:pt>
                <c:pt idx="3041">
                  <c:v>41965.118055555555</c:v>
                </c:pt>
                <c:pt idx="3042">
                  <c:v>41965.125</c:v>
                </c:pt>
                <c:pt idx="3043">
                  <c:v>41965.131944444445</c:v>
                </c:pt>
                <c:pt idx="3044">
                  <c:v>41965.138888888891</c:v>
                </c:pt>
                <c:pt idx="3045">
                  <c:v>41965.145833333336</c:v>
                </c:pt>
                <c:pt idx="3046">
                  <c:v>41965.152777777781</c:v>
                </c:pt>
                <c:pt idx="3047">
                  <c:v>41965.159722222219</c:v>
                </c:pt>
                <c:pt idx="3048">
                  <c:v>41965.166666666664</c:v>
                </c:pt>
                <c:pt idx="3049">
                  <c:v>41965.173611111109</c:v>
                </c:pt>
                <c:pt idx="3050">
                  <c:v>41965.180555555555</c:v>
                </c:pt>
                <c:pt idx="3051">
                  <c:v>41965.1875</c:v>
                </c:pt>
                <c:pt idx="3052">
                  <c:v>41965.194444444445</c:v>
                </c:pt>
                <c:pt idx="3053">
                  <c:v>41965.201388888891</c:v>
                </c:pt>
                <c:pt idx="3054">
                  <c:v>41965.208333333336</c:v>
                </c:pt>
                <c:pt idx="3055">
                  <c:v>41965.215277777781</c:v>
                </c:pt>
                <c:pt idx="3056">
                  <c:v>41965.222222222219</c:v>
                </c:pt>
                <c:pt idx="3057">
                  <c:v>41965.229166666664</c:v>
                </c:pt>
                <c:pt idx="3058">
                  <c:v>41965.236111111109</c:v>
                </c:pt>
                <c:pt idx="3059">
                  <c:v>41965.243055555555</c:v>
                </c:pt>
                <c:pt idx="3060">
                  <c:v>41965.25</c:v>
                </c:pt>
                <c:pt idx="3061">
                  <c:v>41965.256944444445</c:v>
                </c:pt>
                <c:pt idx="3062">
                  <c:v>41965.263888888891</c:v>
                </c:pt>
                <c:pt idx="3063">
                  <c:v>41965.270833333336</c:v>
                </c:pt>
                <c:pt idx="3064">
                  <c:v>41965.277777777781</c:v>
                </c:pt>
                <c:pt idx="3065">
                  <c:v>41965.284722222219</c:v>
                </c:pt>
                <c:pt idx="3066">
                  <c:v>41965.291666666664</c:v>
                </c:pt>
                <c:pt idx="3067">
                  <c:v>41965.298611111109</c:v>
                </c:pt>
                <c:pt idx="3068">
                  <c:v>41965.305555555555</c:v>
                </c:pt>
                <c:pt idx="3069">
                  <c:v>41965.3125</c:v>
                </c:pt>
                <c:pt idx="3070">
                  <c:v>41965.319444444445</c:v>
                </c:pt>
                <c:pt idx="3071">
                  <c:v>41965.326388888891</c:v>
                </c:pt>
                <c:pt idx="3072">
                  <c:v>41965.333333333336</c:v>
                </c:pt>
                <c:pt idx="3073">
                  <c:v>41965.340277777781</c:v>
                </c:pt>
                <c:pt idx="3074">
                  <c:v>41965.347222222219</c:v>
                </c:pt>
                <c:pt idx="3075">
                  <c:v>41965.354166666664</c:v>
                </c:pt>
                <c:pt idx="3076">
                  <c:v>41965.361111111109</c:v>
                </c:pt>
                <c:pt idx="3077">
                  <c:v>41965.368055555555</c:v>
                </c:pt>
                <c:pt idx="3078">
                  <c:v>41965.375</c:v>
                </c:pt>
                <c:pt idx="3079">
                  <c:v>41965.381944444445</c:v>
                </c:pt>
                <c:pt idx="3080">
                  <c:v>41965.388888888891</c:v>
                </c:pt>
                <c:pt idx="3081">
                  <c:v>41965.395833333336</c:v>
                </c:pt>
                <c:pt idx="3082">
                  <c:v>41965.402777777781</c:v>
                </c:pt>
                <c:pt idx="3083">
                  <c:v>41965.409722222219</c:v>
                </c:pt>
                <c:pt idx="3084">
                  <c:v>41965.416666666664</c:v>
                </c:pt>
                <c:pt idx="3085">
                  <c:v>41965.423611111109</c:v>
                </c:pt>
                <c:pt idx="3086">
                  <c:v>41965.430555555555</c:v>
                </c:pt>
                <c:pt idx="3087">
                  <c:v>41965.4375</c:v>
                </c:pt>
                <c:pt idx="3088">
                  <c:v>41965.444444444445</c:v>
                </c:pt>
                <c:pt idx="3089">
                  <c:v>41965.451388888891</c:v>
                </c:pt>
                <c:pt idx="3090">
                  <c:v>41965.458333333336</c:v>
                </c:pt>
                <c:pt idx="3091">
                  <c:v>41965.465277777781</c:v>
                </c:pt>
                <c:pt idx="3092">
                  <c:v>41965.472222222219</c:v>
                </c:pt>
                <c:pt idx="3093">
                  <c:v>41965.479166666664</c:v>
                </c:pt>
                <c:pt idx="3094">
                  <c:v>41965.486111111109</c:v>
                </c:pt>
                <c:pt idx="3095">
                  <c:v>41965.493055555555</c:v>
                </c:pt>
                <c:pt idx="3096">
                  <c:v>41965.5</c:v>
                </c:pt>
                <c:pt idx="3097">
                  <c:v>41965.506944444445</c:v>
                </c:pt>
                <c:pt idx="3098">
                  <c:v>41965.513888888891</c:v>
                </c:pt>
                <c:pt idx="3099">
                  <c:v>41965.520833333336</c:v>
                </c:pt>
                <c:pt idx="3100">
                  <c:v>41965.527777777781</c:v>
                </c:pt>
                <c:pt idx="3101">
                  <c:v>41965.534722222219</c:v>
                </c:pt>
                <c:pt idx="3102">
                  <c:v>41965.541666666664</c:v>
                </c:pt>
                <c:pt idx="3103">
                  <c:v>41965.548611111109</c:v>
                </c:pt>
                <c:pt idx="3104">
                  <c:v>41965.555555555555</c:v>
                </c:pt>
                <c:pt idx="3105">
                  <c:v>41965.5625</c:v>
                </c:pt>
                <c:pt idx="3106">
                  <c:v>41965.569444444445</c:v>
                </c:pt>
                <c:pt idx="3107">
                  <c:v>41965.576388888891</c:v>
                </c:pt>
                <c:pt idx="3108">
                  <c:v>41965.583333333336</c:v>
                </c:pt>
                <c:pt idx="3109">
                  <c:v>41965.590277777781</c:v>
                </c:pt>
                <c:pt idx="3110">
                  <c:v>41965.597222222219</c:v>
                </c:pt>
                <c:pt idx="3111">
                  <c:v>41965.604166666664</c:v>
                </c:pt>
                <c:pt idx="3112">
                  <c:v>41965.611111111109</c:v>
                </c:pt>
                <c:pt idx="3113">
                  <c:v>41965.618055555555</c:v>
                </c:pt>
                <c:pt idx="3114">
                  <c:v>41965.625</c:v>
                </c:pt>
                <c:pt idx="3115">
                  <c:v>41965.631944444445</c:v>
                </c:pt>
                <c:pt idx="3116">
                  <c:v>41965.638888888891</c:v>
                </c:pt>
                <c:pt idx="3117">
                  <c:v>41965.645833333336</c:v>
                </c:pt>
                <c:pt idx="3118">
                  <c:v>41965.652777777781</c:v>
                </c:pt>
                <c:pt idx="3119">
                  <c:v>41965.659722222219</c:v>
                </c:pt>
                <c:pt idx="3120">
                  <c:v>41965.666666666664</c:v>
                </c:pt>
                <c:pt idx="3121">
                  <c:v>41965.673611111109</c:v>
                </c:pt>
                <c:pt idx="3122">
                  <c:v>41965.680555555555</c:v>
                </c:pt>
                <c:pt idx="3123">
                  <c:v>41965.6875</c:v>
                </c:pt>
                <c:pt idx="3124">
                  <c:v>41965.694444444445</c:v>
                </c:pt>
                <c:pt idx="3125">
                  <c:v>41965.701388888891</c:v>
                </c:pt>
                <c:pt idx="3126">
                  <c:v>41965.708333333336</c:v>
                </c:pt>
                <c:pt idx="3127">
                  <c:v>41965.715277777781</c:v>
                </c:pt>
                <c:pt idx="3128">
                  <c:v>41965.722222222219</c:v>
                </c:pt>
                <c:pt idx="3129">
                  <c:v>41965.729166666664</c:v>
                </c:pt>
                <c:pt idx="3130">
                  <c:v>41965.736111111109</c:v>
                </c:pt>
                <c:pt idx="3131">
                  <c:v>41965.743055555555</c:v>
                </c:pt>
                <c:pt idx="3132">
                  <c:v>41965.75</c:v>
                </c:pt>
                <c:pt idx="3133">
                  <c:v>41965.756944444445</c:v>
                </c:pt>
                <c:pt idx="3134">
                  <c:v>41965.763888888891</c:v>
                </c:pt>
                <c:pt idx="3135">
                  <c:v>41965.770833333336</c:v>
                </c:pt>
                <c:pt idx="3136">
                  <c:v>41965.777777777781</c:v>
                </c:pt>
                <c:pt idx="3137">
                  <c:v>41965.784722222219</c:v>
                </c:pt>
                <c:pt idx="3138">
                  <c:v>41965.791666666664</c:v>
                </c:pt>
                <c:pt idx="3139">
                  <c:v>41965.798611111109</c:v>
                </c:pt>
                <c:pt idx="3140">
                  <c:v>41965.805555555555</c:v>
                </c:pt>
                <c:pt idx="3141">
                  <c:v>41965.8125</c:v>
                </c:pt>
                <c:pt idx="3142">
                  <c:v>41965.819444444445</c:v>
                </c:pt>
                <c:pt idx="3143">
                  <c:v>41965.826388888891</c:v>
                </c:pt>
                <c:pt idx="3144">
                  <c:v>41965.833333333336</c:v>
                </c:pt>
                <c:pt idx="3145">
                  <c:v>41965.840277777781</c:v>
                </c:pt>
                <c:pt idx="3146">
                  <c:v>41965.847222222219</c:v>
                </c:pt>
                <c:pt idx="3147">
                  <c:v>41965.854166666664</c:v>
                </c:pt>
                <c:pt idx="3148">
                  <c:v>41965.861111111109</c:v>
                </c:pt>
                <c:pt idx="3149">
                  <c:v>41965.868055555555</c:v>
                </c:pt>
                <c:pt idx="3150">
                  <c:v>41965.875</c:v>
                </c:pt>
                <c:pt idx="3151">
                  <c:v>41965.881944444445</c:v>
                </c:pt>
                <c:pt idx="3152">
                  <c:v>41965.888888888891</c:v>
                </c:pt>
                <c:pt idx="3153">
                  <c:v>41965.895833333336</c:v>
                </c:pt>
                <c:pt idx="3154">
                  <c:v>41965.902777777781</c:v>
                </c:pt>
                <c:pt idx="3155">
                  <c:v>41965.909722222219</c:v>
                </c:pt>
                <c:pt idx="3156">
                  <c:v>41965.916666666664</c:v>
                </c:pt>
                <c:pt idx="3157">
                  <c:v>41965.923611111109</c:v>
                </c:pt>
                <c:pt idx="3158">
                  <c:v>41965.930555555555</c:v>
                </c:pt>
                <c:pt idx="3159">
                  <c:v>41965.9375</c:v>
                </c:pt>
                <c:pt idx="3160">
                  <c:v>41965.944444444445</c:v>
                </c:pt>
                <c:pt idx="3161">
                  <c:v>41965.951388888891</c:v>
                </c:pt>
                <c:pt idx="3162">
                  <c:v>41965.958333333336</c:v>
                </c:pt>
                <c:pt idx="3163">
                  <c:v>41965.965277777781</c:v>
                </c:pt>
                <c:pt idx="3164">
                  <c:v>41965.972222222219</c:v>
                </c:pt>
                <c:pt idx="3165">
                  <c:v>41965.979166666664</c:v>
                </c:pt>
                <c:pt idx="3166">
                  <c:v>41965.986111111109</c:v>
                </c:pt>
                <c:pt idx="3167">
                  <c:v>41965.993055555555</c:v>
                </c:pt>
                <c:pt idx="3168">
                  <c:v>41966</c:v>
                </c:pt>
                <c:pt idx="3169">
                  <c:v>41966.006944444445</c:v>
                </c:pt>
                <c:pt idx="3170">
                  <c:v>41966.013888888891</c:v>
                </c:pt>
                <c:pt idx="3171">
                  <c:v>41966.020833333336</c:v>
                </c:pt>
                <c:pt idx="3172">
                  <c:v>41966.027777777781</c:v>
                </c:pt>
                <c:pt idx="3173">
                  <c:v>41966.034722222219</c:v>
                </c:pt>
                <c:pt idx="3174">
                  <c:v>41966.041666666664</c:v>
                </c:pt>
                <c:pt idx="3175">
                  <c:v>41966.048611111109</c:v>
                </c:pt>
                <c:pt idx="3176">
                  <c:v>41966.055555555555</c:v>
                </c:pt>
                <c:pt idx="3177">
                  <c:v>41966.0625</c:v>
                </c:pt>
                <c:pt idx="3178">
                  <c:v>41966.069444444445</c:v>
                </c:pt>
                <c:pt idx="3179">
                  <c:v>41966.076388888891</c:v>
                </c:pt>
                <c:pt idx="3180">
                  <c:v>41966.083333333336</c:v>
                </c:pt>
                <c:pt idx="3181">
                  <c:v>41966.090277777781</c:v>
                </c:pt>
                <c:pt idx="3182">
                  <c:v>41966.097222222219</c:v>
                </c:pt>
                <c:pt idx="3183">
                  <c:v>41966.104166666664</c:v>
                </c:pt>
                <c:pt idx="3184">
                  <c:v>41966.111111111109</c:v>
                </c:pt>
                <c:pt idx="3185">
                  <c:v>41966.118055555555</c:v>
                </c:pt>
                <c:pt idx="3186">
                  <c:v>41966.125</c:v>
                </c:pt>
                <c:pt idx="3187">
                  <c:v>41966.131944444445</c:v>
                </c:pt>
                <c:pt idx="3188">
                  <c:v>41966.138888888891</c:v>
                </c:pt>
                <c:pt idx="3189">
                  <c:v>41966.145833333336</c:v>
                </c:pt>
                <c:pt idx="3190">
                  <c:v>41966.152777777781</c:v>
                </c:pt>
                <c:pt idx="3191">
                  <c:v>41966.159722222219</c:v>
                </c:pt>
                <c:pt idx="3192">
                  <c:v>41966.166666666664</c:v>
                </c:pt>
                <c:pt idx="3193">
                  <c:v>41966.173611111109</c:v>
                </c:pt>
                <c:pt idx="3194">
                  <c:v>41966.180555555555</c:v>
                </c:pt>
                <c:pt idx="3195">
                  <c:v>41966.1875</c:v>
                </c:pt>
                <c:pt idx="3196">
                  <c:v>41966.194444444445</c:v>
                </c:pt>
                <c:pt idx="3197">
                  <c:v>41966.201388888891</c:v>
                </c:pt>
                <c:pt idx="3198">
                  <c:v>41966.208333333336</c:v>
                </c:pt>
                <c:pt idx="3199">
                  <c:v>41966.215277777781</c:v>
                </c:pt>
                <c:pt idx="3200">
                  <c:v>41966.222222222219</c:v>
                </c:pt>
                <c:pt idx="3201">
                  <c:v>41966.229166666664</c:v>
                </c:pt>
                <c:pt idx="3202">
                  <c:v>41966.236111111109</c:v>
                </c:pt>
                <c:pt idx="3203">
                  <c:v>41966.243055555555</c:v>
                </c:pt>
                <c:pt idx="3204">
                  <c:v>41966.25</c:v>
                </c:pt>
                <c:pt idx="3205">
                  <c:v>41966.256944444445</c:v>
                </c:pt>
                <c:pt idx="3206">
                  <c:v>41966.263888888891</c:v>
                </c:pt>
                <c:pt idx="3207">
                  <c:v>41966.270833333336</c:v>
                </c:pt>
                <c:pt idx="3208">
                  <c:v>41966.277777777781</c:v>
                </c:pt>
                <c:pt idx="3209">
                  <c:v>41966.284722222219</c:v>
                </c:pt>
                <c:pt idx="3210">
                  <c:v>41966.291666666664</c:v>
                </c:pt>
                <c:pt idx="3211">
                  <c:v>41966.298611111109</c:v>
                </c:pt>
                <c:pt idx="3212">
                  <c:v>41966.305555555555</c:v>
                </c:pt>
                <c:pt idx="3213">
                  <c:v>41966.3125</c:v>
                </c:pt>
                <c:pt idx="3214">
                  <c:v>41966.319444444445</c:v>
                </c:pt>
                <c:pt idx="3215">
                  <c:v>41966.326388888891</c:v>
                </c:pt>
                <c:pt idx="3216">
                  <c:v>41966.333333333336</c:v>
                </c:pt>
                <c:pt idx="3217">
                  <c:v>41966.340277777781</c:v>
                </c:pt>
                <c:pt idx="3218">
                  <c:v>41966.347222222219</c:v>
                </c:pt>
                <c:pt idx="3219">
                  <c:v>41966.354166666664</c:v>
                </c:pt>
                <c:pt idx="3220">
                  <c:v>41966.361111111109</c:v>
                </c:pt>
                <c:pt idx="3221">
                  <c:v>41966.368055555555</c:v>
                </c:pt>
                <c:pt idx="3222">
                  <c:v>41966.375</c:v>
                </c:pt>
                <c:pt idx="3223">
                  <c:v>41966.381944444445</c:v>
                </c:pt>
                <c:pt idx="3224">
                  <c:v>41966.388888888891</c:v>
                </c:pt>
                <c:pt idx="3225">
                  <c:v>41966.395833333336</c:v>
                </c:pt>
                <c:pt idx="3226">
                  <c:v>41966.402777777781</c:v>
                </c:pt>
                <c:pt idx="3227">
                  <c:v>41966.409722222219</c:v>
                </c:pt>
                <c:pt idx="3228">
                  <c:v>41966.416666666664</c:v>
                </c:pt>
                <c:pt idx="3229">
                  <c:v>41966.423611111109</c:v>
                </c:pt>
                <c:pt idx="3230">
                  <c:v>41966.430555555555</c:v>
                </c:pt>
                <c:pt idx="3231">
                  <c:v>41966.4375</c:v>
                </c:pt>
                <c:pt idx="3232">
                  <c:v>41966.444444444445</c:v>
                </c:pt>
                <c:pt idx="3233">
                  <c:v>41966.451388888891</c:v>
                </c:pt>
                <c:pt idx="3234">
                  <c:v>41966.458333333336</c:v>
                </c:pt>
                <c:pt idx="3235">
                  <c:v>41966.465277777781</c:v>
                </c:pt>
                <c:pt idx="3236">
                  <c:v>41966.472222222219</c:v>
                </c:pt>
                <c:pt idx="3237">
                  <c:v>41966.479166666664</c:v>
                </c:pt>
                <c:pt idx="3238">
                  <c:v>41966.486111111109</c:v>
                </c:pt>
                <c:pt idx="3239">
                  <c:v>41966.493055555555</c:v>
                </c:pt>
                <c:pt idx="3240">
                  <c:v>41966.5</c:v>
                </c:pt>
                <c:pt idx="3241">
                  <c:v>41966.506944444445</c:v>
                </c:pt>
                <c:pt idx="3242">
                  <c:v>41966.513888888891</c:v>
                </c:pt>
                <c:pt idx="3243">
                  <c:v>41966.520833333336</c:v>
                </c:pt>
                <c:pt idx="3244">
                  <c:v>41966.527777777781</c:v>
                </c:pt>
                <c:pt idx="3245">
                  <c:v>41966.534722222219</c:v>
                </c:pt>
                <c:pt idx="3246">
                  <c:v>41966.541666666664</c:v>
                </c:pt>
                <c:pt idx="3247">
                  <c:v>41966.548611111109</c:v>
                </c:pt>
                <c:pt idx="3248">
                  <c:v>41966.555555555555</c:v>
                </c:pt>
                <c:pt idx="3249">
                  <c:v>41966.5625</c:v>
                </c:pt>
                <c:pt idx="3250">
                  <c:v>41966.569444444445</c:v>
                </c:pt>
                <c:pt idx="3251">
                  <c:v>41966.576388888891</c:v>
                </c:pt>
                <c:pt idx="3252">
                  <c:v>41966.583333333336</c:v>
                </c:pt>
                <c:pt idx="3253">
                  <c:v>41966.590277777781</c:v>
                </c:pt>
                <c:pt idx="3254">
                  <c:v>41966.597222222219</c:v>
                </c:pt>
                <c:pt idx="3255">
                  <c:v>41966.604166666664</c:v>
                </c:pt>
                <c:pt idx="3256">
                  <c:v>41966.611111111109</c:v>
                </c:pt>
                <c:pt idx="3257">
                  <c:v>41966.618055555555</c:v>
                </c:pt>
                <c:pt idx="3258">
                  <c:v>41966.625</c:v>
                </c:pt>
                <c:pt idx="3259">
                  <c:v>41966.631944444445</c:v>
                </c:pt>
                <c:pt idx="3260">
                  <c:v>41966.638888888891</c:v>
                </c:pt>
                <c:pt idx="3261">
                  <c:v>41966.645833333336</c:v>
                </c:pt>
                <c:pt idx="3262">
                  <c:v>41966.652777777781</c:v>
                </c:pt>
                <c:pt idx="3263">
                  <c:v>41966.659722222219</c:v>
                </c:pt>
                <c:pt idx="3264">
                  <c:v>41966.666666666664</c:v>
                </c:pt>
                <c:pt idx="3265">
                  <c:v>41966.673611111109</c:v>
                </c:pt>
                <c:pt idx="3266">
                  <c:v>41966.680555555555</c:v>
                </c:pt>
                <c:pt idx="3267">
                  <c:v>41966.6875</c:v>
                </c:pt>
                <c:pt idx="3268">
                  <c:v>41966.694444444445</c:v>
                </c:pt>
                <c:pt idx="3269">
                  <c:v>41966.701388888891</c:v>
                </c:pt>
                <c:pt idx="3270">
                  <c:v>41966.708333333336</c:v>
                </c:pt>
                <c:pt idx="3271">
                  <c:v>41966.715277777781</c:v>
                </c:pt>
                <c:pt idx="3272">
                  <c:v>41966.722222222219</c:v>
                </c:pt>
                <c:pt idx="3273">
                  <c:v>41966.729166666664</c:v>
                </c:pt>
                <c:pt idx="3274">
                  <c:v>41966.736111111109</c:v>
                </c:pt>
                <c:pt idx="3275">
                  <c:v>41966.743055555555</c:v>
                </c:pt>
                <c:pt idx="3276">
                  <c:v>41966.75</c:v>
                </c:pt>
                <c:pt idx="3277">
                  <c:v>41966.756944444445</c:v>
                </c:pt>
                <c:pt idx="3278">
                  <c:v>41966.763888888891</c:v>
                </c:pt>
                <c:pt idx="3279">
                  <c:v>41966.770833333336</c:v>
                </c:pt>
                <c:pt idx="3280">
                  <c:v>41966.777777777781</c:v>
                </c:pt>
                <c:pt idx="3281">
                  <c:v>41966.784722222219</c:v>
                </c:pt>
                <c:pt idx="3282">
                  <c:v>41966.791666666664</c:v>
                </c:pt>
                <c:pt idx="3283">
                  <c:v>41966.798611111109</c:v>
                </c:pt>
                <c:pt idx="3284">
                  <c:v>41966.805555555555</c:v>
                </c:pt>
                <c:pt idx="3285">
                  <c:v>41966.8125</c:v>
                </c:pt>
                <c:pt idx="3286">
                  <c:v>41966.819444444445</c:v>
                </c:pt>
                <c:pt idx="3287">
                  <c:v>41966.826388888891</c:v>
                </c:pt>
                <c:pt idx="3288">
                  <c:v>41966.833333333336</c:v>
                </c:pt>
                <c:pt idx="3289">
                  <c:v>41966.840277777781</c:v>
                </c:pt>
                <c:pt idx="3290">
                  <c:v>41966.847222222219</c:v>
                </c:pt>
                <c:pt idx="3291">
                  <c:v>41966.854166666664</c:v>
                </c:pt>
                <c:pt idx="3292">
                  <c:v>41966.861111111109</c:v>
                </c:pt>
                <c:pt idx="3293">
                  <c:v>41966.868055555555</c:v>
                </c:pt>
                <c:pt idx="3294">
                  <c:v>41966.875</c:v>
                </c:pt>
                <c:pt idx="3295">
                  <c:v>41966.881944444445</c:v>
                </c:pt>
                <c:pt idx="3296">
                  <c:v>41966.888888888891</c:v>
                </c:pt>
                <c:pt idx="3297">
                  <c:v>41966.895833333336</c:v>
                </c:pt>
                <c:pt idx="3298">
                  <c:v>41966.902777777781</c:v>
                </c:pt>
                <c:pt idx="3299">
                  <c:v>41966.909722222219</c:v>
                </c:pt>
                <c:pt idx="3300">
                  <c:v>41966.916666666664</c:v>
                </c:pt>
                <c:pt idx="3301">
                  <c:v>41966.923611111109</c:v>
                </c:pt>
                <c:pt idx="3302">
                  <c:v>41966.930555555555</c:v>
                </c:pt>
                <c:pt idx="3303">
                  <c:v>41966.9375</c:v>
                </c:pt>
                <c:pt idx="3304">
                  <c:v>41966.944444444445</c:v>
                </c:pt>
                <c:pt idx="3305">
                  <c:v>41966.951388888891</c:v>
                </c:pt>
                <c:pt idx="3306">
                  <c:v>41966.958333333336</c:v>
                </c:pt>
                <c:pt idx="3307">
                  <c:v>41966.965277777781</c:v>
                </c:pt>
                <c:pt idx="3308">
                  <c:v>41966.972222222219</c:v>
                </c:pt>
                <c:pt idx="3309">
                  <c:v>41966.979166666664</c:v>
                </c:pt>
                <c:pt idx="3310">
                  <c:v>41966.986111111109</c:v>
                </c:pt>
                <c:pt idx="3311">
                  <c:v>41966.993055555555</c:v>
                </c:pt>
                <c:pt idx="3312">
                  <c:v>41967</c:v>
                </c:pt>
                <c:pt idx="3313">
                  <c:v>41967.006944444445</c:v>
                </c:pt>
                <c:pt idx="3314">
                  <c:v>41967.013888888891</c:v>
                </c:pt>
                <c:pt idx="3315">
                  <c:v>41967.020833333336</c:v>
                </c:pt>
                <c:pt idx="3316">
                  <c:v>41967.027777777781</c:v>
                </c:pt>
                <c:pt idx="3317">
                  <c:v>41967.034722222219</c:v>
                </c:pt>
                <c:pt idx="3318">
                  <c:v>41967.041666666664</c:v>
                </c:pt>
                <c:pt idx="3319">
                  <c:v>41967.048611111109</c:v>
                </c:pt>
                <c:pt idx="3320">
                  <c:v>41967.055555555555</c:v>
                </c:pt>
                <c:pt idx="3321">
                  <c:v>41967.0625</c:v>
                </c:pt>
                <c:pt idx="3322">
                  <c:v>41967.069444444445</c:v>
                </c:pt>
                <c:pt idx="3323">
                  <c:v>41967.076388888891</c:v>
                </c:pt>
                <c:pt idx="3324">
                  <c:v>41967.083333333336</c:v>
                </c:pt>
                <c:pt idx="3325">
                  <c:v>41967.090277777781</c:v>
                </c:pt>
                <c:pt idx="3326">
                  <c:v>41967.097222222219</c:v>
                </c:pt>
                <c:pt idx="3327">
                  <c:v>41967.104166666664</c:v>
                </c:pt>
                <c:pt idx="3328">
                  <c:v>41967.111111111109</c:v>
                </c:pt>
                <c:pt idx="3329">
                  <c:v>41967.118055555555</c:v>
                </c:pt>
                <c:pt idx="3330">
                  <c:v>41967.125</c:v>
                </c:pt>
                <c:pt idx="3331">
                  <c:v>41967.131944444445</c:v>
                </c:pt>
                <c:pt idx="3332">
                  <c:v>41967.138888888891</c:v>
                </c:pt>
                <c:pt idx="3333">
                  <c:v>41967.145833333336</c:v>
                </c:pt>
                <c:pt idx="3334">
                  <c:v>41967.152777777781</c:v>
                </c:pt>
                <c:pt idx="3335">
                  <c:v>41967.159722222219</c:v>
                </c:pt>
                <c:pt idx="3336">
                  <c:v>41967.166666666664</c:v>
                </c:pt>
                <c:pt idx="3337">
                  <c:v>41967.173611111109</c:v>
                </c:pt>
                <c:pt idx="3338">
                  <c:v>41967.180555555555</c:v>
                </c:pt>
                <c:pt idx="3339">
                  <c:v>41967.1875</c:v>
                </c:pt>
                <c:pt idx="3340">
                  <c:v>41967.194444444445</c:v>
                </c:pt>
                <c:pt idx="3341">
                  <c:v>41967.201388888891</c:v>
                </c:pt>
                <c:pt idx="3342">
                  <c:v>41967.208333333336</c:v>
                </c:pt>
                <c:pt idx="3343">
                  <c:v>41967.215277777781</c:v>
                </c:pt>
                <c:pt idx="3344">
                  <c:v>41967.222222222219</c:v>
                </c:pt>
                <c:pt idx="3345">
                  <c:v>41967.229166666664</c:v>
                </c:pt>
                <c:pt idx="3346">
                  <c:v>41967.236111111109</c:v>
                </c:pt>
                <c:pt idx="3347">
                  <c:v>41967.243055555555</c:v>
                </c:pt>
                <c:pt idx="3348">
                  <c:v>41967.25</c:v>
                </c:pt>
                <c:pt idx="3349">
                  <c:v>41967.256944444445</c:v>
                </c:pt>
                <c:pt idx="3350">
                  <c:v>41967.263888888891</c:v>
                </c:pt>
                <c:pt idx="3351">
                  <c:v>41967.270833333336</c:v>
                </c:pt>
                <c:pt idx="3352">
                  <c:v>41967.277777777781</c:v>
                </c:pt>
                <c:pt idx="3353">
                  <c:v>41967.284722222219</c:v>
                </c:pt>
                <c:pt idx="3354">
                  <c:v>41967.291666666664</c:v>
                </c:pt>
                <c:pt idx="3355">
                  <c:v>41967.298611111109</c:v>
                </c:pt>
                <c:pt idx="3356">
                  <c:v>41967.305555555555</c:v>
                </c:pt>
                <c:pt idx="3357">
                  <c:v>41967.3125</c:v>
                </c:pt>
                <c:pt idx="3358">
                  <c:v>41967.319444444445</c:v>
                </c:pt>
                <c:pt idx="3359">
                  <c:v>41967.326388888891</c:v>
                </c:pt>
                <c:pt idx="3360">
                  <c:v>41967.333333333336</c:v>
                </c:pt>
                <c:pt idx="3361">
                  <c:v>41967.340277777781</c:v>
                </c:pt>
                <c:pt idx="3362">
                  <c:v>41967.347222222219</c:v>
                </c:pt>
                <c:pt idx="3363">
                  <c:v>41967.354166666664</c:v>
                </c:pt>
                <c:pt idx="3364">
                  <c:v>41967.361111111109</c:v>
                </c:pt>
                <c:pt idx="3365">
                  <c:v>41967.368055555555</c:v>
                </c:pt>
                <c:pt idx="3366">
                  <c:v>41967.375</c:v>
                </c:pt>
                <c:pt idx="3367">
                  <c:v>41967.381944444445</c:v>
                </c:pt>
                <c:pt idx="3368">
                  <c:v>41967.388888888891</c:v>
                </c:pt>
                <c:pt idx="3369">
                  <c:v>41967.395833333336</c:v>
                </c:pt>
                <c:pt idx="3370">
                  <c:v>41967.402777777781</c:v>
                </c:pt>
                <c:pt idx="3371">
                  <c:v>41967.409722222219</c:v>
                </c:pt>
                <c:pt idx="3372">
                  <c:v>41967.416666666664</c:v>
                </c:pt>
                <c:pt idx="3373">
                  <c:v>41967.423611111109</c:v>
                </c:pt>
                <c:pt idx="3374">
                  <c:v>41967.430555555555</c:v>
                </c:pt>
                <c:pt idx="3375">
                  <c:v>41967.4375</c:v>
                </c:pt>
                <c:pt idx="3376">
                  <c:v>41967.444444444445</c:v>
                </c:pt>
                <c:pt idx="3377">
                  <c:v>41967.451388888891</c:v>
                </c:pt>
                <c:pt idx="3378">
                  <c:v>41967.458333333336</c:v>
                </c:pt>
                <c:pt idx="3379">
                  <c:v>41967.465277777781</c:v>
                </c:pt>
                <c:pt idx="3380">
                  <c:v>41967.472222222219</c:v>
                </c:pt>
                <c:pt idx="3381">
                  <c:v>41967.479166666664</c:v>
                </c:pt>
                <c:pt idx="3382">
                  <c:v>41967.486111111109</c:v>
                </c:pt>
                <c:pt idx="3383">
                  <c:v>41967.493055555555</c:v>
                </c:pt>
                <c:pt idx="3384">
                  <c:v>41967.5</c:v>
                </c:pt>
                <c:pt idx="3385">
                  <c:v>41967.506944444445</c:v>
                </c:pt>
                <c:pt idx="3386">
                  <c:v>41967.513888888891</c:v>
                </c:pt>
                <c:pt idx="3387">
                  <c:v>41967.520833333336</c:v>
                </c:pt>
                <c:pt idx="3388">
                  <c:v>41967.527777777781</c:v>
                </c:pt>
                <c:pt idx="3389">
                  <c:v>41967.534722222219</c:v>
                </c:pt>
                <c:pt idx="3390">
                  <c:v>41967.541666666664</c:v>
                </c:pt>
                <c:pt idx="3391">
                  <c:v>41967.548611111109</c:v>
                </c:pt>
                <c:pt idx="3392">
                  <c:v>41967.555555555555</c:v>
                </c:pt>
                <c:pt idx="3393">
                  <c:v>41967.5625</c:v>
                </c:pt>
                <c:pt idx="3394">
                  <c:v>41967.569444444445</c:v>
                </c:pt>
                <c:pt idx="3395">
                  <c:v>41967.576388888891</c:v>
                </c:pt>
                <c:pt idx="3396">
                  <c:v>41967.583333333336</c:v>
                </c:pt>
                <c:pt idx="3397">
                  <c:v>41967.590277777781</c:v>
                </c:pt>
                <c:pt idx="3398">
                  <c:v>41967.597222222219</c:v>
                </c:pt>
                <c:pt idx="3399">
                  <c:v>41967.604166666664</c:v>
                </c:pt>
                <c:pt idx="3400">
                  <c:v>41967.611111111109</c:v>
                </c:pt>
                <c:pt idx="3401">
                  <c:v>41967.618055555555</c:v>
                </c:pt>
                <c:pt idx="3402">
                  <c:v>41967.625</c:v>
                </c:pt>
                <c:pt idx="3403">
                  <c:v>41967.631944444445</c:v>
                </c:pt>
                <c:pt idx="3404">
                  <c:v>41967.638888888891</c:v>
                </c:pt>
                <c:pt idx="3405">
                  <c:v>41967.645833333336</c:v>
                </c:pt>
                <c:pt idx="3406">
                  <c:v>41967.652777777781</c:v>
                </c:pt>
                <c:pt idx="3407">
                  <c:v>41967.659722222219</c:v>
                </c:pt>
                <c:pt idx="3408">
                  <c:v>41967.666666666664</c:v>
                </c:pt>
                <c:pt idx="3409">
                  <c:v>41967.673611111109</c:v>
                </c:pt>
                <c:pt idx="3410">
                  <c:v>41967.680555555555</c:v>
                </c:pt>
                <c:pt idx="3411">
                  <c:v>41967.6875</c:v>
                </c:pt>
                <c:pt idx="3412">
                  <c:v>41967.694444444445</c:v>
                </c:pt>
                <c:pt idx="3413">
                  <c:v>41967.701388888891</c:v>
                </c:pt>
                <c:pt idx="3414">
                  <c:v>41967.708333333336</c:v>
                </c:pt>
                <c:pt idx="3415">
                  <c:v>41967.715277777781</c:v>
                </c:pt>
                <c:pt idx="3416">
                  <c:v>41967.722222222219</c:v>
                </c:pt>
                <c:pt idx="3417">
                  <c:v>41967.729166666664</c:v>
                </c:pt>
                <c:pt idx="3418">
                  <c:v>41967.736111111109</c:v>
                </c:pt>
                <c:pt idx="3419">
                  <c:v>41967.743055555555</c:v>
                </c:pt>
                <c:pt idx="3420">
                  <c:v>41967.75</c:v>
                </c:pt>
                <c:pt idx="3421">
                  <c:v>41967.756944444445</c:v>
                </c:pt>
                <c:pt idx="3422">
                  <c:v>41967.763888888891</c:v>
                </c:pt>
                <c:pt idx="3423">
                  <c:v>41967.770833333336</c:v>
                </c:pt>
                <c:pt idx="3424">
                  <c:v>41967.777777777781</c:v>
                </c:pt>
                <c:pt idx="3425">
                  <c:v>41967.784722222219</c:v>
                </c:pt>
                <c:pt idx="3426">
                  <c:v>41967.791666666664</c:v>
                </c:pt>
                <c:pt idx="3427">
                  <c:v>41967.798611111109</c:v>
                </c:pt>
                <c:pt idx="3428">
                  <c:v>41967.805555555555</c:v>
                </c:pt>
                <c:pt idx="3429">
                  <c:v>41967.8125</c:v>
                </c:pt>
                <c:pt idx="3430">
                  <c:v>41967.819444444445</c:v>
                </c:pt>
                <c:pt idx="3431">
                  <c:v>41967.826388888891</c:v>
                </c:pt>
                <c:pt idx="3432">
                  <c:v>41967.833333333336</c:v>
                </c:pt>
                <c:pt idx="3433">
                  <c:v>41967.840277777781</c:v>
                </c:pt>
                <c:pt idx="3434">
                  <c:v>41967.847222222219</c:v>
                </c:pt>
                <c:pt idx="3435">
                  <c:v>41967.854166666664</c:v>
                </c:pt>
                <c:pt idx="3436">
                  <c:v>41967.861111111109</c:v>
                </c:pt>
                <c:pt idx="3437">
                  <c:v>41967.868055555555</c:v>
                </c:pt>
                <c:pt idx="3438">
                  <c:v>41967.875</c:v>
                </c:pt>
                <c:pt idx="3439">
                  <c:v>41967.881944444445</c:v>
                </c:pt>
                <c:pt idx="3440">
                  <c:v>41967.888888888891</c:v>
                </c:pt>
                <c:pt idx="3441">
                  <c:v>41967.895833333336</c:v>
                </c:pt>
                <c:pt idx="3442">
                  <c:v>41967.902777777781</c:v>
                </c:pt>
                <c:pt idx="3443">
                  <c:v>41967.909722222219</c:v>
                </c:pt>
                <c:pt idx="3444">
                  <c:v>41967.916666666664</c:v>
                </c:pt>
                <c:pt idx="3445">
                  <c:v>41967.923611111109</c:v>
                </c:pt>
                <c:pt idx="3446">
                  <c:v>41967.930555555555</c:v>
                </c:pt>
                <c:pt idx="3447">
                  <c:v>41967.9375</c:v>
                </c:pt>
                <c:pt idx="3448">
                  <c:v>41967.944444444445</c:v>
                </c:pt>
                <c:pt idx="3449">
                  <c:v>41967.951388888891</c:v>
                </c:pt>
                <c:pt idx="3450">
                  <c:v>41967.958333333336</c:v>
                </c:pt>
                <c:pt idx="3451">
                  <c:v>41967.965277777781</c:v>
                </c:pt>
                <c:pt idx="3452">
                  <c:v>41967.972222222219</c:v>
                </c:pt>
                <c:pt idx="3453">
                  <c:v>41967.979166666664</c:v>
                </c:pt>
                <c:pt idx="3454">
                  <c:v>41967.986111111109</c:v>
                </c:pt>
                <c:pt idx="3455">
                  <c:v>41967.993055555555</c:v>
                </c:pt>
                <c:pt idx="3456">
                  <c:v>41968</c:v>
                </c:pt>
                <c:pt idx="3457">
                  <c:v>41968.006944444445</c:v>
                </c:pt>
                <c:pt idx="3458">
                  <c:v>41968.013888888891</c:v>
                </c:pt>
                <c:pt idx="3459">
                  <c:v>41968.020833333336</c:v>
                </c:pt>
                <c:pt idx="3460">
                  <c:v>41968.027777777781</c:v>
                </c:pt>
                <c:pt idx="3461">
                  <c:v>41968.034722222219</c:v>
                </c:pt>
                <c:pt idx="3462">
                  <c:v>41968.041666666664</c:v>
                </c:pt>
                <c:pt idx="3463">
                  <c:v>41968.048611111109</c:v>
                </c:pt>
                <c:pt idx="3464">
                  <c:v>41968.055555555555</c:v>
                </c:pt>
                <c:pt idx="3465">
                  <c:v>41968.0625</c:v>
                </c:pt>
                <c:pt idx="3466">
                  <c:v>41968.069444444445</c:v>
                </c:pt>
                <c:pt idx="3467">
                  <c:v>41968.076388888891</c:v>
                </c:pt>
                <c:pt idx="3468">
                  <c:v>41968.083333333336</c:v>
                </c:pt>
                <c:pt idx="3469">
                  <c:v>41968.090277777781</c:v>
                </c:pt>
                <c:pt idx="3470">
                  <c:v>41968.097222222219</c:v>
                </c:pt>
                <c:pt idx="3471">
                  <c:v>41968.104166666664</c:v>
                </c:pt>
                <c:pt idx="3472">
                  <c:v>41968.111111111109</c:v>
                </c:pt>
                <c:pt idx="3473">
                  <c:v>41968.118055555555</c:v>
                </c:pt>
                <c:pt idx="3474">
                  <c:v>41968.125</c:v>
                </c:pt>
                <c:pt idx="3475">
                  <c:v>41968.131944444445</c:v>
                </c:pt>
                <c:pt idx="3476">
                  <c:v>41968.138888888891</c:v>
                </c:pt>
                <c:pt idx="3477">
                  <c:v>41968.145833333336</c:v>
                </c:pt>
                <c:pt idx="3478">
                  <c:v>41968.152777777781</c:v>
                </c:pt>
                <c:pt idx="3479">
                  <c:v>41968.159722222219</c:v>
                </c:pt>
                <c:pt idx="3480">
                  <c:v>41968.166666666664</c:v>
                </c:pt>
                <c:pt idx="3481">
                  <c:v>41968.173611111109</c:v>
                </c:pt>
                <c:pt idx="3482">
                  <c:v>41968.180555555555</c:v>
                </c:pt>
                <c:pt idx="3483">
                  <c:v>41968.1875</c:v>
                </c:pt>
                <c:pt idx="3484">
                  <c:v>41968.194444444445</c:v>
                </c:pt>
                <c:pt idx="3485">
                  <c:v>41968.201388888891</c:v>
                </c:pt>
                <c:pt idx="3486">
                  <c:v>41968.208333333336</c:v>
                </c:pt>
                <c:pt idx="3487">
                  <c:v>41968.215277777781</c:v>
                </c:pt>
                <c:pt idx="3488">
                  <c:v>41968.222222222219</c:v>
                </c:pt>
                <c:pt idx="3489">
                  <c:v>41968.229166666664</c:v>
                </c:pt>
                <c:pt idx="3490">
                  <c:v>41968.236111111109</c:v>
                </c:pt>
                <c:pt idx="3491">
                  <c:v>41968.243055555555</c:v>
                </c:pt>
                <c:pt idx="3492">
                  <c:v>41968.25</c:v>
                </c:pt>
                <c:pt idx="3493">
                  <c:v>41968.256944444445</c:v>
                </c:pt>
                <c:pt idx="3494">
                  <c:v>41968.263888888891</c:v>
                </c:pt>
                <c:pt idx="3495">
                  <c:v>41968.270833333336</c:v>
                </c:pt>
                <c:pt idx="3496">
                  <c:v>41968.277777777781</c:v>
                </c:pt>
                <c:pt idx="3497">
                  <c:v>41968.284722222219</c:v>
                </c:pt>
                <c:pt idx="3498">
                  <c:v>41968.291666666664</c:v>
                </c:pt>
                <c:pt idx="3499">
                  <c:v>41968.298611111109</c:v>
                </c:pt>
                <c:pt idx="3500">
                  <c:v>41968.305555555555</c:v>
                </c:pt>
                <c:pt idx="3501">
                  <c:v>41968.3125</c:v>
                </c:pt>
                <c:pt idx="3502">
                  <c:v>41968.319444444445</c:v>
                </c:pt>
                <c:pt idx="3503">
                  <c:v>41968.326388888891</c:v>
                </c:pt>
                <c:pt idx="3504">
                  <c:v>41968.333333333336</c:v>
                </c:pt>
                <c:pt idx="3505">
                  <c:v>41968.340277777781</c:v>
                </c:pt>
                <c:pt idx="3506">
                  <c:v>41968.347222222219</c:v>
                </c:pt>
                <c:pt idx="3507">
                  <c:v>41968.354166666664</c:v>
                </c:pt>
                <c:pt idx="3508">
                  <c:v>41968.361111111109</c:v>
                </c:pt>
                <c:pt idx="3509">
                  <c:v>41968.368055555555</c:v>
                </c:pt>
                <c:pt idx="3510">
                  <c:v>41968.375</c:v>
                </c:pt>
                <c:pt idx="3511">
                  <c:v>41968.381944444445</c:v>
                </c:pt>
                <c:pt idx="3512">
                  <c:v>41968.388888888891</c:v>
                </c:pt>
                <c:pt idx="3513">
                  <c:v>41968.395833333336</c:v>
                </c:pt>
                <c:pt idx="3514">
                  <c:v>41968.402777777781</c:v>
                </c:pt>
                <c:pt idx="3515">
                  <c:v>41968.409722222219</c:v>
                </c:pt>
                <c:pt idx="3516">
                  <c:v>41968.416666666664</c:v>
                </c:pt>
                <c:pt idx="3517">
                  <c:v>41968.423611111109</c:v>
                </c:pt>
                <c:pt idx="3518">
                  <c:v>41968.430555555555</c:v>
                </c:pt>
                <c:pt idx="3519">
                  <c:v>41968.4375</c:v>
                </c:pt>
                <c:pt idx="3520">
                  <c:v>41968.444444444445</c:v>
                </c:pt>
                <c:pt idx="3521">
                  <c:v>41968.451388888891</c:v>
                </c:pt>
                <c:pt idx="3522">
                  <c:v>41968.458333333336</c:v>
                </c:pt>
                <c:pt idx="3523">
                  <c:v>41968.465277777781</c:v>
                </c:pt>
                <c:pt idx="3524">
                  <c:v>41968.472222222219</c:v>
                </c:pt>
                <c:pt idx="3525">
                  <c:v>41968.479166666664</c:v>
                </c:pt>
                <c:pt idx="3526">
                  <c:v>41968.486111111109</c:v>
                </c:pt>
                <c:pt idx="3527">
                  <c:v>41968.493055555555</c:v>
                </c:pt>
                <c:pt idx="3528">
                  <c:v>41968.5</c:v>
                </c:pt>
                <c:pt idx="3529">
                  <c:v>41968.506944444445</c:v>
                </c:pt>
                <c:pt idx="3530">
                  <c:v>41968.513888888891</c:v>
                </c:pt>
                <c:pt idx="3531">
                  <c:v>41968.520833333336</c:v>
                </c:pt>
                <c:pt idx="3532">
                  <c:v>41968.527777777781</c:v>
                </c:pt>
                <c:pt idx="3533">
                  <c:v>41968.534722222219</c:v>
                </c:pt>
                <c:pt idx="3534">
                  <c:v>41968.541666666664</c:v>
                </c:pt>
                <c:pt idx="3535">
                  <c:v>41968.548611111109</c:v>
                </c:pt>
                <c:pt idx="3536">
                  <c:v>41968.555555555555</c:v>
                </c:pt>
                <c:pt idx="3537">
                  <c:v>41968.5625</c:v>
                </c:pt>
                <c:pt idx="3538">
                  <c:v>41968.569444444445</c:v>
                </c:pt>
                <c:pt idx="3539">
                  <c:v>41968.576388888891</c:v>
                </c:pt>
                <c:pt idx="3540">
                  <c:v>41968.583333333336</c:v>
                </c:pt>
                <c:pt idx="3541">
                  <c:v>41968.590277777781</c:v>
                </c:pt>
                <c:pt idx="3542">
                  <c:v>41968.597222222219</c:v>
                </c:pt>
                <c:pt idx="3543">
                  <c:v>41968.604166666664</c:v>
                </c:pt>
                <c:pt idx="3544">
                  <c:v>41968.611111111109</c:v>
                </c:pt>
                <c:pt idx="3545">
                  <c:v>41968.618055555555</c:v>
                </c:pt>
                <c:pt idx="3546">
                  <c:v>41968.625</c:v>
                </c:pt>
                <c:pt idx="3547">
                  <c:v>41968.631944444445</c:v>
                </c:pt>
                <c:pt idx="3548">
                  <c:v>41968.638888888891</c:v>
                </c:pt>
                <c:pt idx="3549">
                  <c:v>41968.645833333336</c:v>
                </c:pt>
                <c:pt idx="3550">
                  <c:v>41968.652777777781</c:v>
                </c:pt>
                <c:pt idx="3551">
                  <c:v>41968.659722222219</c:v>
                </c:pt>
                <c:pt idx="3552">
                  <c:v>41968.666666666664</c:v>
                </c:pt>
                <c:pt idx="3553">
                  <c:v>41968.673611111109</c:v>
                </c:pt>
                <c:pt idx="3554">
                  <c:v>41968.680555555555</c:v>
                </c:pt>
                <c:pt idx="3555">
                  <c:v>41968.6875</c:v>
                </c:pt>
                <c:pt idx="3556">
                  <c:v>41968.694444444445</c:v>
                </c:pt>
                <c:pt idx="3557">
                  <c:v>41968.701388888891</c:v>
                </c:pt>
                <c:pt idx="3558">
                  <c:v>41968.708333333336</c:v>
                </c:pt>
                <c:pt idx="3559">
                  <c:v>41968.715277777781</c:v>
                </c:pt>
                <c:pt idx="3560">
                  <c:v>41968.722222222219</c:v>
                </c:pt>
                <c:pt idx="3561">
                  <c:v>41968.729166666664</c:v>
                </c:pt>
                <c:pt idx="3562">
                  <c:v>41968.736111111109</c:v>
                </c:pt>
                <c:pt idx="3563">
                  <c:v>41968.743055555555</c:v>
                </c:pt>
                <c:pt idx="3564">
                  <c:v>41968.75</c:v>
                </c:pt>
                <c:pt idx="3565">
                  <c:v>41968.756944444445</c:v>
                </c:pt>
                <c:pt idx="3566">
                  <c:v>41968.763888888891</c:v>
                </c:pt>
                <c:pt idx="3567">
                  <c:v>41968.770833333336</c:v>
                </c:pt>
                <c:pt idx="3568">
                  <c:v>41968.777777777781</c:v>
                </c:pt>
                <c:pt idx="3569">
                  <c:v>41968.784722222219</c:v>
                </c:pt>
                <c:pt idx="3570">
                  <c:v>41968.791666666664</c:v>
                </c:pt>
                <c:pt idx="3571">
                  <c:v>41968.798611111109</c:v>
                </c:pt>
                <c:pt idx="3572">
                  <c:v>41968.805555555555</c:v>
                </c:pt>
                <c:pt idx="3573">
                  <c:v>41968.8125</c:v>
                </c:pt>
                <c:pt idx="3574">
                  <c:v>41968.819444444445</c:v>
                </c:pt>
                <c:pt idx="3575">
                  <c:v>41968.826388888891</c:v>
                </c:pt>
                <c:pt idx="3576">
                  <c:v>41968.833333333336</c:v>
                </c:pt>
                <c:pt idx="3577">
                  <c:v>41968.840277777781</c:v>
                </c:pt>
                <c:pt idx="3578">
                  <c:v>41968.847222222219</c:v>
                </c:pt>
                <c:pt idx="3579">
                  <c:v>41968.854166666664</c:v>
                </c:pt>
                <c:pt idx="3580">
                  <c:v>41968.861111111109</c:v>
                </c:pt>
                <c:pt idx="3581">
                  <c:v>41968.868055555555</c:v>
                </c:pt>
                <c:pt idx="3582">
                  <c:v>41968.875</c:v>
                </c:pt>
                <c:pt idx="3583">
                  <c:v>41968.881944444445</c:v>
                </c:pt>
                <c:pt idx="3584">
                  <c:v>41968.888888888891</c:v>
                </c:pt>
                <c:pt idx="3585">
                  <c:v>41968.895833333336</c:v>
                </c:pt>
                <c:pt idx="3586">
                  <c:v>41968.902777777781</c:v>
                </c:pt>
                <c:pt idx="3587">
                  <c:v>41968.909722222219</c:v>
                </c:pt>
                <c:pt idx="3588">
                  <c:v>41968.916666666664</c:v>
                </c:pt>
                <c:pt idx="3589">
                  <c:v>41968.923611111109</c:v>
                </c:pt>
                <c:pt idx="3590">
                  <c:v>41968.930555555555</c:v>
                </c:pt>
                <c:pt idx="3591">
                  <c:v>41968.9375</c:v>
                </c:pt>
                <c:pt idx="3592">
                  <c:v>41968.944444444445</c:v>
                </c:pt>
                <c:pt idx="3593">
                  <c:v>41968.951388888891</c:v>
                </c:pt>
                <c:pt idx="3594">
                  <c:v>41968.958333333336</c:v>
                </c:pt>
                <c:pt idx="3595">
                  <c:v>41968.965277777781</c:v>
                </c:pt>
                <c:pt idx="3596">
                  <c:v>41968.972222222219</c:v>
                </c:pt>
                <c:pt idx="3597">
                  <c:v>41968.979166666664</c:v>
                </c:pt>
                <c:pt idx="3598">
                  <c:v>41968.986111111109</c:v>
                </c:pt>
                <c:pt idx="3599">
                  <c:v>41968.993055555555</c:v>
                </c:pt>
                <c:pt idx="3600">
                  <c:v>41969</c:v>
                </c:pt>
                <c:pt idx="3601">
                  <c:v>41969.006944444445</c:v>
                </c:pt>
                <c:pt idx="3602">
                  <c:v>41969.013888888891</c:v>
                </c:pt>
                <c:pt idx="3603">
                  <c:v>41969.020833333336</c:v>
                </c:pt>
                <c:pt idx="3604">
                  <c:v>41969.027777777781</c:v>
                </c:pt>
                <c:pt idx="3605">
                  <c:v>41969.034722222219</c:v>
                </c:pt>
                <c:pt idx="3606">
                  <c:v>41969.041666666664</c:v>
                </c:pt>
                <c:pt idx="3607">
                  <c:v>41969.048611111109</c:v>
                </c:pt>
                <c:pt idx="3608">
                  <c:v>41969.055555555555</c:v>
                </c:pt>
                <c:pt idx="3609">
                  <c:v>41969.0625</c:v>
                </c:pt>
                <c:pt idx="3610">
                  <c:v>41969.069444444445</c:v>
                </c:pt>
                <c:pt idx="3611">
                  <c:v>41969.076388888891</c:v>
                </c:pt>
                <c:pt idx="3612">
                  <c:v>41969.083333333336</c:v>
                </c:pt>
                <c:pt idx="3613">
                  <c:v>41969.090277777781</c:v>
                </c:pt>
                <c:pt idx="3614">
                  <c:v>41969.097222222219</c:v>
                </c:pt>
                <c:pt idx="3615">
                  <c:v>41969.104166666664</c:v>
                </c:pt>
                <c:pt idx="3616">
                  <c:v>41969.111111111109</c:v>
                </c:pt>
                <c:pt idx="3617">
                  <c:v>41969.118055555555</c:v>
                </c:pt>
                <c:pt idx="3618">
                  <c:v>41969.125</c:v>
                </c:pt>
                <c:pt idx="3619">
                  <c:v>41969.131944444445</c:v>
                </c:pt>
                <c:pt idx="3620">
                  <c:v>41969.138888888891</c:v>
                </c:pt>
                <c:pt idx="3621">
                  <c:v>41969.145833333336</c:v>
                </c:pt>
                <c:pt idx="3622">
                  <c:v>41969.152777777781</c:v>
                </c:pt>
                <c:pt idx="3623">
                  <c:v>41969.159722222219</c:v>
                </c:pt>
                <c:pt idx="3624">
                  <c:v>41969.166666666664</c:v>
                </c:pt>
                <c:pt idx="3625">
                  <c:v>41969.173611111109</c:v>
                </c:pt>
                <c:pt idx="3626">
                  <c:v>41969.180555555555</c:v>
                </c:pt>
                <c:pt idx="3627">
                  <c:v>41969.1875</c:v>
                </c:pt>
                <c:pt idx="3628">
                  <c:v>41969.194444444445</c:v>
                </c:pt>
                <c:pt idx="3629">
                  <c:v>41969.201388888891</c:v>
                </c:pt>
                <c:pt idx="3630">
                  <c:v>41969.208333333336</c:v>
                </c:pt>
                <c:pt idx="3631">
                  <c:v>41969.215277777781</c:v>
                </c:pt>
                <c:pt idx="3632">
                  <c:v>41969.222222222219</c:v>
                </c:pt>
                <c:pt idx="3633">
                  <c:v>41969.229166666664</c:v>
                </c:pt>
                <c:pt idx="3634">
                  <c:v>41969.236111111109</c:v>
                </c:pt>
                <c:pt idx="3635">
                  <c:v>41969.243055555555</c:v>
                </c:pt>
                <c:pt idx="3636">
                  <c:v>41969.25</c:v>
                </c:pt>
                <c:pt idx="3637">
                  <c:v>41969.256944444445</c:v>
                </c:pt>
                <c:pt idx="3638">
                  <c:v>41969.263888888891</c:v>
                </c:pt>
                <c:pt idx="3639">
                  <c:v>41969.270833333336</c:v>
                </c:pt>
                <c:pt idx="3640">
                  <c:v>41969.277777777781</c:v>
                </c:pt>
                <c:pt idx="3641">
                  <c:v>41969.284722222219</c:v>
                </c:pt>
                <c:pt idx="3642">
                  <c:v>41969.291666666664</c:v>
                </c:pt>
                <c:pt idx="3643">
                  <c:v>41969.298611111109</c:v>
                </c:pt>
                <c:pt idx="3644">
                  <c:v>41969.305555555555</c:v>
                </c:pt>
                <c:pt idx="3645">
                  <c:v>41969.3125</c:v>
                </c:pt>
                <c:pt idx="3646">
                  <c:v>41969.319444444445</c:v>
                </c:pt>
                <c:pt idx="3647">
                  <c:v>41969.326388888891</c:v>
                </c:pt>
                <c:pt idx="3648">
                  <c:v>41969.333333333336</c:v>
                </c:pt>
                <c:pt idx="3649">
                  <c:v>41969.340277777781</c:v>
                </c:pt>
                <c:pt idx="3650">
                  <c:v>41969.347222222219</c:v>
                </c:pt>
                <c:pt idx="3651">
                  <c:v>41969.354166666664</c:v>
                </c:pt>
                <c:pt idx="3652">
                  <c:v>41969.361111111109</c:v>
                </c:pt>
                <c:pt idx="3653">
                  <c:v>41969.368055555555</c:v>
                </c:pt>
                <c:pt idx="3654">
                  <c:v>41969.375</c:v>
                </c:pt>
                <c:pt idx="3655">
                  <c:v>41969.381944444445</c:v>
                </c:pt>
                <c:pt idx="3656">
                  <c:v>41969.388888888891</c:v>
                </c:pt>
                <c:pt idx="3657">
                  <c:v>41969.395833333336</c:v>
                </c:pt>
                <c:pt idx="3658">
                  <c:v>41969.402777777781</c:v>
                </c:pt>
                <c:pt idx="3659">
                  <c:v>41969.409722222219</c:v>
                </c:pt>
                <c:pt idx="3660">
                  <c:v>41969.416666666664</c:v>
                </c:pt>
                <c:pt idx="3661">
                  <c:v>41969.423611111109</c:v>
                </c:pt>
                <c:pt idx="3662">
                  <c:v>41969.430555555555</c:v>
                </c:pt>
                <c:pt idx="3663">
                  <c:v>41969.4375</c:v>
                </c:pt>
                <c:pt idx="3664">
                  <c:v>41969.444444444445</c:v>
                </c:pt>
                <c:pt idx="3665">
                  <c:v>41969.451388888891</c:v>
                </c:pt>
                <c:pt idx="3666">
                  <c:v>41969.458333333336</c:v>
                </c:pt>
                <c:pt idx="3667">
                  <c:v>41969.465277777781</c:v>
                </c:pt>
                <c:pt idx="3668">
                  <c:v>41969.472222222219</c:v>
                </c:pt>
                <c:pt idx="3669">
                  <c:v>41969.479166666664</c:v>
                </c:pt>
                <c:pt idx="3670">
                  <c:v>41969.486111111109</c:v>
                </c:pt>
                <c:pt idx="3671">
                  <c:v>41969.493055555555</c:v>
                </c:pt>
                <c:pt idx="3672">
                  <c:v>41969.5</c:v>
                </c:pt>
                <c:pt idx="3673">
                  <c:v>41969.506944444445</c:v>
                </c:pt>
                <c:pt idx="3674">
                  <c:v>41969.513888888891</c:v>
                </c:pt>
                <c:pt idx="3675">
                  <c:v>41969.520833333336</c:v>
                </c:pt>
                <c:pt idx="3676">
                  <c:v>41969.527777777781</c:v>
                </c:pt>
                <c:pt idx="3677">
                  <c:v>41969.534722222219</c:v>
                </c:pt>
                <c:pt idx="3678">
                  <c:v>41969.541666666664</c:v>
                </c:pt>
                <c:pt idx="3679">
                  <c:v>41969.548611111109</c:v>
                </c:pt>
                <c:pt idx="3680">
                  <c:v>41969.555555555555</c:v>
                </c:pt>
                <c:pt idx="3681">
                  <c:v>41969.5625</c:v>
                </c:pt>
                <c:pt idx="3682">
                  <c:v>41969.569444444445</c:v>
                </c:pt>
                <c:pt idx="3683">
                  <c:v>41969.576388888891</c:v>
                </c:pt>
                <c:pt idx="3684">
                  <c:v>41969.583333333336</c:v>
                </c:pt>
                <c:pt idx="3685">
                  <c:v>41969.590277777781</c:v>
                </c:pt>
                <c:pt idx="3686">
                  <c:v>41969.597222222219</c:v>
                </c:pt>
                <c:pt idx="3687">
                  <c:v>41969.604166666664</c:v>
                </c:pt>
                <c:pt idx="3688">
                  <c:v>41969.611111111109</c:v>
                </c:pt>
                <c:pt idx="3689">
                  <c:v>41969.618055555555</c:v>
                </c:pt>
                <c:pt idx="3690">
                  <c:v>41969.625</c:v>
                </c:pt>
                <c:pt idx="3691">
                  <c:v>41969.631944444445</c:v>
                </c:pt>
                <c:pt idx="3692">
                  <c:v>41969.638888888891</c:v>
                </c:pt>
                <c:pt idx="3693">
                  <c:v>41969.645833333336</c:v>
                </c:pt>
                <c:pt idx="3694">
                  <c:v>41969.652777777781</c:v>
                </c:pt>
                <c:pt idx="3695">
                  <c:v>41969.659722222219</c:v>
                </c:pt>
                <c:pt idx="3696">
                  <c:v>41969.666666666664</c:v>
                </c:pt>
                <c:pt idx="3697">
                  <c:v>41969.673611111109</c:v>
                </c:pt>
                <c:pt idx="3698">
                  <c:v>41969.680555555555</c:v>
                </c:pt>
                <c:pt idx="3699">
                  <c:v>41969.6875</c:v>
                </c:pt>
                <c:pt idx="3700">
                  <c:v>41969.694444444445</c:v>
                </c:pt>
                <c:pt idx="3701">
                  <c:v>41969.701388888891</c:v>
                </c:pt>
                <c:pt idx="3702">
                  <c:v>41969.708333333336</c:v>
                </c:pt>
                <c:pt idx="3703">
                  <c:v>41969.715277777781</c:v>
                </c:pt>
                <c:pt idx="3704">
                  <c:v>41969.722222222219</c:v>
                </c:pt>
                <c:pt idx="3705">
                  <c:v>41969.729166666664</c:v>
                </c:pt>
                <c:pt idx="3706">
                  <c:v>41969.736111111109</c:v>
                </c:pt>
                <c:pt idx="3707">
                  <c:v>41969.743055555555</c:v>
                </c:pt>
                <c:pt idx="3708">
                  <c:v>41969.75</c:v>
                </c:pt>
                <c:pt idx="3709">
                  <c:v>41969.756944444445</c:v>
                </c:pt>
                <c:pt idx="3710">
                  <c:v>41969.763888888891</c:v>
                </c:pt>
                <c:pt idx="3711">
                  <c:v>41969.770833333336</c:v>
                </c:pt>
                <c:pt idx="3712">
                  <c:v>41969.777777777781</c:v>
                </c:pt>
                <c:pt idx="3713">
                  <c:v>41969.784722222219</c:v>
                </c:pt>
                <c:pt idx="3714">
                  <c:v>41969.791666666664</c:v>
                </c:pt>
                <c:pt idx="3715">
                  <c:v>41969.798611111109</c:v>
                </c:pt>
                <c:pt idx="3716">
                  <c:v>41969.805555555555</c:v>
                </c:pt>
                <c:pt idx="3717">
                  <c:v>41969.8125</c:v>
                </c:pt>
                <c:pt idx="3718">
                  <c:v>41969.819444444445</c:v>
                </c:pt>
                <c:pt idx="3719">
                  <c:v>41969.826388888891</c:v>
                </c:pt>
                <c:pt idx="3720">
                  <c:v>41969.833333333336</c:v>
                </c:pt>
                <c:pt idx="3721">
                  <c:v>41969.840277777781</c:v>
                </c:pt>
                <c:pt idx="3722">
                  <c:v>41969.847222222219</c:v>
                </c:pt>
                <c:pt idx="3723">
                  <c:v>41969.854166666664</c:v>
                </c:pt>
                <c:pt idx="3724">
                  <c:v>41969.861111111109</c:v>
                </c:pt>
                <c:pt idx="3725">
                  <c:v>41969.868055555555</c:v>
                </c:pt>
                <c:pt idx="3726">
                  <c:v>41969.875</c:v>
                </c:pt>
                <c:pt idx="3727">
                  <c:v>41969.881944444445</c:v>
                </c:pt>
                <c:pt idx="3728">
                  <c:v>41969.888888888891</c:v>
                </c:pt>
                <c:pt idx="3729">
                  <c:v>41969.895833333336</c:v>
                </c:pt>
                <c:pt idx="3730">
                  <c:v>41969.902777777781</c:v>
                </c:pt>
                <c:pt idx="3731">
                  <c:v>41969.909722222219</c:v>
                </c:pt>
                <c:pt idx="3732">
                  <c:v>41969.916666666664</c:v>
                </c:pt>
                <c:pt idx="3733">
                  <c:v>41969.923611111109</c:v>
                </c:pt>
                <c:pt idx="3734">
                  <c:v>41969.930555555555</c:v>
                </c:pt>
                <c:pt idx="3735">
                  <c:v>41969.9375</c:v>
                </c:pt>
                <c:pt idx="3736">
                  <c:v>41969.944444444445</c:v>
                </c:pt>
                <c:pt idx="3737">
                  <c:v>41969.951388888891</c:v>
                </c:pt>
                <c:pt idx="3738">
                  <c:v>41969.958333333336</c:v>
                </c:pt>
                <c:pt idx="3739">
                  <c:v>41969.965277777781</c:v>
                </c:pt>
                <c:pt idx="3740">
                  <c:v>41969.972222222219</c:v>
                </c:pt>
                <c:pt idx="3741">
                  <c:v>41969.979166666664</c:v>
                </c:pt>
                <c:pt idx="3742">
                  <c:v>41969.986111111109</c:v>
                </c:pt>
                <c:pt idx="3743">
                  <c:v>41969.993055555555</c:v>
                </c:pt>
                <c:pt idx="3744">
                  <c:v>41970</c:v>
                </c:pt>
                <c:pt idx="3745">
                  <c:v>41970.006944444445</c:v>
                </c:pt>
                <c:pt idx="3746">
                  <c:v>41970.013888888891</c:v>
                </c:pt>
                <c:pt idx="3747">
                  <c:v>41970.020833333336</c:v>
                </c:pt>
                <c:pt idx="3748">
                  <c:v>41970.027777777781</c:v>
                </c:pt>
                <c:pt idx="3749">
                  <c:v>41970.034722222219</c:v>
                </c:pt>
                <c:pt idx="3750">
                  <c:v>41970.041666666664</c:v>
                </c:pt>
                <c:pt idx="3751">
                  <c:v>41970.048611111109</c:v>
                </c:pt>
                <c:pt idx="3752">
                  <c:v>41970.055555555555</c:v>
                </c:pt>
                <c:pt idx="3753">
                  <c:v>41970.0625</c:v>
                </c:pt>
                <c:pt idx="3754">
                  <c:v>41970.069444444445</c:v>
                </c:pt>
                <c:pt idx="3755">
                  <c:v>41970.076388888891</c:v>
                </c:pt>
                <c:pt idx="3756">
                  <c:v>41970.083333333336</c:v>
                </c:pt>
                <c:pt idx="3757">
                  <c:v>41970.090277777781</c:v>
                </c:pt>
                <c:pt idx="3758">
                  <c:v>41970.097222222219</c:v>
                </c:pt>
                <c:pt idx="3759">
                  <c:v>41970.104166666664</c:v>
                </c:pt>
                <c:pt idx="3760">
                  <c:v>41970.111111111109</c:v>
                </c:pt>
                <c:pt idx="3761">
                  <c:v>41970.118055555555</c:v>
                </c:pt>
                <c:pt idx="3762">
                  <c:v>41970.125</c:v>
                </c:pt>
                <c:pt idx="3763">
                  <c:v>41970.131944444445</c:v>
                </c:pt>
                <c:pt idx="3764">
                  <c:v>41970.138888888891</c:v>
                </c:pt>
                <c:pt idx="3765">
                  <c:v>41970.145833333336</c:v>
                </c:pt>
                <c:pt idx="3766">
                  <c:v>41970.152777777781</c:v>
                </c:pt>
                <c:pt idx="3767">
                  <c:v>41970.159722222219</c:v>
                </c:pt>
                <c:pt idx="3768">
                  <c:v>41970.166666666664</c:v>
                </c:pt>
                <c:pt idx="3769">
                  <c:v>41970.173611111109</c:v>
                </c:pt>
                <c:pt idx="3770">
                  <c:v>41970.180555555555</c:v>
                </c:pt>
                <c:pt idx="3771">
                  <c:v>41970.1875</c:v>
                </c:pt>
                <c:pt idx="3772">
                  <c:v>41970.194444444445</c:v>
                </c:pt>
                <c:pt idx="3773">
                  <c:v>41970.201388888891</c:v>
                </c:pt>
                <c:pt idx="3774">
                  <c:v>41970.208333333336</c:v>
                </c:pt>
                <c:pt idx="3775">
                  <c:v>41970.215277777781</c:v>
                </c:pt>
                <c:pt idx="3776">
                  <c:v>41970.222222222219</c:v>
                </c:pt>
                <c:pt idx="3777">
                  <c:v>41970.229166666664</c:v>
                </c:pt>
                <c:pt idx="3778">
                  <c:v>41970.236111111109</c:v>
                </c:pt>
                <c:pt idx="3779">
                  <c:v>41970.243055555555</c:v>
                </c:pt>
                <c:pt idx="3780">
                  <c:v>41970.25</c:v>
                </c:pt>
                <c:pt idx="3781">
                  <c:v>41970.256944444445</c:v>
                </c:pt>
                <c:pt idx="3782">
                  <c:v>41970.263888888891</c:v>
                </c:pt>
                <c:pt idx="3783">
                  <c:v>41970.270833333336</c:v>
                </c:pt>
                <c:pt idx="3784">
                  <c:v>41970.277777777781</c:v>
                </c:pt>
                <c:pt idx="3785">
                  <c:v>41970.284722222219</c:v>
                </c:pt>
                <c:pt idx="3786">
                  <c:v>41970.291666666664</c:v>
                </c:pt>
                <c:pt idx="3787">
                  <c:v>41970.298611111109</c:v>
                </c:pt>
                <c:pt idx="3788">
                  <c:v>41970.305555555555</c:v>
                </c:pt>
                <c:pt idx="3789">
                  <c:v>41970.3125</c:v>
                </c:pt>
                <c:pt idx="3790">
                  <c:v>41970.319444444445</c:v>
                </c:pt>
                <c:pt idx="3791">
                  <c:v>41970.326388888891</c:v>
                </c:pt>
                <c:pt idx="3792">
                  <c:v>41970.333333333336</c:v>
                </c:pt>
                <c:pt idx="3793">
                  <c:v>41970.340277777781</c:v>
                </c:pt>
                <c:pt idx="3794">
                  <c:v>41970.347222222219</c:v>
                </c:pt>
                <c:pt idx="3795">
                  <c:v>41970.354166666664</c:v>
                </c:pt>
                <c:pt idx="3796">
                  <c:v>41970.361111111109</c:v>
                </c:pt>
                <c:pt idx="3797">
                  <c:v>41970.368055555555</c:v>
                </c:pt>
                <c:pt idx="3798">
                  <c:v>41970.375</c:v>
                </c:pt>
                <c:pt idx="3799">
                  <c:v>41970.381944444445</c:v>
                </c:pt>
                <c:pt idx="3800">
                  <c:v>41970.388888888891</c:v>
                </c:pt>
                <c:pt idx="3801">
                  <c:v>41970.395833333336</c:v>
                </c:pt>
                <c:pt idx="3802">
                  <c:v>41970.402777777781</c:v>
                </c:pt>
                <c:pt idx="3803">
                  <c:v>41970.409722222219</c:v>
                </c:pt>
                <c:pt idx="3804">
                  <c:v>41970.416666666664</c:v>
                </c:pt>
                <c:pt idx="3805">
                  <c:v>41970.423611111109</c:v>
                </c:pt>
                <c:pt idx="3806">
                  <c:v>41970.430555555555</c:v>
                </c:pt>
                <c:pt idx="3807">
                  <c:v>41970.4375</c:v>
                </c:pt>
                <c:pt idx="3808">
                  <c:v>41970.444444444445</c:v>
                </c:pt>
                <c:pt idx="3809">
                  <c:v>41970.451388888891</c:v>
                </c:pt>
                <c:pt idx="3810">
                  <c:v>41970.458333333336</c:v>
                </c:pt>
                <c:pt idx="3811">
                  <c:v>41970.465277777781</c:v>
                </c:pt>
                <c:pt idx="3812">
                  <c:v>41970.472222222219</c:v>
                </c:pt>
                <c:pt idx="3813">
                  <c:v>41970.479166666664</c:v>
                </c:pt>
                <c:pt idx="3814">
                  <c:v>41970.486111111109</c:v>
                </c:pt>
                <c:pt idx="3815">
                  <c:v>41970.493055555555</c:v>
                </c:pt>
                <c:pt idx="3816">
                  <c:v>41970.5</c:v>
                </c:pt>
                <c:pt idx="3817">
                  <c:v>41970.506944444445</c:v>
                </c:pt>
                <c:pt idx="3818">
                  <c:v>41970.513888888891</c:v>
                </c:pt>
                <c:pt idx="3819">
                  <c:v>41970.520833333336</c:v>
                </c:pt>
                <c:pt idx="3820">
                  <c:v>41970.527777777781</c:v>
                </c:pt>
                <c:pt idx="3821">
                  <c:v>41970.534722222219</c:v>
                </c:pt>
                <c:pt idx="3822">
                  <c:v>41970.541666666664</c:v>
                </c:pt>
                <c:pt idx="3823">
                  <c:v>41970.548611111109</c:v>
                </c:pt>
                <c:pt idx="3824">
                  <c:v>41970.555555555555</c:v>
                </c:pt>
                <c:pt idx="3825">
                  <c:v>41970.5625</c:v>
                </c:pt>
                <c:pt idx="3826">
                  <c:v>41970.569444444445</c:v>
                </c:pt>
                <c:pt idx="3827">
                  <c:v>41970.576388888891</c:v>
                </c:pt>
                <c:pt idx="3828">
                  <c:v>41970.583333333336</c:v>
                </c:pt>
                <c:pt idx="3829">
                  <c:v>41970.590277777781</c:v>
                </c:pt>
                <c:pt idx="3830">
                  <c:v>41970.597222222219</c:v>
                </c:pt>
                <c:pt idx="3831">
                  <c:v>41970.604166666664</c:v>
                </c:pt>
                <c:pt idx="3832">
                  <c:v>41970.611111111109</c:v>
                </c:pt>
                <c:pt idx="3833">
                  <c:v>41970.618055555555</c:v>
                </c:pt>
                <c:pt idx="3834">
                  <c:v>41970.625</c:v>
                </c:pt>
                <c:pt idx="3835">
                  <c:v>41970.631944444445</c:v>
                </c:pt>
                <c:pt idx="3836">
                  <c:v>41970.638888888891</c:v>
                </c:pt>
                <c:pt idx="3837">
                  <c:v>41970.645833333336</c:v>
                </c:pt>
                <c:pt idx="3838">
                  <c:v>41970.652777777781</c:v>
                </c:pt>
                <c:pt idx="3839">
                  <c:v>41970.659722222219</c:v>
                </c:pt>
                <c:pt idx="3840">
                  <c:v>41970.666666666664</c:v>
                </c:pt>
                <c:pt idx="3841">
                  <c:v>41970.673611111109</c:v>
                </c:pt>
                <c:pt idx="3842">
                  <c:v>41970.680555555555</c:v>
                </c:pt>
                <c:pt idx="3843">
                  <c:v>41970.6875</c:v>
                </c:pt>
                <c:pt idx="3844">
                  <c:v>41970.694444444445</c:v>
                </c:pt>
                <c:pt idx="3845">
                  <c:v>41970.701388888891</c:v>
                </c:pt>
                <c:pt idx="3846">
                  <c:v>41970.708333333336</c:v>
                </c:pt>
                <c:pt idx="3847">
                  <c:v>41970.715277777781</c:v>
                </c:pt>
                <c:pt idx="3848">
                  <c:v>41970.722222222219</c:v>
                </c:pt>
                <c:pt idx="3849">
                  <c:v>41970.729166666664</c:v>
                </c:pt>
                <c:pt idx="3850">
                  <c:v>41970.736111111109</c:v>
                </c:pt>
                <c:pt idx="3851">
                  <c:v>41970.743055555555</c:v>
                </c:pt>
                <c:pt idx="3852">
                  <c:v>41970.75</c:v>
                </c:pt>
                <c:pt idx="3853">
                  <c:v>41970.756944444445</c:v>
                </c:pt>
                <c:pt idx="3854">
                  <c:v>41970.763888888891</c:v>
                </c:pt>
                <c:pt idx="3855">
                  <c:v>41970.770833333336</c:v>
                </c:pt>
                <c:pt idx="3856">
                  <c:v>41970.777777777781</c:v>
                </c:pt>
                <c:pt idx="3857">
                  <c:v>41970.784722222219</c:v>
                </c:pt>
                <c:pt idx="3858">
                  <c:v>41970.791666666664</c:v>
                </c:pt>
                <c:pt idx="3859">
                  <c:v>41970.798611111109</c:v>
                </c:pt>
                <c:pt idx="3860">
                  <c:v>41970.805555555555</c:v>
                </c:pt>
                <c:pt idx="3861">
                  <c:v>41970.8125</c:v>
                </c:pt>
                <c:pt idx="3862">
                  <c:v>41970.819444444445</c:v>
                </c:pt>
                <c:pt idx="3863">
                  <c:v>41970.826388888891</c:v>
                </c:pt>
                <c:pt idx="3864">
                  <c:v>41970.833333333336</c:v>
                </c:pt>
                <c:pt idx="3865">
                  <c:v>41970.840277777781</c:v>
                </c:pt>
                <c:pt idx="3866">
                  <c:v>41970.847222222219</c:v>
                </c:pt>
                <c:pt idx="3867">
                  <c:v>41970.854166666664</c:v>
                </c:pt>
                <c:pt idx="3868">
                  <c:v>41970.861111111109</c:v>
                </c:pt>
                <c:pt idx="3869">
                  <c:v>41970.868055555555</c:v>
                </c:pt>
                <c:pt idx="3870">
                  <c:v>41970.875</c:v>
                </c:pt>
                <c:pt idx="3871">
                  <c:v>41970.881944444445</c:v>
                </c:pt>
                <c:pt idx="3872">
                  <c:v>41970.888888888891</c:v>
                </c:pt>
                <c:pt idx="3873">
                  <c:v>41970.895833333336</c:v>
                </c:pt>
                <c:pt idx="3874">
                  <c:v>41970.902777777781</c:v>
                </c:pt>
                <c:pt idx="3875">
                  <c:v>41970.909722222219</c:v>
                </c:pt>
                <c:pt idx="3876">
                  <c:v>41970.916666666664</c:v>
                </c:pt>
                <c:pt idx="3877">
                  <c:v>41970.923611111109</c:v>
                </c:pt>
                <c:pt idx="3878">
                  <c:v>41970.930555555555</c:v>
                </c:pt>
                <c:pt idx="3879">
                  <c:v>41970.9375</c:v>
                </c:pt>
                <c:pt idx="3880">
                  <c:v>41970.944444444445</c:v>
                </c:pt>
                <c:pt idx="3881">
                  <c:v>41970.951388888891</c:v>
                </c:pt>
                <c:pt idx="3882">
                  <c:v>41970.958333333336</c:v>
                </c:pt>
                <c:pt idx="3883">
                  <c:v>41970.965277777781</c:v>
                </c:pt>
                <c:pt idx="3884">
                  <c:v>41970.972222222219</c:v>
                </c:pt>
                <c:pt idx="3885">
                  <c:v>41970.979166666664</c:v>
                </c:pt>
                <c:pt idx="3886">
                  <c:v>41970.986111111109</c:v>
                </c:pt>
                <c:pt idx="3887">
                  <c:v>41970.993055555555</c:v>
                </c:pt>
                <c:pt idx="3888">
                  <c:v>41971</c:v>
                </c:pt>
                <c:pt idx="3889">
                  <c:v>41971.006944444445</c:v>
                </c:pt>
                <c:pt idx="3890">
                  <c:v>41971.013888888891</c:v>
                </c:pt>
                <c:pt idx="3891">
                  <c:v>41971.020833333336</c:v>
                </c:pt>
                <c:pt idx="3892">
                  <c:v>41971.027777777781</c:v>
                </c:pt>
                <c:pt idx="3893">
                  <c:v>41971.034722222219</c:v>
                </c:pt>
                <c:pt idx="3894">
                  <c:v>41971.041666666664</c:v>
                </c:pt>
                <c:pt idx="3895">
                  <c:v>41971.048611111109</c:v>
                </c:pt>
                <c:pt idx="3896">
                  <c:v>41971.055555555555</c:v>
                </c:pt>
                <c:pt idx="3897">
                  <c:v>41971.0625</c:v>
                </c:pt>
                <c:pt idx="3898">
                  <c:v>41971.069444444445</c:v>
                </c:pt>
                <c:pt idx="3899">
                  <c:v>41971.076388888891</c:v>
                </c:pt>
                <c:pt idx="3900">
                  <c:v>41971.083333333336</c:v>
                </c:pt>
                <c:pt idx="3901">
                  <c:v>41971.090277777781</c:v>
                </c:pt>
                <c:pt idx="3902">
                  <c:v>41971.097222222219</c:v>
                </c:pt>
                <c:pt idx="3903">
                  <c:v>41971.104166666664</c:v>
                </c:pt>
                <c:pt idx="3904">
                  <c:v>41971.111111111109</c:v>
                </c:pt>
                <c:pt idx="3905">
                  <c:v>41971.118055555555</c:v>
                </c:pt>
                <c:pt idx="3906">
                  <c:v>41971.125</c:v>
                </c:pt>
                <c:pt idx="3907">
                  <c:v>41971.131944444445</c:v>
                </c:pt>
                <c:pt idx="3908">
                  <c:v>41971.138888888891</c:v>
                </c:pt>
                <c:pt idx="3909">
                  <c:v>41971.145833333336</c:v>
                </c:pt>
                <c:pt idx="3910">
                  <c:v>41971.152777777781</c:v>
                </c:pt>
                <c:pt idx="3911">
                  <c:v>41971.159722222219</c:v>
                </c:pt>
                <c:pt idx="3912">
                  <c:v>41971.166666666664</c:v>
                </c:pt>
                <c:pt idx="3913">
                  <c:v>41971.173611111109</c:v>
                </c:pt>
                <c:pt idx="3914">
                  <c:v>41971.180555555555</c:v>
                </c:pt>
                <c:pt idx="3915">
                  <c:v>41971.1875</c:v>
                </c:pt>
                <c:pt idx="3916">
                  <c:v>41971.194444444445</c:v>
                </c:pt>
                <c:pt idx="3917">
                  <c:v>41971.201388888891</c:v>
                </c:pt>
                <c:pt idx="3918">
                  <c:v>41971.208333333336</c:v>
                </c:pt>
                <c:pt idx="3919">
                  <c:v>41971.215277777781</c:v>
                </c:pt>
                <c:pt idx="3920">
                  <c:v>41971.222222222219</c:v>
                </c:pt>
                <c:pt idx="3921">
                  <c:v>41971.229166666664</c:v>
                </c:pt>
                <c:pt idx="3922">
                  <c:v>41971.236111111109</c:v>
                </c:pt>
                <c:pt idx="3923">
                  <c:v>41971.243055555555</c:v>
                </c:pt>
                <c:pt idx="3924">
                  <c:v>41971.25</c:v>
                </c:pt>
                <c:pt idx="3925">
                  <c:v>41971.256944444445</c:v>
                </c:pt>
                <c:pt idx="3926">
                  <c:v>41971.263888888891</c:v>
                </c:pt>
                <c:pt idx="3927">
                  <c:v>41971.270833333336</c:v>
                </c:pt>
                <c:pt idx="3928">
                  <c:v>41971.277777777781</c:v>
                </c:pt>
                <c:pt idx="3929">
                  <c:v>41971.284722222219</c:v>
                </c:pt>
                <c:pt idx="3930">
                  <c:v>41971.291666666664</c:v>
                </c:pt>
                <c:pt idx="3931">
                  <c:v>41971.298611111109</c:v>
                </c:pt>
                <c:pt idx="3932">
                  <c:v>41971.305555555555</c:v>
                </c:pt>
                <c:pt idx="3933">
                  <c:v>41971.3125</c:v>
                </c:pt>
                <c:pt idx="3934">
                  <c:v>41971.319444444445</c:v>
                </c:pt>
                <c:pt idx="3935">
                  <c:v>41971.326388888891</c:v>
                </c:pt>
                <c:pt idx="3936">
                  <c:v>41971.333333333336</c:v>
                </c:pt>
                <c:pt idx="3937">
                  <c:v>41971.340277777781</c:v>
                </c:pt>
                <c:pt idx="3938">
                  <c:v>41971.347222222219</c:v>
                </c:pt>
                <c:pt idx="3939">
                  <c:v>41971.354166666664</c:v>
                </c:pt>
                <c:pt idx="3940">
                  <c:v>41971.361111111109</c:v>
                </c:pt>
                <c:pt idx="3941">
                  <c:v>41971.368055555555</c:v>
                </c:pt>
                <c:pt idx="3942">
                  <c:v>41971.375</c:v>
                </c:pt>
                <c:pt idx="3943">
                  <c:v>41971.381944444445</c:v>
                </c:pt>
                <c:pt idx="3944">
                  <c:v>41971.388888888891</c:v>
                </c:pt>
                <c:pt idx="3945">
                  <c:v>41971.395833333336</c:v>
                </c:pt>
                <c:pt idx="3946">
                  <c:v>41971.402777777781</c:v>
                </c:pt>
                <c:pt idx="3947">
                  <c:v>41971.409722222219</c:v>
                </c:pt>
                <c:pt idx="3948">
                  <c:v>41971.416666666664</c:v>
                </c:pt>
                <c:pt idx="3949">
                  <c:v>41971.423611111109</c:v>
                </c:pt>
                <c:pt idx="3950">
                  <c:v>41971.430555555555</c:v>
                </c:pt>
                <c:pt idx="3951">
                  <c:v>41971.4375</c:v>
                </c:pt>
                <c:pt idx="3952">
                  <c:v>41971.444444444445</c:v>
                </c:pt>
                <c:pt idx="3953">
                  <c:v>41971.451388888891</c:v>
                </c:pt>
                <c:pt idx="3954">
                  <c:v>41971.458333333336</c:v>
                </c:pt>
                <c:pt idx="3955">
                  <c:v>41971.465277777781</c:v>
                </c:pt>
                <c:pt idx="3956">
                  <c:v>41971.472222222219</c:v>
                </c:pt>
                <c:pt idx="3957">
                  <c:v>41971.479166666664</c:v>
                </c:pt>
                <c:pt idx="3958">
                  <c:v>41971.486111111109</c:v>
                </c:pt>
                <c:pt idx="3959">
                  <c:v>41971.493055555555</c:v>
                </c:pt>
                <c:pt idx="3960">
                  <c:v>41971.5</c:v>
                </c:pt>
                <c:pt idx="3961">
                  <c:v>41971.506944444445</c:v>
                </c:pt>
                <c:pt idx="3962">
                  <c:v>41971.513888888891</c:v>
                </c:pt>
                <c:pt idx="3963">
                  <c:v>41971.520833333336</c:v>
                </c:pt>
                <c:pt idx="3964">
                  <c:v>41971.527777777781</c:v>
                </c:pt>
                <c:pt idx="3965">
                  <c:v>41971.534722222219</c:v>
                </c:pt>
                <c:pt idx="3966">
                  <c:v>41971.541666666664</c:v>
                </c:pt>
                <c:pt idx="3967">
                  <c:v>41971.548611111109</c:v>
                </c:pt>
                <c:pt idx="3968">
                  <c:v>41971.555555555555</c:v>
                </c:pt>
                <c:pt idx="3969">
                  <c:v>41971.5625</c:v>
                </c:pt>
                <c:pt idx="3970">
                  <c:v>41971.569444444445</c:v>
                </c:pt>
                <c:pt idx="3971">
                  <c:v>41971.576388888891</c:v>
                </c:pt>
                <c:pt idx="3972">
                  <c:v>41971.583333333336</c:v>
                </c:pt>
                <c:pt idx="3973">
                  <c:v>41971.590277777781</c:v>
                </c:pt>
                <c:pt idx="3974">
                  <c:v>41971.597222222219</c:v>
                </c:pt>
                <c:pt idx="3975">
                  <c:v>41971.604166666664</c:v>
                </c:pt>
                <c:pt idx="3976">
                  <c:v>41971.611111111109</c:v>
                </c:pt>
                <c:pt idx="3977">
                  <c:v>41971.618055555555</c:v>
                </c:pt>
                <c:pt idx="3978">
                  <c:v>41971.625</c:v>
                </c:pt>
                <c:pt idx="3979">
                  <c:v>41971.631944444445</c:v>
                </c:pt>
                <c:pt idx="3980">
                  <c:v>41971.638888888891</c:v>
                </c:pt>
                <c:pt idx="3981">
                  <c:v>41971.645833333336</c:v>
                </c:pt>
                <c:pt idx="3982">
                  <c:v>41971.652777777781</c:v>
                </c:pt>
                <c:pt idx="3983">
                  <c:v>41971.659722222219</c:v>
                </c:pt>
                <c:pt idx="3984">
                  <c:v>41971.666666666664</c:v>
                </c:pt>
                <c:pt idx="3985">
                  <c:v>41971.673611111109</c:v>
                </c:pt>
                <c:pt idx="3986">
                  <c:v>41971.680555555555</c:v>
                </c:pt>
                <c:pt idx="3987">
                  <c:v>41971.6875</c:v>
                </c:pt>
                <c:pt idx="3988">
                  <c:v>41971.694444444445</c:v>
                </c:pt>
                <c:pt idx="3989">
                  <c:v>41971.701388888891</c:v>
                </c:pt>
                <c:pt idx="3990">
                  <c:v>41971.708333333336</c:v>
                </c:pt>
                <c:pt idx="3991">
                  <c:v>41971.715277777781</c:v>
                </c:pt>
                <c:pt idx="3992">
                  <c:v>41971.722222222219</c:v>
                </c:pt>
                <c:pt idx="3993">
                  <c:v>41971.729166666664</c:v>
                </c:pt>
                <c:pt idx="3994">
                  <c:v>41971.736111111109</c:v>
                </c:pt>
                <c:pt idx="3995">
                  <c:v>41971.743055555555</c:v>
                </c:pt>
                <c:pt idx="3996">
                  <c:v>41971.75</c:v>
                </c:pt>
                <c:pt idx="3997">
                  <c:v>41971.756944444445</c:v>
                </c:pt>
                <c:pt idx="3998">
                  <c:v>41971.763888888891</c:v>
                </c:pt>
                <c:pt idx="3999">
                  <c:v>41971.770833333336</c:v>
                </c:pt>
                <c:pt idx="4000">
                  <c:v>41971.777777777781</c:v>
                </c:pt>
                <c:pt idx="4001">
                  <c:v>41971.784722222219</c:v>
                </c:pt>
                <c:pt idx="4002">
                  <c:v>41971.791666666664</c:v>
                </c:pt>
                <c:pt idx="4003">
                  <c:v>41971.798611111109</c:v>
                </c:pt>
                <c:pt idx="4004">
                  <c:v>41971.805555555555</c:v>
                </c:pt>
                <c:pt idx="4005">
                  <c:v>41971.8125</c:v>
                </c:pt>
                <c:pt idx="4006">
                  <c:v>41971.819444444445</c:v>
                </c:pt>
                <c:pt idx="4007">
                  <c:v>41971.826388888891</c:v>
                </c:pt>
                <c:pt idx="4008">
                  <c:v>41971.833333333336</c:v>
                </c:pt>
                <c:pt idx="4009">
                  <c:v>41971.840277777781</c:v>
                </c:pt>
                <c:pt idx="4010">
                  <c:v>41971.847222222219</c:v>
                </c:pt>
                <c:pt idx="4011">
                  <c:v>41971.854166666664</c:v>
                </c:pt>
                <c:pt idx="4012">
                  <c:v>41971.861111111109</c:v>
                </c:pt>
                <c:pt idx="4013">
                  <c:v>41971.868055555555</c:v>
                </c:pt>
                <c:pt idx="4014">
                  <c:v>41971.875</c:v>
                </c:pt>
                <c:pt idx="4015">
                  <c:v>41971.881944444445</c:v>
                </c:pt>
                <c:pt idx="4016">
                  <c:v>41971.888888888891</c:v>
                </c:pt>
                <c:pt idx="4017">
                  <c:v>41971.895833333336</c:v>
                </c:pt>
                <c:pt idx="4018">
                  <c:v>41971.902777777781</c:v>
                </c:pt>
                <c:pt idx="4019">
                  <c:v>41971.909722222219</c:v>
                </c:pt>
                <c:pt idx="4020">
                  <c:v>41971.916666666664</c:v>
                </c:pt>
                <c:pt idx="4021">
                  <c:v>41971.923611111109</c:v>
                </c:pt>
                <c:pt idx="4022">
                  <c:v>41971.930555555555</c:v>
                </c:pt>
                <c:pt idx="4023">
                  <c:v>41971.9375</c:v>
                </c:pt>
                <c:pt idx="4024">
                  <c:v>41971.944444444445</c:v>
                </c:pt>
                <c:pt idx="4025">
                  <c:v>41971.951388888891</c:v>
                </c:pt>
                <c:pt idx="4026">
                  <c:v>41971.958333333336</c:v>
                </c:pt>
                <c:pt idx="4027">
                  <c:v>41971.965277777781</c:v>
                </c:pt>
                <c:pt idx="4028">
                  <c:v>41971.972222222219</c:v>
                </c:pt>
                <c:pt idx="4029">
                  <c:v>41971.979166666664</c:v>
                </c:pt>
                <c:pt idx="4030">
                  <c:v>41971.986111111109</c:v>
                </c:pt>
                <c:pt idx="4031">
                  <c:v>41971.993055555555</c:v>
                </c:pt>
                <c:pt idx="4032">
                  <c:v>41972</c:v>
                </c:pt>
                <c:pt idx="4033">
                  <c:v>41972.006944444445</c:v>
                </c:pt>
                <c:pt idx="4034">
                  <c:v>41972.013888888891</c:v>
                </c:pt>
                <c:pt idx="4035">
                  <c:v>41972.020833333336</c:v>
                </c:pt>
                <c:pt idx="4036">
                  <c:v>41972.027777777781</c:v>
                </c:pt>
                <c:pt idx="4037">
                  <c:v>41972.034722222219</c:v>
                </c:pt>
                <c:pt idx="4038">
                  <c:v>41972.041666666664</c:v>
                </c:pt>
                <c:pt idx="4039">
                  <c:v>41972.048611111109</c:v>
                </c:pt>
                <c:pt idx="4040">
                  <c:v>41972.055555555555</c:v>
                </c:pt>
                <c:pt idx="4041">
                  <c:v>41972.0625</c:v>
                </c:pt>
                <c:pt idx="4042">
                  <c:v>41972.069444444445</c:v>
                </c:pt>
                <c:pt idx="4043">
                  <c:v>41972.076388888891</c:v>
                </c:pt>
                <c:pt idx="4044">
                  <c:v>41972.083333333336</c:v>
                </c:pt>
                <c:pt idx="4045">
                  <c:v>41972.090277777781</c:v>
                </c:pt>
                <c:pt idx="4046">
                  <c:v>41972.097222222219</c:v>
                </c:pt>
                <c:pt idx="4047">
                  <c:v>41972.104166666664</c:v>
                </c:pt>
                <c:pt idx="4048">
                  <c:v>41972.111111111109</c:v>
                </c:pt>
                <c:pt idx="4049">
                  <c:v>41972.118055555555</c:v>
                </c:pt>
                <c:pt idx="4050">
                  <c:v>41972.125</c:v>
                </c:pt>
                <c:pt idx="4051">
                  <c:v>41972.131944444445</c:v>
                </c:pt>
                <c:pt idx="4052">
                  <c:v>41972.138888888891</c:v>
                </c:pt>
                <c:pt idx="4053">
                  <c:v>41972.145833333336</c:v>
                </c:pt>
                <c:pt idx="4054">
                  <c:v>41972.152777777781</c:v>
                </c:pt>
                <c:pt idx="4055">
                  <c:v>41972.159722222219</c:v>
                </c:pt>
                <c:pt idx="4056">
                  <c:v>41972.166666666664</c:v>
                </c:pt>
                <c:pt idx="4057">
                  <c:v>41972.173611111109</c:v>
                </c:pt>
                <c:pt idx="4058">
                  <c:v>41972.180555555555</c:v>
                </c:pt>
                <c:pt idx="4059">
                  <c:v>41972.1875</c:v>
                </c:pt>
                <c:pt idx="4060">
                  <c:v>41972.194444444445</c:v>
                </c:pt>
                <c:pt idx="4061">
                  <c:v>41972.201388888891</c:v>
                </c:pt>
                <c:pt idx="4062">
                  <c:v>41972.208333333336</c:v>
                </c:pt>
                <c:pt idx="4063">
                  <c:v>41972.215277777781</c:v>
                </c:pt>
                <c:pt idx="4064">
                  <c:v>41972.222222222219</c:v>
                </c:pt>
                <c:pt idx="4065">
                  <c:v>41972.229166666664</c:v>
                </c:pt>
                <c:pt idx="4066">
                  <c:v>41972.236111111109</c:v>
                </c:pt>
                <c:pt idx="4067">
                  <c:v>41972.243055555555</c:v>
                </c:pt>
                <c:pt idx="4068">
                  <c:v>41972.25</c:v>
                </c:pt>
                <c:pt idx="4069">
                  <c:v>41972.256944444445</c:v>
                </c:pt>
                <c:pt idx="4070">
                  <c:v>41972.263888888891</c:v>
                </c:pt>
                <c:pt idx="4071">
                  <c:v>41972.270833333336</c:v>
                </c:pt>
                <c:pt idx="4072">
                  <c:v>41972.277777777781</c:v>
                </c:pt>
                <c:pt idx="4073">
                  <c:v>41972.284722222219</c:v>
                </c:pt>
                <c:pt idx="4074">
                  <c:v>41972.291666666664</c:v>
                </c:pt>
                <c:pt idx="4075">
                  <c:v>41972.298611111109</c:v>
                </c:pt>
                <c:pt idx="4076">
                  <c:v>41972.305555555555</c:v>
                </c:pt>
                <c:pt idx="4077">
                  <c:v>41972.3125</c:v>
                </c:pt>
                <c:pt idx="4078">
                  <c:v>41972.319444444445</c:v>
                </c:pt>
                <c:pt idx="4079">
                  <c:v>41972.326388888891</c:v>
                </c:pt>
                <c:pt idx="4080">
                  <c:v>41972.333333333336</c:v>
                </c:pt>
                <c:pt idx="4081">
                  <c:v>41972.340277777781</c:v>
                </c:pt>
                <c:pt idx="4082">
                  <c:v>41972.347222222219</c:v>
                </c:pt>
                <c:pt idx="4083">
                  <c:v>41972.354166666664</c:v>
                </c:pt>
                <c:pt idx="4084">
                  <c:v>41972.361111111109</c:v>
                </c:pt>
                <c:pt idx="4085">
                  <c:v>41972.368055555555</c:v>
                </c:pt>
                <c:pt idx="4086">
                  <c:v>41972.375</c:v>
                </c:pt>
                <c:pt idx="4087">
                  <c:v>41972.381944444445</c:v>
                </c:pt>
                <c:pt idx="4088">
                  <c:v>41972.388888888891</c:v>
                </c:pt>
                <c:pt idx="4089">
                  <c:v>41972.395833333336</c:v>
                </c:pt>
                <c:pt idx="4090">
                  <c:v>41972.402777777781</c:v>
                </c:pt>
                <c:pt idx="4091">
                  <c:v>41972.409722222219</c:v>
                </c:pt>
                <c:pt idx="4092">
                  <c:v>41972.416666666664</c:v>
                </c:pt>
                <c:pt idx="4093">
                  <c:v>41972.423611111109</c:v>
                </c:pt>
                <c:pt idx="4094">
                  <c:v>41972.430555555555</c:v>
                </c:pt>
                <c:pt idx="4095">
                  <c:v>41972.4375</c:v>
                </c:pt>
                <c:pt idx="4096">
                  <c:v>41972.444444444445</c:v>
                </c:pt>
                <c:pt idx="4097">
                  <c:v>41972.451388888891</c:v>
                </c:pt>
                <c:pt idx="4098">
                  <c:v>41972.458333333336</c:v>
                </c:pt>
                <c:pt idx="4099">
                  <c:v>41972.465277777781</c:v>
                </c:pt>
                <c:pt idx="4100">
                  <c:v>41972.472222222219</c:v>
                </c:pt>
                <c:pt idx="4101">
                  <c:v>41972.479166666664</c:v>
                </c:pt>
                <c:pt idx="4102">
                  <c:v>41972.486111111109</c:v>
                </c:pt>
                <c:pt idx="4103">
                  <c:v>41972.493055555555</c:v>
                </c:pt>
                <c:pt idx="4104">
                  <c:v>41972.5</c:v>
                </c:pt>
                <c:pt idx="4105">
                  <c:v>41972.506944444445</c:v>
                </c:pt>
                <c:pt idx="4106">
                  <c:v>41972.513888888891</c:v>
                </c:pt>
                <c:pt idx="4107">
                  <c:v>41972.520833333336</c:v>
                </c:pt>
                <c:pt idx="4108">
                  <c:v>41972.527777777781</c:v>
                </c:pt>
                <c:pt idx="4109">
                  <c:v>41972.534722222219</c:v>
                </c:pt>
                <c:pt idx="4110">
                  <c:v>41972.541666666664</c:v>
                </c:pt>
                <c:pt idx="4111">
                  <c:v>41972.548611111109</c:v>
                </c:pt>
                <c:pt idx="4112">
                  <c:v>41972.555555555555</c:v>
                </c:pt>
                <c:pt idx="4113">
                  <c:v>41972.5625</c:v>
                </c:pt>
                <c:pt idx="4114">
                  <c:v>41972.569444444445</c:v>
                </c:pt>
                <c:pt idx="4115">
                  <c:v>41972.576388888891</c:v>
                </c:pt>
                <c:pt idx="4116">
                  <c:v>41972.583333333336</c:v>
                </c:pt>
                <c:pt idx="4117">
                  <c:v>41972.590277777781</c:v>
                </c:pt>
                <c:pt idx="4118">
                  <c:v>41972.597222222219</c:v>
                </c:pt>
                <c:pt idx="4119">
                  <c:v>41972.604166666664</c:v>
                </c:pt>
                <c:pt idx="4120">
                  <c:v>41972.611111111109</c:v>
                </c:pt>
                <c:pt idx="4121">
                  <c:v>41972.618055555555</c:v>
                </c:pt>
                <c:pt idx="4122">
                  <c:v>41972.625</c:v>
                </c:pt>
                <c:pt idx="4123">
                  <c:v>41972.631944444445</c:v>
                </c:pt>
                <c:pt idx="4124">
                  <c:v>41972.638888888891</c:v>
                </c:pt>
                <c:pt idx="4125">
                  <c:v>41972.645833333336</c:v>
                </c:pt>
                <c:pt idx="4126">
                  <c:v>41972.652777777781</c:v>
                </c:pt>
                <c:pt idx="4127">
                  <c:v>41972.659722222219</c:v>
                </c:pt>
                <c:pt idx="4128">
                  <c:v>41972.666666666664</c:v>
                </c:pt>
                <c:pt idx="4129">
                  <c:v>41972.673611111109</c:v>
                </c:pt>
                <c:pt idx="4130">
                  <c:v>41972.680555555555</c:v>
                </c:pt>
                <c:pt idx="4131">
                  <c:v>41972.6875</c:v>
                </c:pt>
                <c:pt idx="4132">
                  <c:v>41972.694444444445</c:v>
                </c:pt>
                <c:pt idx="4133">
                  <c:v>41972.701388888891</c:v>
                </c:pt>
                <c:pt idx="4134">
                  <c:v>41972.708333333336</c:v>
                </c:pt>
                <c:pt idx="4135">
                  <c:v>41972.715277777781</c:v>
                </c:pt>
                <c:pt idx="4136">
                  <c:v>41972.722222222219</c:v>
                </c:pt>
                <c:pt idx="4137">
                  <c:v>41972.729166666664</c:v>
                </c:pt>
                <c:pt idx="4138">
                  <c:v>41972.736111111109</c:v>
                </c:pt>
                <c:pt idx="4139">
                  <c:v>41972.743055555555</c:v>
                </c:pt>
                <c:pt idx="4140">
                  <c:v>41972.75</c:v>
                </c:pt>
                <c:pt idx="4141">
                  <c:v>41972.756944444445</c:v>
                </c:pt>
                <c:pt idx="4142">
                  <c:v>41972.763888888891</c:v>
                </c:pt>
                <c:pt idx="4143">
                  <c:v>41972.770833333336</c:v>
                </c:pt>
                <c:pt idx="4144">
                  <c:v>41972.777777777781</c:v>
                </c:pt>
                <c:pt idx="4145">
                  <c:v>41972.784722222219</c:v>
                </c:pt>
                <c:pt idx="4146">
                  <c:v>41972.791666666664</c:v>
                </c:pt>
                <c:pt idx="4147">
                  <c:v>41972.798611111109</c:v>
                </c:pt>
                <c:pt idx="4148">
                  <c:v>41972.805555555555</c:v>
                </c:pt>
                <c:pt idx="4149">
                  <c:v>41972.8125</c:v>
                </c:pt>
                <c:pt idx="4150">
                  <c:v>41972.819444444445</c:v>
                </c:pt>
                <c:pt idx="4151">
                  <c:v>41972.826388888891</c:v>
                </c:pt>
                <c:pt idx="4152">
                  <c:v>41972.833333333336</c:v>
                </c:pt>
                <c:pt idx="4153">
                  <c:v>41972.840277777781</c:v>
                </c:pt>
                <c:pt idx="4154">
                  <c:v>41972.847222222219</c:v>
                </c:pt>
                <c:pt idx="4155">
                  <c:v>41972.854166666664</c:v>
                </c:pt>
                <c:pt idx="4156">
                  <c:v>41972.861111111109</c:v>
                </c:pt>
                <c:pt idx="4157">
                  <c:v>41972.868055555555</c:v>
                </c:pt>
                <c:pt idx="4158">
                  <c:v>41972.875</c:v>
                </c:pt>
                <c:pt idx="4159">
                  <c:v>41972.881944444445</c:v>
                </c:pt>
                <c:pt idx="4160">
                  <c:v>41972.888888888891</c:v>
                </c:pt>
                <c:pt idx="4161">
                  <c:v>41972.895833333336</c:v>
                </c:pt>
                <c:pt idx="4162">
                  <c:v>41972.902777777781</c:v>
                </c:pt>
                <c:pt idx="4163">
                  <c:v>41972.909722222219</c:v>
                </c:pt>
                <c:pt idx="4164">
                  <c:v>41972.916666666664</c:v>
                </c:pt>
                <c:pt idx="4165">
                  <c:v>41972.923611111109</c:v>
                </c:pt>
                <c:pt idx="4166">
                  <c:v>41972.930555555555</c:v>
                </c:pt>
                <c:pt idx="4167">
                  <c:v>41972.9375</c:v>
                </c:pt>
                <c:pt idx="4168">
                  <c:v>41972.944444444445</c:v>
                </c:pt>
                <c:pt idx="4169">
                  <c:v>41972.951388888891</c:v>
                </c:pt>
                <c:pt idx="4170">
                  <c:v>41972.958333333336</c:v>
                </c:pt>
                <c:pt idx="4171">
                  <c:v>41972.965277777781</c:v>
                </c:pt>
                <c:pt idx="4172">
                  <c:v>41972.972222222219</c:v>
                </c:pt>
                <c:pt idx="4173">
                  <c:v>41972.979166666664</c:v>
                </c:pt>
                <c:pt idx="4174">
                  <c:v>41972.986111111109</c:v>
                </c:pt>
                <c:pt idx="4175">
                  <c:v>41972.993055555555</c:v>
                </c:pt>
                <c:pt idx="4176">
                  <c:v>41973</c:v>
                </c:pt>
                <c:pt idx="4177">
                  <c:v>41973.006944444445</c:v>
                </c:pt>
                <c:pt idx="4178">
                  <c:v>41973.013888888891</c:v>
                </c:pt>
                <c:pt idx="4179">
                  <c:v>41973.020833333336</c:v>
                </c:pt>
                <c:pt idx="4180">
                  <c:v>41973.027777777781</c:v>
                </c:pt>
                <c:pt idx="4181">
                  <c:v>41973.034722222219</c:v>
                </c:pt>
                <c:pt idx="4182">
                  <c:v>41973.041666666664</c:v>
                </c:pt>
                <c:pt idx="4183">
                  <c:v>41973.048611111109</c:v>
                </c:pt>
                <c:pt idx="4184">
                  <c:v>41973.055555555555</c:v>
                </c:pt>
                <c:pt idx="4185">
                  <c:v>41973.0625</c:v>
                </c:pt>
                <c:pt idx="4186">
                  <c:v>41973.069444444445</c:v>
                </c:pt>
                <c:pt idx="4187">
                  <c:v>41973.076388888891</c:v>
                </c:pt>
                <c:pt idx="4188">
                  <c:v>41973.083333333336</c:v>
                </c:pt>
                <c:pt idx="4189">
                  <c:v>41973.090277777781</c:v>
                </c:pt>
                <c:pt idx="4190">
                  <c:v>41973.097222222219</c:v>
                </c:pt>
                <c:pt idx="4191">
                  <c:v>41973.104166666664</c:v>
                </c:pt>
                <c:pt idx="4192">
                  <c:v>41973.111111111109</c:v>
                </c:pt>
                <c:pt idx="4193">
                  <c:v>41973.118055555555</c:v>
                </c:pt>
                <c:pt idx="4194">
                  <c:v>41973.125</c:v>
                </c:pt>
                <c:pt idx="4195">
                  <c:v>41973.131944444445</c:v>
                </c:pt>
                <c:pt idx="4196">
                  <c:v>41973.138888888891</c:v>
                </c:pt>
                <c:pt idx="4197">
                  <c:v>41973.145833333336</c:v>
                </c:pt>
                <c:pt idx="4198">
                  <c:v>41973.152777777781</c:v>
                </c:pt>
                <c:pt idx="4199">
                  <c:v>41973.159722222219</c:v>
                </c:pt>
                <c:pt idx="4200">
                  <c:v>41973.166666666664</c:v>
                </c:pt>
                <c:pt idx="4201">
                  <c:v>41973.173611111109</c:v>
                </c:pt>
                <c:pt idx="4202">
                  <c:v>41973.180555555555</c:v>
                </c:pt>
                <c:pt idx="4203">
                  <c:v>41973.1875</c:v>
                </c:pt>
                <c:pt idx="4204">
                  <c:v>41973.194444444445</c:v>
                </c:pt>
                <c:pt idx="4205">
                  <c:v>41973.201388888891</c:v>
                </c:pt>
                <c:pt idx="4206">
                  <c:v>41973.208333333336</c:v>
                </c:pt>
                <c:pt idx="4207">
                  <c:v>41973.215277777781</c:v>
                </c:pt>
                <c:pt idx="4208">
                  <c:v>41973.222222222219</c:v>
                </c:pt>
                <c:pt idx="4209">
                  <c:v>41973.229166666664</c:v>
                </c:pt>
                <c:pt idx="4210">
                  <c:v>41973.236111111109</c:v>
                </c:pt>
                <c:pt idx="4211">
                  <c:v>41973.243055555555</c:v>
                </c:pt>
                <c:pt idx="4212">
                  <c:v>41973.25</c:v>
                </c:pt>
                <c:pt idx="4213">
                  <c:v>41973.256944444445</c:v>
                </c:pt>
                <c:pt idx="4214">
                  <c:v>41973.263888888891</c:v>
                </c:pt>
                <c:pt idx="4215">
                  <c:v>41973.270833333336</c:v>
                </c:pt>
                <c:pt idx="4216">
                  <c:v>41973.277777777781</c:v>
                </c:pt>
                <c:pt idx="4217">
                  <c:v>41973.284722222219</c:v>
                </c:pt>
                <c:pt idx="4218">
                  <c:v>41973.291666666664</c:v>
                </c:pt>
                <c:pt idx="4219">
                  <c:v>41973.298611111109</c:v>
                </c:pt>
                <c:pt idx="4220">
                  <c:v>41973.305555555555</c:v>
                </c:pt>
                <c:pt idx="4221">
                  <c:v>41973.3125</c:v>
                </c:pt>
                <c:pt idx="4222">
                  <c:v>41973.319444444445</c:v>
                </c:pt>
                <c:pt idx="4223">
                  <c:v>41973.326388888891</c:v>
                </c:pt>
                <c:pt idx="4224">
                  <c:v>41973.333333333336</c:v>
                </c:pt>
                <c:pt idx="4225">
                  <c:v>41973.340277777781</c:v>
                </c:pt>
                <c:pt idx="4226">
                  <c:v>41973.347222222219</c:v>
                </c:pt>
                <c:pt idx="4227">
                  <c:v>41973.354166666664</c:v>
                </c:pt>
                <c:pt idx="4228">
                  <c:v>41973.361111111109</c:v>
                </c:pt>
                <c:pt idx="4229">
                  <c:v>41973.368055555555</c:v>
                </c:pt>
                <c:pt idx="4230">
                  <c:v>41973.375</c:v>
                </c:pt>
                <c:pt idx="4231">
                  <c:v>41973.381944444445</c:v>
                </c:pt>
                <c:pt idx="4232">
                  <c:v>41973.388888888891</c:v>
                </c:pt>
                <c:pt idx="4233">
                  <c:v>41973.395833333336</c:v>
                </c:pt>
                <c:pt idx="4234">
                  <c:v>41973.402777777781</c:v>
                </c:pt>
                <c:pt idx="4235">
                  <c:v>41973.409722222219</c:v>
                </c:pt>
                <c:pt idx="4236">
                  <c:v>41973.416666666664</c:v>
                </c:pt>
                <c:pt idx="4237">
                  <c:v>41973.423611111109</c:v>
                </c:pt>
                <c:pt idx="4238">
                  <c:v>41973.430555555555</c:v>
                </c:pt>
                <c:pt idx="4239">
                  <c:v>41973.4375</c:v>
                </c:pt>
                <c:pt idx="4240">
                  <c:v>41973.444444444445</c:v>
                </c:pt>
                <c:pt idx="4241">
                  <c:v>41973.451388888891</c:v>
                </c:pt>
                <c:pt idx="4242">
                  <c:v>41973.458333333336</c:v>
                </c:pt>
                <c:pt idx="4243">
                  <c:v>41973.465277777781</c:v>
                </c:pt>
                <c:pt idx="4244">
                  <c:v>41973.472222222219</c:v>
                </c:pt>
                <c:pt idx="4245">
                  <c:v>41973.479166666664</c:v>
                </c:pt>
                <c:pt idx="4246">
                  <c:v>41973.486111111109</c:v>
                </c:pt>
                <c:pt idx="4247">
                  <c:v>41973.493055555555</c:v>
                </c:pt>
                <c:pt idx="4248">
                  <c:v>41973.5</c:v>
                </c:pt>
                <c:pt idx="4249">
                  <c:v>41973.506944444445</c:v>
                </c:pt>
                <c:pt idx="4250">
                  <c:v>41973.513888888891</c:v>
                </c:pt>
                <c:pt idx="4251">
                  <c:v>41973.520833333336</c:v>
                </c:pt>
                <c:pt idx="4252">
                  <c:v>41973.527777777781</c:v>
                </c:pt>
                <c:pt idx="4253">
                  <c:v>41973.534722222219</c:v>
                </c:pt>
                <c:pt idx="4254">
                  <c:v>41973.541666666664</c:v>
                </c:pt>
                <c:pt idx="4255">
                  <c:v>41973.548611111109</c:v>
                </c:pt>
                <c:pt idx="4256">
                  <c:v>41973.555555555555</c:v>
                </c:pt>
                <c:pt idx="4257">
                  <c:v>41973.5625</c:v>
                </c:pt>
                <c:pt idx="4258">
                  <c:v>41973.569444444445</c:v>
                </c:pt>
                <c:pt idx="4259">
                  <c:v>41973.576388888891</c:v>
                </c:pt>
                <c:pt idx="4260">
                  <c:v>41973.583333333336</c:v>
                </c:pt>
                <c:pt idx="4261">
                  <c:v>41973.590277777781</c:v>
                </c:pt>
                <c:pt idx="4262">
                  <c:v>41973.597222222219</c:v>
                </c:pt>
                <c:pt idx="4263">
                  <c:v>41973.604166666664</c:v>
                </c:pt>
                <c:pt idx="4264">
                  <c:v>41973.611111111109</c:v>
                </c:pt>
                <c:pt idx="4265">
                  <c:v>41973.618055555555</c:v>
                </c:pt>
                <c:pt idx="4266">
                  <c:v>41973.625</c:v>
                </c:pt>
                <c:pt idx="4267">
                  <c:v>41973.631944444445</c:v>
                </c:pt>
                <c:pt idx="4268">
                  <c:v>41973.638888888891</c:v>
                </c:pt>
                <c:pt idx="4269">
                  <c:v>41973.645833333336</c:v>
                </c:pt>
                <c:pt idx="4270">
                  <c:v>41973.652777777781</c:v>
                </c:pt>
                <c:pt idx="4271">
                  <c:v>41973.659722222219</c:v>
                </c:pt>
                <c:pt idx="4272">
                  <c:v>41973.666666666664</c:v>
                </c:pt>
                <c:pt idx="4273">
                  <c:v>41973.673611111109</c:v>
                </c:pt>
                <c:pt idx="4274">
                  <c:v>41973.680555555555</c:v>
                </c:pt>
                <c:pt idx="4275">
                  <c:v>41973.6875</c:v>
                </c:pt>
                <c:pt idx="4276">
                  <c:v>41973.694444444445</c:v>
                </c:pt>
                <c:pt idx="4277">
                  <c:v>41973.701388888891</c:v>
                </c:pt>
                <c:pt idx="4278">
                  <c:v>41973.708333333336</c:v>
                </c:pt>
                <c:pt idx="4279">
                  <c:v>41973.715277777781</c:v>
                </c:pt>
                <c:pt idx="4280">
                  <c:v>41973.722222222219</c:v>
                </c:pt>
                <c:pt idx="4281">
                  <c:v>41973.729166666664</c:v>
                </c:pt>
                <c:pt idx="4282">
                  <c:v>41973.736111111109</c:v>
                </c:pt>
                <c:pt idx="4283">
                  <c:v>41973.743055555555</c:v>
                </c:pt>
                <c:pt idx="4284">
                  <c:v>41973.75</c:v>
                </c:pt>
                <c:pt idx="4285">
                  <c:v>41973.756944444445</c:v>
                </c:pt>
                <c:pt idx="4286">
                  <c:v>41973.763888888891</c:v>
                </c:pt>
                <c:pt idx="4287">
                  <c:v>41973.770833333336</c:v>
                </c:pt>
                <c:pt idx="4288">
                  <c:v>41973.777777777781</c:v>
                </c:pt>
                <c:pt idx="4289">
                  <c:v>41973.784722222219</c:v>
                </c:pt>
                <c:pt idx="4290">
                  <c:v>41973.791666666664</c:v>
                </c:pt>
                <c:pt idx="4291">
                  <c:v>41973.798611111109</c:v>
                </c:pt>
                <c:pt idx="4292">
                  <c:v>41973.805555555555</c:v>
                </c:pt>
                <c:pt idx="4293">
                  <c:v>41973.8125</c:v>
                </c:pt>
                <c:pt idx="4294">
                  <c:v>41973.819444444445</c:v>
                </c:pt>
                <c:pt idx="4295">
                  <c:v>41973.826388888891</c:v>
                </c:pt>
                <c:pt idx="4296">
                  <c:v>41973.833333333336</c:v>
                </c:pt>
                <c:pt idx="4297">
                  <c:v>41973.840277777781</c:v>
                </c:pt>
                <c:pt idx="4298">
                  <c:v>41973.847222222219</c:v>
                </c:pt>
                <c:pt idx="4299">
                  <c:v>41973.854166666664</c:v>
                </c:pt>
                <c:pt idx="4300">
                  <c:v>41973.861111111109</c:v>
                </c:pt>
                <c:pt idx="4301">
                  <c:v>41973.868055555555</c:v>
                </c:pt>
                <c:pt idx="4302">
                  <c:v>41973.875</c:v>
                </c:pt>
                <c:pt idx="4303">
                  <c:v>41973.881944444445</c:v>
                </c:pt>
                <c:pt idx="4304">
                  <c:v>41973.888888888891</c:v>
                </c:pt>
                <c:pt idx="4305">
                  <c:v>41973.895833333336</c:v>
                </c:pt>
                <c:pt idx="4306">
                  <c:v>41973.902777777781</c:v>
                </c:pt>
                <c:pt idx="4307">
                  <c:v>41973.909722222219</c:v>
                </c:pt>
                <c:pt idx="4308">
                  <c:v>41973.916666666664</c:v>
                </c:pt>
                <c:pt idx="4309">
                  <c:v>41973.923611111109</c:v>
                </c:pt>
                <c:pt idx="4310">
                  <c:v>41973.930555555555</c:v>
                </c:pt>
                <c:pt idx="4311">
                  <c:v>41973.9375</c:v>
                </c:pt>
                <c:pt idx="4312">
                  <c:v>41973.944444444445</c:v>
                </c:pt>
                <c:pt idx="4313">
                  <c:v>41973.951388888891</c:v>
                </c:pt>
                <c:pt idx="4314">
                  <c:v>41973.958333333336</c:v>
                </c:pt>
                <c:pt idx="4315">
                  <c:v>41973.965277777781</c:v>
                </c:pt>
                <c:pt idx="4316">
                  <c:v>41973.972222222219</c:v>
                </c:pt>
                <c:pt idx="4317">
                  <c:v>41973.979166666664</c:v>
                </c:pt>
                <c:pt idx="4318">
                  <c:v>41973.986111111109</c:v>
                </c:pt>
                <c:pt idx="4319">
                  <c:v>41973.993055555555</c:v>
                </c:pt>
                <c:pt idx="4320">
                  <c:v>41974</c:v>
                </c:pt>
                <c:pt idx="4321">
                  <c:v>41974.006944444445</c:v>
                </c:pt>
                <c:pt idx="4322">
                  <c:v>41974.013888888891</c:v>
                </c:pt>
                <c:pt idx="4323">
                  <c:v>41974.020833333336</c:v>
                </c:pt>
                <c:pt idx="4324">
                  <c:v>41974.027777777781</c:v>
                </c:pt>
                <c:pt idx="4325">
                  <c:v>41974.034722222219</c:v>
                </c:pt>
                <c:pt idx="4326">
                  <c:v>41974.041666666664</c:v>
                </c:pt>
                <c:pt idx="4327">
                  <c:v>41974.048611111109</c:v>
                </c:pt>
                <c:pt idx="4328">
                  <c:v>41974.055555555555</c:v>
                </c:pt>
                <c:pt idx="4329">
                  <c:v>41974.0625</c:v>
                </c:pt>
                <c:pt idx="4330">
                  <c:v>41974.069444444445</c:v>
                </c:pt>
                <c:pt idx="4331">
                  <c:v>41974.076388888891</c:v>
                </c:pt>
                <c:pt idx="4332">
                  <c:v>41974.083333333336</c:v>
                </c:pt>
                <c:pt idx="4333">
                  <c:v>41974.090277777781</c:v>
                </c:pt>
                <c:pt idx="4334">
                  <c:v>41974.097222222219</c:v>
                </c:pt>
                <c:pt idx="4335">
                  <c:v>41974.104166666664</c:v>
                </c:pt>
                <c:pt idx="4336">
                  <c:v>41974.111111111109</c:v>
                </c:pt>
                <c:pt idx="4337">
                  <c:v>41974.118055555555</c:v>
                </c:pt>
                <c:pt idx="4338">
                  <c:v>41974.125</c:v>
                </c:pt>
                <c:pt idx="4339">
                  <c:v>41974.131944444445</c:v>
                </c:pt>
                <c:pt idx="4340">
                  <c:v>41974.138888888891</c:v>
                </c:pt>
                <c:pt idx="4341">
                  <c:v>41974.145833333336</c:v>
                </c:pt>
                <c:pt idx="4342">
                  <c:v>41974.152777777781</c:v>
                </c:pt>
                <c:pt idx="4343">
                  <c:v>41974.159722222219</c:v>
                </c:pt>
                <c:pt idx="4344">
                  <c:v>41974.166666666664</c:v>
                </c:pt>
                <c:pt idx="4345">
                  <c:v>41974.173611111109</c:v>
                </c:pt>
                <c:pt idx="4346">
                  <c:v>41974.180555555555</c:v>
                </c:pt>
                <c:pt idx="4347">
                  <c:v>41974.1875</c:v>
                </c:pt>
                <c:pt idx="4348">
                  <c:v>41974.194444444445</c:v>
                </c:pt>
                <c:pt idx="4349">
                  <c:v>41974.201388888891</c:v>
                </c:pt>
                <c:pt idx="4350">
                  <c:v>41974.208333333336</c:v>
                </c:pt>
                <c:pt idx="4351">
                  <c:v>41974.215277777781</c:v>
                </c:pt>
                <c:pt idx="4352">
                  <c:v>41974.222222222219</c:v>
                </c:pt>
                <c:pt idx="4353">
                  <c:v>41974.229166666664</c:v>
                </c:pt>
                <c:pt idx="4354">
                  <c:v>41974.236111111109</c:v>
                </c:pt>
                <c:pt idx="4355">
                  <c:v>41974.243055555555</c:v>
                </c:pt>
                <c:pt idx="4356">
                  <c:v>41974.25</c:v>
                </c:pt>
                <c:pt idx="4357">
                  <c:v>41974.256944444445</c:v>
                </c:pt>
                <c:pt idx="4358">
                  <c:v>41974.263888888891</c:v>
                </c:pt>
                <c:pt idx="4359">
                  <c:v>41974.270833333336</c:v>
                </c:pt>
                <c:pt idx="4360">
                  <c:v>41974.277777777781</c:v>
                </c:pt>
                <c:pt idx="4361">
                  <c:v>41974.284722222219</c:v>
                </c:pt>
                <c:pt idx="4362">
                  <c:v>41974.291666666664</c:v>
                </c:pt>
                <c:pt idx="4363">
                  <c:v>41974.298611111109</c:v>
                </c:pt>
                <c:pt idx="4364">
                  <c:v>41974.305555555555</c:v>
                </c:pt>
                <c:pt idx="4365">
                  <c:v>41974.3125</c:v>
                </c:pt>
                <c:pt idx="4366">
                  <c:v>41974.319444444445</c:v>
                </c:pt>
                <c:pt idx="4367">
                  <c:v>41974.326388888891</c:v>
                </c:pt>
                <c:pt idx="4368">
                  <c:v>41974.333333333336</c:v>
                </c:pt>
                <c:pt idx="4369">
                  <c:v>41974.340277777781</c:v>
                </c:pt>
                <c:pt idx="4370">
                  <c:v>41974.347222222219</c:v>
                </c:pt>
                <c:pt idx="4371">
                  <c:v>41974.354166666664</c:v>
                </c:pt>
                <c:pt idx="4372">
                  <c:v>41974.361111111109</c:v>
                </c:pt>
                <c:pt idx="4373">
                  <c:v>41974.368055555555</c:v>
                </c:pt>
                <c:pt idx="4374">
                  <c:v>41974.375</c:v>
                </c:pt>
                <c:pt idx="4375">
                  <c:v>41974.381944444445</c:v>
                </c:pt>
                <c:pt idx="4376">
                  <c:v>41974.388888888891</c:v>
                </c:pt>
                <c:pt idx="4377">
                  <c:v>41974.395833333336</c:v>
                </c:pt>
                <c:pt idx="4378">
                  <c:v>41974.402777777781</c:v>
                </c:pt>
                <c:pt idx="4379">
                  <c:v>41974.409722222219</c:v>
                </c:pt>
                <c:pt idx="4380">
                  <c:v>41974.416666666664</c:v>
                </c:pt>
                <c:pt idx="4381">
                  <c:v>41974.423611111109</c:v>
                </c:pt>
                <c:pt idx="4382">
                  <c:v>41974.430555555555</c:v>
                </c:pt>
                <c:pt idx="4383">
                  <c:v>41974.4375</c:v>
                </c:pt>
                <c:pt idx="4384">
                  <c:v>41974.444444444445</c:v>
                </c:pt>
                <c:pt idx="4385">
                  <c:v>41974.451388888891</c:v>
                </c:pt>
                <c:pt idx="4386">
                  <c:v>41974.458333333336</c:v>
                </c:pt>
                <c:pt idx="4387">
                  <c:v>41974.465277777781</c:v>
                </c:pt>
                <c:pt idx="4388">
                  <c:v>41974.472222222219</c:v>
                </c:pt>
                <c:pt idx="4389">
                  <c:v>41974.479166666664</c:v>
                </c:pt>
                <c:pt idx="4390">
                  <c:v>41974.486111111109</c:v>
                </c:pt>
                <c:pt idx="4391">
                  <c:v>41974.493055555555</c:v>
                </c:pt>
                <c:pt idx="4392">
                  <c:v>41974.5</c:v>
                </c:pt>
                <c:pt idx="4393">
                  <c:v>41974.506944444445</c:v>
                </c:pt>
                <c:pt idx="4394">
                  <c:v>41974.513888888891</c:v>
                </c:pt>
                <c:pt idx="4395">
                  <c:v>41974.520833333336</c:v>
                </c:pt>
                <c:pt idx="4396">
                  <c:v>41974.527777777781</c:v>
                </c:pt>
                <c:pt idx="4397">
                  <c:v>41974.534722222219</c:v>
                </c:pt>
                <c:pt idx="4398">
                  <c:v>41974.541666666664</c:v>
                </c:pt>
                <c:pt idx="4399">
                  <c:v>41974.548611111109</c:v>
                </c:pt>
                <c:pt idx="4400">
                  <c:v>41974.555555555555</c:v>
                </c:pt>
                <c:pt idx="4401">
                  <c:v>41974.5625</c:v>
                </c:pt>
                <c:pt idx="4402">
                  <c:v>41974.569444444445</c:v>
                </c:pt>
                <c:pt idx="4403">
                  <c:v>41974.576388888891</c:v>
                </c:pt>
                <c:pt idx="4404">
                  <c:v>41974.583333333336</c:v>
                </c:pt>
                <c:pt idx="4405">
                  <c:v>41974.590277777781</c:v>
                </c:pt>
                <c:pt idx="4406">
                  <c:v>41974.597222222219</c:v>
                </c:pt>
                <c:pt idx="4407">
                  <c:v>41974.604166666664</c:v>
                </c:pt>
                <c:pt idx="4408">
                  <c:v>41974.611111111109</c:v>
                </c:pt>
                <c:pt idx="4409">
                  <c:v>41974.618055555555</c:v>
                </c:pt>
                <c:pt idx="4410">
                  <c:v>41974.625</c:v>
                </c:pt>
                <c:pt idx="4411">
                  <c:v>41974.631944444445</c:v>
                </c:pt>
                <c:pt idx="4412">
                  <c:v>41974.638888888891</c:v>
                </c:pt>
                <c:pt idx="4413">
                  <c:v>41974.645833333336</c:v>
                </c:pt>
                <c:pt idx="4414">
                  <c:v>41974.652777777781</c:v>
                </c:pt>
                <c:pt idx="4415">
                  <c:v>41974.659722222219</c:v>
                </c:pt>
                <c:pt idx="4416">
                  <c:v>41974.666666666664</c:v>
                </c:pt>
                <c:pt idx="4417">
                  <c:v>41974.673611111109</c:v>
                </c:pt>
                <c:pt idx="4418">
                  <c:v>41974.680555555555</c:v>
                </c:pt>
                <c:pt idx="4419">
                  <c:v>41974.6875</c:v>
                </c:pt>
                <c:pt idx="4420">
                  <c:v>41974.694444444445</c:v>
                </c:pt>
                <c:pt idx="4421">
                  <c:v>41974.701388888891</c:v>
                </c:pt>
                <c:pt idx="4422">
                  <c:v>41974.708333333336</c:v>
                </c:pt>
                <c:pt idx="4423">
                  <c:v>41974.715277777781</c:v>
                </c:pt>
                <c:pt idx="4424">
                  <c:v>41974.722222222219</c:v>
                </c:pt>
                <c:pt idx="4425">
                  <c:v>41974.729166666664</c:v>
                </c:pt>
                <c:pt idx="4426">
                  <c:v>41974.736111111109</c:v>
                </c:pt>
                <c:pt idx="4427">
                  <c:v>41974.743055555555</c:v>
                </c:pt>
                <c:pt idx="4428">
                  <c:v>41974.75</c:v>
                </c:pt>
                <c:pt idx="4429">
                  <c:v>41974.756944444445</c:v>
                </c:pt>
                <c:pt idx="4430">
                  <c:v>41974.763888888891</c:v>
                </c:pt>
                <c:pt idx="4431">
                  <c:v>41974.770833333336</c:v>
                </c:pt>
                <c:pt idx="4432">
                  <c:v>41974.777777777781</c:v>
                </c:pt>
                <c:pt idx="4433">
                  <c:v>41974.784722222219</c:v>
                </c:pt>
                <c:pt idx="4434">
                  <c:v>41974.791666666664</c:v>
                </c:pt>
                <c:pt idx="4435">
                  <c:v>41974.798611111109</c:v>
                </c:pt>
                <c:pt idx="4436">
                  <c:v>41974.805555555555</c:v>
                </c:pt>
                <c:pt idx="4437">
                  <c:v>41974.8125</c:v>
                </c:pt>
                <c:pt idx="4438">
                  <c:v>41974.819444444445</c:v>
                </c:pt>
                <c:pt idx="4439">
                  <c:v>41974.826388888891</c:v>
                </c:pt>
                <c:pt idx="4440">
                  <c:v>41974.833333333336</c:v>
                </c:pt>
                <c:pt idx="4441">
                  <c:v>41974.840277777781</c:v>
                </c:pt>
                <c:pt idx="4442">
                  <c:v>41974.847222222219</c:v>
                </c:pt>
                <c:pt idx="4443">
                  <c:v>41974.854166666664</c:v>
                </c:pt>
                <c:pt idx="4444">
                  <c:v>41974.861111111109</c:v>
                </c:pt>
                <c:pt idx="4445">
                  <c:v>41974.868055555555</c:v>
                </c:pt>
                <c:pt idx="4446">
                  <c:v>41974.875</c:v>
                </c:pt>
                <c:pt idx="4447">
                  <c:v>41974.881944444445</c:v>
                </c:pt>
                <c:pt idx="4448">
                  <c:v>41974.888888888891</c:v>
                </c:pt>
                <c:pt idx="4449">
                  <c:v>41974.895833333336</c:v>
                </c:pt>
                <c:pt idx="4450">
                  <c:v>41974.902777777781</c:v>
                </c:pt>
                <c:pt idx="4451">
                  <c:v>41974.909722222219</c:v>
                </c:pt>
                <c:pt idx="4452">
                  <c:v>41974.916666666664</c:v>
                </c:pt>
                <c:pt idx="4453">
                  <c:v>41974.923611111109</c:v>
                </c:pt>
                <c:pt idx="4454">
                  <c:v>41974.930555555555</c:v>
                </c:pt>
                <c:pt idx="4455">
                  <c:v>41974.9375</c:v>
                </c:pt>
                <c:pt idx="4456">
                  <c:v>41974.944444444445</c:v>
                </c:pt>
                <c:pt idx="4457">
                  <c:v>41974.951388888891</c:v>
                </c:pt>
                <c:pt idx="4458">
                  <c:v>41974.958333333336</c:v>
                </c:pt>
                <c:pt idx="4459">
                  <c:v>41974.965277777781</c:v>
                </c:pt>
                <c:pt idx="4460">
                  <c:v>41974.972222222219</c:v>
                </c:pt>
                <c:pt idx="4461">
                  <c:v>41974.979166666664</c:v>
                </c:pt>
                <c:pt idx="4462">
                  <c:v>41974.986111111109</c:v>
                </c:pt>
                <c:pt idx="4463">
                  <c:v>41974.993055555555</c:v>
                </c:pt>
                <c:pt idx="4464">
                  <c:v>41975</c:v>
                </c:pt>
                <c:pt idx="4465">
                  <c:v>41975.006944444445</c:v>
                </c:pt>
                <c:pt idx="4466">
                  <c:v>41975.013888888891</c:v>
                </c:pt>
                <c:pt idx="4467">
                  <c:v>41975.020833333336</c:v>
                </c:pt>
                <c:pt idx="4468">
                  <c:v>41975.027777777781</c:v>
                </c:pt>
                <c:pt idx="4469">
                  <c:v>41975.034722222219</c:v>
                </c:pt>
                <c:pt idx="4470">
                  <c:v>41975.041666666664</c:v>
                </c:pt>
                <c:pt idx="4471">
                  <c:v>41975.048611111109</c:v>
                </c:pt>
                <c:pt idx="4472">
                  <c:v>41975.055555555555</c:v>
                </c:pt>
                <c:pt idx="4473">
                  <c:v>41975.0625</c:v>
                </c:pt>
                <c:pt idx="4474">
                  <c:v>41975.069444444445</c:v>
                </c:pt>
                <c:pt idx="4475">
                  <c:v>41975.076388888891</c:v>
                </c:pt>
                <c:pt idx="4476">
                  <c:v>41975.083333333336</c:v>
                </c:pt>
                <c:pt idx="4477">
                  <c:v>41975.090277777781</c:v>
                </c:pt>
                <c:pt idx="4478">
                  <c:v>41975.097222222219</c:v>
                </c:pt>
                <c:pt idx="4479">
                  <c:v>41975.104166666664</c:v>
                </c:pt>
                <c:pt idx="4480">
                  <c:v>41975.111111111109</c:v>
                </c:pt>
                <c:pt idx="4481">
                  <c:v>41975.118055555555</c:v>
                </c:pt>
                <c:pt idx="4482">
                  <c:v>41975.125</c:v>
                </c:pt>
                <c:pt idx="4483">
                  <c:v>41975.131944444445</c:v>
                </c:pt>
                <c:pt idx="4484">
                  <c:v>41975.138888888891</c:v>
                </c:pt>
                <c:pt idx="4485">
                  <c:v>41975.145833333336</c:v>
                </c:pt>
                <c:pt idx="4486">
                  <c:v>41975.152777777781</c:v>
                </c:pt>
                <c:pt idx="4487">
                  <c:v>41975.159722222219</c:v>
                </c:pt>
                <c:pt idx="4488">
                  <c:v>41975.166666666664</c:v>
                </c:pt>
                <c:pt idx="4489">
                  <c:v>41975.173611111109</c:v>
                </c:pt>
                <c:pt idx="4490">
                  <c:v>41975.180555555555</c:v>
                </c:pt>
                <c:pt idx="4491">
                  <c:v>41975.1875</c:v>
                </c:pt>
                <c:pt idx="4492">
                  <c:v>41975.194444444445</c:v>
                </c:pt>
                <c:pt idx="4493">
                  <c:v>41975.201388888891</c:v>
                </c:pt>
                <c:pt idx="4494">
                  <c:v>41975.208333333336</c:v>
                </c:pt>
                <c:pt idx="4495">
                  <c:v>41975.215277777781</c:v>
                </c:pt>
                <c:pt idx="4496">
                  <c:v>41975.222222222219</c:v>
                </c:pt>
                <c:pt idx="4497">
                  <c:v>41975.229166666664</c:v>
                </c:pt>
                <c:pt idx="4498">
                  <c:v>41975.236111111109</c:v>
                </c:pt>
                <c:pt idx="4499">
                  <c:v>41975.243055555555</c:v>
                </c:pt>
                <c:pt idx="4500">
                  <c:v>41975.25</c:v>
                </c:pt>
                <c:pt idx="4501">
                  <c:v>41975.256944444445</c:v>
                </c:pt>
                <c:pt idx="4502">
                  <c:v>41975.263888888891</c:v>
                </c:pt>
                <c:pt idx="4503">
                  <c:v>41975.270833333336</c:v>
                </c:pt>
                <c:pt idx="4504">
                  <c:v>41975.277777777781</c:v>
                </c:pt>
                <c:pt idx="4505">
                  <c:v>41975.284722222219</c:v>
                </c:pt>
                <c:pt idx="4506">
                  <c:v>41975.291666666664</c:v>
                </c:pt>
                <c:pt idx="4507">
                  <c:v>41975.298611111109</c:v>
                </c:pt>
                <c:pt idx="4508">
                  <c:v>41975.305555555555</c:v>
                </c:pt>
                <c:pt idx="4509">
                  <c:v>41975.3125</c:v>
                </c:pt>
                <c:pt idx="4510">
                  <c:v>41975.319444444445</c:v>
                </c:pt>
                <c:pt idx="4511">
                  <c:v>41975.326388888891</c:v>
                </c:pt>
                <c:pt idx="4512">
                  <c:v>41975.333333333336</c:v>
                </c:pt>
                <c:pt idx="4513">
                  <c:v>41975.340277777781</c:v>
                </c:pt>
                <c:pt idx="4514">
                  <c:v>41975.347222222219</c:v>
                </c:pt>
                <c:pt idx="4515">
                  <c:v>41975.354166666664</c:v>
                </c:pt>
                <c:pt idx="4516">
                  <c:v>41975.361111111109</c:v>
                </c:pt>
                <c:pt idx="4517">
                  <c:v>41975.368055555555</c:v>
                </c:pt>
                <c:pt idx="4518">
                  <c:v>41975.375</c:v>
                </c:pt>
                <c:pt idx="4519">
                  <c:v>41975.381944444445</c:v>
                </c:pt>
                <c:pt idx="4520">
                  <c:v>41975.388888888891</c:v>
                </c:pt>
                <c:pt idx="4521">
                  <c:v>41975.395833333336</c:v>
                </c:pt>
                <c:pt idx="4522">
                  <c:v>41975.402777777781</c:v>
                </c:pt>
                <c:pt idx="4523">
                  <c:v>41975.409722222219</c:v>
                </c:pt>
                <c:pt idx="4524">
                  <c:v>41975.416666666664</c:v>
                </c:pt>
                <c:pt idx="4525">
                  <c:v>41975.423611111109</c:v>
                </c:pt>
                <c:pt idx="4526">
                  <c:v>41975.430555555555</c:v>
                </c:pt>
                <c:pt idx="4527">
                  <c:v>41975.4375</c:v>
                </c:pt>
                <c:pt idx="4528">
                  <c:v>41975.444444444445</c:v>
                </c:pt>
                <c:pt idx="4529">
                  <c:v>41975.451388888891</c:v>
                </c:pt>
                <c:pt idx="4530">
                  <c:v>41975.458333333336</c:v>
                </c:pt>
                <c:pt idx="4531">
                  <c:v>41975.465277777781</c:v>
                </c:pt>
                <c:pt idx="4532">
                  <c:v>41975.472222222219</c:v>
                </c:pt>
                <c:pt idx="4533">
                  <c:v>41975.479166666664</c:v>
                </c:pt>
                <c:pt idx="4534">
                  <c:v>41975.486111111109</c:v>
                </c:pt>
                <c:pt idx="4535">
                  <c:v>41975.493055555555</c:v>
                </c:pt>
                <c:pt idx="4536">
                  <c:v>41975.5</c:v>
                </c:pt>
                <c:pt idx="4537">
                  <c:v>41975.506944444445</c:v>
                </c:pt>
                <c:pt idx="4538">
                  <c:v>41975.513888888891</c:v>
                </c:pt>
                <c:pt idx="4539">
                  <c:v>41975.520833333336</c:v>
                </c:pt>
                <c:pt idx="4540">
                  <c:v>41975.527777777781</c:v>
                </c:pt>
                <c:pt idx="4541">
                  <c:v>41975.534722222219</c:v>
                </c:pt>
                <c:pt idx="4542">
                  <c:v>41975.541666666664</c:v>
                </c:pt>
                <c:pt idx="4543">
                  <c:v>41975.548611111109</c:v>
                </c:pt>
                <c:pt idx="4544">
                  <c:v>41975.555555555555</c:v>
                </c:pt>
                <c:pt idx="4545">
                  <c:v>41975.5625</c:v>
                </c:pt>
                <c:pt idx="4546">
                  <c:v>41975.569444444445</c:v>
                </c:pt>
                <c:pt idx="4547">
                  <c:v>41975.576388888891</c:v>
                </c:pt>
                <c:pt idx="4548">
                  <c:v>41975.583333333336</c:v>
                </c:pt>
                <c:pt idx="4549">
                  <c:v>41975.590277777781</c:v>
                </c:pt>
                <c:pt idx="4550">
                  <c:v>41975.597222222219</c:v>
                </c:pt>
                <c:pt idx="4551">
                  <c:v>41975.604166666664</c:v>
                </c:pt>
                <c:pt idx="4552">
                  <c:v>41975.611111111109</c:v>
                </c:pt>
                <c:pt idx="4553">
                  <c:v>41975.618055555555</c:v>
                </c:pt>
                <c:pt idx="4554">
                  <c:v>41975.625</c:v>
                </c:pt>
                <c:pt idx="4555">
                  <c:v>41975.631944444445</c:v>
                </c:pt>
                <c:pt idx="4556">
                  <c:v>41975.638888888891</c:v>
                </c:pt>
                <c:pt idx="4557">
                  <c:v>41975.645833333336</c:v>
                </c:pt>
                <c:pt idx="4558">
                  <c:v>41975.652777777781</c:v>
                </c:pt>
                <c:pt idx="4559">
                  <c:v>41975.659722222219</c:v>
                </c:pt>
                <c:pt idx="4560">
                  <c:v>41975.666666666664</c:v>
                </c:pt>
                <c:pt idx="4561">
                  <c:v>41975.673611111109</c:v>
                </c:pt>
                <c:pt idx="4562">
                  <c:v>41975.680555555555</c:v>
                </c:pt>
                <c:pt idx="4563">
                  <c:v>41975.6875</c:v>
                </c:pt>
                <c:pt idx="4564">
                  <c:v>41975.694444444445</c:v>
                </c:pt>
                <c:pt idx="4565">
                  <c:v>41975.701388888891</c:v>
                </c:pt>
                <c:pt idx="4566">
                  <c:v>41975.708333333336</c:v>
                </c:pt>
                <c:pt idx="4567">
                  <c:v>41975.715277777781</c:v>
                </c:pt>
                <c:pt idx="4568">
                  <c:v>41975.722222222219</c:v>
                </c:pt>
                <c:pt idx="4569">
                  <c:v>41975.729166666664</c:v>
                </c:pt>
                <c:pt idx="4570">
                  <c:v>41975.736111111109</c:v>
                </c:pt>
                <c:pt idx="4571">
                  <c:v>41975.743055555555</c:v>
                </c:pt>
                <c:pt idx="4572">
                  <c:v>41975.75</c:v>
                </c:pt>
                <c:pt idx="4573">
                  <c:v>41975.756944444445</c:v>
                </c:pt>
                <c:pt idx="4574">
                  <c:v>41975.763888888891</c:v>
                </c:pt>
                <c:pt idx="4575">
                  <c:v>41975.770833333336</c:v>
                </c:pt>
                <c:pt idx="4576">
                  <c:v>41975.777777777781</c:v>
                </c:pt>
                <c:pt idx="4577">
                  <c:v>41975.784722222219</c:v>
                </c:pt>
                <c:pt idx="4578">
                  <c:v>41975.791666666664</c:v>
                </c:pt>
                <c:pt idx="4579">
                  <c:v>41975.798611111109</c:v>
                </c:pt>
                <c:pt idx="4580">
                  <c:v>41975.805555555555</c:v>
                </c:pt>
                <c:pt idx="4581">
                  <c:v>41975.8125</c:v>
                </c:pt>
                <c:pt idx="4582">
                  <c:v>41975.819444444445</c:v>
                </c:pt>
                <c:pt idx="4583">
                  <c:v>41975.826388888891</c:v>
                </c:pt>
                <c:pt idx="4584">
                  <c:v>41975.833333333336</c:v>
                </c:pt>
                <c:pt idx="4585">
                  <c:v>41975.840277777781</c:v>
                </c:pt>
                <c:pt idx="4586">
                  <c:v>41975.847222222219</c:v>
                </c:pt>
                <c:pt idx="4587">
                  <c:v>41975.854166666664</c:v>
                </c:pt>
                <c:pt idx="4588">
                  <c:v>41975.861111111109</c:v>
                </c:pt>
                <c:pt idx="4589">
                  <c:v>41975.868055555555</c:v>
                </c:pt>
                <c:pt idx="4590">
                  <c:v>41975.875</c:v>
                </c:pt>
                <c:pt idx="4591">
                  <c:v>41975.881944444445</c:v>
                </c:pt>
                <c:pt idx="4592">
                  <c:v>41975.888888888891</c:v>
                </c:pt>
                <c:pt idx="4593">
                  <c:v>41975.895833333336</c:v>
                </c:pt>
                <c:pt idx="4594">
                  <c:v>41975.902777777781</c:v>
                </c:pt>
                <c:pt idx="4595">
                  <c:v>41975.909722222219</c:v>
                </c:pt>
                <c:pt idx="4596">
                  <c:v>41975.916666666664</c:v>
                </c:pt>
                <c:pt idx="4597">
                  <c:v>41975.923611111109</c:v>
                </c:pt>
                <c:pt idx="4598">
                  <c:v>41975.930555555555</c:v>
                </c:pt>
                <c:pt idx="4599">
                  <c:v>41975.9375</c:v>
                </c:pt>
                <c:pt idx="4600">
                  <c:v>41975.944444444445</c:v>
                </c:pt>
                <c:pt idx="4601">
                  <c:v>41975.951388888891</c:v>
                </c:pt>
                <c:pt idx="4602">
                  <c:v>41975.958333333336</c:v>
                </c:pt>
                <c:pt idx="4603">
                  <c:v>41975.965277777781</c:v>
                </c:pt>
                <c:pt idx="4604">
                  <c:v>41975.972222222219</c:v>
                </c:pt>
                <c:pt idx="4605">
                  <c:v>41975.979166666664</c:v>
                </c:pt>
                <c:pt idx="4606">
                  <c:v>41975.986111111109</c:v>
                </c:pt>
                <c:pt idx="4607">
                  <c:v>41975.993055555555</c:v>
                </c:pt>
                <c:pt idx="4608">
                  <c:v>41976</c:v>
                </c:pt>
                <c:pt idx="4609">
                  <c:v>41976.006944444445</c:v>
                </c:pt>
                <c:pt idx="4610">
                  <c:v>41976.013888888891</c:v>
                </c:pt>
                <c:pt idx="4611">
                  <c:v>41976.020833333336</c:v>
                </c:pt>
                <c:pt idx="4612">
                  <c:v>41976.027777777781</c:v>
                </c:pt>
                <c:pt idx="4613">
                  <c:v>41976.034722222219</c:v>
                </c:pt>
                <c:pt idx="4614">
                  <c:v>41976.041666666664</c:v>
                </c:pt>
                <c:pt idx="4615">
                  <c:v>41976.048611111109</c:v>
                </c:pt>
                <c:pt idx="4616">
                  <c:v>41976.055555555555</c:v>
                </c:pt>
                <c:pt idx="4617">
                  <c:v>41976.0625</c:v>
                </c:pt>
                <c:pt idx="4618">
                  <c:v>41976.069444444445</c:v>
                </c:pt>
                <c:pt idx="4619">
                  <c:v>41976.076388888891</c:v>
                </c:pt>
                <c:pt idx="4620">
                  <c:v>41976.083333333336</c:v>
                </c:pt>
                <c:pt idx="4621">
                  <c:v>41976.090277777781</c:v>
                </c:pt>
                <c:pt idx="4622">
                  <c:v>41976.097222222219</c:v>
                </c:pt>
                <c:pt idx="4623">
                  <c:v>41976.104166666664</c:v>
                </c:pt>
                <c:pt idx="4624">
                  <c:v>41976.111111111109</c:v>
                </c:pt>
                <c:pt idx="4625">
                  <c:v>41976.118055555555</c:v>
                </c:pt>
                <c:pt idx="4626">
                  <c:v>41976.125</c:v>
                </c:pt>
                <c:pt idx="4627">
                  <c:v>41976.131944444445</c:v>
                </c:pt>
                <c:pt idx="4628">
                  <c:v>41976.138888888891</c:v>
                </c:pt>
                <c:pt idx="4629">
                  <c:v>41976.145833333336</c:v>
                </c:pt>
                <c:pt idx="4630">
                  <c:v>41976.152777777781</c:v>
                </c:pt>
                <c:pt idx="4631">
                  <c:v>41976.159722222219</c:v>
                </c:pt>
                <c:pt idx="4632">
                  <c:v>41976.166666666664</c:v>
                </c:pt>
                <c:pt idx="4633">
                  <c:v>41976.173611111109</c:v>
                </c:pt>
                <c:pt idx="4634">
                  <c:v>41976.180555555555</c:v>
                </c:pt>
                <c:pt idx="4635">
                  <c:v>41976.1875</c:v>
                </c:pt>
                <c:pt idx="4636">
                  <c:v>41976.194444444445</c:v>
                </c:pt>
                <c:pt idx="4637">
                  <c:v>41976.201388888891</c:v>
                </c:pt>
                <c:pt idx="4638">
                  <c:v>41976.208333333336</c:v>
                </c:pt>
                <c:pt idx="4639">
                  <c:v>41976.215277777781</c:v>
                </c:pt>
                <c:pt idx="4640">
                  <c:v>41976.222222222219</c:v>
                </c:pt>
                <c:pt idx="4641">
                  <c:v>41976.229166666664</c:v>
                </c:pt>
                <c:pt idx="4642">
                  <c:v>41976.236111111109</c:v>
                </c:pt>
                <c:pt idx="4643">
                  <c:v>41976.243055555555</c:v>
                </c:pt>
                <c:pt idx="4644">
                  <c:v>41976.25</c:v>
                </c:pt>
                <c:pt idx="4645">
                  <c:v>41976.256944444445</c:v>
                </c:pt>
                <c:pt idx="4646">
                  <c:v>41976.263888888891</c:v>
                </c:pt>
                <c:pt idx="4647">
                  <c:v>41976.270833333336</c:v>
                </c:pt>
                <c:pt idx="4648">
                  <c:v>41976.277777777781</c:v>
                </c:pt>
                <c:pt idx="4649">
                  <c:v>41976.284722222219</c:v>
                </c:pt>
                <c:pt idx="4650">
                  <c:v>41976.291666666664</c:v>
                </c:pt>
                <c:pt idx="4651">
                  <c:v>41976.298611111109</c:v>
                </c:pt>
                <c:pt idx="4652">
                  <c:v>41976.305555555555</c:v>
                </c:pt>
                <c:pt idx="4653">
                  <c:v>41976.3125</c:v>
                </c:pt>
                <c:pt idx="4654">
                  <c:v>41976.319444444445</c:v>
                </c:pt>
                <c:pt idx="4655">
                  <c:v>41976.326388888891</c:v>
                </c:pt>
                <c:pt idx="4656">
                  <c:v>41976.333333333336</c:v>
                </c:pt>
                <c:pt idx="4657">
                  <c:v>41976.340277777781</c:v>
                </c:pt>
                <c:pt idx="4658">
                  <c:v>41976.347222222219</c:v>
                </c:pt>
                <c:pt idx="4659">
                  <c:v>41976.354166666664</c:v>
                </c:pt>
                <c:pt idx="4660">
                  <c:v>41976.361111111109</c:v>
                </c:pt>
                <c:pt idx="4661">
                  <c:v>41976.368055555555</c:v>
                </c:pt>
                <c:pt idx="4662">
                  <c:v>41976.375</c:v>
                </c:pt>
                <c:pt idx="4663">
                  <c:v>41976.381944444445</c:v>
                </c:pt>
                <c:pt idx="4664">
                  <c:v>41976.388888888891</c:v>
                </c:pt>
                <c:pt idx="4665">
                  <c:v>41976.395833333336</c:v>
                </c:pt>
                <c:pt idx="4666">
                  <c:v>41976.402777777781</c:v>
                </c:pt>
                <c:pt idx="4667">
                  <c:v>41976.409722222219</c:v>
                </c:pt>
                <c:pt idx="4668">
                  <c:v>41976.416666666664</c:v>
                </c:pt>
                <c:pt idx="4669">
                  <c:v>41976.423611111109</c:v>
                </c:pt>
                <c:pt idx="4670">
                  <c:v>41976.430555555555</c:v>
                </c:pt>
                <c:pt idx="4671">
                  <c:v>41976.4375</c:v>
                </c:pt>
                <c:pt idx="4672">
                  <c:v>41976.444444444445</c:v>
                </c:pt>
                <c:pt idx="4673">
                  <c:v>41976.451388888891</c:v>
                </c:pt>
                <c:pt idx="4674">
                  <c:v>41976.458333333336</c:v>
                </c:pt>
                <c:pt idx="4675">
                  <c:v>41976.465277777781</c:v>
                </c:pt>
                <c:pt idx="4676">
                  <c:v>41976.472222222219</c:v>
                </c:pt>
                <c:pt idx="4677">
                  <c:v>41976.479166666664</c:v>
                </c:pt>
                <c:pt idx="4678">
                  <c:v>41976.486111111109</c:v>
                </c:pt>
                <c:pt idx="4679">
                  <c:v>41976.493055555555</c:v>
                </c:pt>
                <c:pt idx="4680">
                  <c:v>41976.5</c:v>
                </c:pt>
                <c:pt idx="4681">
                  <c:v>41976.506944444445</c:v>
                </c:pt>
                <c:pt idx="4682">
                  <c:v>41976.513888888891</c:v>
                </c:pt>
                <c:pt idx="4683">
                  <c:v>41976.520833333336</c:v>
                </c:pt>
                <c:pt idx="4684">
                  <c:v>41976.527777777781</c:v>
                </c:pt>
                <c:pt idx="4685">
                  <c:v>41976.534722222219</c:v>
                </c:pt>
                <c:pt idx="4686">
                  <c:v>41976.541666666664</c:v>
                </c:pt>
                <c:pt idx="4687">
                  <c:v>41976.548611111109</c:v>
                </c:pt>
                <c:pt idx="4688">
                  <c:v>41976.555555555555</c:v>
                </c:pt>
                <c:pt idx="4689">
                  <c:v>41976.5625</c:v>
                </c:pt>
                <c:pt idx="4690">
                  <c:v>41976.569444444445</c:v>
                </c:pt>
                <c:pt idx="4691">
                  <c:v>41976.576388888891</c:v>
                </c:pt>
                <c:pt idx="4692">
                  <c:v>41976.583333333336</c:v>
                </c:pt>
                <c:pt idx="4693">
                  <c:v>41976.590277777781</c:v>
                </c:pt>
                <c:pt idx="4694">
                  <c:v>41976.597222222219</c:v>
                </c:pt>
                <c:pt idx="4695">
                  <c:v>41976.604166666664</c:v>
                </c:pt>
                <c:pt idx="4696">
                  <c:v>41976.611111111109</c:v>
                </c:pt>
                <c:pt idx="4697">
                  <c:v>41976.618055555555</c:v>
                </c:pt>
                <c:pt idx="4698">
                  <c:v>41976.625</c:v>
                </c:pt>
                <c:pt idx="4699">
                  <c:v>41976.631944444445</c:v>
                </c:pt>
                <c:pt idx="4700">
                  <c:v>41976.638888888891</c:v>
                </c:pt>
                <c:pt idx="4701">
                  <c:v>41976.645833333336</c:v>
                </c:pt>
                <c:pt idx="4702">
                  <c:v>41976.652777777781</c:v>
                </c:pt>
                <c:pt idx="4703">
                  <c:v>41976.659722222219</c:v>
                </c:pt>
                <c:pt idx="4704">
                  <c:v>41976.666666666664</c:v>
                </c:pt>
                <c:pt idx="4705">
                  <c:v>41976.673611111109</c:v>
                </c:pt>
                <c:pt idx="4706">
                  <c:v>41976.680555555555</c:v>
                </c:pt>
                <c:pt idx="4707">
                  <c:v>41976.6875</c:v>
                </c:pt>
                <c:pt idx="4708">
                  <c:v>41976.694444444445</c:v>
                </c:pt>
                <c:pt idx="4709">
                  <c:v>41976.701388888891</c:v>
                </c:pt>
                <c:pt idx="4710">
                  <c:v>41976.708333333336</c:v>
                </c:pt>
                <c:pt idx="4711">
                  <c:v>41976.715277777781</c:v>
                </c:pt>
                <c:pt idx="4712">
                  <c:v>41976.722222222219</c:v>
                </c:pt>
                <c:pt idx="4713">
                  <c:v>41976.729166666664</c:v>
                </c:pt>
                <c:pt idx="4714">
                  <c:v>41976.736111111109</c:v>
                </c:pt>
                <c:pt idx="4715">
                  <c:v>41976.743055555555</c:v>
                </c:pt>
                <c:pt idx="4716">
                  <c:v>41976.75</c:v>
                </c:pt>
                <c:pt idx="4717">
                  <c:v>41976.756944444445</c:v>
                </c:pt>
                <c:pt idx="4718">
                  <c:v>41976.763888888891</c:v>
                </c:pt>
                <c:pt idx="4719">
                  <c:v>41976.770833333336</c:v>
                </c:pt>
                <c:pt idx="4720">
                  <c:v>41976.777777777781</c:v>
                </c:pt>
                <c:pt idx="4721">
                  <c:v>41976.784722222219</c:v>
                </c:pt>
                <c:pt idx="4722">
                  <c:v>41976.791666666664</c:v>
                </c:pt>
                <c:pt idx="4723">
                  <c:v>41976.798611111109</c:v>
                </c:pt>
                <c:pt idx="4724">
                  <c:v>41976.805555555555</c:v>
                </c:pt>
                <c:pt idx="4725">
                  <c:v>41976.8125</c:v>
                </c:pt>
                <c:pt idx="4726">
                  <c:v>41976.819444444445</c:v>
                </c:pt>
                <c:pt idx="4727">
                  <c:v>41976.826388888891</c:v>
                </c:pt>
                <c:pt idx="4728">
                  <c:v>41976.833333333336</c:v>
                </c:pt>
                <c:pt idx="4729">
                  <c:v>41976.840277777781</c:v>
                </c:pt>
                <c:pt idx="4730">
                  <c:v>41976.847222222219</c:v>
                </c:pt>
                <c:pt idx="4731">
                  <c:v>41976.854166666664</c:v>
                </c:pt>
                <c:pt idx="4732">
                  <c:v>41976.861111111109</c:v>
                </c:pt>
                <c:pt idx="4733">
                  <c:v>41976.868055555555</c:v>
                </c:pt>
                <c:pt idx="4734">
                  <c:v>41976.875</c:v>
                </c:pt>
                <c:pt idx="4735">
                  <c:v>41976.881944444445</c:v>
                </c:pt>
                <c:pt idx="4736">
                  <c:v>41976.888888888891</c:v>
                </c:pt>
                <c:pt idx="4737">
                  <c:v>41976.895833333336</c:v>
                </c:pt>
                <c:pt idx="4738">
                  <c:v>41976.902777777781</c:v>
                </c:pt>
                <c:pt idx="4739">
                  <c:v>41976.909722222219</c:v>
                </c:pt>
                <c:pt idx="4740">
                  <c:v>41976.916666666664</c:v>
                </c:pt>
                <c:pt idx="4741">
                  <c:v>41976.923611111109</c:v>
                </c:pt>
                <c:pt idx="4742">
                  <c:v>41976.930555555555</c:v>
                </c:pt>
                <c:pt idx="4743">
                  <c:v>41976.9375</c:v>
                </c:pt>
                <c:pt idx="4744">
                  <c:v>41976.944444444445</c:v>
                </c:pt>
                <c:pt idx="4745">
                  <c:v>41976.951388888891</c:v>
                </c:pt>
                <c:pt idx="4746">
                  <c:v>41976.958333333336</c:v>
                </c:pt>
                <c:pt idx="4747">
                  <c:v>41976.965277777781</c:v>
                </c:pt>
                <c:pt idx="4748">
                  <c:v>41976.972222222219</c:v>
                </c:pt>
                <c:pt idx="4749">
                  <c:v>41976.979166666664</c:v>
                </c:pt>
                <c:pt idx="4750">
                  <c:v>41976.986111111109</c:v>
                </c:pt>
                <c:pt idx="4751">
                  <c:v>41976.993055555555</c:v>
                </c:pt>
                <c:pt idx="4752">
                  <c:v>41977</c:v>
                </c:pt>
                <c:pt idx="4753">
                  <c:v>41977.006944444445</c:v>
                </c:pt>
                <c:pt idx="4754">
                  <c:v>41977.013888888891</c:v>
                </c:pt>
                <c:pt idx="4755">
                  <c:v>41977.020833333336</c:v>
                </c:pt>
                <c:pt idx="4756">
                  <c:v>41977.027777777781</c:v>
                </c:pt>
                <c:pt idx="4757">
                  <c:v>41977.034722222219</c:v>
                </c:pt>
                <c:pt idx="4758">
                  <c:v>41977.041666666664</c:v>
                </c:pt>
                <c:pt idx="4759">
                  <c:v>41977.048611111109</c:v>
                </c:pt>
                <c:pt idx="4760">
                  <c:v>41977.055555555555</c:v>
                </c:pt>
                <c:pt idx="4761">
                  <c:v>41977.0625</c:v>
                </c:pt>
                <c:pt idx="4762">
                  <c:v>41977.069444444445</c:v>
                </c:pt>
                <c:pt idx="4763">
                  <c:v>41977.076388888891</c:v>
                </c:pt>
                <c:pt idx="4764">
                  <c:v>41977.083333333336</c:v>
                </c:pt>
                <c:pt idx="4765">
                  <c:v>41977.090277777781</c:v>
                </c:pt>
                <c:pt idx="4766">
                  <c:v>41977.097222222219</c:v>
                </c:pt>
                <c:pt idx="4767">
                  <c:v>41977.104166666664</c:v>
                </c:pt>
                <c:pt idx="4768">
                  <c:v>41977.111111111109</c:v>
                </c:pt>
                <c:pt idx="4769">
                  <c:v>41977.118055555555</c:v>
                </c:pt>
                <c:pt idx="4770">
                  <c:v>41977.125</c:v>
                </c:pt>
                <c:pt idx="4771">
                  <c:v>41977.131944444445</c:v>
                </c:pt>
                <c:pt idx="4772">
                  <c:v>41977.138888888891</c:v>
                </c:pt>
                <c:pt idx="4773">
                  <c:v>41977.145833333336</c:v>
                </c:pt>
                <c:pt idx="4774">
                  <c:v>41977.152777777781</c:v>
                </c:pt>
                <c:pt idx="4775">
                  <c:v>41977.159722222219</c:v>
                </c:pt>
                <c:pt idx="4776">
                  <c:v>41977.166666666664</c:v>
                </c:pt>
                <c:pt idx="4777">
                  <c:v>41977.173611111109</c:v>
                </c:pt>
                <c:pt idx="4778">
                  <c:v>41977.180555555555</c:v>
                </c:pt>
                <c:pt idx="4779">
                  <c:v>41977.1875</c:v>
                </c:pt>
                <c:pt idx="4780">
                  <c:v>41977.194444444445</c:v>
                </c:pt>
                <c:pt idx="4781">
                  <c:v>41977.201388888891</c:v>
                </c:pt>
                <c:pt idx="4782">
                  <c:v>41977.208333333336</c:v>
                </c:pt>
                <c:pt idx="4783">
                  <c:v>41977.215277777781</c:v>
                </c:pt>
                <c:pt idx="4784">
                  <c:v>41977.222222222219</c:v>
                </c:pt>
                <c:pt idx="4785">
                  <c:v>41977.229166666664</c:v>
                </c:pt>
                <c:pt idx="4786">
                  <c:v>41977.236111111109</c:v>
                </c:pt>
                <c:pt idx="4787">
                  <c:v>41977.243055555555</c:v>
                </c:pt>
                <c:pt idx="4788">
                  <c:v>41977.25</c:v>
                </c:pt>
                <c:pt idx="4789">
                  <c:v>41977.256944444445</c:v>
                </c:pt>
                <c:pt idx="4790">
                  <c:v>41977.263888888891</c:v>
                </c:pt>
                <c:pt idx="4791">
                  <c:v>41977.270833333336</c:v>
                </c:pt>
                <c:pt idx="4792">
                  <c:v>41977.277777777781</c:v>
                </c:pt>
                <c:pt idx="4793">
                  <c:v>41977.284722222219</c:v>
                </c:pt>
                <c:pt idx="4794">
                  <c:v>41977.291666666664</c:v>
                </c:pt>
                <c:pt idx="4795">
                  <c:v>41977.298611111109</c:v>
                </c:pt>
                <c:pt idx="4796">
                  <c:v>41977.305555555555</c:v>
                </c:pt>
                <c:pt idx="4797">
                  <c:v>41977.3125</c:v>
                </c:pt>
                <c:pt idx="4798">
                  <c:v>41977.319444444445</c:v>
                </c:pt>
                <c:pt idx="4799">
                  <c:v>41977.326388888891</c:v>
                </c:pt>
                <c:pt idx="4800">
                  <c:v>41977.333333333336</c:v>
                </c:pt>
                <c:pt idx="4801">
                  <c:v>41977.340277777781</c:v>
                </c:pt>
                <c:pt idx="4802">
                  <c:v>41977.347222222219</c:v>
                </c:pt>
                <c:pt idx="4803">
                  <c:v>41977.354166666664</c:v>
                </c:pt>
                <c:pt idx="4804">
                  <c:v>41977.361111111109</c:v>
                </c:pt>
                <c:pt idx="4805">
                  <c:v>41977.368055555555</c:v>
                </c:pt>
                <c:pt idx="4806">
                  <c:v>41977.375</c:v>
                </c:pt>
                <c:pt idx="4807">
                  <c:v>41977.381944444445</c:v>
                </c:pt>
                <c:pt idx="4808">
                  <c:v>41977.388888888891</c:v>
                </c:pt>
                <c:pt idx="4809">
                  <c:v>41977.395833333336</c:v>
                </c:pt>
                <c:pt idx="4810">
                  <c:v>41977.402777777781</c:v>
                </c:pt>
                <c:pt idx="4811">
                  <c:v>41977.409722222219</c:v>
                </c:pt>
                <c:pt idx="4812">
                  <c:v>41977.416666666664</c:v>
                </c:pt>
                <c:pt idx="4813">
                  <c:v>41977.423611111109</c:v>
                </c:pt>
                <c:pt idx="4814">
                  <c:v>41977.430555555555</c:v>
                </c:pt>
                <c:pt idx="4815">
                  <c:v>41977.4375</c:v>
                </c:pt>
                <c:pt idx="4816">
                  <c:v>41977.444444444445</c:v>
                </c:pt>
                <c:pt idx="4817">
                  <c:v>41977.451388888891</c:v>
                </c:pt>
                <c:pt idx="4818">
                  <c:v>41977.458333333336</c:v>
                </c:pt>
                <c:pt idx="4819">
                  <c:v>41977.465277777781</c:v>
                </c:pt>
                <c:pt idx="4820">
                  <c:v>41977.472222222219</c:v>
                </c:pt>
                <c:pt idx="4821">
                  <c:v>41977.479166666664</c:v>
                </c:pt>
                <c:pt idx="4822">
                  <c:v>41977.486111111109</c:v>
                </c:pt>
                <c:pt idx="4823">
                  <c:v>41977.493055555555</c:v>
                </c:pt>
                <c:pt idx="4824">
                  <c:v>41977.5</c:v>
                </c:pt>
                <c:pt idx="4825">
                  <c:v>41977.506944444445</c:v>
                </c:pt>
                <c:pt idx="4826">
                  <c:v>41977.513888888891</c:v>
                </c:pt>
                <c:pt idx="4827">
                  <c:v>41977.520833333336</c:v>
                </c:pt>
                <c:pt idx="4828">
                  <c:v>41977.527777777781</c:v>
                </c:pt>
                <c:pt idx="4829">
                  <c:v>41977.534722222219</c:v>
                </c:pt>
                <c:pt idx="4830">
                  <c:v>41977.541666666664</c:v>
                </c:pt>
                <c:pt idx="4831">
                  <c:v>41977.548611111109</c:v>
                </c:pt>
                <c:pt idx="4832">
                  <c:v>41977.555555555555</c:v>
                </c:pt>
                <c:pt idx="4833">
                  <c:v>41977.5625</c:v>
                </c:pt>
                <c:pt idx="4834">
                  <c:v>41977.569444444445</c:v>
                </c:pt>
                <c:pt idx="4835">
                  <c:v>41977.576388888891</c:v>
                </c:pt>
                <c:pt idx="4836">
                  <c:v>41977.583333333336</c:v>
                </c:pt>
                <c:pt idx="4837">
                  <c:v>41977.590277777781</c:v>
                </c:pt>
                <c:pt idx="4838">
                  <c:v>41977.597222222219</c:v>
                </c:pt>
                <c:pt idx="4839">
                  <c:v>41977.604166666664</c:v>
                </c:pt>
                <c:pt idx="4840">
                  <c:v>41977.611111111109</c:v>
                </c:pt>
                <c:pt idx="4841">
                  <c:v>41977.618055555555</c:v>
                </c:pt>
                <c:pt idx="4842">
                  <c:v>41977.625</c:v>
                </c:pt>
                <c:pt idx="4843">
                  <c:v>41977.631944444445</c:v>
                </c:pt>
                <c:pt idx="4844">
                  <c:v>41977.638888888891</c:v>
                </c:pt>
                <c:pt idx="4845">
                  <c:v>41977.645833333336</c:v>
                </c:pt>
                <c:pt idx="4846">
                  <c:v>41977.652777777781</c:v>
                </c:pt>
                <c:pt idx="4847">
                  <c:v>41977.659722222219</c:v>
                </c:pt>
                <c:pt idx="4848">
                  <c:v>41977.666666666664</c:v>
                </c:pt>
                <c:pt idx="4849">
                  <c:v>41977.673611111109</c:v>
                </c:pt>
                <c:pt idx="4850">
                  <c:v>41977.680555555555</c:v>
                </c:pt>
                <c:pt idx="4851">
                  <c:v>41977.6875</c:v>
                </c:pt>
                <c:pt idx="4852">
                  <c:v>41977.694444444445</c:v>
                </c:pt>
                <c:pt idx="4853">
                  <c:v>41977.701388888891</c:v>
                </c:pt>
                <c:pt idx="4854">
                  <c:v>41977.708333333336</c:v>
                </c:pt>
                <c:pt idx="4855">
                  <c:v>41977.715277777781</c:v>
                </c:pt>
                <c:pt idx="4856">
                  <c:v>41977.722222222219</c:v>
                </c:pt>
                <c:pt idx="4857">
                  <c:v>41977.729166666664</c:v>
                </c:pt>
                <c:pt idx="4858">
                  <c:v>41977.736111111109</c:v>
                </c:pt>
                <c:pt idx="4859">
                  <c:v>41977.743055555555</c:v>
                </c:pt>
                <c:pt idx="4860">
                  <c:v>41977.75</c:v>
                </c:pt>
                <c:pt idx="4861">
                  <c:v>41977.756944444445</c:v>
                </c:pt>
                <c:pt idx="4862">
                  <c:v>41977.763888888891</c:v>
                </c:pt>
                <c:pt idx="4863">
                  <c:v>41977.770833333336</c:v>
                </c:pt>
                <c:pt idx="4864">
                  <c:v>41977.777777777781</c:v>
                </c:pt>
                <c:pt idx="4865">
                  <c:v>41977.784722222219</c:v>
                </c:pt>
                <c:pt idx="4866">
                  <c:v>41977.791666666664</c:v>
                </c:pt>
                <c:pt idx="4867">
                  <c:v>41977.798611111109</c:v>
                </c:pt>
                <c:pt idx="4868">
                  <c:v>41977.805555555555</c:v>
                </c:pt>
                <c:pt idx="4869">
                  <c:v>41977.8125</c:v>
                </c:pt>
                <c:pt idx="4870">
                  <c:v>41977.819444444445</c:v>
                </c:pt>
                <c:pt idx="4871">
                  <c:v>41977.826388888891</c:v>
                </c:pt>
                <c:pt idx="4872">
                  <c:v>41977.833333333336</c:v>
                </c:pt>
                <c:pt idx="4873">
                  <c:v>41977.840277777781</c:v>
                </c:pt>
                <c:pt idx="4874">
                  <c:v>41977.847222222219</c:v>
                </c:pt>
                <c:pt idx="4875">
                  <c:v>41977.854166666664</c:v>
                </c:pt>
                <c:pt idx="4876">
                  <c:v>41977.861111111109</c:v>
                </c:pt>
                <c:pt idx="4877">
                  <c:v>41977.868055555555</c:v>
                </c:pt>
                <c:pt idx="4878">
                  <c:v>41977.875</c:v>
                </c:pt>
                <c:pt idx="4879">
                  <c:v>41977.881944444445</c:v>
                </c:pt>
                <c:pt idx="4880">
                  <c:v>41977.888888888891</c:v>
                </c:pt>
                <c:pt idx="4881">
                  <c:v>41977.895833333336</c:v>
                </c:pt>
                <c:pt idx="4882">
                  <c:v>41977.902777777781</c:v>
                </c:pt>
                <c:pt idx="4883">
                  <c:v>41977.909722222219</c:v>
                </c:pt>
                <c:pt idx="4884">
                  <c:v>41977.916666666664</c:v>
                </c:pt>
                <c:pt idx="4885">
                  <c:v>41977.923611111109</c:v>
                </c:pt>
                <c:pt idx="4886">
                  <c:v>41977.930555555555</c:v>
                </c:pt>
                <c:pt idx="4887">
                  <c:v>41977.9375</c:v>
                </c:pt>
                <c:pt idx="4888">
                  <c:v>41977.944444444445</c:v>
                </c:pt>
                <c:pt idx="4889">
                  <c:v>41977.951388888891</c:v>
                </c:pt>
                <c:pt idx="4890">
                  <c:v>41977.958333333336</c:v>
                </c:pt>
                <c:pt idx="4891">
                  <c:v>41977.965277777781</c:v>
                </c:pt>
                <c:pt idx="4892">
                  <c:v>41977.972222222219</c:v>
                </c:pt>
                <c:pt idx="4893">
                  <c:v>41977.979166666664</c:v>
                </c:pt>
                <c:pt idx="4894">
                  <c:v>41977.986111111109</c:v>
                </c:pt>
                <c:pt idx="4895">
                  <c:v>41977.993055555555</c:v>
                </c:pt>
                <c:pt idx="4896">
                  <c:v>41978</c:v>
                </c:pt>
                <c:pt idx="4897">
                  <c:v>41978.006944444445</c:v>
                </c:pt>
                <c:pt idx="4898">
                  <c:v>41978.013888888891</c:v>
                </c:pt>
                <c:pt idx="4899">
                  <c:v>41978.020833333336</c:v>
                </c:pt>
                <c:pt idx="4900">
                  <c:v>41978.027777777781</c:v>
                </c:pt>
                <c:pt idx="4901">
                  <c:v>41978.034722222219</c:v>
                </c:pt>
                <c:pt idx="4902">
                  <c:v>41978.041666666664</c:v>
                </c:pt>
                <c:pt idx="4903">
                  <c:v>41978.048611111109</c:v>
                </c:pt>
                <c:pt idx="4904">
                  <c:v>41978.055555555555</c:v>
                </c:pt>
                <c:pt idx="4905">
                  <c:v>41978.0625</c:v>
                </c:pt>
                <c:pt idx="4906">
                  <c:v>41978.069444444445</c:v>
                </c:pt>
                <c:pt idx="4907">
                  <c:v>41978.076388888891</c:v>
                </c:pt>
                <c:pt idx="4908">
                  <c:v>41978.083333333336</c:v>
                </c:pt>
                <c:pt idx="4909">
                  <c:v>41978.090277777781</c:v>
                </c:pt>
                <c:pt idx="4910">
                  <c:v>41978.097222222219</c:v>
                </c:pt>
                <c:pt idx="4911">
                  <c:v>41978.104166666664</c:v>
                </c:pt>
                <c:pt idx="4912">
                  <c:v>41978.111111111109</c:v>
                </c:pt>
                <c:pt idx="4913">
                  <c:v>41978.118055555555</c:v>
                </c:pt>
                <c:pt idx="4914">
                  <c:v>41978.125</c:v>
                </c:pt>
                <c:pt idx="4915">
                  <c:v>41978.131944444445</c:v>
                </c:pt>
                <c:pt idx="4916">
                  <c:v>41978.138888888891</c:v>
                </c:pt>
                <c:pt idx="4917">
                  <c:v>41978.145833333336</c:v>
                </c:pt>
                <c:pt idx="4918">
                  <c:v>41978.152777777781</c:v>
                </c:pt>
                <c:pt idx="4919">
                  <c:v>41978.159722222219</c:v>
                </c:pt>
                <c:pt idx="4920">
                  <c:v>41978.166666666664</c:v>
                </c:pt>
                <c:pt idx="4921">
                  <c:v>41978.173611111109</c:v>
                </c:pt>
                <c:pt idx="4922">
                  <c:v>41978.180555555555</c:v>
                </c:pt>
                <c:pt idx="4923">
                  <c:v>41978.1875</c:v>
                </c:pt>
                <c:pt idx="4924">
                  <c:v>41978.194444444445</c:v>
                </c:pt>
                <c:pt idx="4925">
                  <c:v>41978.201388888891</c:v>
                </c:pt>
                <c:pt idx="4926">
                  <c:v>41978.208333333336</c:v>
                </c:pt>
                <c:pt idx="4927">
                  <c:v>41978.215277777781</c:v>
                </c:pt>
                <c:pt idx="4928">
                  <c:v>41978.222222222219</c:v>
                </c:pt>
                <c:pt idx="4929">
                  <c:v>41978.229166666664</c:v>
                </c:pt>
                <c:pt idx="4930">
                  <c:v>41978.236111111109</c:v>
                </c:pt>
                <c:pt idx="4931">
                  <c:v>41978.243055555555</c:v>
                </c:pt>
                <c:pt idx="4932">
                  <c:v>41978.25</c:v>
                </c:pt>
                <c:pt idx="4933">
                  <c:v>41978.256944444445</c:v>
                </c:pt>
                <c:pt idx="4934">
                  <c:v>41978.263888888891</c:v>
                </c:pt>
                <c:pt idx="4935">
                  <c:v>41978.270833333336</c:v>
                </c:pt>
                <c:pt idx="4936">
                  <c:v>41978.277777777781</c:v>
                </c:pt>
                <c:pt idx="4937">
                  <c:v>41978.284722222219</c:v>
                </c:pt>
                <c:pt idx="4938">
                  <c:v>41978.291666666664</c:v>
                </c:pt>
                <c:pt idx="4939">
                  <c:v>41978.298611111109</c:v>
                </c:pt>
                <c:pt idx="4940">
                  <c:v>41978.305555555555</c:v>
                </c:pt>
                <c:pt idx="4941">
                  <c:v>41978.3125</c:v>
                </c:pt>
                <c:pt idx="4942">
                  <c:v>41978.319444444445</c:v>
                </c:pt>
                <c:pt idx="4943">
                  <c:v>41978.326388888891</c:v>
                </c:pt>
                <c:pt idx="4944">
                  <c:v>41978.333333333336</c:v>
                </c:pt>
                <c:pt idx="4945">
                  <c:v>41978.340277777781</c:v>
                </c:pt>
                <c:pt idx="4946">
                  <c:v>41978.347222222219</c:v>
                </c:pt>
                <c:pt idx="4947">
                  <c:v>41978.354166666664</c:v>
                </c:pt>
                <c:pt idx="4948">
                  <c:v>41978.361111111109</c:v>
                </c:pt>
                <c:pt idx="4949">
                  <c:v>41978.368055555555</c:v>
                </c:pt>
                <c:pt idx="4950">
                  <c:v>41978.375</c:v>
                </c:pt>
                <c:pt idx="4951">
                  <c:v>41978.381944444445</c:v>
                </c:pt>
                <c:pt idx="4952">
                  <c:v>41978.388888888891</c:v>
                </c:pt>
                <c:pt idx="4953">
                  <c:v>41978.395833333336</c:v>
                </c:pt>
                <c:pt idx="4954">
                  <c:v>41978.402777777781</c:v>
                </c:pt>
                <c:pt idx="4955">
                  <c:v>41978.409722222219</c:v>
                </c:pt>
                <c:pt idx="4956">
                  <c:v>41978.416666666664</c:v>
                </c:pt>
                <c:pt idx="4957">
                  <c:v>41978.423611111109</c:v>
                </c:pt>
                <c:pt idx="4958">
                  <c:v>41978.430555555555</c:v>
                </c:pt>
                <c:pt idx="4959">
                  <c:v>41978.4375</c:v>
                </c:pt>
                <c:pt idx="4960">
                  <c:v>41978.444444444445</c:v>
                </c:pt>
                <c:pt idx="4961">
                  <c:v>41978.451388888891</c:v>
                </c:pt>
                <c:pt idx="4962">
                  <c:v>41978.458333333336</c:v>
                </c:pt>
                <c:pt idx="4963">
                  <c:v>41978.465277777781</c:v>
                </c:pt>
                <c:pt idx="4964">
                  <c:v>41978.472222222219</c:v>
                </c:pt>
                <c:pt idx="4965">
                  <c:v>41978.479166666664</c:v>
                </c:pt>
                <c:pt idx="4966">
                  <c:v>41978.486111111109</c:v>
                </c:pt>
                <c:pt idx="4967">
                  <c:v>41978.493055555555</c:v>
                </c:pt>
                <c:pt idx="4968">
                  <c:v>41978.5</c:v>
                </c:pt>
                <c:pt idx="4969">
                  <c:v>41978.506944444445</c:v>
                </c:pt>
                <c:pt idx="4970">
                  <c:v>41978.513888888891</c:v>
                </c:pt>
                <c:pt idx="4971">
                  <c:v>41978.520833333336</c:v>
                </c:pt>
                <c:pt idx="4972">
                  <c:v>41978.527777777781</c:v>
                </c:pt>
                <c:pt idx="4973">
                  <c:v>41978.534722222219</c:v>
                </c:pt>
                <c:pt idx="4974">
                  <c:v>41978.541666666664</c:v>
                </c:pt>
                <c:pt idx="4975">
                  <c:v>41978.548611111109</c:v>
                </c:pt>
                <c:pt idx="4976">
                  <c:v>41978.555555555555</c:v>
                </c:pt>
                <c:pt idx="4977">
                  <c:v>41978.5625</c:v>
                </c:pt>
                <c:pt idx="4978">
                  <c:v>41978.569444444445</c:v>
                </c:pt>
                <c:pt idx="4979">
                  <c:v>41978.576388888891</c:v>
                </c:pt>
                <c:pt idx="4980">
                  <c:v>41978.583333333336</c:v>
                </c:pt>
                <c:pt idx="4981">
                  <c:v>41978.590277777781</c:v>
                </c:pt>
                <c:pt idx="4982">
                  <c:v>41978.597222222219</c:v>
                </c:pt>
                <c:pt idx="4983">
                  <c:v>41978.604166666664</c:v>
                </c:pt>
                <c:pt idx="4984">
                  <c:v>41978.611111111109</c:v>
                </c:pt>
                <c:pt idx="4985">
                  <c:v>41978.618055555555</c:v>
                </c:pt>
                <c:pt idx="4986">
                  <c:v>41978.625</c:v>
                </c:pt>
                <c:pt idx="4987">
                  <c:v>41978.631944444445</c:v>
                </c:pt>
                <c:pt idx="4988">
                  <c:v>41978.638888888891</c:v>
                </c:pt>
                <c:pt idx="4989">
                  <c:v>41978.645833333336</c:v>
                </c:pt>
                <c:pt idx="4990">
                  <c:v>41978.652777777781</c:v>
                </c:pt>
                <c:pt idx="4991">
                  <c:v>41978.659722222219</c:v>
                </c:pt>
                <c:pt idx="4992">
                  <c:v>41978.666666666664</c:v>
                </c:pt>
                <c:pt idx="4993">
                  <c:v>41978.673611111109</c:v>
                </c:pt>
                <c:pt idx="4994">
                  <c:v>41978.680555555555</c:v>
                </c:pt>
                <c:pt idx="4995">
                  <c:v>41978.6875</c:v>
                </c:pt>
                <c:pt idx="4996">
                  <c:v>41978.694444444445</c:v>
                </c:pt>
                <c:pt idx="4997">
                  <c:v>41978.701388888891</c:v>
                </c:pt>
                <c:pt idx="4998">
                  <c:v>41978.708333333336</c:v>
                </c:pt>
                <c:pt idx="4999">
                  <c:v>41978.715277777781</c:v>
                </c:pt>
                <c:pt idx="5000">
                  <c:v>41978.722222222219</c:v>
                </c:pt>
                <c:pt idx="5001">
                  <c:v>41978.729166666664</c:v>
                </c:pt>
                <c:pt idx="5002">
                  <c:v>41978.736111111109</c:v>
                </c:pt>
                <c:pt idx="5003">
                  <c:v>41978.743055555555</c:v>
                </c:pt>
                <c:pt idx="5004">
                  <c:v>41978.75</c:v>
                </c:pt>
                <c:pt idx="5005">
                  <c:v>41978.756944444445</c:v>
                </c:pt>
                <c:pt idx="5006">
                  <c:v>41978.763888888891</c:v>
                </c:pt>
                <c:pt idx="5007">
                  <c:v>41978.770833333336</c:v>
                </c:pt>
                <c:pt idx="5008">
                  <c:v>41978.777777777781</c:v>
                </c:pt>
                <c:pt idx="5009">
                  <c:v>41978.784722222219</c:v>
                </c:pt>
                <c:pt idx="5010">
                  <c:v>41978.791666666664</c:v>
                </c:pt>
                <c:pt idx="5011">
                  <c:v>41978.798611111109</c:v>
                </c:pt>
                <c:pt idx="5012">
                  <c:v>41978.805555555555</c:v>
                </c:pt>
                <c:pt idx="5013">
                  <c:v>41978.8125</c:v>
                </c:pt>
                <c:pt idx="5014">
                  <c:v>41978.819444444445</c:v>
                </c:pt>
                <c:pt idx="5015">
                  <c:v>41978.826388888891</c:v>
                </c:pt>
                <c:pt idx="5016">
                  <c:v>41978.833333333336</c:v>
                </c:pt>
                <c:pt idx="5017">
                  <c:v>41978.840277777781</c:v>
                </c:pt>
                <c:pt idx="5018">
                  <c:v>41978.847222222219</c:v>
                </c:pt>
                <c:pt idx="5019">
                  <c:v>41978.854166666664</c:v>
                </c:pt>
                <c:pt idx="5020">
                  <c:v>41978.861111111109</c:v>
                </c:pt>
                <c:pt idx="5021">
                  <c:v>41978.868055555555</c:v>
                </c:pt>
                <c:pt idx="5022">
                  <c:v>41978.875</c:v>
                </c:pt>
                <c:pt idx="5023">
                  <c:v>41978.881944444445</c:v>
                </c:pt>
                <c:pt idx="5024">
                  <c:v>41978.888888888891</c:v>
                </c:pt>
                <c:pt idx="5025">
                  <c:v>41978.895833333336</c:v>
                </c:pt>
                <c:pt idx="5026">
                  <c:v>41978.902777777781</c:v>
                </c:pt>
                <c:pt idx="5027">
                  <c:v>41978.909722222219</c:v>
                </c:pt>
                <c:pt idx="5028">
                  <c:v>41978.916666666664</c:v>
                </c:pt>
                <c:pt idx="5029">
                  <c:v>41978.923611111109</c:v>
                </c:pt>
                <c:pt idx="5030">
                  <c:v>41978.930555555555</c:v>
                </c:pt>
                <c:pt idx="5031">
                  <c:v>41978.9375</c:v>
                </c:pt>
                <c:pt idx="5032">
                  <c:v>41978.944444444445</c:v>
                </c:pt>
                <c:pt idx="5033">
                  <c:v>41978.951388888891</c:v>
                </c:pt>
                <c:pt idx="5034">
                  <c:v>41978.958333333336</c:v>
                </c:pt>
                <c:pt idx="5035">
                  <c:v>41978.965277777781</c:v>
                </c:pt>
                <c:pt idx="5036">
                  <c:v>41978.972222222219</c:v>
                </c:pt>
                <c:pt idx="5037">
                  <c:v>41978.979166666664</c:v>
                </c:pt>
                <c:pt idx="5038">
                  <c:v>41978.986111111109</c:v>
                </c:pt>
                <c:pt idx="5039">
                  <c:v>41978.993055555555</c:v>
                </c:pt>
                <c:pt idx="5040">
                  <c:v>41979</c:v>
                </c:pt>
                <c:pt idx="5041">
                  <c:v>41979.006944444445</c:v>
                </c:pt>
                <c:pt idx="5042">
                  <c:v>41979.013888888891</c:v>
                </c:pt>
                <c:pt idx="5043">
                  <c:v>41979.020833333336</c:v>
                </c:pt>
                <c:pt idx="5044">
                  <c:v>41979.027777777781</c:v>
                </c:pt>
                <c:pt idx="5045">
                  <c:v>41979.034722222219</c:v>
                </c:pt>
                <c:pt idx="5046">
                  <c:v>41979.041666666664</c:v>
                </c:pt>
                <c:pt idx="5047">
                  <c:v>41979.048611111109</c:v>
                </c:pt>
                <c:pt idx="5048">
                  <c:v>41979.055555555555</c:v>
                </c:pt>
                <c:pt idx="5049">
                  <c:v>41979.0625</c:v>
                </c:pt>
                <c:pt idx="5050">
                  <c:v>41979.069444444445</c:v>
                </c:pt>
                <c:pt idx="5051">
                  <c:v>41979.076388888891</c:v>
                </c:pt>
                <c:pt idx="5052">
                  <c:v>41979.083333333336</c:v>
                </c:pt>
                <c:pt idx="5053">
                  <c:v>41979.090277777781</c:v>
                </c:pt>
                <c:pt idx="5054">
                  <c:v>41979.097222222219</c:v>
                </c:pt>
                <c:pt idx="5055">
                  <c:v>41979.104166666664</c:v>
                </c:pt>
                <c:pt idx="5056">
                  <c:v>41979.111111111109</c:v>
                </c:pt>
                <c:pt idx="5057">
                  <c:v>41979.118055555555</c:v>
                </c:pt>
                <c:pt idx="5058">
                  <c:v>41979.125</c:v>
                </c:pt>
                <c:pt idx="5059">
                  <c:v>41979.131944444445</c:v>
                </c:pt>
                <c:pt idx="5060">
                  <c:v>41979.138888888891</c:v>
                </c:pt>
                <c:pt idx="5061">
                  <c:v>41979.145833333336</c:v>
                </c:pt>
                <c:pt idx="5062">
                  <c:v>41979.152777777781</c:v>
                </c:pt>
                <c:pt idx="5063">
                  <c:v>41979.159722222219</c:v>
                </c:pt>
                <c:pt idx="5064">
                  <c:v>41979.166666666664</c:v>
                </c:pt>
                <c:pt idx="5065">
                  <c:v>41979.173611111109</c:v>
                </c:pt>
                <c:pt idx="5066">
                  <c:v>41979.180555555555</c:v>
                </c:pt>
                <c:pt idx="5067">
                  <c:v>41979.1875</c:v>
                </c:pt>
                <c:pt idx="5068">
                  <c:v>41979.194444444445</c:v>
                </c:pt>
                <c:pt idx="5069">
                  <c:v>41979.201388888891</c:v>
                </c:pt>
                <c:pt idx="5070">
                  <c:v>41979.208333333336</c:v>
                </c:pt>
                <c:pt idx="5071">
                  <c:v>41979.215277777781</c:v>
                </c:pt>
                <c:pt idx="5072">
                  <c:v>41979.222222222219</c:v>
                </c:pt>
                <c:pt idx="5073">
                  <c:v>41979.229166666664</c:v>
                </c:pt>
                <c:pt idx="5074">
                  <c:v>41979.236111111109</c:v>
                </c:pt>
                <c:pt idx="5075">
                  <c:v>41979.243055555555</c:v>
                </c:pt>
                <c:pt idx="5076">
                  <c:v>41979.25</c:v>
                </c:pt>
                <c:pt idx="5077">
                  <c:v>41979.256944444445</c:v>
                </c:pt>
                <c:pt idx="5078">
                  <c:v>41979.263888888891</c:v>
                </c:pt>
                <c:pt idx="5079">
                  <c:v>41979.270833333336</c:v>
                </c:pt>
                <c:pt idx="5080">
                  <c:v>41979.277777777781</c:v>
                </c:pt>
                <c:pt idx="5081">
                  <c:v>41979.284722222219</c:v>
                </c:pt>
                <c:pt idx="5082">
                  <c:v>41979.291666666664</c:v>
                </c:pt>
                <c:pt idx="5083">
                  <c:v>41979.298611111109</c:v>
                </c:pt>
                <c:pt idx="5084">
                  <c:v>41979.305555555555</c:v>
                </c:pt>
                <c:pt idx="5085">
                  <c:v>41979.3125</c:v>
                </c:pt>
                <c:pt idx="5086">
                  <c:v>41979.319444444445</c:v>
                </c:pt>
                <c:pt idx="5087">
                  <c:v>41979.326388888891</c:v>
                </c:pt>
                <c:pt idx="5088">
                  <c:v>41979.333333333336</c:v>
                </c:pt>
                <c:pt idx="5089">
                  <c:v>41979.340277777781</c:v>
                </c:pt>
                <c:pt idx="5090">
                  <c:v>41979.347222222219</c:v>
                </c:pt>
                <c:pt idx="5091">
                  <c:v>41979.354166666664</c:v>
                </c:pt>
                <c:pt idx="5092">
                  <c:v>41979.361111111109</c:v>
                </c:pt>
                <c:pt idx="5093">
                  <c:v>41979.368055555555</c:v>
                </c:pt>
                <c:pt idx="5094">
                  <c:v>41979.375</c:v>
                </c:pt>
                <c:pt idx="5095">
                  <c:v>41979.381944444445</c:v>
                </c:pt>
                <c:pt idx="5096">
                  <c:v>41979.388888888891</c:v>
                </c:pt>
                <c:pt idx="5097">
                  <c:v>41979.395833333336</c:v>
                </c:pt>
                <c:pt idx="5098">
                  <c:v>41979.402777777781</c:v>
                </c:pt>
                <c:pt idx="5099">
                  <c:v>41979.409722222219</c:v>
                </c:pt>
                <c:pt idx="5100">
                  <c:v>41979.416666666664</c:v>
                </c:pt>
                <c:pt idx="5101">
                  <c:v>41979.423611111109</c:v>
                </c:pt>
                <c:pt idx="5102">
                  <c:v>41979.430555555555</c:v>
                </c:pt>
                <c:pt idx="5103">
                  <c:v>41979.4375</c:v>
                </c:pt>
                <c:pt idx="5104">
                  <c:v>41979.444444444445</c:v>
                </c:pt>
                <c:pt idx="5105">
                  <c:v>41979.451388888891</c:v>
                </c:pt>
                <c:pt idx="5106">
                  <c:v>41979.458333333336</c:v>
                </c:pt>
                <c:pt idx="5107">
                  <c:v>41979.465277777781</c:v>
                </c:pt>
                <c:pt idx="5108">
                  <c:v>41979.472222222219</c:v>
                </c:pt>
                <c:pt idx="5109">
                  <c:v>41979.479166666664</c:v>
                </c:pt>
                <c:pt idx="5110">
                  <c:v>41979.486111111109</c:v>
                </c:pt>
                <c:pt idx="5111">
                  <c:v>41979.493055555555</c:v>
                </c:pt>
                <c:pt idx="5112">
                  <c:v>41979.5</c:v>
                </c:pt>
                <c:pt idx="5113">
                  <c:v>41979.506944444445</c:v>
                </c:pt>
                <c:pt idx="5114">
                  <c:v>41979.513888888891</c:v>
                </c:pt>
                <c:pt idx="5115">
                  <c:v>41979.520833333336</c:v>
                </c:pt>
                <c:pt idx="5116">
                  <c:v>41979.527777777781</c:v>
                </c:pt>
                <c:pt idx="5117">
                  <c:v>41979.534722222219</c:v>
                </c:pt>
                <c:pt idx="5118">
                  <c:v>41979.541666666664</c:v>
                </c:pt>
                <c:pt idx="5119">
                  <c:v>41979.548611111109</c:v>
                </c:pt>
                <c:pt idx="5120">
                  <c:v>41979.555555555555</c:v>
                </c:pt>
                <c:pt idx="5121">
                  <c:v>41979.5625</c:v>
                </c:pt>
                <c:pt idx="5122">
                  <c:v>41979.569444444445</c:v>
                </c:pt>
                <c:pt idx="5123">
                  <c:v>41979.576388888891</c:v>
                </c:pt>
                <c:pt idx="5124">
                  <c:v>41979.583333333336</c:v>
                </c:pt>
                <c:pt idx="5125">
                  <c:v>41979.590277777781</c:v>
                </c:pt>
                <c:pt idx="5126">
                  <c:v>41979.597222222219</c:v>
                </c:pt>
                <c:pt idx="5127">
                  <c:v>41979.604166666664</c:v>
                </c:pt>
                <c:pt idx="5128">
                  <c:v>41979.611111111109</c:v>
                </c:pt>
                <c:pt idx="5129">
                  <c:v>41979.618055555555</c:v>
                </c:pt>
                <c:pt idx="5130">
                  <c:v>41979.625</c:v>
                </c:pt>
                <c:pt idx="5131">
                  <c:v>41979.631944444445</c:v>
                </c:pt>
                <c:pt idx="5132">
                  <c:v>41979.638888888891</c:v>
                </c:pt>
                <c:pt idx="5133">
                  <c:v>41979.645833333336</c:v>
                </c:pt>
                <c:pt idx="5134">
                  <c:v>41979.652777777781</c:v>
                </c:pt>
                <c:pt idx="5135">
                  <c:v>41979.659722222219</c:v>
                </c:pt>
                <c:pt idx="5136">
                  <c:v>41979.666666666664</c:v>
                </c:pt>
                <c:pt idx="5137">
                  <c:v>41979.673611111109</c:v>
                </c:pt>
                <c:pt idx="5138">
                  <c:v>41979.680555555555</c:v>
                </c:pt>
                <c:pt idx="5139">
                  <c:v>41979.6875</c:v>
                </c:pt>
                <c:pt idx="5140">
                  <c:v>41979.694444444445</c:v>
                </c:pt>
                <c:pt idx="5141">
                  <c:v>41979.701388888891</c:v>
                </c:pt>
                <c:pt idx="5142">
                  <c:v>41979.708333333336</c:v>
                </c:pt>
                <c:pt idx="5143">
                  <c:v>41979.715277777781</c:v>
                </c:pt>
                <c:pt idx="5144">
                  <c:v>41979.722222222219</c:v>
                </c:pt>
                <c:pt idx="5145">
                  <c:v>41979.729166666664</c:v>
                </c:pt>
                <c:pt idx="5146">
                  <c:v>41979.736111111109</c:v>
                </c:pt>
                <c:pt idx="5147">
                  <c:v>41979.743055555555</c:v>
                </c:pt>
                <c:pt idx="5148">
                  <c:v>41979.75</c:v>
                </c:pt>
                <c:pt idx="5149">
                  <c:v>41979.756944444445</c:v>
                </c:pt>
                <c:pt idx="5150">
                  <c:v>41979.763888888891</c:v>
                </c:pt>
                <c:pt idx="5151">
                  <c:v>41979.770833333336</c:v>
                </c:pt>
                <c:pt idx="5152">
                  <c:v>41979.777777777781</c:v>
                </c:pt>
                <c:pt idx="5153">
                  <c:v>41979.784722222219</c:v>
                </c:pt>
                <c:pt idx="5154">
                  <c:v>41979.791666666664</c:v>
                </c:pt>
                <c:pt idx="5155">
                  <c:v>41979.798611111109</c:v>
                </c:pt>
                <c:pt idx="5156">
                  <c:v>41979.805555555555</c:v>
                </c:pt>
                <c:pt idx="5157">
                  <c:v>41979.8125</c:v>
                </c:pt>
                <c:pt idx="5158">
                  <c:v>41979.819444444445</c:v>
                </c:pt>
                <c:pt idx="5159">
                  <c:v>41979.826388888891</c:v>
                </c:pt>
                <c:pt idx="5160">
                  <c:v>41979.833333333336</c:v>
                </c:pt>
                <c:pt idx="5161">
                  <c:v>41979.840277777781</c:v>
                </c:pt>
                <c:pt idx="5162">
                  <c:v>41979.847222222219</c:v>
                </c:pt>
                <c:pt idx="5163">
                  <c:v>41979.854166666664</c:v>
                </c:pt>
                <c:pt idx="5164">
                  <c:v>41979.861111111109</c:v>
                </c:pt>
                <c:pt idx="5165">
                  <c:v>41979.868055555555</c:v>
                </c:pt>
                <c:pt idx="5166">
                  <c:v>41979.875</c:v>
                </c:pt>
                <c:pt idx="5167">
                  <c:v>41979.881944444445</c:v>
                </c:pt>
                <c:pt idx="5168">
                  <c:v>41979.888888888891</c:v>
                </c:pt>
                <c:pt idx="5169">
                  <c:v>41979.895833333336</c:v>
                </c:pt>
                <c:pt idx="5170">
                  <c:v>41979.902777777781</c:v>
                </c:pt>
                <c:pt idx="5171">
                  <c:v>41979.909722222219</c:v>
                </c:pt>
                <c:pt idx="5172">
                  <c:v>41979.916666666664</c:v>
                </c:pt>
                <c:pt idx="5173">
                  <c:v>41979.923611111109</c:v>
                </c:pt>
                <c:pt idx="5174">
                  <c:v>41979.930555555555</c:v>
                </c:pt>
                <c:pt idx="5175">
                  <c:v>41979.9375</c:v>
                </c:pt>
                <c:pt idx="5176">
                  <c:v>41979.944444444445</c:v>
                </c:pt>
                <c:pt idx="5177">
                  <c:v>41979.951388888891</c:v>
                </c:pt>
                <c:pt idx="5178">
                  <c:v>41979.958333333336</c:v>
                </c:pt>
                <c:pt idx="5179">
                  <c:v>41979.965277777781</c:v>
                </c:pt>
                <c:pt idx="5180">
                  <c:v>41979.972222222219</c:v>
                </c:pt>
                <c:pt idx="5181">
                  <c:v>41979.979166666664</c:v>
                </c:pt>
                <c:pt idx="5182">
                  <c:v>41979.986111111109</c:v>
                </c:pt>
                <c:pt idx="5183">
                  <c:v>41979.993055555555</c:v>
                </c:pt>
                <c:pt idx="5184">
                  <c:v>41980</c:v>
                </c:pt>
                <c:pt idx="5185">
                  <c:v>41980.006944444445</c:v>
                </c:pt>
                <c:pt idx="5186">
                  <c:v>41980.013888888891</c:v>
                </c:pt>
                <c:pt idx="5187">
                  <c:v>41980.020833333336</c:v>
                </c:pt>
                <c:pt idx="5188">
                  <c:v>41980.027777777781</c:v>
                </c:pt>
                <c:pt idx="5189">
                  <c:v>41980.034722222219</c:v>
                </c:pt>
                <c:pt idx="5190">
                  <c:v>41980.041666666664</c:v>
                </c:pt>
                <c:pt idx="5191">
                  <c:v>41980.048611111109</c:v>
                </c:pt>
                <c:pt idx="5192">
                  <c:v>41980.055555555555</c:v>
                </c:pt>
                <c:pt idx="5193">
                  <c:v>41980.0625</c:v>
                </c:pt>
                <c:pt idx="5194">
                  <c:v>41980.069444444445</c:v>
                </c:pt>
                <c:pt idx="5195">
                  <c:v>41980.076388888891</c:v>
                </c:pt>
                <c:pt idx="5196">
                  <c:v>41980.083333333336</c:v>
                </c:pt>
                <c:pt idx="5197">
                  <c:v>41980.090277777781</c:v>
                </c:pt>
                <c:pt idx="5198">
                  <c:v>41980.097222222219</c:v>
                </c:pt>
                <c:pt idx="5199">
                  <c:v>41980.104166666664</c:v>
                </c:pt>
                <c:pt idx="5200">
                  <c:v>41980.111111111109</c:v>
                </c:pt>
                <c:pt idx="5201">
                  <c:v>41980.118055555555</c:v>
                </c:pt>
                <c:pt idx="5202">
                  <c:v>41980.125</c:v>
                </c:pt>
                <c:pt idx="5203">
                  <c:v>41980.131944444445</c:v>
                </c:pt>
                <c:pt idx="5204">
                  <c:v>41980.138888888891</c:v>
                </c:pt>
                <c:pt idx="5205">
                  <c:v>41980.145833333336</c:v>
                </c:pt>
                <c:pt idx="5206">
                  <c:v>41980.152777777781</c:v>
                </c:pt>
                <c:pt idx="5207">
                  <c:v>41980.159722222219</c:v>
                </c:pt>
                <c:pt idx="5208">
                  <c:v>41980.166666666664</c:v>
                </c:pt>
                <c:pt idx="5209">
                  <c:v>41980.173611111109</c:v>
                </c:pt>
                <c:pt idx="5210">
                  <c:v>41980.180555555555</c:v>
                </c:pt>
                <c:pt idx="5211">
                  <c:v>41980.1875</c:v>
                </c:pt>
                <c:pt idx="5212">
                  <c:v>41980.194444444445</c:v>
                </c:pt>
                <c:pt idx="5213">
                  <c:v>41980.201388888891</c:v>
                </c:pt>
                <c:pt idx="5214">
                  <c:v>41980.208333333336</c:v>
                </c:pt>
                <c:pt idx="5215">
                  <c:v>41980.215277777781</c:v>
                </c:pt>
                <c:pt idx="5216">
                  <c:v>41980.222222222219</c:v>
                </c:pt>
                <c:pt idx="5217">
                  <c:v>41980.229166666664</c:v>
                </c:pt>
                <c:pt idx="5218">
                  <c:v>41980.236111111109</c:v>
                </c:pt>
                <c:pt idx="5219">
                  <c:v>41980.243055555555</c:v>
                </c:pt>
                <c:pt idx="5220">
                  <c:v>41980.25</c:v>
                </c:pt>
                <c:pt idx="5221">
                  <c:v>41980.256944444445</c:v>
                </c:pt>
                <c:pt idx="5222">
                  <c:v>41980.263888888891</c:v>
                </c:pt>
                <c:pt idx="5223">
                  <c:v>41980.270833333336</c:v>
                </c:pt>
                <c:pt idx="5224">
                  <c:v>41980.277777777781</c:v>
                </c:pt>
                <c:pt idx="5225">
                  <c:v>41980.284722222219</c:v>
                </c:pt>
                <c:pt idx="5226">
                  <c:v>41980.291666666664</c:v>
                </c:pt>
                <c:pt idx="5227">
                  <c:v>41980.298611111109</c:v>
                </c:pt>
                <c:pt idx="5228">
                  <c:v>41980.305555555555</c:v>
                </c:pt>
                <c:pt idx="5229">
                  <c:v>41980.3125</c:v>
                </c:pt>
                <c:pt idx="5230">
                  <c:v>41980.319444444445</c:v>
                </c:pt>
                <c:pt idx="5231">
                  <c:v>41980.326388888891</c:v>
                </c:pt>
                <c:pt idx="5232">
                  <c:v>41980.333333333336</c:v>
                </c:pt>
                <c:pt idx="5233">
                  <c:v>41980.340277777781</c:v>
                </c:pt>
                <c:pt idx="5234">
                  <c:v>41980.347222222219</c:v>
                </c:pt>
                <c:pt idx="5235">
                  <c:v>41980.354166666664</c:v>
                </c:pt>
                <c:pt idx="5236">
                  <c:v>41980.361111111109</c:v>
                </c:pt>
                <c:pt idx="5237">
                  <c:v>41980.368055555555</c:v>
                </c:pt>
                <c:pt idx="5238">
                  <c:v>41980.375</c:v>
                </c:pt>
                <c:pt idx="5239">
                  <c:v>41980.381944444445</c:v>
                </c:pt>
                <c:pt idx="5240">
                  <c:v>41980.388888888891</c:v>
                </c:pt>
                <c:pt idx="5241">
                  <c:v>41980.395833333336</c:v>
                </c:pt>
                <c:pt idx="5242">
                  <c:v>41980.402777777781</c:v>
                </c:pt>
                <c:pt idx="5243">
                  <c:v>41980.409722222219</c:v>
                </c:pt>
                <c:pt idx="5244">
                  <c:v>41980.416666666664</c:v>
                </c:pt>
                <c:pt idx="5245">
                  <c:v>41980.423611111109</c:v>
                </c:pt>
                <c:pt idx="5246">
                  <c:v>41980.430555555555</c:v>
                </c:pt>
                <c:pt idx="5247">
                  <c:v>41980.4375</c:v>
                </c:pt>
                <c:pt idx="5248">
                  <c:v>41980.444444444445</c:v>
                </c:pt>
                <c:pt idx="5249">
                  <c:v>41980.451388888891</c:v>
                </c:pt>
                <c:pt idx="5250">
                  <c:v>41980.458333333336</c:v>
                </c:pt>
                <c:pt idx="5251">
                  <c:v>41980.465277777781</c:v>
                </c:pt>
                <c:pt idx="5252">
                  <c:v>41980.472222222219</c:v>
                </c:pt>
                <c:pt idx="5253">
                  <c:v>41980.479166666664</c:v>
                </c:pt>
                <c:pt idx="5254">
                  <c:v>41980.486111111109</c:v>
                </c:pt>
                <c:pt idx="5255">
                  <c:v>41980.493055555555</c:v>
                </c:pt>
                <c:pt idx="5256">
                  <c:v>41980.5</c:v>
                </c:pt>
                <c:pt idx="5257">
                  <c:v>41980.506944444445</c:v>
                </c:pt>
                <c:pt idx="5258">
                  <c:v>41980.513888888891</c:v>
                </c:pt>
                <c:pt idx="5259">
                  <c:v>41980.520833333336</c:v>
                </c:pt>
                <c:pt idx="5260">
                  <c:v>41980.527777777781</c:v>
                </c:pt>
                <c:pt idx="5261">
                  <c:v>41980.534722222219</c:v>
                </c:pt>
                <c:pt idx="5262">
                  <c:v>41980.541666666664</c:v>
                </c:pt>
                <c:pt idx="5263">
                  <c:v>41980.548611111109</c:v>
                </c:pt>
                <c:pt idx="5264">
                  <c:v>41980.555555555555</c:v>
                </c:pt>
                <c:pt idx="5265">
                  <c:v>41980.5625</c:v>
                </c:pt>
                <c:pt idx="5266">
                  <c:v>41980.569444444445</c:v>
                </c:pt>
                <c:pt idx="5267">
                  <c:v>41980.576388888891</c:v>
                </c:pt>
                <c:pt idx="5268">
                  <c:v>41980.583333333336</c:v>
                </c:pt>
                <c:pt idx="5269">
                  <c:v>41980.590277777781</c:v>
                </c:pt>
                <c:pt idx="5270">
                  <c:v>41980.597222222219</c:v>
                </c:pt>
                <c:pt idx="5271">
                  <c:v>41980.604166666664</c:v>
                </c:pt>
                <c:pt idx="5272">
                  <c:v>41980.611111111109</c:v>
                </c:pt>
                <c:pt idx="5273">
                  <c:v>41980.618055555555</c:v>
                </c:pt>
                <c:pt idx="5274">
                  <c:v>41980.625</c:v>
                </c:pt>
                <c:pt idx="5275">
                  <c:v>41980.631944444445</c:v>
                </c:pt>
                <c:pt idx="5276">
                  <c:v>41980.638888888891</c:v>
                </c:pt>
                <c:pt idx="5277">
                  <c:v>41980.645833333336</c:v>
                </c:pt>
                <c:pt idx="5278">
                  <c:v>41980.652777777781</c:v>
                </c:pt>
                <c:pt idx="5279">
                  <c:v>41980.659722222219</c:v>
                </c:pt>
                <c:pt idx="5280">
                  <c:v>41980.666666666664</c:v>
                </c:pt>
                <c:pt idx="5281">
                  <c:v>41980.673611111109</c:v>
                </c:pt>
                <c:pt idx="5282">
                  <c:v>41980.680555555555</c:v>
                </c:pt>
                <c:pt idx="5283">
                  <c:v>41980.6875</c:v>
                </c:pt>
                <c:pt idx="5284">
                  <c:v>41980.694444444445</c:v>
                </c:pt>
                <c:pt idx="5285">
                  <c:v>41980.701388888891</c:v>
                </c:pt>
                <c:pt idx="5286">
                  <c:v>41980.708333333336</c:v>
                </c:pt>
                <c:pt idx="5287">
                  <c:v>41980.715277777781</c:v>
                </c:pt>
                <c:pt idx="5288">
                  <c:v>41980.722222222219</c:v>
                </c:pt>
                <c:pt idx="5289">
                  <c:v>41980.729166666664</c:v>
                </c:pt>
                <c:pt idx="5290">
                  <c:v>41980.736111111109</c:v>
                </c:pt>
                <c:pt idx="5291">
                  <c:v>41980.743055555555</c:v>
                </c:pt>
                <c:pt idx="5292">
                  <c:v>41980.75</c:v>
                </c:pt>
                <c:pt idx="5293">
                  <c:v>41980.756944444445</c:v>
                </c:pt>
                <c:pt idx="5294">
                  <c:v>41980.763888888891</c:v>
                </c:pt>
                <c:pt idx="5295">
                  <c:v>41980.770833333336</c:v>
                </c:pt>
                <c:pt idx="5296">
                  <c:v>41980.777777777781</c:v>
                </c:pt>
                <c:pt idx="5297">
                  <c:v>41980.784722222219</c:v>
                </c:pt>
                <c:pt idx="5298">
                  <c:v>41980.791666666664</c:v>
                </c:pt>
                <c:pt idx="5299">
                  <c:v>41980.798611111109</c:v>
                </c:pt>
                <c:pt idx="5300">
                  <c:v>41980.805555555555</c:v>
                </c:pt>
                <c:pt idx="5301">
                  <c:v>41980.8125</c:v>
                </c:pt>
                <c:pt idx="5302">
                  <c:v>41980.819444444445</c:v>
                </c:pt>
                <c:pt idx="5303">
                  <c:v>41980.826388888891</c:v>
                </c:pt>
                <c:pt idx="5304">
                  <c:v>41980.833333333336</c:v>
                </c:pt>
                <c:pt idx="5305">
                  <c:v>41980.840277777781</c:v>
                </c:pt>
                <c:pt idx="5306">
                  <c:v>41980.847222222219</c:v>
                </c:pt>
                <c:pt idx="5307">
                  <c:v>41980.854166666664</c:v>
                </c:pt>
                <c:pt idx="5308">
                  <c:v>41980.861111111109</c:v>
                </c:pt>
                <c:pt idx="5309">
                  <c:v>41980.868055555555</c:v>
                </c:pt>
                <c:pt idx="5310">
                  <c:v>41980.875</c:v>
                </c:pt>
                <c:pt idx="5311">
                  <c:v>41980.881944444445</c:v>
                </c:pt>
                <c:pt idx="5312">
                  <c:v>41980.888888888891</c:v>
                </c:pt>
                <c:pt idx="5313">
                  <c:v>41980.895833333336</c:v>
                </c:pt>
                <c:pt idx="5314">
                  <c:v>41980.902777777781</c:v>
                </c:pt>
                <c:pt idx="5315">
                  <c:v>41980.909722222219</c:v>
                </c:pt>
                <c:pt idx="5316">
                  <c:v>41980.916666666664</c:v>
                </c:pt>
                <c:pt idx="5317">
                  <c:v>41980.923611111109</c:v>
                </c:pt>
                <c:pt idx="5318">
                  <c:v>41980.930555555555</c:v>
                </c:pt>
                <c:pt idx="5319">
                  <c:v>41980.9375</c:v>
                </c:pt>
                <c:pt idx="5320">
                  <c:v>41980.944444444445</c:v>
                </c:pt>
                <c:pt idx="5321">
                  <c:v>41980.951388888891</c:v>
                </c:pt>
                <c:pt idx="5322">
                  <c:v>41980.958333333336</c:v>
                </c:pt>
                <c:pt idx="5323">
                  <c:v>41980.965277777781</c:v>
                </c:pt>
                <c:pt idx="5324">
                  <c:v>41980.972222222219</c:v>
                </c:pt>
                <c:pt idx="5325">
                  <c:v>41980.979166666664</c:v>
                </c:pt>
                <c:pt idx="5326">
                  <c:v>41980.986111111109</c:v>
                </c:pt>
                <c:pt idx="5327">
                  <c:v>41980.993055555555</c:v>
                </c:pt>
                <c:pt idx="5328">
                  <c:v>41981</c:v>
                </c:pt>
                <c:pt idx="5329">
                  <c:v>41981.006944444445</c:v>
                </c:pt>
                <c:pt idx="5330">
                  <c:v>41981.013888888891</c:v>
                </c:pt>
                <c:pt idx="5331">
                  <c:v>41981.020833333336</c:v>
                </c:pt>
                <c:pt idx="5332">
                  <c:v>41981.027777777781</c:v>
                </c:pt>
                <c:pt idx="5333">
                  <c:v>41981.034722222219</c:v>
                </c:pt>
                <c:pt idx="5334">
                  <c:v>41981.041666666664</c:v>
                </c:pt>
                <c:pt idx="5335">
                  <c:v>41981.048611111109</c:v>
                </c:pt>
                <c:pt idx="5336">
                  <c:v>41981.055555555555</c:v>
                </c:pt>
                <c:pt idx="5337">
                  <c:v>41981.0625</c:v>
                </c:pt>
                <c:pt idx="5338">
                  <c:v>41981.069444444445</c:v>
                </c:pt>
                <c:pt idx="5339">
                  <c:v>41981.076388888891</c:v>
                </c:pt>
                <c:pt idx="5340">
                  <c:v>41981.083333333336</c:v>
                </c:pt>
                <c:pt idx="5341">
                  <c:v>41981.090277777781</c:v>
                </c:pt>
                <c:pt idx="5342">
                  <c:v>41981.097222222219</c:v>
                </c:pt>
                <c:pt idx="5343">
                  <c:v>41981.104166666664</c:v>
                </c:pt>
                <c:pt idx="5344">
                  <c:v>41981.111111111109</c:v>
                </c:pt>
                <c:pt idx="5345">
                  <c:v>41981.118055555555</c:v>
                </c:pt>
                <c:pt idx="5346">
                  <c:v>41981.125</c:v>
                </c:pt>
                <c:pt idx="5347">
                  <c:v>41981.131944444445</c:v>
                </c:pt>
                <c:pt idx="5348">
                  <c:v>41981.138888888891</c:v>
                </c:pt>
                <c:pt idx="5349">
                  <c:v>41981.145833333336</c:v>
                </c:pt>
                <c:pt idx="5350">
                  <c:v>41981.152777777781</c:v>
                </c:pt>
                <c:pt idx="5351">
                  <c:v>41981.159722222219</c:v>
                </c:pt>
                <c:pt idx="5352">
                  <c:v>41981.166666666664</c:v>
                </c:pt>
                <c:pt idx="5353">
                  <c:v>41981.173611111109</c:v>
                </c:pt>
                <c:pt idx="5354">
                  <c:v>41981.180555555555</c:v>
                </c:pt>
                <c:pt idx="5355">
                  <c:v>41981.1875</c:v>
                </c:pt>
                <c:pt idx="5356">
                  <c:v>41981.194444444445</c:v>
                </c:pt>
                <c:pt idx="5357">
                  <c:v>41981.201388888891</c:v>
                </c:pt>
                <c:pt idx="5358">
                  <c:v>41981.208333333336</c:v>
                </c:pt>
                <c:pt idx="5359">
                  <c:v>41981.215277777781</c:v>
                </c:pt>
                <c:pt idx="5360">
                  <c:v>41981.222222222219</c:v>
                </c:pt>
                <c:pt idx="5361">
                  <c:v>41981.229166666664</c:v>
                </c:pt>
                <c:pt idx="5362">
                  <c:v>41981.236111111109</c:v>
                </c:pt>
                <c:pt idx="5363">
                  <c:v>41981.243055555555</c:v>
                </c:pt>
                <c:pt idx="5364">
                  <c:v>41981.25</c:v>
                </c:pt>
                <c:pt idx="5365">
                  <c:v>41981.256944444445</c:v>
                </c:pt>
                <c:pt idx="5366">
                  <c:v>41981.263888888891</c:v>
                </c:pt>
                <c:pt idx="5367">
                  <c:v>41981.270833333336</c:v>
                </c:pt>
                <c:pt idx="5368">
                  <c:v>41981.277777777781</c:v>
                </c:pt>
                <c:pt idx="5369">
                  <c:v>41981.284722222219</c:v>
                </c:pt>
                <c:pt idx="5370">
                  <c:v>41981.291666666664</c:v>
                </c:pt>
                <c:pt idx="5371">
                  <c:v>41981.298611111109</c:v>
                </c:pt>
                <c:pt idx="5372">
                  <c:v>41981.305555555555</c:v>
                </c:pt>
                <c:pt idx="5373">
                  <c:v>41981.3125</c:v>
                </c:pt>
                <c:pt idx="5374">
                  <c:v>41981.319444444445</c:v>
                </c:pt>
                <c:pt idx="5375">
                  <c:v>41981.326388888891</c:v>
                </c:pt>
                <c:pt idx="5376">
                  <c:v>41981.333333333336</c:v>
                </c:pt>
                <c:pt idx="5377">
                  <c:v>41981.340277777781</c:v>
                </c:pt>
                <c:pt idx="5378">
                  <c:v>41981.347222222219</c:v>
                </c:pt>
                <c:pt idx="5379">
                  <c:v>41981.354166666664</c:v>
                </c:pt>
                <c:pt idx="5380">
                  <c:v>41981.361111111109</c:v>
                </c:pt>
                <c:pt idx="5381">
                  <c:v>41981.368055555555</c:v>
                </c:pt>
                <c:pt idx="5382">
                  <c:v>41981.375</c:v>
                </c:pt>
                <c:pt idx="5383">
                  <c:v>41981.381944444445</c:v>
                </c:pt>
                <c:pt idx="5384">
                  <c:v>41981.388888888891</c:v>
                </c:pt>
                <c:pt idx="5385">
                  <c:v>41981.395833333336</c:v>
                </c:pt>
                <c:pt idx="5386">
                  <c:v>41981.402777777781</c:v>
                </c:pt>
                <c:pt idx="5387">
                  <c:v>41981.409722222219</c:v>
                </c:pt>
                <c:pt idx="5388">
                  <c:v>41981.416666666664</c:v>
                </c:pt>
                <c:pt idx="5389">
                  <c:v>41981.423611111109</c:v>
                </c:pt>
                <c:pt idx="5390">
                  <c:v>41981.430555555555</c:v>
                </c:pt>
                <c:pt idx="5391">
                  <c:v>41981.4375</c:v>
                </c:pt>
                <c:pt idx="5392">
                  <c:v>41981.444444444445</c:v>
                </c:pt>
                <c:pt idx="5393">
                  <c:v>41981.451388888891</c:v>
                </c:pt>
                <c:pt idx="5394">
                  <c:v>41981.458333333336</c:v>
                </c:pt>
                <c:pt idx="5395">
                  <c:v>41981.465277777781</c:v>
                </c:pt>
                <c:pt idx="5396">
                  <c:v>41981.472222222219</c:v>
                </c:pt>
                <c:pt idx="5397">
                  <c:v>41981.479166666664</c:v>
                </c:pt>
                <c:pt idx="5398">
                  <c:v>41981.486111111109</c:v>
                </c:pt>
                <c:pt idx="5399">
                  <c:v>41981.493055555555</c:v>
                </c:pt>
                <c:pt idx="5400">
                  <c:v>41981.5</c:v>
                </c:pt>
                <c:pt idx="5401">
                  <c:v>41981.506944444445</c:v>
                </c:pt>
                <c:pt idx="5402">
                  <c:v>41981.513888888891</c:v>
                </c:pt>
                <c:pt idx="5403">
                  <c:v>41981.520833333336</c:v>
                </c:pt>
                <c:pt idx="5404">
                  <c:v>41981.527777777781</c:v>
                </c:pt>
                <c:pt idx="5405">
                  <c:v>41981.534722222219</c:v>
                </c:pt>
                <c:pt idx="5406">
                  <c:v>41981.541666666664</c:v>
                </c:pt>
                <c:pt idx="5407">
                  <c:v>41981.548611111109</c:v>
                </c:pt>
                <c:pt idx="5408">
                  <c:v>41981.555555555555</c:v>
                </c:pt>
                <c:pt idx="5409">
                  <c:v>41981.5625</c:v>
                </c:pt>
                <c:pt idx="5410">
                  <c:v>41981.569444444445</c:v>
                </c:pt>
                <c:pt idx="5411">
                  <c:v>41981.576388888891</c:v>
                </c:pt>
                <c:pt idx="5412">
                  <c:v>41981.583333333336</c:v>
                </c:pt>
                <c:pt idx="5413">
                  <c:v>41981.590277777781</c:v>
                </c:pt>
                <c:pt idx="5414">
                  <c:v>41981.597222222219</c:v>
                </c:pt>
                <c:pt idx="5415">
                  <c:v>41981.604166666664</c:v>
                </c:pt>
                <c:pt idx="5416">
                  <c:v>41981.611111111109</c:v>
                </c:pt>
                <c:pt idx="5417">
                  <c:v>41981.618055555555</c:v>
                </c:pt>
                <c:pt idx="5418">
                  <c:v>41981.625</c:v>
                </c:pt>
                <c:pt idx="5419">
                  <c:v>41981.631944444445</c:v>
                </c:pt>
                <c:pt idx="5420">
                  <c:v>41981.638888888891</c:v>
                </c:pt>
                <c:pt idx="5421">
                  <c:v>41981.645833333336</c:v>
                </c:pt>
                <c:pt idx="5422">
                  <c:v>41981.652777777781</c:v>
                </c:pt>
                <c:pt idx="5423">
                  <c:v>41981.659722222219</c:v>
                </c:pt>
                <c:pt idx="5424">
                  <c:v>41981.666666666664</c:v>
                </c:pt>
                <c:pt idx="5425">
                  <c:v>41981.673611111109</c:v>
                </c:pt>
                <c:pt idx="5426">
                  <c:v>41981.680555555555</c:v>
                </c:pt>
                <c:pt idx="5427">
                  <c:v>41981.6875</c:v>
                </c:pt>
                <c:pt idx="5428">
                  <c:v>41981.694444444445</c:v>
                </c:pt>
                <c:pt idx="5429">
                  <c:v>41981.701388888891</c:v>
                </c:pt>
                <c:pt idx="5430">
                  <c:v>41981.708333333336</c:v>
                </c:pt>
                <c:pt idx="5431">
                  <c:v>41981.715277777781</c:v>
                </c:pt>
                <c:pt idx="5432">
                  <c:v>41981.722222222219</c:v>
                </c:pt>
                <c:pt idx="5433">
                  <c:v>41981.729166666664</c:v>
                </c:pt>
                <c:pt idx="5434">
                  <c:v>41981.736111111109</c:v>
                </c:pt>
                <c:pt idx="5435">
                  <c:v>41981.743055555555</c:v>
                </c:pt>
                <c:pt idx="5436">
                  <c:v>41981.75</c:v>
                </c:pt>
                <c:pt idx="5437">
                  <c:v>41981.756944444445</c:v>
                </c:pt>
                <c:pt idx="5438">
                  <c:v>41981.763888888891</c:v>
                </c:pt>
                <c:pt idx="5439">
                  <c:v>41981.770833333336</c:v>
                </c:pt>
                <c:pt idx="5440">
                  <c:v>41981.777777777781</c:v>
                </c:pt>
                <c:pt idx="5441">
                  <c:v>41981.784722222219</c:v>
                </c:pt>
                <c:pt idx="5442">
                  <c:v>41981.791666666664</c:v>
                </c:pt>
                <c:pt idx="5443">
                  <c:v>41981.798611111109</c:v>
                </c:pt>
                <c:pt idx="5444">
                  <c:v>41981.805555555555</c:v>
                </c:pt>
                <c:pt idx="5445">
                  <c:v>41981.8125</c:v>
                </c:pt>
                <c:pt idx="5446">
                  <c:v>41981.819444444445</c:v>
                </c:pt>
                <c:pt idx="5447">
                  <c:v>41981.826388888891</c:v>
                </c:pt>
                <c:pt idx="5448">
                  <c:v>41981.833333333336</c:v>
                </c:pt>
                <c:pt idx="5449">
                  <c:v>41981.840277777781</c:v>
                </c:pt>
                <c:pt idx="5450">
                  <c:v>41981.847222222219</c:v>
                </c:pt>
                <c:pt idx="5451">
                  <c:v>41981.854166666664</c:v>
                </c:pt>
                <c:pt idx="5452">
                  <c:v>41981.861111111109</c:v>
                </c:pt>
                <c:pt idx="5453">
                  <c:v>41981.868055555555</c:v>
                </c:pt>
                <c:pt idx="5454">
                  <c:v>41981.875</c:v>
                </c:pt>
                <c:pt idx="5455">
                  <c:v>41981.881944444445</c:v>
                </c:pt>
                <c:pt idx="5456">
                  <c:v>41981.888888888891</c:v>
                </c:pt>
                <c:pt idx="5457">
                  <c:v>41981.895833333336</c:v>
                </c:pt>
                <c:pt idx="5458">
                  <c:v>41981.902777777781</c:v>
                </c:pt>
                <c:pt idx="5459">
                  <c:v>41981.909722222219</c:v>
                </c:pt>
                <c:pt idx="5460">
                  <c:v>41981.916666666664</c:v>
                </c:pt>
                <c:pt idx="5461">
                  <c:v>41981.923611111109</c:v>
                </c:pt>
                <c:pt idx="5462">
                  <c:v>41981.930555555555</c:v>
                </c:pt>
                <c:pt idx="5463">
                  <c:v>41981.9375</c:v>
                </c:pt>
                <c:pt idx="5464">
                  <c:v>41981.944444444445</c:v>
                </c:pt>
                <c:pt idx="5465">
                  <c:v>41981.951388888891</c:v>
                </c:pt>
                <c:pt idx="5466">
                  <c:v>41981.958333333336</c:v>
                </c:pt>
                <c:pt idx="5467">
                  <c:v>41981.965277777781</c:v>
                </c:pt>
                <c:pt idx="5468">
                  <c:v>41981.972222222219</c:v>
                </c:pt>
                <c:pt idx="5469">
                  <c:v>41981.979166666664</c:v>
                </c:pt>
                <c:pt idx="5470">
                  <c:v>41981.986111111109</c:v>
                </c:pt>
                <c:pt idx="5471">
                  <c:v>41981.993055555555</c:v>
                </c:pt>
                <c:pt idx="5472">
                  <c:v>41982</c:v>
                </c:pt>
                <c:pt idx="5473">
                  <c:v>41982.006944444445</c:v>
                </c:pt>
                <c:pt idx="5474">
                  <c:v>41982.013888888891</c:v>
                </c:pt>
                <c:pt idx="5475">
                  <c:v>41982.020833333336</c:v>
                </c:pt>
                <c:pt idx="5476">
                  <c:v>41982.027777777781</c:v>
                </c:pt>
                <c:pt idx="5477">
                  <c:v>41982.034722222219</c:v>
                </c:pt>
                <c:pt idx="5478">
                  <c:v>41982.041666666664</c:v>
                </c:pt>
                <c:pt idx="5479">
                  <c:v>41982.048611111109</c:v>
                </c:pt>
                <c:pt idx="5480">
                  <c:v>41982.055555555555</c:v>
                </c:pt>
                <c:pt idx="5481">
                  <c:v>41982.0625</c:v>
                </c:pt>
                <c:pt idx="5482">
                  <c:v>41982.069444444445</c:v>
                </c:pt>
                <c:pt idx="5483">
                  <c:v>41982.076388888891</c:v>
                </c:pt>
                <c:pt idx="5484">
                  <c:v>41982.083333333336</c:v>
                </c:pt>
                <c:pt idx="5485">
                  <c:v>41982.090277777781</c:v>
                </c:pt>
                <c:pt idx="5486">
                  <c:v>41982.097222222219</c:v>
                </c:pt>
                <c:pt idx="5487">
                  <c:v>41982.104166666664</c:v>
                </c:pt>
                <c:pt idx="5488">
                  <c:v>41982.111111111109</c:v>
                </c:pt>
                <c:pt idx="5489">
                  <c:v>41982.118055555555</c:v>
                </c:pt>
                <c:pt idx="5490">
                  <c:v>41982.125</c:v>
                </c:pt>
                <c:pt idx="5491">
                  <c:v>41982.131944444445</c:v>
                </c:pt>
                <c:pt idx="5492">
                  <c:v>41982.138888888891</c:v>
                </c:pt>
                <c:pt idx="5493">
                  <c:v>41982.145833333336</c:v>
                </c:pt>
                <c:pt idx="5494">
                  <c:v>41982.152777777781</c:v>
                </c:pt>
                <c:pt idx="5495">
                  <c:v>41982.159722222219</c:v>
                </c:pt>
                <c:pt idx="5496">
                  <c:v>41982.166666666664</c:v>
                </c:pt>
                <c:pt idx="5497">
                  <c:v>41982.173611111109</c:v>
                </c:pt>
                <c:pt idx="5498">
                  <c:v>41982.180555555555</c:v>
                </c:pt>
                <c:pt idx="5499">
                  <c:v>41982.1875</c:v>
                </c:pt>
                <c:pt idx="5500">
                  <c:v>41982.194444444445</c:v>
                </c:pt>
                <c:pt idx="5501">
                  <c:v>41982.201388888891</c:v>
                </c:pt>
                <c:pt idx="5502">
                  <c:v>41982.208333333336</c:v>
                </c:pt>
                <c:pt idx="5503">
                  <c:v>41982.215277777781</c:v>
                </c:pt>
                <c:pt idx="5504">
                  <c:v>41982.222222222219</c:v>
                </c:pt>
                <c:pt idx="5505">
                  <c:v>41982.229166666664</c:v>
                </c:pt>
                <c:pt idx="5506">
                  <c:v>41982.236111111109</c:v>
                </c:pt>
                <c:pt idx="5507">
                  <c:v>41982.243055555555</c:v>
                </c:pt>
                <c:pt idx="5508">
                  <c:v>41982.25</c:v>
                </c:pt>
                <c:pt idx="5509">
                  <c:v>41982.256944444445</c:v>
                </c:pt>
                <c:pt idx="5510">
                  <c:v>41982.263888888891</c:v>
                </c:pt>
                <c:pt idx="5511">
                  <c:v>41982.270833333336</c:v>
                </c:pt>
                <c:pt idx="5512">
                  <c:v>41982.277777777781</c:v>
                </c:pt>
                <c:pt idx="5513">
                  <c:v>41982.284722222219</c:v>
                </c:pt>
                <c:pt idx="5514">
                  <c:v>41982.291666666664</c:v>
                </c:pt>
                <c:pt idx="5515">
                  <c:v>41982.298611111109</c:v>
                </c:pt>
                <c:pt idx="5516">
                  <c:v>41982.305555555555</c:v>
                </c:pt>
                <c:pt idx="5517">
                  <c:v>41982.3125</c:v>
                </c:pt>
                <c:pt idx="5518">
                  <c:v>41982.319444444445</c:v>
                </c:pt>
                <c:pt idx="5519">
                  <c:v>41982.326388888891</c:v>
                </c:pt>
                <c:pt idx="5520">
                  <c:v>41982.333333333336</c:v>
                </c:pt>
                <c:pt idx="5521">
                  <c:v>41982.340277777781</c:v>
                </c:pt>
                <c:pt idx="5522">
                  <c:v>41982.347222222219</c:v>
                </c:pt>
                <c:pt idx="5523">
                  <c:v>41982.354166666664</c:v>
                </c:pt>
                <c:pt idx="5524">
                  <c:v>41982.361111111109</c:v>
                </c:pt>
                <c:pt idx="5525">
                  <c:v>41982.368055555555</c:v>
                </c:pt>
                <c:pt idx="5526">
                  <c:v>41982.375</c:v>
                </c:pt>
                <c:pt idx="5527">
                  <c:v>41982.381944444445</c:v>
                </c:pt>
                <c:pt idx="5528">
                  <c:v>41982.388888888891</c:v>
                </c:pt>
                <c:pt idx="5529">
                  <c:v>41982.395833333336</c:v>
                </c:pt>
                <c:pt idx="5530">
                  <c:v>41982.402777777781</c:v>
                </c:pt>
                <c:pt idx="5531">
                  <c:v>41982.409722222219</c:v>
                </c:pt>
                <c:pt idx="5532">
                  <c:v>41982.416666666664</c:v>
                </c:pt>
                <c:pt idx="5533">
                  <c:v>41982.423611111109</c:v>
                </c:pt>
                <c:pt idx="5534">
                  <c:v>41982.430555555555</c:v>
                </c:pt>
                <c:pt idx="5535">
                  <c:v>41982.4375</c:v>
                </c:pt>
                <c:pt idx="5536">
                  <c:v>41982.444444444445</c:v>
                </c:pt>
                <c:pt idx="5537">
                  <c:v>41982.451388888891</c:v>
                </c:pt>
                <c:pt idx="5538">
                  <c:v>41982.458333333336</c:v>
                </c:pt>
                <c:pt idx="5539">
                  <c:v>41982.465277777781</c:v>
                </c:pt>
                <c:pt idx="5540">
                  <c:v>41982.472222222219</c:v>
                </c:pt>
                <c:pt idx="5541">
                  <c:v>41982.479166666664</c:v>
                </c:pt>
                <c:pt idx="5542">
                  <c:v>41982.486111111109</c:v>
                </c:pt>
                <c:pt idx="5543">
                  <c:v>41982.493055555555</c:v>
                </c:pt>
                <c:pt idx="5544">
                  <c:v>41982.5</c:v>
                </c:pt>
                <c:pt idx="5545">
                  <c:v>41982.506944444445</c:v>
                </c:pt>
                <c:pt idx="5546">
                  <c:v>41982.513888888891</c:v>
                </c:pt>
                <c:pt idx="5547">
                  <c:v>41982.520833333336</c:v>
                </c:pt>
                <c:pt idx="5548">
                  <c:v>41982.527777777781</c:v>
                </c:pt>
                <c:pt idx="5549">
                  <c:v>41982.534722222219</c:v>
                </c:pt>
                <c:pt idx="5550">
                  <c:v>41982.541666666664</c:v>
                </c:pt>
                <c:pt idx="5551">
                  <c:v>41982.548611111109</c:v>
                </c:pt>
                <c:pt idx="5552">
                  <c:v>41982.555555555555</c:v>
                </c:pt>
                <c:pt idx="5553">
                  <c:v>41982.5625</c:v>
                </c:pt>
                <c:pt idx="5554">
                  <c:v>41982.569444444445</c:v>
                </c:pt>
                <c:pt idx="5555">
                  <c:v>41982.576388888891</c:v>
                </c:pt>
                <c:pt idx="5556">
                  <c:v>41982.583333333336</c:v>
                </c:pt>
                <c:pt idx="5557">
                  <c:v>41982.590277777781</c:v>
                </c:pt>
                <c:pt idx="5558">
                  <c:v>41982.597222222219</c:v>
                </c:pt>
                <c:pt idx="5559">
                  <c:v>41982.604166666664</c:v>
                </c:pt>
                <c:pt idx="5560">
                  <c:v>41982.611111111109</c:v>
                </c:pt>
                <c:pt idx="5561">
                  <c:v>41982.618055555555</c:v>
                </c:pt>
                <c:pt idx="5562">
                  <c:v>41982.625</c:v>
                </c:pt>
                <c:pt idx="5563">
                  <c:v>41982.631944444445</c:v>
                </c:pt>
                <c:pt idx="5564">
                  <c:v>41982.638888888891</c:v>
                </c:pt>
                <c:pt idx="5565">
                  <c:v>41982.645833333336</c:v>
                </c:pt>
                <c:pt idx="5566">
                  <c:v>41982.652777777781</c:v>
                </c:pt>
                <c:pt idx="5567">
                  <c:v>41982.659722222219</c:v>
                </c:pt>
                <c:pt idx="5568">
                  <c:v>41982.666666666664</c:v>
                </c:pt>
                <c:pt idx="5569">
                  <c:v>41982.673611111109</c:v>
                </c:pt>
                <c:pt idx="5570">
                  <c:v>41982.680555555555</c:v>
                </c:pt>
                <c:pt idx="5571">
                  <c:v>41982.6875</c:v>
                </c:pt>
                <c:pt idx="5572">
                  <c:v>41982.694444444445</c:v>
                </c:pt>
                <c:pt idx="5573">
                  <c:v>41982.701388888891</c:v>
                </c:pt>
                <c:pt idx="5574">
                  <c:v>41982.708333333336</c:v>
                </c:pt>
                <c:pt idx="5575">
                  <c:v>41982.715277777781</c:v>
                </c:pt>
                <c:pt idx="5576">
                  <c:v>41982.722222222219</c:v>
                </c:pt>
                <c:pt idx="5577">
                  <c:v>41982.729166666664</c:v>
                </c:pt>
                <c:pt idx="5578">
                  <c:v>41982.736111111109</c:v>
                </c:pt>
                <c:pt idx="5579">
                  <c:v>41982.743055555555</c:v>
                </c:pt>
                <c:pt idx="5580">
                  <c:v>41982.75</c:v>
                </c:pt>
                <c:pt idx="5581">
                  <c:v>41982.756944444445</c:v>
                </c:pt>
                <c:pt idx="5582">
                  <c:v>41982.763888888891</c:v>
                </c:pt>
                <c:pt idx="5583">
                  <c:v>41982.770833333336</c:v>
                </c:pt>
                <c:pt idx="5584">
                  <c:v>41982.777777777781</c:v>
                </c:pt>
                <c:pt idx="5585">
                  <c:v>41982.784722222219</c:v>
                </c:pt>
                <c:pt idx="5586">
                  <c:v>41982.791666666664</c:v>
                </c:pt>
                <c:pt idx="5587">
                  <c:v>41982.798611111109</c:v>
                </c:pt>
                <c:pt idx="5588">
                  <c:v>41982.805555555555</c:v>
                </c:pt>
                <c:pt idx="5589">
                  <c:v>41982.8125</c:v>
                </c:pt>
                <c:pt idx="5590">
                  <c:v>41982.819444444445</c:v>
                </c:pt>
                <c:pt idx="5591">
                  <c:v>41982.826388888891</c:v>
                </c:pt>
                <c:pt idx="5592">
                  <c:v>41982.833333333336</c:v>
                </c:pt>
                <c:pt idx="5593">
                  <c:v>41982.840277777781</c:v>
                </c:pt>
                <c:pt idx="5594">
                  <c:v>41982.847222222219</c:v>
                </c:pt>
                <c:pt idx="5595">
                  <c:v>41982.854166666664</c:v>
                </c:pt>
                <c:pt idx="5596">
                  <c:v>41982.861111111109</c:v>
                </c:pt>
                <c:pt idx="5597">
                  <c:v>41982.868055555555</c:v>
                </c:pt>
                <c:pt idx="5598">
                  <c:v>41982.875</c:v>
                </c:pt>
                <c:pt idx="5599">
                  <c:v>41982.881944444445</c:v>
                </c:pt>
                <c:pt idx="5600">
                  <c:v>41982.888888888891</c:v>
                </c:pt>
                <c:pt idx="5601">
                  <c:v>41982.895833333336</c:v>
                </c:pt>
                <c:pt idx="5602">
                  <c:v>41982.902777777781</c:v>
                </c:pt>
                <c:pt idx="5603">
                  <c:v>41982.909722222219</c:v>
                </c:pt>
                <c:pt idx="5604">
                  <c:v>41982.916666666664</c:v>
                </c:pt>
                <c:pt idx="5605">
                  <c:v>41982.923611111109</c:v>
                </c:pt>
                <c:pt idx="5606">
                  <c:v>41982.930555555555</c:v>
                </c:pt>
                <c:pt idx="5607">
                  <c:v>41982.9375</c:v>
                </c:pt>
                <c:pt idx="5608">
                  <c:v>41982.944444444445</c:v>
                </c:pt>
                <c:pt idx="5609">
                  <c:v>41982.951388888891</c:v>
                </c:pt>
                <c:pt idx="5610">
                  <c:v>41982.958333333336</c:v>
                </c:pt>
                <c:pt idx="5611">
                  <c:v>41982.965277777781</c:v>
                </c:pt>
                <c:pt idx="5612">
                  <c:v>41982.972222222219</c:v>
                </c:pt>
                <c:pt idx="5613">
                  <c:v>41982.979166666664</c:v>
                </c:pt>
                <c:pt idx="5614">
                  <c:v>41982.986111111109</c:v>
                </c:pt>
                <c:pt idx="5615">
                  <c:v>41982.993055555555</c:v>
                </c:pt>
                <c:pt idx="5616">
                  <c:v>41983</c:v>
                </c:pt>
                <c:pt idx="5617">
                  <c:v>41983.006944444445</c:v>
                </c:pt>
                <c:pt idx="5618">
                  <c:v>41983.013888888891</c:v>
                </c:pt>
                <c:pt idx="5619">
                  <c:v>41983.020833333336</c:v>
                </c:pt>
                <c:pt idx="5620">
                  <c:v>41983.027777777781</c:v>
                </c:pt>
                <c:pt idx="5621">
                  <c:v>41983.034722222219</c:v>
                </c:pt>
                <c:pt idx="5622">
                  <c:v>41983.041666666664</c:v>
                </c:pt>
                <c:pt idx="5623">
                  <c:v>41983.048611111109</c:v>
                </c:pt>
                <c:pt idx="5624">
                  <c:v>41983.055555555555</c:v>
                </c:pt>
                <c:pt idx="5625">
                  <c:v>41983.0625</c:v>
                </c:pt>
                <c:pt idx="5626">
                  <c:v>41983.069444444445</c:v>
                </c:pt>
                <c:pt idx="5627">
                  <c:v>41983.076388888891</c:v>
                </c:pt>
                <c:pt idx="5628">
                  <c:v>41983.083333333336</c:v>
                </c:pt>
                <c:pt idx="5629">
                  <c:v>41983.090277777781</c:v>
                </c:pt>
                <c:pt idx="5630">
                  <c:v>41983.097222222219</c:v>
                </c:pt>
                <c:pt idx="5631">
                  <c:v>41983.104166666664</c:v>
                </c:pt>
                <c:pt idx="5632">
                  <c:v>41983.111111111109</c:v>
                </c:pt>
                <c:pt idx="5633">
                  <c:v>41983.118055555555</c:v>
                </c:pt>
                <c:pt idx="5634">
                  <c:v>41983.125</c:v>
                </c:pt>
                <c:pt idx="5635">
                  <c:v>41983.131944444445</c:v>
                </c:pt>
                <c:pt idx="5636">
                  <c:v>41983.138888888891</c:v>
                </c:pt>
                <c:pt idx="5637">
                  <c:v>41983.145833333336</c:v>
                </c:pt>
                <c:pt idx="5638">
                  <c:v>41983.152777777781</c:v>
                </c:pt>
                <c:pt idx="5639">
                  <c:v>41983.159722222219</c:v>
                </c:pt>
                <c:pt idx="5640">
                  <c:v>41983.166666666664</c:v>
                </c:pt>
                <c:pt idx="5641">
                  <c:v>41983.173611111109</c:v>
                </c:pt>
                <c:pt idx="5642">
                  <c:v>41983.180555555555</c:v>
                </c:pt>
                <c:pt idx="5643">
                  <c:v>41983.1875</c:v>
                </c:pt>
                <c:pt idx="5644">
                  <c:v>41983.194444444445</c:v>
                </c:pt>
                <c:pt idx="5645">
                  <c:v>41983.201388888891</c:v>
                </c:pt>
                <c:pt idx="5646">
                  <c:v>41983.208333333336</c:v>
                </c:pt>
                <c:pt idx="5647">
                  <c:v>41983.215277777781</c:v>
                </c:pt>
                <c:pt idx="5648">
                  <c:v>41983.222222222219</c:v>
                </c:pt>
                <c:pt idx="5649">
                  <c:v>41983.229166666664</c:v>
                </c:pt>
                <c:pt idx="5650">
                  <c:v>41983.236111111109</c:v>
                </c:pt>
                <c:pt idx="5651">
                  <c:v>41983.243055555555</c:v>
                </c:pt>
                <c:pt idx="5652">
                  <c:v>41983.25</c:v>
                </c:pt>
                <c:pt idx="5653">
                  <c:v>41983.256944444445</c:v>
                </c:pt>
                <c:pt idx="5654">
                  <c:v>41983.263888888891</c:v>
                </c:pt>
                <c:pt idx="5655">
                  <c:v>41983.270833333336</c:v>
                </c:pt>
                <c:pt idx="5656">
                  <c:v>41983.277777777781</c:v>
                </c:pt>
                <c:pt idx="5657">
                  <c:v>41983.284722222219</c:v>
                </c:pt>
                <c:pt idx="5658">
                  <c:v>41983.291666666664</c:v>
                </c:pt>
                <c:pt idx="5659">
                  <c:v>41983.298611111109</c:v>
                </c:pt>
                <c:pt idx="5660">
                  <c:v>41983.305555555555</c:v>
                </c:pt>
                <c:pt idx="5661">
                  <c:v>41983.3125</c:v>
                </c:pt>
                <c:pt idx="5662">
                  <c:v>41983.319444444445</c:v>
                </c:pt>
                <c:pt idx="5663">
                  <c:v>41983.326388888891</c:v>
                </c:pt>
                <c:pt idx="5664">
                  <c:v>41983.333333333336</c:v>
                </c:pt>
                <c:pt idx="5665">
                  <c:v>41983.340277777781</c:v>
                </c:pt>
                <c:pt idx="5666">
                  <c:v>41983.347222222219</c:v>
                </c:pt>
                <c:pt idx="5667">
                  <c:v>41983.354166666664</c:v>
                </c:pt>
                <c:pt idx="5668">
                  <c:v>41983.361111111109</c:v>
                </c:pt>
                <c:pt idx="5669">
                  <c:v>41983.368055555555</c:v>
                </c:pt>
                <c:pt idx="5670">
                  <c:v>41983.375</c:v>
                </c:pt>
                <c:pt idx="5671">
                  <c:v>41983.381944444445</c:v>
                </c:pt>
                <c:pt idx="5672">
                  <c:v>41983.388888888891</c:v>
                </c:pt>
                <c:pt idx="5673">
                  <c:v>41983.395833333336</c:v>
                </c:pt>
                <c:pt idx="5674">
                  <c:v>41983.402777777781</c:v>
                </c:pt>
                <c:pt idx="5675">
                  <c:v>41983.409722222219</c:v>
                </c:pt>
                <c:pt idx="5676">
                  <c:v>41983.416666666664</c:v>
                </c:pt>
                <c:pt idx="5677">
                  <c:v>41983.423611111109</c:v>
                </c:pt>
                <c:pt idx="5678">
                  <c:v>41983.430555555555</c:v>
                </c:pt>
                <c:pt idx="5679">
                  <c:v>41983.4375</c:v>
                </c:pt>
                <c:pt idx="5680">
                  <c:v>41983.444444444445</c:v>
                </c:pt>
                <c:pt idx="5681">
                  <c:v>41983.451388888891</c:v>
                </c:pt>
                <c:pt idx="5682">
                  <c:v>41983.458333333336</c:v>
                </c:pt>
                <c:pt idx="5683">
                  <c:v>41983.465277777781</c:v>
                </c:pt>
                <c:pt idx="5684">
                  <c:v>41983.472222222219</c:v>
                </c:pt>
                <c:pt idx="5685">
                  <c:v>41983.479166666664</c:v>
                </c:pt>
                <c:pt idx="5686">
                  <c:v>41983.486111111109</c:v>
                </c:pt>
                <c:pt idx="5687">
                  <c:v>41983.493055555555</c:v>
                </c:pt>
                <c:pt idx="5688">
                  <c:v>41983.5</c:v>
                </c:pt>
                <c:pt idx="5689">
                  <c:v>41983.506944444445</c:v>
                </c:pt>
                <c:pt idx="5690">
                  <c:v>41983.513888888891</c:v>
                </c:pt>
                <c:pt idx="5691">
                  <c:v>41983.520833333336</c:v>
                </c:pt>
                <c:pt idx="5692">
                  <c:v>41983.527777777781</c:v>
                </c:pt>
                <c:pt idx="5693">
                  <c:v>41983.534722222219</c:v>
                </c:pt>
                <c:pt idx="5694">
                  <c:v>41983.541666666664</c:v>
                </c:pt>
                <c:pt idx="5695">
                  <c:v>41983.548611111109</c:v>
                </c:pt>
                <c:pt idx="5696">
                  <c:v>41983.555555555555</c:v>
                </c:pt>
                <c:pt idx="5697">
                  <c:v>41983.5625</c:v>
                </c:pt>
                <c:pt idx="5698">
                  <c:v>41983.569444444445</c:v>
                </c:pt>
                <c:pt idx="5699">
                  <c:v>41983.576388888891</c:v>
                </c:pt>
                <c:pt idx="5700">
                  <c:v>41983.583333333336</c:v>
                </c:pt>
                <c:pt idx="5701">
                  <c:v>41983.590277777781</c:v>
                </c:pt>
                <c:pt idx="5702">
                  <c:v>41983.597222222219</c:v>
                </c:pt>
                <c:pt idx="5703">
                  <c:v>41983.604166666664</c:v>
                </c:pt>
                <c:pt idx="5704">
                  <c:v>41983.611111111109</c:v>
                </c:pt>
                <c:pt idx="5705">
                  <c:v>41983.618055555555</c:v>
                </c:pt>
                <c:pt idx="5706">
                  <c:v>41983.625</c:v>
                </c:pt>
                <c:pt idx="5707">
                  <c:v>41983.631944444445</c:v>
                </c:pt>
                <c:pt idx="5708">
                  <c:v>41983.638888888891</c:v>
                </c:pt>
                <c:pt idx="5709">
                  <c:v>41983.645833333336</c:v>
                </c:pt>
                <c:pt idx="5710">
                  <c:v>41983.652777777781</c:v>
                </c:pt>
                <c:pt idx="5711">
                  <c:v>41983.659722222219</c:v>
                </c:pt>
                <c:pt idx="5712">
                  <c:v>41983.666666666664</c:v>
                </c:pt>
                <c:pt idx="5713">
                  <c:v>41983.673611111109</c:v>
                </c:pt>
                <c:pt idx="5714">
                  <c:v>41983.680555555555</c:v>
                </c:pt>
                <c:pt idx="5715">
                  <c:v>41983.6875</c:v>
                </c:pt>
                <c:pt idx="5716">
                  <c:v>41983.694444444445</c:v>
                </c:pt>
                <c:pt idx="5717">
                  <c:v>41983.701388888891</c:v>
                </c:pt>
                <c:pt idx="5718">
                  <c:v>41983.708333333336</c:v>
                </c:pt>
                <c:pt idx="5719">
                  <c:v>41983.715277777781</c:v>
                </c:pt>
                <c:pt idx="5720">
                  <c:v>41983.722222222219</c:v>
                </c:pt>
                <c:pt idx="5721">
                  <c:v>41983.729166666664</c:v>
                </c:pt>
                <c:pt idx="5722">
                  <c:v>41983.736111111109</c:v>
                </c:pt>
                <c:pt idx="5723">
                  <c:v>41983.743055555555</c:v>
                </c:pt>
                <c:pt idx="5724">
                  <c:v>41983.75</c:v>
                </c:pt>
                <c:pt idx="5725">
                  <c:v>41983.756944444445</c:v>
                </c:pt>
                <c:pt idx="5726">
                  <c:v>41983.763888888891</c:v>
                </c:pt>
                <c:pt idx="5727">
                  <c:v>41983.770833333336</c:v>
                </c:pt>
                <c:pt idx="5728">
                  <c:v>41983.777777777781</c:v>
                </c:pt>
                <c:pt idx="5729">
                  <c:v>41983.784722222219</c:v>
                </c:pt>
                <c:pt idx="5730">
                  <c:v>41983.791666666664</c:v>
                </c:pt>
                <c:pt idx="5731">
                  <c:v>41983.798611111109</c:v>
                </c:pt>
                <c:pt idx="5732">
                  <c:v>41983.805555555555</c:v>
                </c:pt>
                <c:pt idx="5733">
                  <c:v>41983.8125</c:v>
                </c:pt>
                <c:pt idx="5734">
                  <c:v>41983.819444444445</c:v>
                </c:pt>
                <c:pt idx="5735">
                  <c:v>41983.826388888891</c:v>
                </c:pt>
                <c:pt idx="5736">
                  <c:v>41983.833333333336</c:v>
                </c:pt>
                <c:pt idx="5737">
                  <c:v>41983.840277777781</c:v>
                </c:pt>
                <c:pt idx="5738">
                  <c:v>41983.847222222219</c:v>
                </c:pt>
                <c:pt idx="5739">
                  <c:v>41983.854166666664</c:v>
                </c:pt>
                <c:pt idx="5740">
                  <c:v>41983.861111111109</c:v>
                </c:pt>
                <c:pt idx="5741">
                  <c:v>41983.868055555555</c:v>
                </c:pt>
                <c:pt idx="5742">
                  <c:v>41983.875</c:v>
                </c:pt>
                <c:pt idx="5743">
                  <c:v>41983.881944444445</c:v>
                </c:pt>
                <c:pt idx="5744">
                  <c:v>41983.888888888891</c:v>
                </c:pt>
                <c:pt idx="5745">
                  <c:v>41983.895833333336</c:v>
                </c:pt>
                <c:pt idx="5746">
                  <c:v>41983.902777777781</c:v>
                </c:pt>
                <c:pt idx="5747">
                  <c:v>41983.909722222219</c:v>
                </c:pt>
                <c:pt idx="5748">
                  <c:v>41983.916666666664</c:v>
                </c:pt>
                <c:pt idx="5749">
                  <c:v>41983.923611111109</c:v>
                </c:pt>
                <c:pt idx="5750">
                  <c:v>41983.930555555555</c:v>
                </c:pt>
                <c:pt idx="5751">
                  <c:v>41983.9375</c:v>
                </c:pt>
                <c:pt idx="5752">
                  <c:v>41983.944444444445</c:v>
                </c:pt>
                <c:pt idx="5753">
                  <c:v>41983.951388888891</c:v>
                </c:pt>
                <c:pt idx="5754">
                  <c:v>41983.958333333336</c:v>
                </c:pt>
                <c:pt idx="5755">
                  <c:v>41983.965277777781</c:v>
                </c:pt>
                <c:pt idx="5756">
                  <c:v>41983.972222222219</c:v>
                </c:pt>
                <c:pt idx="5757">
                  <c:v>41983.979166666664</c:v>
                </c:pt>
                <c:pt idx="5758">
                  <c:v>41983.986111111109</c:v>
                </c:pt>
                <c:pt idx="5759">
                  <c:v>41983.993055555555</c:v>
                </c:pt>
                <c:pt idx="5760">
                  <c:v>41984</c:v>
                </c:pt>
                <c:pt idx="5761">
                  <c:v>41984.006944444445</c:v>
                </c:pt>
                <c:pt idx="5762">
                  <c:v>41984.013888888891</c:v>
                </c:pt>
                <c:pt idx="5763">
                  <c:v>41984.020833333336</c:v>
                </c:pt>
                <c:pt idx="5764">
                  <c:v>41984.027777777781</c:v>
                </c:pt>
                <c:pt idx="5765">
                  <c:v>41984.034722222219</c:v>
                </c:pt>
                <c:pt idx="5766">
                  <c:v>41984.041666666664</c:v>
                </c:pt>
                <c:pt idx="5767">
                  <c:v>41984.048611111109</c:v>
                </c:pt>
                <c:pt idx="5768">
                  <c:v>41984.055555555555</c:v>
                </c:pt>
                <c:pt idx="5769">
                  <c:v>41984.0625</c:v>
                </c:pt>
                <c:pt idx="5770">
                  <c:v>41984.069444444445</c:v>
                </c:pt>
                <c:pt idx="5771">
                  <c:v>41984.076388888891</c:v>
                </c:pt>
                <c:pt idx="5772">
                  <c:v>41984.083333333336</c:v>
                </c:pt>
                <c:pt idx="5773">
                  <c:v>41984.090277777781</c:v>
                </c:pt>
                <c:pt idx="5774">
                  <c:v>41984.097222222219</c:v>
                </c:pt>
                <c:pt idx="5775">
                  <c:v>41984.104166666664</c:v>
                </c:pt>
                <c:pt idx="5776">
                  <c:v>41984.111111111109</c:v>
                </c:pt>
                <c:pt idx="5777">
                  <c:v>41984.118055555555</c:v>
                </c:pt>
                <c:pt idx="5778">
                  <c:v>41984.125</c:v>
                </c:pt>
                <c:pt idx="5779">
                  <c:v>41984.131944444445</c:v>
                </c:pt>
                <c:pt idx="5780">
                  <c:v>41984.138888888891</c:v>
                </c:pt>
                <c:pt idx="5781">
                  <c:v>41984.145833333336</c:v>
                </c:pt>
                <c:pt idx="5782">
                  <c:v>41984.152777777781</c:v>
                </c:pt>
                <c:pt idx="5783">
                  <c:v>41984.159722222219</c:v>
                </c:pt>
                <c:pt idx="5784">
                  <c:v>41984.166666666664</c:v>
                </c:pt>
                <c:pt idx="5785">
                  <c:v>41984.173611111109</c:v>
                </c:pt>
                <c:pt idx="5786">
                  <c:v>41984.180555555555</c:v>
                </c:pt>
                <c:pt idx="5787">
                  <c:v>41984.1875</c:v>
                </c:pt>
                <c:pt idx="5788">
                  <c:v>41984.194444444445</c:v>
                </c:pt>
                <c:pt idx="5789">
                  <c:v>41984.201388888891</c:v>
                </c:pt>
                <c:pt idx="5790">
                  <c:v>41984.208333333336</c:v>
                </c:pt>
                <c:pt idx="5791">
                  <c:v>41984.215277777781</c:v>
                </c:pt>
                <c:pt idx="5792">
                  <c:v>41984.222222222219</c:v>
                </c:pt>
                <c:pt idx="5793">
                  <c:v>41984.229166666664</c:v>
                </c:pt>
                <c:pt idx="5794">
                  <c:v>41984.236111111109</c:v>
                </c:pt>
                <c:pt idx="5795">
                  <c:v>41984.243055555555</c:v>
                </c:pt>
                <c:pt idx="5796">
                  <c:v>41984.25</c:v>
                </c:pt>
                <c:pt idx="5797">
                  <c:v>41984.256944444445</c:v>
                </c:pt>
                <c:pt idx="5798">
                  <c:v>41984.263888888891</c:v>
                </c:pt>
                <c:pt idx="5799">
                  <c:v>41984.270833333336</c:v>
                </c:pt>
                <c:pt idx="5800">
                  <c:v>41984.277777777781</c:v>
                </c:pt>
                <c:pt idx="5801">
                  <c:v>41984.284722222219</c:v>
                </c:pt>
                <c:pt idx="5802">
                  <c:v>41984.291666666664</c:v>
                </c:pt>
                <c:pt idx="5803">
                  <c:v>41984.298611111109</c:v>
                </c:pt>
                <c:pt idx="5804">
                  <c:v>41984.305555555555</c:v>
                </c:pt>
                <c:pt idx="5805">
                  <c:v>41984.3125</c:v>
                </c:pt>
                <c:pt idx="5806">
                  <c:v>41984.319444444445</c:v>
                </c:pt>
                <c:pt idx="5807">
                  <c:v>41984.326388888891</c:v>
                </c:pt>
                <c:pt idx="5808">
                  <c:v>41984.333333333336</c:v>
                </c:pt>
                <c:pt idx="5809">
                  <c:v>41984.340277777781</c:v>
                </c:pt>
                <c:pt idx="5810">
                  <c:v>41984.347222222219</c:v>
                </c:pt>
                <c:pt idx="5811">
                  <c:v>41984.354166666664</c:v>
                </c:pt>
                <c:pt idx="5812">
                  <c:v>41984.361111111109</c:v>
                </c:pt>
                <c:pt idx="5813">
                  <c:v>41984.368055555555</c:v>
                </c:pt>
                <c:pt idx="5814">
                  <c:v>41984.375</c:v>
                </c:pt>
                <c:pt idx="5815">
                  <c:v>41984.381944444445</c:v>
                </c:pt>
                <c:pt idx="5816">
                  <c:v>41984.388888888891</c:v>
                </c:pt>
                <c:pt idx="5817">
                  <c:v>41984.395833333336</c:v>
                </c:pt>
                <c:pt idx="5818">
                  <c:v>41984.402777777781</c:v>
                </c:pt>
                <c:pt idx="5819">
                  <c:v>41984.409722222219</c:v>
                </c:pt>
                <c:pt idx="5820">
                  <c:v>41984.416666666664</c:v>
                </c:pt>
                <c:pt idx="5821">
                  <c:v>41984.423611111109</c:v>
                </c:pt>
                <c:pt idx="5822">
                  <c:v>41984.430555555555</c:v>
                </c:pt>
                <c:pt idx="5823">
                  <c:v>41984.4375</c:v>
                </c:pt>
                <c:pt idx="5824">
                  <c:v>41984.444444444445</c:v>
                </c:pt>
                <c:pt idx="5825">
                  <c:v>41984.451388888891</c:v>
                </c:pt>
                <c:pt idx="5826">
                  <c:v>41984.458333333336</c:v>
                </c:pt>
                <c:pt idx="5827">
                  <c:v>41984.465277777781</c:v>
                </c:pt>
                <c:pt idx="5828">
                  <c:v>41984.472222222219</c:v>
                </c:pt>
                <c:pt idx="5829">
                  <c:v>41984.479166666664</c:v>
                </c:pt>
                <c:pt idx="5830">
                  <c:v>41984.486111111109</c:v>
                </c:pt>
                <c:pt idx="5831">
                  <c:v>41984.493055555555</c:v>
                </c:pt>
                <c:pt idx="5832">
                  <c:v>41984.5</c:v>
                </c:pt>
                <c:pt idx="5833">
                  <c:v>41984.506944444445</c:v>
                </c:pt>
                <c:pt idx="5834">
                  <c:v>41984.513888888891</c:v>
                </c:pt>
                <c:pt idx="5835">
                  <c:v>41984.520833333336</c:v>
                </c:pt>
                <c:pt idx="5836">
                  <c:v>41984.527777777781</c:v>
                </c:pt>
                <c:pt idx="5837">
                  <c:v>41984.534722222219</c:v>
                </c:pt>
                <c:pt idx="5838">
                  <c:v>41984.541666666664</c:v>
                </c:pt>
                <c:pt idx="5839">
                  <c:v>41984.548611111109</c:v>
                </c:pt>
                <c:pt idx="5840">
                  <c:v>41984.555555555555</c:v>
                </c:pt>
                <c:pt idx="5841">
                  <c:v>41984.5625</c:v>
                </c:pt>
                <c:pt idx="5842">
                  <c:v>41984.569444444445</c:v>
                </c:pt>
                <c:pt idx="5843">
                  <c:v>41984.576388888891</c:v>
                </c:pt>
                <c:pt idx="5844">
                  <c:v>41984.583333333336</c:v>
                </c:pt>
                <c:pt idx="5845">
                  <c:v>41984.590277777781</c:v>
                </c:pt>
                <c:pt idx="5846">
                  <c:v>41984.597222222219</c:v>
                </c:pt>
                <c:pt idx="5847">
                  <c:v>41984.604166666664</c:v>
                </c:pt>
                <c:pt idx="5848">
                  <c:v>41984.611111111109</c:v>
                </c:pt>
                <c:pt idx="5849">
                  <c:v>41984.618055555555</c:v>
                </c:pt>
                <c:pt idx="5850">
                  <c:v>41984.625</c:v>
                </c:pt>
                <c:pt idx="5851">
                  <c:v>41984.631944444445</c:v>
                </c:pt>
                <c:pt idx="5852">
                  <c:v>41984.638888888891</c:v>
                </c:pt>
                <c:pt idx="5853">
                  <c:v>41984.645833333336</c:v>
                </c:pt>
                <c:pt idx="5854">
                  <c:v>41984.652777777781</c:v>
                </c:pt>
                <c:pt idx="5855">
                  <c:v>41984.659722222219</c:v>
                </c:pt>
                <c:pt idx="5856">
                  <c:v>41984.666666666664</c:v>
                </c:pt>
                <c:pt idx="5857">
                  <c:v>41984.673611111109</c:v>
                </c:pt>
                <c:pt idx="5858">
                  <c:v>41984.680555555555</c:v>
                </c:pt>
                <c:pt idx="5859">
                  <c:v>41984.6875</c:v>
                </c:pt>
                <c:pt idx="5860">
                  <c:v>41984.694444444445</c:v>
                </c:pt>
                <c:pt idx="5861">
                  <c:v>41984.701388888891</c:v>
                </c:pt>
                <c:pt idx="5862">
                  <c:v>41984.708333333336</c:v>
                </c:pt>
                <c:pt idx="5863">
                  <c:v>41984.715277777781</c:v>
                </c:pt>
                <c:pt idx="5864">
                  <c:v>41984.722222222219</c:v>
                </c:pt>
                <c:pt idx="5865">
                  <c:v>41984.729166666664</c:v>
                </c:pt>
                <c:pt idx="5866">
                  <c:v>41984.736111111109</c:v>
                </c:pt>
                <c:pt idx="5867">
                  <c:v>41984.743055555555</c:v>
                </c:pt>
                <c:pt idx="5868">
                  <c:v>41984.75</c:v>
                </c:pt>
                <c:pt idx="5869">
                  <c:v>41984.756944444445</c:v>
                </c:pt>
                <c:pt idx="5870">
                  <c:v>41984.763888888891</c:v>
                </c:pt>
                <c:pt idx="5871">
                  <c:v>41984.770833333336</c:v>
                </c:pt>
                <c:pt idx="5872">
                  <c:v>41984.777777777781</c:v>
                </c:pt>
                <c:pt idx="5873">
                  <c:v>41984.784722222219</c:v>
                </c:pt>
                <c:pt idx="5874">
                  <c:v>41984.791666666664</c:v>
                </c:pt>
                <c:pt idx="5875">
                  <c:v>41984.798611111109</c:v>
                </c:pt>
                <c:pt idx="5876">
                  <c:v>41984.805555555555</c:v>
                </c:pt>
                <c:pt idx="5877">
                  <c:v>41984.8125</c:v>
                </c:pt>
                <c:pt idx="5878">
                  <c:v>41984.819444444445</c:v>
                </c:pt>
                <c:pt idx="5879">
                  <c:v>41984.826388888891</c:v>
                </c:pt>
                <c:pt idx="5880">
                  <c:v>41984.833333333336</c:v>
                </c:pt>
                <c:pt idx="5881">
                  <c:v>41984.840277777781</c:v>
                </c:pt>
                <c:pt idx="5882">
                  <c:v>41984.847222222219</c:v>
                </c:pt>
                <c:pt idx="5883">
                  <c:v>41984.854166666664</c:v>
                </c:pt>
                <c:pt idx="5884">
                  <c:v>41984.861111111109</c:v>
                </c:pt>
                <c:pt idx="5885">
                  <c:v>41984.868055555555</c:v>
                </c:pt>
                <c:pt idx="5886">
                  <c:v>41984.875</c:v>
                </c:pt>
                <c:pt idx="5887">
                  <c:v>41984.881944444445</c:v>
                </c:pt>
                <c:pt idx="5888">
                  <c:v>41984.888888888891</c:v>
                </c:pt>
                <c:pt idx="5889">
                  <c:v>41984.895833333336</c:v>
                </c:pt>
                <c:pt idx="5890">
                  <c:v>41984.902777777781</c:v>
                </c:pt>
                <c:pt idx="5891">
                  <c:v>41984.909722222219</c:v>
                </c:pt>
                <c:pt idx="5892">
                  <c:v>41984.916666666664</c:v>
                </c:pt>
                <c:pt idx="5893">
                  <c:v>41984.923611111109</c:v>
                </c:pt>
                <c:pt idx="5894">
                  <c:v>41984.930555555555</c:v>
                </c:pt>
                <c:pt idx="5895">
                  <c:v>41984.9375</c:v>
                </c:pt>
                <c:pt idx="5896">
                  <c:v>41984.944444444445</c:v>
                </c:pt>
                <c:pt idx="5897">
                  <c:v>41984.951388888891</c:v>
                </c:pt>
                <c:pt idx="5898">
                  <c:v>41984.958333333336</c:v>
                </c:pt>
                <c:pt idx="5899">
                  <c:v>41984.965277777781</c:v>
                </c:pt>
                <c:pt idx="5900">
                  <c:v>41984.972222222219</c:v>
                </c:pt>
                <c:pt idx="5901">
                  <c:v>41984.979166666664</c:v>
                </c:pt>
                <c:pt idx="5902">
                  <c:v>41984.986111111109</c:v>
                </c:pt>
                <c:pt idx="5903">
                  <c:v>41984.993055555555</c:v>
                </c:pt>
                <c:pt idx="5904">
                  <c:v>41985</c:v>
                </c:pt>
                <c:pt idx="5905">
                  <c:v>41985.006944444445</c:v>
                </c:pt>
                <c:pt idx="5906">
                  <c:v>41985.013888888891</c:v>
                </c:pt>
                <c:pt idx="5907">
                  <c:v>41985.020833333336</c:v>
                </c:pt>
                <c:pt idx="5908">
                  <c:v>41985.027777777781</c:v>
                </c:pt>
                <c:pt idx="5909">
                  <c:v>41985.034722222219</c:v>
                </c:pt>
                <c:pt idx="5910">
                  <c:v>41985.041666666664</c:v>
                </c:pt>
                <c:pt idx="5911">
                  <c:v>41985.048611111109</c:v>
                </c:pt>
                <c:pt idx="5912">
                  <c:v>41985.055555555555</c:v>
                </c:pt>
                <c:pt idx="5913">
                  <c:v>41985.0625</c:v>
                </c:pt>
                <c:pt idx="5914">
                  <c:v>41985.069444444445</c:v>
                </c:pt>
                <c:pt idx="5915">
                  <c:v>41985.076388888891</c:v>
                </c:pt>
                <c:pt idx="5916">
                  <c:v>41985.083333333336</c:v>
                </c:pt>
                <c:pt idx="5917">
                  <c:v>41985.090277777781</c:v>
                </c:pt>
                <c:pt idx="5918">
                  <c:v>41985.097222222219</c:v>
                </c:pt>
                <c:pt idx="5919">
                  <c:v>41985.104166666664</c:v>
                </c:pt>
                <c:pt idx="5920">
                  <c:v>41985.111111111109</c:v>
                </c:pt>
                <c:pt idx="5921">
                  <c:v>41985.118055555555</c:v>
                </c:pt>
                <c:pt idx="5922">
                  <c:v>41985.125</c:v>
                </c:pt>
                <c:pt idx="5923">
                  <c:v>41985.131944444445</c:v>
                </c:pt>
                <c:pt idx="5924">
                  <c:v>41985.138888888891</c:v>
                </c:pt>
                <c:pt idx="5925">
                  <c:v>41985.145833333336</c:v>
                </c:pt>
                <c:pt idx="5926">
                  <c:v>41985.152777777781</c:v>
                </c:pt>
                <c:pt idx="5927">
                  <c:v>41985.159722222219</c:v>
                </c:pt>
                <c:pt idx="5928">
                  <c:v>41985.166666666664</c:v>
                </c:pt>
                <c:pt idx="5929">
                  <c:v>41985.173611111109</c:v>
                </c:pt>
                <c:pt idx="5930">
                  <c:v>41985.180555555555</c:v>
                </c:pt>
                <c:pt idx="5931">
                  <c:v>41985.1875</c:v>
                </c:pt>
                <c:pt idx="5932">
                  <c:v>41985.194444444445</c:v>
                </c:pt>
                <c:pt idx="5933">
                  <c:v>41985.201388888891</c:v>
                </c:pt>
                <c:pt idx="5934">
                  <c:v>41985.208333333336</c:v>
                </c:pt>
                <c:pt idx="5935">
                  <c:v>41985.215277777781</c:v>
                </c:pt>
                <c:pt idx="5936">
                  <c:v>41985.222222222219</c:v>
                </c:pt>
                <c:pt idx="5937">
                  <c:v>41985.229166666664</c:v>
                </c:pt>
                <c:pt idx="5938">
                  <c:v>41985.236111111109</c:v>
                </c:pt>
                <c:pt idx="5939">
                  <c:v>41985.243055555555</c:v>
                </c:pt>
                <c:pt idx="5940">
                  <c:v>41985.25</c:v>
                </c:pt>
                <c:pt idx="5941">
                  <c:v>41985.256944444445</c:v>
                </c:pt>
                <c:pt idx="5942">
                  <c:v>41985.263888888891</c:v>
                </c:pt>
                <c:pt idx="5943">
                  <c:v>41985.270833333336</c:v>
                </c:pt>
                <c:pt idx="5944">
                  <c:v>41985.277777777781</c:v>
                </c:pt>
                <c:pt idx="5945">
                  <c:v>41985.284722222219</c:v>
                </c:pt>
                <c:pt idx="5946">
                  <c:v>41985.291666666664</c:v>
                </c:pt>
                <c:pt idx="5947">
                  <c:v>41985.298611111109</c:v>
                </c:pt>
                <c:pt idx="5948">
                  <c:v>41985.305555555555</c:v>
                </c:pt>
                <c:pt idx="5949">
                  <c:v>41985.3125</c:v>
                </c:pt>
                <c:pt idx="5950">
                  <c:v>41985.319444444445</c:v>
                </c:pt>
                <c:pt idx="5951">
                  <c:v>41985.326388888891</c:v>
                </c:pt>
                <c:pt idx="5952">
                  <c:v>41985.333333333336</c:v>
                </c:pt>
                <c:pt idx="5953">
                  <c:v>41985.340277777781</c:v>
                </c:pt>
                <c:pt idx="5954">
                  <c:v>41985.347222222219</c:v>
                </c:pt>
                <c:pt idx="5955">
                  <c:v>41985.354166666664</c:v>
                </c:pt>
                <c:pt idx="5956">
                  <c:v>41985.361111111109</c:v>
                </c:pt>
                <c:pt idx="5957">
                  <c:v>41985.368055555555</c:v>
                </c:pt>
                <c:pt idx="5958">
                  <c:v>41985.375</c:v>
                </c:pt>
                <c:pt idx="5959">
                  <c:v>41985.381944444445</c:v>
                </c:pt>
                <c:pt idx="5960">
                  <c:v>41985.388888888891</c:v>
                </c:pt>
                <c:pt idx="5961">
                  <c:v>41985.395833333336</c:v>
                </c:pt>
                <c:pt idx="5962">
                  <c:v>41985.402777777781</c:v>
                </c:pt>
                <c:pt idx="5963">
                  <c:v>41985.409722222219</c:v>
                </c:pt>
                <c:pt idx="5964">
                  <c:v>41985.416666666664</c:v>
                </c:pt>
                <c:pt idx="5965">
                  <c:v>41985.423611111109</c:v>
                </c:pt>
                <c:pt idx="5966">
                  <c:v>41985.430555555555</c:v>
                </c:pt>
                <c:pt idx="5967">
                  <c:v>41985.4375</c:v>
                </c:pt>
                <c:pt idx="5968">
                  <c:v>41985.444444444445</c:v>
                </c:pt>
                <c:pt idx="5969">
                  <c:v>41985.451388888891</c:v>
                </c:pt>
                <c:pt idx="5970">
                  <c:v>41985.458333333336</c:v>
                </c:pt>
                <c:pt idx="5971">
                  <c:v>41985.465277777781</c:v>
                </c:pt>
                <c:pt idx="5972">
                  <c:v>41985.472222222219</c:v>
                </c:pt>
                <c:pt idx="5973">
                  <c:v>41985.479166666664</c:v>
                </c:pt>
                <c:pt idx="5974">
                  <c:v>41985.486111111109</c:v>
                </c:pt>
                <c:pt idx="5975">
                  <c:v>41985.493055555555</c:v>
                </c:pt>
                <c:pt idx="5976">
                  <c:v>41985.5</c:v>
                </c:pt>
                <c:pt idx="5977">
                  <c:v>41985.506944444445</c:v>
                </c:pt>
                <c:pt idx="5978">
                  <c:v>41985.513888888891</c:v>
                </c:pt>
                <c:pt idx="5979">
                  <c:v>41985.520833333336</c:v>
                </c:pt>
                <c:pt idx="5980">
                  <c:v>41985.527777777781</c:v>
                </c:pt>
                <c:pt idx="5981">
                  <c:v>41985.534722222219</c:v>
                </c:pt>
                <c:pt idx="5982">
                  <c:v>41985.541666666664</c:v>
                </c:pt>
                <c:pt idx="5983">
                  <c:v>41985.548611111109</c:v>
                </c:pt>
                <c:pt idx="5984">
                  <c:v>41985.555555555555</c:v>
                </c:pt>
                <c:pt idx="5985">
                  <c:v>41985.5625</c:v>
                </c:pt>
                <c:pt idx="5986">
                  <c:v>41985.569444444445</c:v>
                </c:pt>
                <c:pt idx="5987">
                  <c:v>41985.576388888891</c:v>
                </c:pt>
                <c:pt idx="5988">
                  <c:v>41985.583333333336</c:v>
                </c:pt>
                <c:pt idx="5989">
                  <c:v>41985.590277777781</c:v>
                </c:pt>
                <c:pt idx="5990">
                  <c:v>41985.597222222219</c:v>
                </c:pt>
                <c:pt idx="5991">
                  <c:v>41985.604166666664</c:v>
                </c:pt>
                <c:pt idx="5992">
                  <c:v>41985.611111111109</c:v>
                </c:pt>
                <c:pt idx="5993">
                  <c:v>41985.618055555555</c:v>
                </c:pt>
                <c:pt idx="5994">
                  <c:v>41985.625</c:v>
                </c:pt>
                <c:pt idx="5995">
                  <c:v>41985.631944444445</c:v>
                </c:pt>
                <c:pt idx="5996">
                  <c:v>41985.638888888891</c:v>
                </c:pt>
                <c:pt idx="5997">
                  <c:v>41985.645833333336</c:v>
                </c:pt>
                <c:pt idx="5998">
                  <c:v>41985.652777777781</c:v>
                </c:pt>
                <c:pt idx="5999">
                  <c:v>41985.659722222219</c:v>
                </c:pt>
                <c:pt idx="6000">
                  <c:v>41985.666666666664</c:v>
                </c:pt>
                <c:pt idx="6001">
                  <c:v>41985.673611111109</c:v>
                </c:pt>
                <c:pt idx="6002">
                  <c:v>41985.680555555555</c:v>
                </c:pt>
                <c:pt idx="6003">
                  <c:v>41985.6875</c:v>
                </c:pt>
                <c:pt idx="6004">
                  <c:v>41985.694444444445</c:v>
                </c:pt>
                <c:pt idx="6005">
                  <c:v>41985.701388888891</c:v>
                </c:pt>
                <c:pt idx="6006">
                  <c:v>41985.708333333336</c:v>
                </c:pt>
                <c:pt idx="6007">
                  <c:v>41985.715277777781</c:v>
                </c:pt>
                <c:pt idx="6008">
                  <c:v>41985.722222222219</c:v>
                </c:pt>
                <c:pt idx="6009">
                  <c:v>41985.729166666664</c:v>
                </c:pt>
                <c:pt idx="6010">
                  <c:v>41985.736111111109</c:v>
                </c:pt>
                <c:pt idx="6011">
                  <c:v>41985.743055555555</c:v>
                </c:pt>
                <c:pt idx="6012">
                  <c:v>41985.75</c:v>
                </c:pt>
                <c:pt idx="6013">
                  <c:v>41985.756944444445</c:v>
                </c:pt>
                <c:pt idx="6014">
                  <c:v>41985.763888888891</c:v>
                </c:pt>
                <c:pt idx="6015">
                  <c:v>41985.770833333336</c:v>
                </c:pt>
                <c:pt idx="6016">
                  <c:v>41985.777777777781</c:v>
                </c:pt>
                <c:pt idx="6017">
                  <c:v>41985.784722222219</c:v>
                </c:pt>
                <c:pt idx="6018">
                  <c:v>41985.791666666664</c:v>
                </c:pt>
                <c:pt idx="6019">
                  <c:v>41985.798611111109</c:v>
                </c:pt>
                <c:pt idx="6020">
                  <c:v>41985.805555555555</c:v>
                </c:pt>
                <c:pt idx="6021">
                  <c:v>41985.8125</c:v>
                </c:pt>
                <c:pt idx="6022">
                  <c:v>41985.819444444445</c:v>
                </c:pt>
                <c:pt idx="6023">
                  <c:v>41985.826388888891</c:v>
                </c:pt>
                <c:pt idx="6024">
                  <c:v>41985.833333333336</c:v>
                </c:pt>
                <c:pt idx="6025">
                  <c:v>41985.840277777781</c:v>
                </c:pt>
                <c:pt idx="6026">
                  <c:v>41985.847222222219</c:v>
                </c:pt>
                <c:pt idx="6027">
                  <c:v>41985.854166666664</c:v>
                </c:pt>
                <c:pt idx="6028">
                  <c:v>41985.861111111109</c:v>
                </c:pt>
                <c:pt idx="6029">
                  <c:v>41985.868055555555</c:v>
                </c:pt>
                <c:pt idx="6030">
                  <c:v>41985.875</c:v>
                </c:pt>
                <c:pt idx="6031">
                  <c:v>41985.881944444445</c:v>
                </c:pt>
                <c:pt idx="6032">
                  <c:v>41985.888888888891</c:v>
                </c:pt>
                <c:pt idx="6033">
                  <c:v>41985.895833333336</c:v>
                </c:pt>
                <c:pt idx="6034">
                  <c:v>41985.902777777781</c:v>
                </c:pt>
                <c:pt idx="6035">
                  <c:v>41985.909722222219</c:v>
                </c:pt>
                <c:pt idx="6036">
                  <c:v>41985.916666666664</c:v>
                </c:pt>
                <c:pt idx="6037">
                  <c:v>41985.923611111109</c:v>
                </c:pt>
                <c:pt idx="6038">
                  <c:v>41985.930555555555</c:v>
                </c:pt>
                <c:pt idx="6039">
                  <c:v>41985.9375</c:v>
                </c:pt>
                <c:pt idx="6040">
                  <c:v>41985.944444444445</c:v>
                </c:pt>
                <c:pt idx="6041">
                  <c:v>41985.951388888891</c:v>
                </c:pt>
                <c:pt idx="6042">
                  <c:v>41985.958333333336</c:v>
                </c:pt>
                <c:pt idx="6043">
                  <c:v>41985.965277777781</c:v>
                </c:pt>
                <c:pt idx="6044">
                  <c:v>41985.972222222219</c:v>
                </c:pt>
                <c:pt idx="6045">
                  <c:v>41985.979166666664</c:v>
                </c:pt>
                <c:pt idx="6046">
                  <c:v>41985.986111111109</c:v>
                </c:pt>
                <c:pt idx="6047">
                  <c:v>41985.993055555555</c:v>
                </c:pt>
                <c:pt idx="6048">
                  <c:v>41986</c:v>
                </c:pt>
                <c:pt idx="6049">
                  <c:v>41986.006944444445</c:v>
                </c:pt>
                <c:pt idx="6050">
                  <c:v>41986.013888888891</c:v>
                </c:pt>
                <c:pt idx="6051">
                  <c:v>41986.020833333336</c:v>
                </c:pt>
                <c:pt idx="6052">
                  <c:v>41986.027777777781</c:v>
                </c:pt>
                <c:pt idx="6053">
                  <c:v>41986.034722222219</c:v>
                </c:pt>
                <c:pt idx="6054">
                  <c:v>41986.041666666664</c:v>
                </c:pt>
                <c:pt idx="6055">
                  <c:v>41986.048611111109</c:v>
                </c:pt>
                <c:pt idx="6056">
                  <c:v>41986.055555555555</c:v>
                </c:pt>
                <c:pt idx="6057">
                  <c:v>41986.0625</c:v>
                </c:pt>
                <c:pt idx="6058">
                  <c:v>41986.069444444445</c:v>
                </c:pt>
                <c:pt idx="6059">
                  <c:v>41986.076388888891</c:v>
                </c:pt>
                <c:pt idx="6060">
                  <c:v>41986.083333333336</c:v>
                </c:pt>
                <c:pt idx="6061">
                  <c:v>41986.090277777781</c:v>
                </c:pt>
                <c:pt idx="6062">
                  <c:v>41986.097222222219</c:v>
                </c:pt>
                <c:pt idx="6063">
                  <c:v>41986.104166666664</c:v>
                </c:pt>
                <c:pt idx="6064">
                  <c:v>41986.111111111109</c:v>
                </c:pt>
                <c:pt idx="6065">
                  <c:v>41986.118055555555</c:v>
                </c:pt>
                <c:pt idx="6066">
                  <c:v>41986.125</c:v>
                </c:pt>
                <c:pt idx="6067">
                  <c:v>41986.131944444445</c:v>
                </c:pt>
                <c:pt idx="6068">
                  <c:v>41986.138888888891</c:v>
                </c:pt>
                <c:pt idx="6069">
                  <c:v>41986.145833333336</c:v>
                </c:pt>
                <c:pt idx="6070">
                  <c:v>41986.152777777781</c:v>
                </c:pt>
                <c:pt idx="6071">
                  <c:v>41986.159722222219</c:v>
                </c:pt>
                <c:pt idx="6072">
                  <c:v>41986.166666666664</c:v>
                </c:pt>
                <c:pt idx="6073">
                  <c:v>41986.173611111109</c:v>
                </c:pt>
                <c:pt idx="6074">
                  <c:v>41986.180555555555</c:v>
                </c:pt>
                <c:pt idx="6075">
                  <c:v>41986.1875</c:v>
                </c:pt>
                <c:pt idx="6076">
                  <c:v>41986.194444444445</c:v>
                </c:pt>
                <c:pt idx="6077">
                  <c:v>41986.201388888891</c:v>
                </c:pt>
                <c:pt idx="6078">
                  <c:v>41986.208333333336</c:v>
                </c:pt>
                <c:pt idx="6079">
                  <c:v>41986.215277777781</c:v>
                </c:pt>
                <c:pt idx="6080">
                  <c:v>41986.222222222219</c:v>
                </c:pt>
                <c:pt idx="6081">
                  <c:v>41986.229166666664</c:v>
                </c:pt>
                <c:pt idx="6082">
                  <c:v>41986.236111111109</c:v>
                </c:pt>
                <c:pt idx="6083">
                  <c:v>41986.243055555555</c:v>
                </c:pt>
                <c:pt idx="6084">
                  <c:v>41986.25</c:v>
                </c:pt>
                <c:pt idx="6085">
                  <c:v>41986.256944444445</c:v>
                </c:pt>
                <c:pt idx="6086">
                  <c:v>41986.263888888891</c:v>
                </c:pt>
                <c:pt idx="6087">
                  <c:v>41986.270833333336</c:v>
                </c:pt>
                <c:pt idx="6088">
                  <c:v>41986.277777777781</c:v>
                </c:pt>
                <c:pt idx="6089">
                  <c:v>41986.284722222219</c:v>
                </c:pt>
                <c:pt idx="6090">
                  <c:v>41986.291666666664</c:v>
                </c:pt>
                <c:pt idx="6091">
                  <c:v>41986.298611111109</c:v>
                </c:pt>
                <c:pt idx="6092">
                  <c:v>41986.305555555555</c:v>
                </c:pt>
                <c:pt idx="6093">
                  <c:v>41986.3125</c:v>
                </c:pt>
                <c:pt idx="6094">
                  <c:v>41986.319444444445</c:v>
                </c:pt>
                <c:pt idx="6095">
                  <c:v>41986.326388888891</c:v>
                </c:pt>
                <c:pt idx="6096">
                  <c:v>41986.333333333336</c:v>
                </c:pt>
                <c:pt idx="6097">
                  <c:v>41986.340277777781</c:v>
                </c:pt>
                <c:pt idx="6098">
                  <c:v>41986.347222222219</c:v>
                </c:pt>
                <c:pt idx="6099">
                  <c:v>41986.354166666664</c:v>
                </c:pt>
                <c:pt idx="6100">
                  <c:v>41986.361111111109</c:v>
                </c:pt>
                <c:pt idx="6101">
                  <c:v>41986.368055555555</c:v>
                </c:pt>
                <c:pt idx="6102">
                  <c:v>41986.375</c:v>
                </c:pt>
                <c:pt idx="6103">
                  <c:v>41986.381944444445</c:v>
                </c:pt>
                <c:pt idx="6104">
                  <c:v>41986.388888888891</c:v>
                </c:pt>
                <c:pt idx="6105">
                  <c:v>41986.395833333336</c:v>
                </c:pt>
                <c:pt idx="6106">
                  <c:v>41986.402777777781</c:v>
                </c:pt>
                <c:pt idx="6107">
                  <c:v>41986.409722222219</c:v>
                </c:pt>
                <c:pt idx="6108">
                  <c:v>41986.416666666664</c:v>
                </c:pt>
                <c:pt idx="6109">
                  <c:v>41986.423611111109</c:v>
                </c:pt>
                <c:pt idx="6110">
                  <c:v>41986.430555555555</c:v>
                </c:pt>
                <c:pt idx="6111">
                  <c:v>41986.4375</c:v>
                </c:pt>
                <c:pt idx="6112">
                  <c:v>41986.444444444445</c:v>
                </c:pt>
                <c:pt idx="6113">
                  <c:v>41986.451388888891</c:v>
                </c:pt>
                <c:pt idx="6114">
                  <c:v>41986.458333333336</c:v>
                </c:pt>
                <c:pt idx="6115">
                  <c:v>41986.465277777781</c:v>
                </c:pt>
                <c:pt idx="6116">
                  <c:v>41986.472222222219</c:v>
                </c:pt>
                <c:pt idx="6117">
                  <c:v>41986.479166666664</c:v>
                </c:pt>
                <c:pt idx="6118">
                  <c:v>41986.486111111109</c:v>
                </c:pt>
                <c:pt idx="6119">
                  <c:v>41986.493055555555</c:v>
                </c:pt>
                <c:pt idx="6120">
                  <c:v>41986.5</c:v>
                </c:pt>
                <c:pt idx="6121">
                  <c:v>41986.506944444445</c:v>
                </c:pt>
                <c:pt idx="6122">
                  <c:v>41986.513888888891</c:v>
                </c:pt>
                <c:pt idx="6123">
                  <c:v>41986.520833333336</c:v>
                </c:pt>
                <c:pt idx="6124">
                  <c:v>41986.527777777781</c:v>
                </c:pt>
                <c:pt idx="6125">
                  <c:v>41986.534722222219</c:v>
                </c:pt>
                <c:pt idx="6126">
                  <c:v>41986.541666666664</c:v>
                </c:pt>
                <c:pt idx="6127">
                  <c:v>41986.548611111109</c:v>
                </c:pt>
                <c:pt idx="6128">
                  <c:v>41986.555555555555</c:v>
                </c:pt>
                <c:pt idx="6129">
                  <c:v>41986.5625</c:v>
                </c:pt>
                <c:pt idx="6130">
                  <c:v>41986.569444444445</c:v>
                </c:pt>
                <c:pt idx="6131">
                  <c:v>41986.576388888891</c:v>
                </c:pt>
                <c:pt idx="6132">
                  <c:v>41986.583333333336</c:v>
                </c:pt>
                <c:pt idx="6133">
                  <c:v>41986.590277777781</c:v>
                </c:pt>
                <c:pt idx="6134">
                  <c:v>41986.597222222219</c:v>
                </c:pt>
                <c:pt idx="6135">
                  <c:v>41986.604166666664</c:v>
                </c:pt>
                <c:pt idx="6136">
                  <c:v>41986.611111111109</c:v>
                </c:pt>
                <c:pt idx="6137">
                  <c:v>41986.618055555555</c:v>
                </c:pt>
                <c:pt idx="6138">
                  <c:v>41986.625</c:v>
                </c:pt>
                <c:pt idx="6139">
                  <c:v>41986.631944444445</c:v>
                </c:pt>
                <c:pt idx="6140">
                  <c:v>41986.638888888891</c:v>
                </c:pt>
                <c:pt idx="6141">
                  <c:v>41986.645833333336</c:v>
                </c:pt>
                <c:pt idx="6142">
                  <c:v>41986.652777777781</c:v>
                </c:pt>
                <c:pt idx="6143">
                  <c:v>41986.659722222219</c:v>
                </c:pt>
                <c:pt idx="6144">
                  <c:v>41986.666666666664</c:v>
                </c:pt>
                <c:pt idx="6145">
                  <c:v>41986.673611111109</c:v>
                </c:pt>
                <c:pt idx="6146">
                  <c:v>41986.680555555555</c:v>
                </c:pt>
                <c:pt idx="6147">
                  <c:v>41986.6875</c:v>
                </c:pt>
                <c:pt idx="6148">
                  <c:v>41986.694444444445</c:v>
                </c:pt>
                <c:pt idx="6149">
                  <c:v>41986.701388888891</c:v>
                </c:pt>
                <c:pt idx="6150">
                  <c:v>41986.708333333336</c:v>
                </c:pt>
                <c:pt idx="6151">
                  <c:v>41986.715277777781</c:v>
                </c:pt>
                <c:pt idx="6152">
                  <c:v>41986.722222222219</c:v>
                </c:pt>
                <c:pt idx="6153">
                  <c:v>41986.729166666664</c:v>
                </c:pt>
                <c:pt idx="6154">
                  <c:v>41986.736111111109</c:v>
                </c:pt>
                <c:pt idx="6155">
                  <c:v>41986.743055555555</c:v>
                </c:pt>
                <c:pt idx="6156">
                  <c:v>41986.75</c:v>
                </c:pt>
                <c:pt idx="6157">
                  <c:v>41986.756944444445</c:v>
                </c:pt>
                <c:pt idx="6158">
                  <c:v>41986.763888888891</c:v>
                </c:pt>
                <c:pt idx="6159">
                  <c:v>41986.770833333336</c:v>
                </c:pt>
                <c:pt idx="6160">
                  <c:v>41986.777777777781</c:v>
                </c:pt>
                <c:pt idx="6161">
                  <c:v>41986.784722222219</c:v>
                </c:pt>
                <c:pt idx="6162">
                  <c:v>41986.791666666664</c:v>
                </c:pt>
                <c:pt idx="6163">
                  <c:v>41986.798611111109</c:v>
                </c:pt>
                <c:pt idx="6164">
                  <c:v>41986.805555555555</c:v>
                </c:pt>
                <c:pt idx="6165">
                  <c:v>41986.8125</c:v>
                </c:pt>
                <c:pt idx="6166">
                  <c:v>41986.819444444445</c:v>
                </c:pt>
                <c:pt idx="6167">
                  <c:v>41986.826388888891</c:v>
                </c:pt>
                <c:pt idx="6168">
                  <c:v>41986.833333333336</c:v>
                </c:pt>
                <c:pt idx="6169">
                  <c:v>41986.840277777781</c:v>
                </c:pt>
                <c:pt idx="6170">
                  <c:v>41986.847222222219</c:v>
                </c:pt>
                <c:pt idx="6171">
                  <c:v>41986.854166666664</c:v>
                </c:pt>
                <c:pt idx="6172">
                  <c:v>41986.861111111109</c:v>
                </c:pt>
                <c:pt idx="6173">
                  <c:v>41986.868055555555</c:v>
                </c:pt>
                <c:pt idx="6174">
                  <c:v>41986.875</c:v>
                </c:pt>
                <c:pt idx="6175">
                  <c:v>41986.881944444445</c:v>
                </c:pt>
                <c:pt idx="6176">
                  <c:v>41986.888888888891</c:v>
                </c:pt>
                <c:pt idx="6177">
                  <c:v>41986.895833333336</c:v>
                </c:pt>
                <c:pt idx="6178">
                  <c:v>41986.902777777781</c:v>
                </c:pt>
                <c:pt idx="6179">
                  <c:v>41986.909722222219</c:v>
                </c:pt>
                <c:pt idx="6180">
                  <c:v>41986.916666666664</c:v>
                </c:pt>
                <c:pt idx="6181">
                  <c:v>41986.923611111109</c:v>
                </c:pt>
                <c:pt idx="6182">
                  <c:v>41986.930555555555</c:v>
                </c:pt>
                <c:pt idx="6183">
                  <c:v>41986.9375</c:v>
                </c:pt>
                <c:pt idx="6184">
                  <c:v>41986.944444444445</c:v>
                </c:pt>
                <c:pt idx="6185">
                  <c:v>41986.951388888891</c:v>
                </c:pt>
                <c:pt idx="6186">
                  <c:v>41986.958333333336</c:v>
                </c:pt>
                <c:pt idx="6187">
                  <c:v>41986.965277777781</c:v>
                </c:pt>
                <c:pt idx="6188">
                  <c:v>41986.972222222219</c:v>
                </c:pt>
                <c:pt idx="6189">
                  <c:v>41986.979166666664</c:v>
                </c:pt>
                <c:pt idx="6190">
                  <c:v>41986.986111111109</c:v>
                </c:pt>
                <c:pt idx="6191">
                  <c:v>41986.993055555555</c:v>
                </c:pt>
                <c:pt idx="6192">
                  <c:v>41987</c:v>
                </c:pt>
                <c:pt idx="6193">
                  <c:v>41987.006944444445</c:v>
                </c:pt>
                <c:pt idx="6194">
                  <c:v>41987.013888888891</c:v>
                </c:pt>
                <c:pt idx="6195">
                  <c:v>41987.020833333336</c:v>
                </c:pt>
                <c:pt idx="6196">
                  <c:v>41987.027777777781</c:v>
                </c:pt>
                <c:pt idx="6197">
                  <c:v>41987.034722222219</c:v>
                </c:pt>
                <c:pt idx="6198">
                  <c:v>41987.041666666664</c:v>
                </c:pt>
                <c:pt idx="6199">
                  <c:v>41987.048611111109</c:v>
                </c:pt>
                <c:pt idx="6200">
                  <c:v>41987.055555555555</c:v>
                </c:pt>
                <c:pt idx="6201">
                  <c:v>41987.0625</c:v>
                </c:pt>
                <c:pt idx="6202">
                  <c:v>41987.069444444445</c:v>
                </c:pt>
                <c:pt idx="6203">
                  <c:v>41987.076388888891</c:v>
                </c:pt>
                <c:pt idx="6204">
                  <c:v>41987.083333333336</c:v>
                </c:pt>
                <c:pt idx="6205">
                  <c:v>41987.090277777781</c:v>
                </c:pt>
                <c:pt idx="6206">
                  <c:v>41987.097222222219</c:v>
                </c:pt>
                <c:pt idx="6207">
                  <c:v>41987.104166666664</c:v>
                </c:pt>
                <c:pt idx="6208">
                  <c:v>41987.111111111109</c:v>
                </c:pt>
                <c:pt idx="6209">
                  <c:v>41987.118055555555</c:v>
                </c:pt>
                <c:pt idx="6210">
                  <c:v>41987.125</c:v>
                </c:pt>
                <c:pt idx="6211">
                  <c:v>41987.131944444445</c:v>
                </c:pt>
                <c:pt idx="6212">
                  <c:v>41987.138888888891</c:v>
                </c:pt>
                <c:pt idx="6213">
                  <c:v>41987.145833333336</c:v>
                </c:pt>
                <c:pt idx="6214">
                  <c:v>41987.152777777781</c:v>
                </c:pt>
                <c:pt idx="6215">
                  <c:v>41987.159722222219</c:v>
                </c:pt>
                <c:pt idx="6216">
                  <c:v>41987.166666666664</c:v>
                </c:pt>
                <c:pt idx="6217">
                  <c:v>41987.173611111109</c:v>
                </c:pt>
                <c:pt idx="6218">
                  <c:v>41987.180555555555</c:v>
                </c:pt>
                <c:pt idx="6219">
                  <c:v>41987.1875</c:v>
                </c:pt>
                <c:pt idx="6220">
                  <c:v>41987.194444444445</c:v>
                </c:pt>
                <c:pt idx="6221">
                  <c:v>41987.201388888891</c:v>
                </c:pt>
                <c:pt idx="6222">
                  <c:v>41987.208333333336</c:v>
                </c:pt>
                <c:pt idx="6223">
                  <c:v>41987.215277777781</c:v>
                </c:pt>
                <c:pt idx="6224">
                  <c:v>41987.222222222219</c:v>
                </c:pt>
                <c:pt idx="6225">
                  <c:v>41987.229166666664</c:v>
                </c:pt>
                <c:pt idx="6226">
                  <c:v>41987.236111111109</c:v>
                </c:pt>
                <c:pt idx="6227">
                  <c:v>41987.243055555555</c:v>
                </c:pt>
                <c:pt idx="6228">
                  <c:v>41987.25</c:v>
                </c:pt>
                <c:pt idx="6229">
                  <c:v>41987.256944444445</c:v>
                </c:pt>
                <c:pt idx="6230">
                  <c:v>41987.263888888891</c:v>
                </c:pt>
                <c:pt idx="6231">
                  <c:v>41987.270833333336</c:v>
                </c:pt>
                <c:pt idx="6232">
                  <c:v>41987.277777777781</c:v>
                </c:pt>
                <c:pt idx="6233">
                  <c:v>41987.284722222219</c:v>
                </c:pt>
                <c:pt idx="6234">
                  <c:v>41987.291666666664</c:v>
                </c:pt>
                <c:pt idx="6235">
                  <c:v>41987.298611111109</c:v>
                </c:pt>
                <c:pt idx="6236">
                  <c:v>41987.305555555555</c:v>
                </c:pt>
                <c:pt idx="6237">
                  <c:v>41987.3125</c:v>
                </c:pt>
                <c:pt idx="6238">
                  <c:v>41987.319444444445</c:v>
                </c:pt>
                <c:pt idx="6239">
                  <c:v>41987.333333333336</c:v>
                </c:pt>
                <c:pt idx="6240">
                  <c:v>41987.340277777781</c:v>
                </c:pt>
                <c:pt idx="6241">
                  <c:v>41987.347222222219</c:v>
                </c:pt>
                <c:pt idx="6242">
                  <c:v>41987.354166666664</c:v>
                </c:pt>
                <c:pt idx="6243">
                  <c:v>41987.361111111109</c:v>
                </c:pt>
                <c:pt idx="6244">
                  <c:v>41987.368055555555</c:v>
                </c:pt>
                <c:pt idx="6245">
                  <c:v>41987.375</c:v>
                </c:pt>
                <c:pt idx="6246">
                  <c:v>41987.381944444445</c:v>
                </c:pt>
                <c:pt idx="6247">
                  <c:v>41987.388888888891</c:v>
                </c:pt>
                <c:pt idx="6248">
                  <c:v>41987.395833333336</c:v>
                </c:pt>
                <c:pt idx="6249">
                  <c:v>41987.402777777781</c:v>
                </c:pt>
                <c:pt idx="6250">
                  <c:v>41987.409722222219</c:v>
                </c:pt>
                <c:pt idx="6251">
                  <c:v>41987.416666666664</c:v>
                </c:pt>
                <c:pt idx="6252">
                  <c:v>41987.423611111109</c:v>
                </c:pt>
                <c:pt idx="6253">
                  <c:v>41987.430555555555</c:v>
                </c:pt>
                <c:pt idx="6254">
                  <c:v>41987.4375</c:v>
                </c:pt>
                <c:pt idx="6255">
                  <c:v>41987.444444444445</c:v>
                </c:pt>
                <c:pt idx="6256">
                  <c:v>41987.451388888891</c:v>
                </c:pt>
                <c:pt idx="6257">
                  <c:v>41987.458333333336</c:v>
                </c:pt>
                <c:pt idx="6258">
                  <c:v>41987.465277777781</c:v>
                </c:pt>
                <c:pt idx="6259">
                  <c:v>41987.472222222219</c:v>
                </c:pt>
                <c:pt idx="6260">
                  <c:v>41987.479166666664</c:v>
                </c:pt>
                <c:pt idx="6261">
                  <c:v>41987.486111111109</c:v>
                </c:pt>
                <c:pt idx="6262">
                  <c:v>41987.493055555555</c:v>
                </c:pt>
                <c:pt idx="6263">
                  <c:v>41987.5</c:v>
                </c:pt>
                <c:pt idx="6264">
                  <c:v>41987.506944444445</c:v>
                </c:pt>
                <c:pt idx="6265">
                  <c:v>41987.513888888891</c:v>
                </c:pt>
                <c:pt idx="6266">
                  <c:v>41987.520833333336</c:v>
                </c:pt>
                <c:pt idx="6267">
                  <c:v>41987.527777777781</c:v>
                </c:pt>
                <c:pt idx="6268">
                  <c:v>41987.534722222219</c:v>
                </c:pt>
                <c:pt idx="6269">
                  <c:v>41987.541666666664</c:v>
                </c:pt>
                <c:pt idx="6270">
                  <c:v>41987.548611111109</c:v>
                </c:pt>
                <c:pt idx="6271">
                  <c:v>41987.555555555555</c:v>
                </c:pt>
                <c:pt idx="6272">
                  <c:v>41987.5625</c:v>
                </c:pt>
                <c:pt idx="6273">
                  <c:v>41987.569444444445</c:v>
                </c:pt>
                <c:pt idx="6274">
                  <c:v>41987.576388888891</c:v>
                </c:pt>
                <c:pt idx="6275">
                  <c:v>41987.583333333336</c:v>
                </c:pt>
                <c:pt idx="6276">
                  <c:v>41987.590277777781</c:v>
                </c:pt>
                <c:pt idx="6277">
                  <c:v>41987.597222222219</c:v>
                </c:pt>
                <c:pt idx="6278">
                  <c:v>41987.604166666664</c:v>
                </c:pt>
                <c:pt idx="6279">
                  <c:v>41987.611111111109</c:v>
                </c:pt>
                <c:pt idx="6280">
                  <c:v>41987.618055555555</c:v>
                </c:pt>
                <c:pt idx="6281">
                  <c:v>41987.625</c:v>
                </c:pt>
                <c:pt idx="6282">
                  <c:v>41987.631944444445</c:v>
                </c:pt>
                <c:pt idx="6283">
                  <c:v>41987.638888888891</c:v>
                </c:pt>
                <c:pt idx="6284">
                  <c:v>41987.645833333336</c:v>
                </c:pt>
                <c:pt idx="6285">
                  <c:v>41987.652777777781</c:v>
                </c:pt>
                <c:pt idx="6286">
                  <c:v>41987.659722222219</c:v>
                </c:pt>
                <c:pt idx="6287">
                  <c:v>41987.666666666664</c:v>
                </c:pt>
                <c:pt idx="6288">
                  <c:v>41987.673611111109</c:v>
                </c:pt>
                <c:pt idx="6289">
                  <c:v>41987.680555555555</c:v>
                </c:pt>
                <c:pt idx="6290">
                  <c:v>41987.6875</c:v>
                </c:pt>
                <c:pt idx="6291">
                  <c:v>41987.694444444445</c:v>
                </c:pt>
                <c:pt idx="6292">
                  <c:v>41987.701388888891</c:v>
                </c:pt>
                <c:pt idx="6293">
                  <c:v>41987.708333333336</c:v>
                </c:pt>
                <c:pt idx="6294">
                  <c:v>41987.715277777781</c:v>
                </c:pt>
                <c:pt idx="6295">
                  <c:v>41987.722222222219</c:v>
                </c:pt>
                <c:pt idx="6296">
                  <c:v>41987.729166666664</c:v>
                </c:pt>
                <c:pt idx="6297">
                  <c:v>41987.736111111109</c:v>
                </c:pt>
                <c:pt idx="6298">
                  <c:v>41987.743055555555</c:v>
                </c:pt>
                <c:pt idx="6299">
                  <c:v>41987.75</c:v>
                </c:pt>
                <c:pt idx="6300">
                  <c:v>41987.756944444445</c:v>
                </c:pt>
                <c:pt idx="6301">
                  <c:v>41987.763888888891</c:v>
                </c:pt>
                <c:pt idx="6302">
                  <c:v>41987.770833333336</c:v>
                </c:pt>
                <c:pt idx="6303">
                  <c:v>41987.777777777781</c:v>
                </c:pt>
                <c:pt idx="6304">
                  <c:v>41987.784722222219</c:v>
                </c:pt>
                <c:pt idx="6305">
                  <c:v>41987.791666666664</c:v>
                </c:pt>
                <c:pt idx="6306">
                  <c:v>41987.798611111109</c:v>
                </c:pt>
                <c:pt idx="6307">
                  <c:v>41987.805555555555</c:v>
                </c:pt>
                <c:pt idx="6308">
                  <c:v>41987.8125</c:v>
                </c:pt>
                <c:pt idx="6309">
                  <c:v>41987.819444444445</c:v>
                </c:pt>
                <c:pt idx="6310">
                  <c:v>41987.826388888891</c:v>
                </c:pt>
                <c:pt idx="6311">
                  <c:v>41987.833333333336</c:v>
                </c:pt>
                <c:pt idx="6312">
                  <c:v>41987.840277777781</c:v>
                </c:pt>
                <c:pt idx="6313">
                  <c:v>41987.847222222219</c:v>
                </c:pt>
                <c:pt idx="6314">
                  <c:v>41987.854166666664</c:v>
                </c:pt>
                <c:pt idx="6315">
                  <c:v>41987.861111111109</c:v>
                </c:pt>
                <c:pt idx="6316">
                  <c:v>41987.868055555555</c:v>
                </c:pt>
                <c:pt idx="6317">
                  <c:v>41987.875</c:v>
                </c:pt>
                <c:pt idx="6318">
                  <c:v>41987.881944444445</c:v>
                </c:pt>
                <c:pt idx="6319">
                  <c:v>41987.888888888891</c:v>
                </c:pt>
                <c:pt idx="6320">
                  <c:v>41987.895833333336</c:v>
                </c:pt>
                <c:pt idx="6321">
                  <c:v>41987.902777777781</c:v>
                </c:pt>
                <c:pt idx="6322">
                  <c:v>41987.909722222219</c:v>
                </c:pt>
                <c:pt idx="6323">
                  <c:v>41987.916666666664</c:v>
                </c:pt>
                <c:pt idx="6324">
                  <c:v>41987.923611111109</c:v>
                </c:pt>
                <c:pt idx="6325">
                  <c:v>41987.930555555555</c:v>
                </c:pt>
                <c:pt idx="6326">
                  <c:v>41987.9375</c:v>
                </c:pt>
                <c:pt idx="6327">
                  <c:v>41987.944444444445</c:v>
                </c:pt>
                <c:pt idx="6328">
                  <c:v>41987.951388888891</c:v>
                </c:pt>
                <c:pt idx="6329">
                  <c:v>41987.958333333336</c:v>
                </c:pt>
                <c:pt idx="6330">
                  <c:v>41987.965277777781</c:v>
                </c:pt>
                <c:pt idx="6331">
                  <c:v>41987.972222222219</c:v>
                </c:pt>
                <c:pt idx="6332">
                  <c:v>41987.979166666664</c:v>
                </c:pt>
                <c:pt idx="6333">
                  <c:v>41987.986111111109</c:v>
                </c:pt>
                <c:pt idx="6334">
                  <c:v>41987.993055555555</c:v>
                </c:pt>
                <c:pt idx="6335">
                  <c:v>41988</c:v>
                </c:pt>
                <c:pt idx="6336">
                  <c:v>41988.006944444445</c:v>
                </c:pt>
                <c:pt idx="6337">
                  <c:v>41988.013888888891</c:v>
                </c:pt>
                <c:pt idx="6338">
                  <c:v>41988.020833333336</c:v>
                </c:pt>
                <c:pt idx="6339">
                  <c:v>41988.027777777781</c:v>
                </c:pt>
                <c:pt idx="6340">
                  <c:v>41988.034722222219</c:v>
                </c:pt>
                <c:pt idx="6341">
                  <c:v>41988.041666666664</c:v>
                </c:pt>
                <c:pt idx="6342">
                  <c:v>41988.048611111109</c:v>
                </c:pt>
                <c:pt idx="6343">
                  <c:v>41988.055555555555</c:v>
                </c:pt>
                <c:pt idx="6344">
                  <c:v>41988.0625</c:v>
                </c:pt>
                <c:pt idx="6345">
                  <c:v>41988.069444444445</c:v>
                </c:pt>
                <c:pt idx="6346">
                  <c:v>41988.076388888891</c:v>
                </c:pt>
                <c:pt idx="6347">
                  <c:v>41988.083333333336</c:v>
                </c:pt>
                <c:pt idx="6348">
                  <c:v>41988.090277777781</c:v>
                </c:pt>
                <c:pt idx="6349">
                  <c:v>41988.097222222219</c:v>
                </c:pt>
                <c:pt idx="6350">
                  <c:v>41988.104166666664</c:v>
                </c:pt>
                <c:pt idx="6351">
                  <c:v>41988.111111111109</c:v>
                </c:pt>
                <c:pt idx="6352">
                  <c:v>41988.118055555555</c:v>
                </c:pt>
                <c:pt idx="6353">
                  <c:v>41988.125</c:v>
                </c:pt>
                <c:pt idx="6354">
                  <c:v>41988.131944444445</c:v>
                </c:pt>
                <c:pt idx="6355">
                  <c:v>41988.138888888891</c:v>
                </c:pt>
                <c:pt idx="6356">
                  <c:v>41988.145833333336</c:v>
                </c:pt>
                <c:pt idx="6357">
                  <c:v>41988.152777777781</c:v>
                </c:pt>
                <c:pt idx="6358">
                  <c:v>41988.159722222219</c:v>
                </c:pt>
                <c:pt idx="6359">
                  <c:v>41988.166666666664</c:v>
                </c:pt>
                <c:pt idx="6360">
                  <c:v>41988.173611111109</c:v>
                </c:pt>
                <c:pt idx="6361">
                  <c:v>41988.180555555555</c:v>
                </c:pt>
                <c:pt idx="6362">
                  <c:v>41988.1875</c:v>
                </c:pt>
                <c:pt idx="6363">
                  <c:v>41988.194444444445</c:v>
                </c:pt>
                <c:pt idx="6364">
                  <c:v>41988.201388888891</c:v>
                </c:pt>
                <c:pt idx="6365">
                  <c:v>41988.208333333336</c:v>
                </c:pt>
                <c:pt idx="6366">
                  <c:v>41988.215277777781</c:v>
                </c:pt>
                <c:pt idx="6367">
                  <c:v>41988.222222222219</c:v>
                </c:pt>
                <c:pt idx="6368">
                  <c:v>41988.229166666664</c:v>
                </c:pt>
                <c:pt idx="6369">
                  <c:v>41988.236111111109</c:v>
                </c:pt>
                <c:pt idx="6370">
                  <c:v>41988.243055555555</c:v>
                </c:pt>
                <c:pt idx="6371">
                  <c:v>41988.25</c:v>
                </c:pt>
                <c:pt idx="6372">
                  <c:v>41988.256944444445</c:v>
                </c:pt>
                <c:pt idx="6373">
                  <c:v>41988.263888888891</c:v>
                </c:pt>
                <c:pt idx="6374">
                  <c:v>41988.270833333336</c:v>
                </c:pt>
                <c:pt idx="6375">
                  <c:v>41988.277777777781</c:v>
                </c:pt>
                <c:pt idx="6376">
                  <c:v>41988.284722222219</c:v>
                </c:pt>
                <c:pt idx="6377">
                  <c:v>41988.291666666664</c:v>
                </c:pt>
                <c:pt idx="6378">
                  <c:v>41988.298611111109</c:v>
                </c:pt>
                <c:pt idx="6379">
                  <c:v>41988.305555555555</c:v>
                </c:pt>
                <c:pt idx="6380">
                  <c:v>41988.3125</c:v>
                </c:pt>
                <c:pt idx="6381">
                  <c:v>41988.319444444445</c:v>
                </c:pt>
                <c:pt idx="6382">
                  <c:v>41988.326388888891</c:v>
                </c:pt>
                <c:pt idx="6383">
                  <c:v>41988.333333333336</c:v>
                </c:pt>
                <c:pt idx="6384">
                  <c:v>41988.340277777781</c:v>
                </c:pt>
                <c:pt idx="6385">
                  <c:v>41988.347222222219</c:v>
                </c:pt>
                <c:pt idx="6386">
                  <c:v>41988.354166666664</c:v>
                </c:pt>
                <c:pt idx="6387">
                  <c:v>41988.361111111109</c:v>
                </c:pt>
                <c:pt idx="6388">
                  <c:v>41988.368055555555</c:v>
                </c:pt>
                <c:pt idx="6389">
                  <c:v>41988.375</c:v>
                </c:pt>
                <c:pt idx="6390">
                  <c:v>41988.381944444445</c:v>
                </c:pt>
                <c:pt idx="6391">
                  <c:v>41988.388888888891</c:v>
                </c:pt>
                <c:pt idx="6392">
                  <c:v>41988.395833333336</c:v>
                </c:pt>
                <c:pt idx="6393">
                  <c:v>41988.402777777781</c:v>
                </c:pt>
                <c:pt idx="6394">
                  <c:v>41988.409722222219</c:v>
                </c:pt>
                <c:pt idx="6395">
                  <c:v>41988.416666666664</c:v>
                </c:pt>
                <c:pt idx="6396">
                  <c:v>41988.423611111109</c:v>
                </c:pt>
                <c:pt idx="6397">
                  <c:v>41988.430555555555</c:v>
                </c:pt>
                <c:pt idx="6398">
                  <c:v>41988.4375</c:v>
                </c:pt>
                <c:pt idx="6399">
                  <c:v>41988.444444444445</c:v>
                </c:pt>
                <c:pt idx="6400">
                  <c:v>41988.451388888891</c:v>
                </c:pt>
                <c:pt idx="6401">
                  <c:v>41988.458333333336</c:v>
                </c:pt>
                <c:pt idx="6402">
                  <c:v>41988.465277777781</c:v>
                </c:pt>
                <c:pt idx="6403">
                  <c:v>41988.472222222219</c:v>
                </c:pt>
                <c:pt idx="6404">
                  <c:v>41988.479166666664</c:v>
                </c:pt>
                <c:pt idx="6405">
                  <c:v>41988.486111111109</c:v>
                </c:pt>
                <c:pt idx="6406">
                  <c:v>41988.493055555555</c:v>
                </c:pt>
                <c:pt idx="6407">
                  <c:v>41988.5</c:v>
                </c:pt>
                <c:pt idx="6408">
                  <c:v>41988.506944444445</c:v>
                </c:pt>
                <c:pt idx="6409">
                  <c:v>41988.513888888891</c:v>
                </c:pt>
                <c:pt idx="6410">
                  <c:v>41988.520833333336</c:v>
                </c:pt>
                <c:pt idx="6411">
                  <c:v>41988.527777777781</c:v>
                </c:pt>
                <c:pt idx="6412">
                  <c:v>41988.534722222219</c:v>
                </c:pt>
                <c:pt idx="6413">
                  <c:v>41988.541666666664</c:v>
                </c:pt>
                <c:pt idx="6414">
                  <c:v>41988.548611111109</c:v>
                </c:pt>
                <c:pt idx="6415">
                  <c:v>41988.555555555555</c:v>
                </c:pt>
                <c:pt idx="6416">
                  <c:v>41988.5625</c:v>
                </c:pt>
                <c:pt idx="6417">
                  <c:v>41988.569444444445</c:v>
                </c:pt>
                <c:pt idx="6418">
                  <c:v>41988.576388888891</c:v>
                </c:pt>
                <c:pt idx="6419">
                  <c:v>41988.583333333336</c:v>
                </c:pt>
                <c:pt idx="6420">
                  <c:v>41988.590277777781</c:v>
                </c:pt>
                <c:pt idx="6421">
                  <c:v>41988.597222222219</c:v>
                </c:pt>
                <c:pt idx="6422">
                  <c:v>41988.604166666664</c:v>
                </c:pt>
                <c:pt idx="6423">
                  <c:v>41988.611111111109</c:v>
                </c:pt>
                <c:pt idx="6424">
                  <c:v>41988.618055555555</c:v>
                </c:pt>
                <c:pt idx="6425">
                  <c:v>41988.625</c:v>
                </c:pt>
                <c:pt idx="6426">
                  <c:v>41988.631944444445</c:v>
                </c:pt>
                <c:pt idx="6427">
                  <c:v>41988.638888888891</c:v>
                </c:pt>
                <c:pt idx="6428">
                  <c:v>41988.645833333336</c:v>
                </c:pt>
                <c:pt idx="6429">
                  <c:v>41988.652777777781</c:v>
                </c:pt>
                <c:pt idx="6430">
                  <c:v>41988.659722222219</c:v>
                </c:pt>
                <c:pt idx="6431">
                  <c:v>41988.666666666664</c:v>
                </c:pt>
                <c:pt idx="6432">
                  <c:v>41988.673611111109</c:v>
                </c:pt>
                <c:pt idx="6433">
                  <c:v>41988.680555555555</c:v>
                </c:pt>
                <c:pt idx="6434">
                  <c:v>41988.6875</c:v>
                </c:pt>
                <c:pt idx="6435">
                  <c:v>41988.694444444445</c:v>
                </c:pt>
                <c:pt idx="6436">
                  <c:v>41988.701388888891</c:v>
                </c:pt>
                <c:pt idx="6437">
                  <c:v>41988.708333333336</c:v>
                </c:pt>
                <c:pt idx="6438">
                  <c:v>41988.715277777781</c:v>
                </c:pt>
                <c:pt idx="6439">
                  <c:v>41988.722222222219</c:v>
                </c:pt>
                <c:pt idx="6440">
                  <c:v>41988.729166666664</c:v>
                </c:pt>
                <c:pt idx="6441">
                  <c:v>41988.736111111109</c:v>
                </c:pt>
                <c:pt idx="6442">
                  <c:v>41988.743055555555</c:v>
                </c:pt>
                <c:pt idx="6443">
                  <c:v>41988.75</c:v>
                </c:pt>
                <c:pt idx="6444">
                  <c:v>41988.756944444445</c:v>
                </c:pt>
                <c:pt idx="6445">
                  <c:v>41988.763888888891</c:v>
                </c:pt>
                <c:pt idx="6446">
                  <c:v>41988.770833333336</c:v>
                </c:pt>
                <c:pt idx="6447">
                  <c:v>41988.777777777781</c:v>
                </c:pt>
                <c:pt idx="6448">
                  <c:v>41988.784722222219</c:v>
                </c:pt>
                <c:pt idx="6449">
                  <c:v>41988.791666666664</c:v>
                </c:pt>
                <c:pt idx="6450">
                  <c:v>41988.798611111109</c:v>
                </c:pt>
                <c:pt idx="6451">
                  <c:v>41988.805555555555</c:v>
                </c:pt>
                <c:pt idx="6452">
                  <c:v>41988.8125</c:v>
                </c:pt>
                <c:pt idx="6453">
                  <c:v>41988.819444444445</c:v>
                </c:pt>
                <c:pt idx="6454">
                  <c:v>41988.826388888891</c:v>
                </c:pt>
                <c:pt idx="6455">
                  <c:v>41988.833333333336</c:v>
                </c:pt>
                <c:pt idx="6456">
                  <c:v>41988.840277777781</c:v>
                </c:pt>
                <c:pt idx="6457">
                  <c:v>41988.847222222219</c:v>
                </c:pt>
                <c:pt idx="6458">
                  <c:v>41988.854166666664</c:v>
                </c:pt>
                <c:pt idx="6459">
                  <c:v>41988.861111111109</c:v>
                </c:pt>
                <c:pt idx="6460">
                  <c:v>41988.868055555555</c:v>
                </c:pt>
                <c:pt idx="6461">
                  <c:v>41988.875</c:v>
                </c:pt>
                <c:pt idx="6462">
                  <c:v>41988.881944444445</c:v>
                </c:pt>
                <c:pt idx="6463">
                  <c:v>41988.888888888891</c:v>
                </c:pt>
                <c:pt idx="6464">
                  <c:v>41988.895833333336</c:v>
                </c:pt>
                <c:pt idx="6465">
                  <c:v>41988.902777777781</c:v>
                </c:pt>
                <c:pt idx="6466">
                  <c:v>41988.909722222219</c:v>
                </c:pt>
                <c:pt idx="6467">
                  <c:v>41988.916666666664</c:v>
                </c:pt>
                <c:pt idx="6468">
                  <c:v>41988.923611111109</c:v>
                </c:pt>
                <c:pt idx="6469">
                  <c:v>41988.930555555555</c:v>
                </c:pt>
                <c:pt idx="6470">
                  <c:v>41988.9375</c:v>
                </c:pt>
                <c:pt idx="6471">
                  <c:v>41988.944444444445</c:v>
                </c:pt>
                <c:pt idx="6472">
                  <c:v>41988.951388888891</c:v>
                </c:pt>
                <c:pt idx="6473">
                  <c:v>41988.958333333336</c:v>
                </c:pt>
                <c:pt idx="6474">
                  <c:v>41988.965277777781</c:v>
                </c:pt>
                <c:pt idx="6475">
                  <c:v>41988.972222222219</c:v>
                </c:pt>
                <c:pt idx="6476">
                  <c:v>41988.979166666664</c:v>
                </c:pt>
                <c:pt idx="6477">
                  <c:v>41988.986111111109</c:v>
                </c:pt>
                <c:pt idx="6478">
                  <c:v>41988.993055555555</c:v>
                </c:pt>
                <c:pt idx="6479">
                  <c:v>41989</c:v>
                </c:pt>
                <c:pt idx="6480">
                  <c:v>41989.006944444445</c:v>
                </c:pt>
                <c:pt idx="6481">
                  <c:v>41989.013888888891</c:v>
                </c:pt>
                <c:pt idx="6482">
                  <c:v>41989.020833333336</c:v>
                </c:pt>
                <c:pt idx="6483">
                  <c:v>41989.027777777781</c:v>
                </c:pt>
                <c:pt idx="6484">
                  <c:v>41989.034722222219</c:v>
                </c:pt>
                <c:pt idx="6485">
                  <c:v>41989.041666666664</c:v>
                </c:pt>
                <c:pt idx="6486">
                  <c:v>41989.048611111109</c:v>
                </c:pt>
                <c:pt idx="6487">
                  <c:v>41989.055555555555</c:v>
                </c:pt>
                <c:pt idx="6488">
                  <c:v>41989.0625</c:v>
                </c:pt>
                <c:pt idx="6489">
                  <c:v>41989.069444444445</c:v>
                </c:pt>
                <c:pt idx="6490">
                  <c:v>41989.076388888891</c:v>
                </c:pt>
                <c:pt idx="6491">
                  <c:v>41989.083333333336</c:v>
                </c:pt>
                <c:pt idx="6492">
                  <c:v>41989.090277777781</c:v>
                </c:pt>
                <c:pt idx="6493">
                  <c:v>41989.097222222219</c:v>
                </c:pt>
                <c:pt idx="6494">
                  <c:v>41989.104166666664</c:v>
                </c:pt>
                <c:pt idx="6495">
                  <c:v>41989.111111111109</c:v>
                </c:pt>
                <c:pt idx="6496">
                  <c:v>41989.118055555555</c:v>
                </c:pt>
                <c:pt idx="6497">
                  <c:v>41989.125</c:v>
                </c:pt>
                <c:pt idx="6498">
                  <c:v>41989.131944444445</c:v>
                </c:pt>
                <c:pt idx="6499">
                  <c:v>41989.138888888891</c:v>
                </c:pt>
                <c:pt idx="6500">
                  <c:v>41989.145833333336</c:v>
                </c:pt>
                <c:pt idx="6501">
                  <c:v>41989.152777777781</c:v>
                </c:pt>
                <c:pt idx="6502">
                  <c:v>41989.159722222219</c:v>
                </c:pt>
                <c:pt idx="6503">
                  <c:v>41989.166666666664</c:v>
                </c:pt>
                <c:pt idx="6504">
                  <c:v>41989.173611111109</c:v>
                </c:pt>
                <c:pt idx="6505">
                  <c:v>41989.180555555555</c:v>
                </c:pt>
                <c:pt idx="6506">
                  <c:v>41989.1875</c:v>
                </c:pt>
                <c:pt idx="6507">
                  <c:v>41989.194444444445</c:v>
                </c:pt>
                <c:pt idx="6508">
                  <c:v>41989.201388888891</c:v>
                </c:pt>
                <c:pt idx="6509">
                  <c:v>41989.208333333336</c:v>
                </c:pt>
                <c:pt idx="6510">
                  <c:v>41989.215277777781</c:v>
                </c:pt>
                <c:pt idx="6511">
                  <c:v>41989.222222222219</c:v>
                </c:pt>
                <c:pt idx="6512">
                  <c:v>41989.229166666664</c:v>
                </c:pt>
                <c:pt idx="6513">
                  <c:v>41989.236111111109</c:v>
                </c:pt>
                <c:pt idx="6514">
                  <c:v>41989.243055555555</c:v>
                </c:pt>
                <c:pt idx="6515">
                  <c:v>41989.25</c:v>
                </c:pt>
                <c:pt idx="6516">
                  <c:v>41989.256944444445</c:v>
                </c:pt>
                <c:pt idx="6517">
                  <c:v>41989.263888888891</c:v>
                </c:pt>
                <c:pt idx="6518">
                  <c:v>41989.270833333336</c:v>
                </c:pt>
                <c:pt idx="6519">
                  <c:v>41989.277777777781</c:v>
                </c:pt>
                <c:pt idx="6520">
                  <c:v>41989.284722222219</c:v>
                </c:pt>
                <c:pt idx="6521">
                  <c:v>41989.291666666664</c:v>
                </c:pt>
                <c:pt idx="6522">
                  <c:v>41989.298611111109</c:v>
                </c:pt>
                <c:pt idx="6523">
                  <c:v>41989.305555555555</c:v>
                </c:pt>
                <c:pt idx="6524">
                  <c:v>41989.3125</c:v>
                </c:pt>
                <c:pt idx="6525">
                  <c:v>41989.319444444445</c:v>
                </c:pt>
                <c:pt idx="6526">
                  <c:v>41989.326388888891</c:v>
                </c:pt>
                <c:pt idx="6527">
                  <c:v>41989.333333333336</c:v>
                </c:pt>
                <c:pt idx="6528">
                  <c:v>41989.340277777781</c:v>
                </c:pt>
                <c:pt idx="6529">
                  <c:v>41989.347222222219</c:v>
                </c:pt>
                <c:pt idx="6530">
                  <c:v>41989.354166666664</c:v>
                </c:pt>
                <c:pt idx="6531">
                  <c:v>41989.361111111109</c:v>
                </c:pt>
                <c:pt idx="6532">
                  <c:v>41989.368055555555</c:v>
                </c:pt>
                <c:pt idx="6533">
                  <c:v>41989.375</c:v>
                </c:pt>
                <c:pt idx="6534">
                  <c:v>41989.381944444445</c:v>
                </c:pt>
                <c:pt idx="6535">
                  <c:v>41989.388888888891</c:v>
                </c:pt>
                <c:pt idx="6536">
                  <c:v>41989.395833333336</c:v>
                </c:pt>
                <c:pt idx="6537">
                  <c:v>41989.402777777781</c:v>
                </c:pt>
                <c:pt idx="6538">
                  <c:v>41989.409722222219</c:v>
                </c:pt>
                <c:pt idx="6539">
                  <c:v>41989.416666666664</c:v>
                </c:pt>
                <c:pt idx="6540">
                  <c:v>41989.423611111109</c:v>
                </c:pt>
                <c:pt idx="6541">
                  <c:v>41989.430555555555</c:v>
                </c:pt>
                <c:pt idx="6542">
                  <c:v>41989.4375</c:v>
                </c:pt>
                <c:pt idx="6543">
                  <c:v>41989.444444444445</c:v>
                </c:pt>
                <c:pt idx="6544">
                  <c:v>41989.451388888891</c:v>
                </c:pt>
                <c:pt idx="6545">
                  <c:v>41989.458333333336</c:v>
                </c:pt>
                <c:pt idx="6546">
                  <c:v>41989.465277777781</c:v>
                </c:pt>
                <c:pt idx="6547">
                  <c:v>41989.472222222219</c:v>
                </c:pt>
                <c:pt idx="6548">
                  <c:v>41989.479166666664</c:v>
                </c:pt>
                <c:pt idx="6549">
                  <c:v>41989.486111111109</c:v>
                </c:pt>
                <c:pt idx="6550">
                  <c:v>41989.493055555555</c:v>
                </c:pt>
                <c:pt idx="6551">
                  <c:v>41989.5</c:v>
                </c:pt>
                <c:pt idx="6552">
                  <c:v>41989.506944444445</c:v>
                </c:pt>
                <c:pt idx="6553">
                  <c:v>41989.513888888891</c:v>
                </c:pt>
                <c:pt idx="6554">
                  <c:v>41989.520833333336</c:v>
                </c:pt>
                <c:pt idx="6555">
                  <c:v>41989.527777777781</c:v>
                </c:pt>
                <c:pt idx="6556">
                  <c:v>41989.534722222219</c:v>
                </c:pt>
                <c:pt idx="6557">
                  <c:v>41989.541666666664</c:v>
                </c:pt>
                <c:pt idx="6558">
                  <c:v>41989.548611111109</c:v>
                </c:pt>
                <c:pt idx="6559">
                  <c:v>41989.555555555555</c:v>
                </c:pt>
                <c:pt idx="6560">
                  <c:v>41989.5625</c:v>
                </c:pt>
                <c:pt idx="6561">
                  <c:v>41989.569444444445</c:v>
                </c:pt>
                <c:pt idx="6562">
                  <c:v>41989.576388888891</c:v>
                </c:pt>
                <c:pt idx="6563">
                  <c:v>41989.583333333336</c:v>
                </c:pt>
                <c:pt idx="6564">
                  <c:v>41989.590277777781</c:v>
                </c:pt>
                <c:pt idx="6565">
                  <c:v>41989.597222222219</c:v>
                </c:pt>
                <c:pt idx="6566">
                  <c:v>41989.604166666664</c:v>
                </c:pt>
                <c:pt idx="6567">
                  <c:v>41989.611111111109</c:v>
                </c:pt>
                <c:pt idx="6568">
                  <c:v>41989.618055555555</c:v>
                </c:pt>
                <c:pt idx="6569">
                  <c:v>41989.625</c:v>
                </c:pt>
                <c:pt idx="6570">
                  <c:v>41989.631944444445</c:v>
                </c:pt>
                <c:pt idx="6571">
                  <c:v>41989.638888888891</c:v>
                </c:pt>
                <c:pt idx="6572">
                  <c:v>41989.645833333336</c:v>
                </c:pt>
                <c:pt idx="6573">
                  <c:v>41989.652777777781</c:v>
                </c:pt>
                <c:pt idx="6574">
                  <c:v>41989.659722222219</c:v>
                </c:pt>
                <c:pt idx="6575">
                  <c:v>41989.666666666664</c:v>
                </c:pt>
                <c:pt idx="6576">
                  <c:v>41989.673611111109</c:v>
                </c:pt>
                <c:pt idx="6577">
                  <c:v>41989.680555555555</c:v>
                </c:pt>
                <c:pt idx="6578">
                  <c:v>41989.6875</c:v>
                </c:pt>
                <c:pt idx="6579">
                  <c:v>41989.694444444445</c:v>
                </c:pt>
                <c:pt idx="6580">
                  <c:v>41989.701388888891</c:v>
                </c:pt>
                <c:pt idx="6581">
                  <c:v>41989.708333333336</c:v>
                </c:pt>
                <c:pt idx="6582">
                  <c:v>41989.715277777781</c:v>
                </c:pt>
                <c:pt idx="6583">
                  <c:v>41989.722222222219</c:v>
                </c:pt>
                <c:pt idx="6584">
                  <c:v>41989.729166666664</c:v>
                </c:pt>
                <c:pt idx="6585">
                  <c:v>41989.736111111109</c:v>
                </c:pt>
                <c:pt idx="6586">
                  <c:v>41989.743055555555</c:v>
                </c:pt>
                <c:pt idx="6587">
                  <c:v>41989.75</c:v>
                </c:pt>
                <c:pt idx="6588">
                  <c:v>41989.756944444445</c:v>
                </c:pt>
                <c:pt idx="6589">
                  <c:v>41989.763888888891</c:v>
                </c:pt>
                <c:pt idx="6590">
                  <c:v>41989.770833333336</c:v>
                </c:pt>
                <c:pt idx="6591">
                  <c:v>41989.777777777781</c:v>
                </c:pt>
                <c:pt idx="6592">
                  <c:v>41989.784722222219</c:v>
                </c:pt>
                <c:pt idx="6593">
                  <c:v>41989.791666666664</c:v>
                </c:pt>
                <c:pt idx="6594">
                  <c:v>41989.798611111109</c:v>
                </c:pt>
                <c:pt idx="6595">
                  <c:v>41989.805555555555</c:v>
                </c:pt>
                <c:pt idx="6596">
                  <c:v>41989.8125</c:v>
                </c:pt>
                <c:pt idx="6597">
                  <c:v>41989.819444444445</c:v>
                </c:pt>
                <c:pt idx="6598">
                  <c:v>41989.826388888891</c:v>
                </c:pt>
                <c:pt idx="6599">
                  <c:v>41989.833333333336</c:v>
                </c:pt>
                <c:pt idx="6600">
                  <c:v>41989.840277777781</c:v>
                </c:pt>
                <c:pt idx="6601">
                  <c:v>41989.847222222219</c:v>
                </c:pt>
                <c:pt idx="6602">
                  <c:v>41989.854166666664</c:v>
                </c:pt>
                <c:pt idx="6603">
                  <c:v>41989.861111111109</c:v>
                </c:pt>
                <c:pt idx="6604">
                  <c:v>41989.868055555555</c:v>
                </c:pt>
                <c:pt idx="6605">
                  <c:v>41989.875</c:v>
                </c:pt>
                <c:pt idx="6606">
                  <c:v>41989.881944444445</c:v>
                </c:pt>
                <c:pt idx="6607">
                  <c:v>41989.888888888891</c:v>
                </c:pt>
                <c:pt idx="6608">
                  <c:v>41989.895833333336</c:v>
                </c:pt>
                <c:pt idx="6609">
                  <c:v>41989.902777777781</c:v>
                </c:pt>
                <c:pt idx="6610">
                  <c:v>41989.909722222219</c:v>
                </c:pt>
                <c:pt idx="6611">
                  <c:v>41989.916666666664</c:v>
                </c:pt>
                <c:pt idx="6612">
                  <c:v>41989.923611111109</c:v>
                </c:pt>
                <c:pt idx="6613">
                  <c:v>41989.930555555555</c:v>
                </c:pt>
                <c:pt idx="6614">
                  <c:v>41989.9375</c:v>
                </c:pt>
                <c:pt idx="6615">
                  <c:v>41989.944444444445</c:v>
                </c:pt>
                <c:pt idx="6616">
                  <c:v>41989.951388888891</c:v>
                </c:pt>
                <c:pt idx="6617">
                  <c:v>41989.958333333336</c:v>
                </c:pt>
                <c:pt idx="6618">
                  <c:v>41989.965277777781</c:v>
                </c:pt>
                <c:pt idx="6619">
                  <c:v>41989.972222222219</c:v>
                </c:pt>
                <c:pt idx="6620">
                  <c:v>41989.979166666664</c:v>
                </c:pt>
                <c:pt idx="6621">
                  <c:v>41989.986111111109</c:v>
                </c:pt>
                <c:pt idx="6622">
                  <c:v>41989.993055555555</c:v>
                </c:pt>
                <c:pt idx="6623">
                  <c:v>41990</c:v>
                </c:pt>
                <c:pt idx="6624">
                  <c:v>41990.006944444445</c:v>
                </c:pt>
                <c:pt idx="6625">
                  <c:v>41990.013888888891</c:v>
                </c:pt>
                <c:pt idx="6626">
                  <c:v>41990.020833333336</c:v>
                </c:pt>
                <c:pt idx="6627">
                  <c:v>41990.027777777781</c:v>
                </c:pt>
                <c:pt idx="6628">
                  <c:v>41990.034722222219</c:v>
                </c:pt>
                <c:pt idx="6629">
                  <c:v>41990.041666666664</c:v>
                </c:pt>
                <c:pt idx="6630">
                  <c:v>41990.048611111109</c:v>
                </c:pt>
                <c:pt idx="6631">
                  <c:v>41990.055555555555</c:v>
                </c:pt>
                <c:pt idx="6632">
                  <c:v>41990.0625</c:v>
                </c:pt>
                <c:pt idx="6633">
                  <c:v>41990.069444444445</c:v>
                </c:pt>
                <c:pt idx="6634">
                  <c:v>41990.076388888891</c:v>
                </c:pt>
                <c:pt idx="6635">
                  <c:v>41990.083333333336</c:v>
                </c:pt>
                <c:pt idx="6636">
                  <c:v>41990.090277777781</c:v>
                </c:pt>
                <c:pt idx="6637">
                  <c:v>41990.097222222219</c:v>
                </c:pt>
                <c:pt idx="6638">
                  <c:v>41990.104166666664</c:v>
                </c:pt>
                <c:pt idx="6639">
                  <c:v>41990.111111111109</c:v>
                </c:pt>
                <c:pt idx="6640">
                  <c:v>41990.118055555555</c:v>
                </c:pt>
                <c:pt idx="6641">
                  <c:v>41990.125</c:v>
                </c:pt>
                <c:pt idx="6642">
                  <c:v>41990.131944444445</c:v>
                </c:pt>
                <c:pt idx="6643">
                  <c:v>41990.138888888891</c:v>
                </c:pt>
                <c:pt idx="6644">
                  <c:v>41990.145833333336</c:v>
                </c:pt>
                <c:pt idx="6645">
                  <c:v>41990.152777777781</c:v>
                </c:pt>
                <c:pt idx="6646">
                  <c:v>41990.159722222219</c:v>
                </c:pt>
                <c:pt idx="6647">
                  <c:v>41990.166666666664</c:v>
                </c:pt>
                <c:pt idx="6648">
                  <c:v>41990.173611111109</c:v>
                </c:pt>
                <c:pt idx="6649">
                  <c:v>41990.180555555555</c:v>
                </c:pt>
                <c:pt idx="6650">
                  <c:v>41990.1875</c:v>
                </c:pt>
                <c:pt idx="6651">
                  <c:v>41990.194444444445</c:v>
                </c:pt>
                <c:pt idx="6652">
                  <c:v>41990.201388888891</c:v>
                </c:pt>
                <c:pt idx="6653">
                  <c:v>41990.208333333336</c:v>
                </c:pt>
                <c:pt idx="6654">
                  <c:v>41990.215277777781</c:v>
                </c:pt>
                <c:pt idx="6655">
                  <c:v>41990.222222222219</c:v>
                </c:pt>
                <c:pt idx="6656">
                  <c:v>41990.229166666664</c:v>
                </c:pt>
                <c:pt idx="6657">
                  <c:v>41990.236111111109</c:v>
                </c:pt>
                <c:pt idx="6658">
                  <c:v>41990.243055555555</c:v>
                </c:pt>
                <c:pt idx="6659">
                  <c:v>41990.25</c:v>
                </c:pt>
                <c:pt idx="6660">
                  <c:v>41990.256944444445</c:v>
                </c:pt>
                <c:pt idx="6661">
                  <c:v>41990.263888888891</c:v>
                </c:pt>
                <c:pt idx="6662">
                  <c:v>41990.270833333336</c:v>
                </c:pt>
                <c:pt idx="6663">
                  <c:v>41990.277777777781</c:v>
                </c:pt>
                <c:pt idx="6664">
                  <c:v>41990.284722222219</c:v>
                </c:pt>
                <c:pt idx="6665">
                  <c:v>41990.291666666664</c:v>
                </c:pt>
                <c:pt idx="6666">
                  <c:v>41990.298611111109</c:v>
                </c:pt>
                <c:pt idx="6667">
                  <c:v>41990.305555555555</c:v>
                </c:pt>
                <c:pt idx="6668">
                  <c:v>41990.3125</c:v>
                </c:pt>
                <c:pt idx="6669">
                  <c:v>41990.319444444445</c:v>
                </c:pt>
                <c:pt idx="6670">
                  <c:v>41990.326388888891</c:v>
                </c:pt>
                <c:pt idx="6671">
                  <c:v>41990.333333333336</c:v>
                </c:pt>
                <c:pt idx="6672">
                  <c:v>41990.340277777781</c:v>
                </c:pt>
                <c:pt idx="6673">
                  <c:v>41990.347222222219</c:v>
                </c:pt>
                <c:pt idx="6674">
                  <c:v>41990.354166666664</c:v>
                </c:pt>
                <c:pt idx="6675">
                  <c:v>41990.361111111109</c:v>
                </c:pt>
                <c:pt idx="6676">
                  <c:v>41990.368055555555</c:v>
                </c:pt>
                <c:pt idx="6677">
                  <c:v>41990.375</c:v>
                </c:pt>
                <c:pt idx="6678">
                  <c:v>41990.381944444445</c:v>
                </c:pt>
                <c:pt idx="6679">
                  <c:v>41990.388888888891</c:v>
                </c:pt>
                <c:pt idx="6680">
                  <c:v>41990.395833333336</c:v>
                </c:pt>
                <c:pt idx="6681">
                  <c:v>41990.402777777781</c:v>
                </c:pt>
                <c:pt idx="6682">
                  <c:v>41990.409722222219</c:v>
                </c:pt>
                <c:pt idx="6683">
                  <c:v>41990.416666666664</c:v>
                </c:pt>
                <c:pt idx="6684">
                  <c:v>41990.423611111109</c:v>
                </c:pt>
                <c:pt idx="6685">
                  <c:v>41990.430555555555</c:v>
                </c:pt>
                <c:pt idx="6686">
                  <c:v>41990.4375</c:v>
                </c:pt>
                <c:pt idx="6687">
                  <c:v>41990.444444444445</c:v>
                </c:pt>
                <c:pt idx="6688">
                  <c:v>41990.451388888891</c:v>
                </c:pt>
                <c:pt idx="6689">
                  <c:v>41990.458333333336</c:v>
                </c:pt>
                <c:pt idx="6690">
                  <c:v>41990.465277777781</c:v>
                </c:pt>
                <c:pt idx="6691">
                  <c:v>41990.472222222219</c:v>
                </c:pt>
                <c:pt idx="6692">
                  <c:v>41990.479166666664</c:v>
                </c:pt>
                <c:pt idx="6693">
                  <c:v>41990.486111111109</c:v>
                </c:pt>
                <c:pt idx="6694">
                  <c:v>41990.493055555555</c:v>
                </c:pt>
                <c:pt idx="6695">
                  <c:v>41990.5</c:v>
                </c:pt>
                <c:pt idx="6696">
                  <c:v>41990.506944444445</c:v>
                </c:pt>
                <c:pt idx="6697">
                  <c:v>41990.513888888891</c:v>
                </c:pt>
                <c:pt idx="6698">
                  <c:v>41990.520833333336</c:v>
                </c:pt>
                <c:pt idx="6699">
                  <c:v>41990.527777777781</c:v>
                </c:pt>
                <c:pt idx="6700">
                  <c:v>41990.534722222219</c:v>
                </c:pt>
                <c:pt idx="6701">
                  <c:v>41990.541666666664</c:v>
                </c:pt>
                <c:pt idx="6702">
                  <c:v>41990.548611111109</c:v>
                </c:pt>
                <c:pt idx="6703">
                  <c:v>41990.555555555555</c:v>
                </c:pt>
                <c:pt idx="6704">
                  <c:v>41990.5625</c:v>
                </c:pt>
                <c:pt idx="6705">
                  <c:v>41990.569444444445</c:v>
                </c:pt>
                <c:pt idx="6706">
                  <c:v>41990.576388888891</c:v>
                </c:pt>
                <c:pt idx="6707">
                  <c:v>41990.583333333336</c:v>
                </c:pt>
                <c:pt idx="6708">
                  <c:v>41990.590277777781</c:v>
                </c:pt>
                <c:pt idx="6709">
                  <c:v>41990.597222222219</c:v>
                </c:pt>
                <c:pt idx="6710">
                  <c:v>41990.604166666664</c:v>
                </c:pt>
                <c:pt idx="6711">
                  <c:v>41990.611111111109</c:v>
                </c:pt>
                <c:pt idx="6712">
                  <c:v>41990.618055555555</c:v>
                </c:pt>
                <c:pt idx="6713">
                  <c:v>41990.625</c:v>
                </c:pt>
                <c:pt idx="6714">
                  <c:v>41990.631944444445</c:v>
                </c:pt>
                <c:pt idx="6715">
                  <c:v>41990.638888888891</c:v>
                </c:pt>
                <c:pt idx="6716">
                  <c:v>41990.645833333336</c:v>
                </c:pt>
                <c:pt idx="6717">
                  <c:v>41990.652777777781</c:v>
                </c:pt>
                <c:pt idx="6718">
                  <c:v>41990.659722222219</c:v>
                </c:pt>
                <c:pt idx="6719">
                  <c:v>41990.666666666664</c:v>
                </c:pt>
                <c:pt idx="6720">
                  <c:v>41990.673611111109</c:v>
                </c:pt>
                <c:pt idx="6721">
                  <c:v>41990.680555555555</c:v>
                </c:pt>
                <c:pt idx="6722">
                  <c:v>41990.6875</c:v>
                </c:pt>
                <c:pt idx="6723">
                  <c:v>41990.694444444445</c:v>
                </c:pt>
                <c:pt idx="6724">
                  <c:v>41990.701388888891</c:v>
                </c:pt>
                <c:pt idx="6725">
                  <c:v>41990.708333333336</c:v>
                </c:pt>
                <c:pt idx="6726">
                  <c:v>41990.715277777781</c:v>
                </c:pt>
                <c:pt idx="6727">
                  <c:v>41990.722222222219</c:v>
                </c:pt>
                <c:pt idx="6728">
                  <c:v>41990.729166666664</c:v>
                </c:pt>
                <c:pt idx="6729">
                  <c:v>41990.736111111109</c:v>
                </c:pt>
                <c:pt idx="6730">
                  <c:v>41990.743055555555</c:v>
                </c:pt>
                <c:pt idx="6731">
                  <c:v>41990.75</c:v>
                </c:pt>
                <c:pt idx="6732">
                  <c:v>41990.756944444445</c:v>
                </c:pt>
                <c:pt idx="6733">
                  <c:v>41990.763888888891</c:v>
                </c:pt>
                <c:pt idx="6734">
                  <c:v>41990.770833333336</c:v>
                </c:pt>
                <c:pt idx="6735">
                  <c:v>41990.777777777781</c:v>
                </c:pt>
                <c:pt idx="6736">
                  <c:v>41990.784722222219</c:v>
                </c:pt>
                <c:pt idx="6737">
                  <c:v>41990.791666666664</c:v>
                </c:pt>
                <c:pt idx="6738">
                  <c:v>41990.798611111109</c:v>
                </c:pt>
                <c:pt idx="6739">
                  <c:v>41990.805555555555</c:v>
                </c:pt>
                <c:pt idx="6740">
                  <c:v>41990.8125</c:v>
                </c:pt>
                <c:pt idx="6741">
                  <c:v>41990.819444444445</c:v>
                </c:pt>
                <c:pt idx="6742">
                  <c:v>41990.826388888891</c:v>
                </c:pt>
                <c:pt idx="6743">
                  <c:v>41990.833333333336</c:v>
                </c:pt>
                <c:pt idx="6744">
                  <c:v>41990.840277777781</c:v>
                </c:pt>
                <c:pt idx="6745">
                  <c:v>41990.847222222219</c:v>
                </c:pt>
                <c:pt idx="6746">
                  <c:v>41990.854166666664</c:v>
                </c:pt>
                <c:pt idx="6747">
                  <c:v>41990.861111111109</c:v>
                </c:pt>
                <c:pt idx="6748">
                  <c:v>41990.868055555555</c:v>
                </c:pt>
                <c:pt idx="6749">
                  <c:v>41990.875</c:v>
                </c:pt>
                <c:pt idx="6750">
                  <c:v>41990.881944444445</c:v>
                </c:pt>
                <c:pt idx="6751">
                  <c:v>41990.888888888891</c:v>
                </c:pt>
                <c:pt idx="6752">
                  <c:v>41990.895833333336</c:v>
                </c:pt>
                <c:pt idx="6753">
                  <c:v>41990.902777777781</c:v>
                </c:pt>
                <c:pt idx="6754">
                  <c:v>41990.909722222219</c:v>
                </c:pt>
                <c:pt idx="6755">
                  <c:v>41990.916666666664</c:v>
                </c:pt>
                <c:pt idx="6756">
                  <c:v>41990.923611111109</c:v>
                </c:pt>
                <c:pt idx="6757">
                  <c:v>41990.930555555555</c:v>
                </c:pt>
                <c:pt idx="6758">
                  <c:v>41990.9375</c:v>
                </c:pt>
                <c:pt idx="6759">
                  <c:v>41990.944444444445</c:v>
                </c:pt>
                <c:pt idx="6760">
                  <c:v>41990.951388888891</c:v>
                </c:pt>
                <c:pt idx="6761">
                  <c:v>41990.958333333336</c:v>
                </c:pt>
                <c:pt idx="6762">
                  <c:v>41990.965277777781</c:v>
                </c:pt>
                <c:pt idx="6763">
                  <c:v>41990.972222222219</c:v>
                </c:pt>
                <c:pt idx="6764">
                  <c:v>41990.979166666664</c:v>
                </c:pt>
                <c:pt idx="6765">
                  <c:v>41990.986111111109</c:v>
                </c:pt>
                <c:pt idx="6766">
                  <c:v>41990.993055555555</c:v>
                </c:pt>
                <c:pt idx="6767">
                  <c:v>41991</c:v>
                </c:pt>
                <c:pt idx="6768">
                  <c:v>41991.006944444445</c:v>
                </c:pt>
                <c:pt idx="6769">
                  <c:v>41991.013888888891</c:v>
                </c:pt>
                <c:pt idx="6770">
                  <c:v>41991.020833333336</c:v>
                </c:pt>
                <c:pt idx="6771">
                  <c:v>41991.027777777781</c:v>
                </c:pt>
                <c:pt idx="6772">
                  <c:v>41991.034722222219</c:v>
                </c:pt>
                <c:pt idx="6773">
                  <c:v>41991.041666666664</c:v>
                </c:pt>
                <c:pt idx="6774">
                  <c:v>41991.048611111109</c:v>
                </c:pt>
                <c:pt idx="6775">
                  <c:v>41991.055555555555</c:v>
                </c:pt>
                <c:pt idx="6776">
                  <c:v>41991.0625</c:v>
                </c:pt>
                <c:pt idx="6777">
                  <c:v>41991.069444444445</c:v>
                </c:pt>
                <c:pt idx="6778">
                  <c:v>41991.076388888891</c:v>
                </c:pt>
                <c:pt idx="6779">
                  <c:v>41991.083333333336</c:v>
                </c:pt>
                <c:pt idx="6780">
                  <c:v>41991.090277777781</c:v>
                </c:pt>
                <c:pt idx="6781">
                  <c:v>41991.097222222219</c:v>
                </c:pt>
                <c:pt idx="6782">
                  <c:v>41991.104166666664</c:v>
                </c:pt>
                <c:pt idx="6783">
                  <c:v>41991.111111111109</c:v>
                </c:pt>
                <c:pt idx="6784">
                  <c:v>41991.118055555555</c:v>
                </c:pt>
                <c:pt idx="6785">
                  <c:v>41991.125</c:v>
                </c:pt>
                <c:pt idx="6786">
                  <c:v>41991.131944444445</c:v>
                </c:pt>
                <c:pt idx="6787">
                  <c:v>41991.138888888891</c:v>
                </c:pt>
                <c:pt idx="6788">
                  <c:v>41991.145833333336</c:v>
                </c:pt>
                <c:pt idx="6789">
                  <c:v>41991.152777777781</c:v>
                </c:pt>
                <c:pt idx="6790">
                  <c:v>41991.159722222219</c:v>
                </c:pt>
                <c:pt idx="6791">
                  <c:v>41991.166666666664</c:v>
                </c:pt>
                <c:pt idx="6792">
                  <c:v>41991.173611111109</c:v>
                </c:pt>
                <c:pt idx="6793">
                  <c:v>41991.180555555555</c:v>
                </c:pt>
                <c:pt idx="6794">
                  <c:v>41991.1875</c:v>
                </c:pt>
                <c:pt idx="6795">
                  <c:v>41991.194444444445</c:v>
                </c:pt>
                <c:pt idx="6796">
                  <c:v>41991.201388888891</c:v>
                </c:pt>
                <c:pt idx="6797">
                  <c:v>41991.208333333336</c:v>
                </c:pt>
                <c:pt idx="6798">
                  <c:v>41991.215277777781</c:v>
                </c:pt>
                <c:pt idx="6799">
                  <c:v>41991.222222222219</c:v>
                </c:pt>
                <c:pt idx="6800">
                  <c:v>41991.229166666664</c:v>
                </c:pt>
                <c:pt idx="6801">
                  <c:v>41991.236111111109</c:v>
                </c:pt>
                <c:pt idx="6802">
                  <c:v>41991.243055555555</c:v>
                </c:pt>
                <c:pt idx="6803">
                  <c:v>41991.25</c:v>
                </c:pt>
                <c:pt idx="6804">
                  <c:v>41991.256944444445</c:v>
                </c:pt>
                <c:pt idx="6805">
                  <c:v>41991.263888888891</c:v>
                </c:pt>
                <c:pt idx="6806">
                  <c:v>41991.270833333336</c:v>
                </c:pt>
                <c:pt idx="6807">
                  <c:v>41991.277777777781</c:v>
                </c:pt>
                <c:pt idx="6808">
                  <c:v>41991.284722222219</c:v>
                </c:pt>
                <c:pt idx="6809">
                  <c:v>41991.291666666664</c:v>
                </c:pt>
                <c:pt idx="6810">
                  <c:v>41991.298611111109</c:v>
                </c:pt>
                <c:pt idx="6811">
                  <c:v>41991.305555555555</c:v>
                </c:pt>
                <c:pt idx="6812">
                  <c:v>41991.3125</c:v>
                </c:pt>
                <c:pt idx="6813">
                  <c:v>41991.319444444445</c:v>
                </c:pt>
                <c:pt idx="6814">
                  <c:v>41991.326388888891</c:v>
                </c:pt>
                <c:pt idx="6815">
                  <c:v>41991.333333333336</c:v>
                </c:pt>
                <c:pt idx="6816">
                  <c:v>41991.340277777781</c:v>
                </c:pt>
                <c:pt idx="6817">
                  <c:v>41991.347222222219</c:v>
                </c:pt>
                <c:pt idx="6818">
                  <c:v>41991.354166666664</c:v>
                </c:pt>
                <c:pt idx="6819">
                  <c:v>41991.361111111109</c:v>
                </c:pt>
                <c:pt idx="6820">
                  <c:v>41991.368055555555</c:v>
                </c:pt>
                <c:pt idx="6821">
                  <c:v>41991.375</c:v>
                </c:pt>
                <c:pt idx="6822">
                  <c:v>41991.381944444445</c:v>
                </c:pt>
                <c:pt idx="6823">
                  <c:v>41991.388888888891</c:v>
                </c:pt>
                <c:pt idx="6824">
                  <c:v>41991.395833333336</c:v>
                </c:pt>
                <c:pt idx="6825">
                  <c:v>41991.402777777781</c:v>
                </c:pt>
                <c:pt idx="6826">
                  <c:v>41991.409722222219</c:v>
                </c:pt>
                <c:pt idx="6827">
                  <c:v>41991.416666666664</c:v>
                </c:pt>
                <c:pt idx="6828">
                  <c:v>41991.423611111109</c:v>
                </c:pt>
                <c:pt idx="6829">
                  <c:v>41991.430555555555</c:v>
                </c:pt>
                <c:pt idx="6830">
                  <c:v>41991.4375</c:v>
                </c:pt>
                <c:pt idx="6831">
                  <c:v>41991.444444444445</c:v>
                </c:pt>
                <c:pt idx="6832">
                  <c:v>41991.451388888891</c:v>
                </c:pt>
                <c:pt idx="6833">
                  <c:v>41991.458333333336</c:v>
                </c:pt>
                <c:pt idx="6834">
                  <c:v>41991.465277777781</c:v>
                </c:pt>
                <c:pt idx="6835">
                  <c:v>41991.472222222219</c:v>
                </c:pt>
                <c:pt idx="6836">
                  <c:v>41991.479166666664</c:v>
                </c:pt>
                <c:pt idx="6837">
                  <c:v>41991.486111111109</c:v>
                </c:pt>
                <c:pt idx="6838">
                  <c:v>41991.493055555555</c:v>
                </c:pt>
                <c:pt idx="6839">
                  <c:v>41991.5</c:v>
                </c:pt>
                <c:pt idx="6840">
                  <c:v>41991.506944444445</c:v>
                </c:pt>
                <c:pt idx="6841">
                  <c:v>41991.513888888891</c:v>
                </c:pt>
                <c:pt idx="6842">
                  <c:v>41991.520833333336</c:v>
                </c:pt>
                <c:pt idx="6843">
                  <c:v>41991.527777777781</c:v>
                </c:pt>
                <c:pt idx="6844">
                  <c:v>41991.534722222219</c:v>
                </c:pt>
                <c:pt idx="6845">
                  <c:v>41991.541666666664</c:v>
                </c:pt>
                <c:pt idx="6846">
                  <c:v>41991.548611111109</c:v>
                </c:pt>
                <c:pt idx="6847">
                  <c:v>41991.555555555555</c:v>
                </c:pt>
                <c:pt idx="6848">
                  <c:v>41991.5625</c:v>
                </c:pt>
                <c:pt idx="6849">
                  <c:v>41991.569444444445</c:v>
                </c:pt>
                <c:pt idx="6850">
                  <c:v>41991.576388888891</c:v>
                </c:pt>
                <c:pt idx="6851">
                  <c:v>41991.583333333336</c:v>
                </c:pt>
                <c:pt idx="6852">
                  <c:v>41991.590277777781</c:v>
                </c:pt>
                <c:pt idx="6853">
                  <c:v>41991.597222222219</c:v>
                </c:pt>
                <c:pt idx="6854">
                  <c:v>41991.604166666664</c:v>
                </c:pt>
                <c:pt idx="6855">
                  <c:v>41991.611111111109</c:v>
                </c:pt>
                <c:pt idx="6856">
                  <c:v>41991.618055555555</c:v>
                </c:pt>
                <c:pt idx="6857">
                  <c:v>41991.625</c:v>
                </c:pt>
                <c:pt idx="6858">
                  <c:v>41991.631944444445</c:v>
                </c:pt>
                <c:pt idx="6859">
                  <c:v>41991.638888888891</c:v>
                </c:pt>
                <c:pt idx="6860">
                  <c:v>41991.645833333336</c:v>
                </c:pt>
                <c:pt idx="6861">
                  <c:v>41991.652777777781</c:v>
                </c:pt>
                <c:pt idx="6862">
                  <c:v>41991.659722222219</c:v>
                </c:pt>
                <c:pt idx="6863">
                  <c:v>41991.666666666664</c:v>
                </c:pt>
                <c:pt idx="6864">
                  <c:v>41991.673611111109</c:v>
                </c:pt>
                <c:pt idx="6865">
                  <c:v>41991.680555555555</c:v>
                </c:pt>
                <c:pt idx="6866">
                  <c:v>41991.6875</c:v>
                </c:pt>
                <c:pt idx="6867">
                  <c:v>41991.694444444445</c:v>
                </c:pt>
                <c:pt idx="6868">
                  <c:v>41991.701388888891</c:v>
                </c:pt>
                <c:pt idx="6869">
                  <c:v>41991.708333333336</c:v>
                </c:pt>
                <c:pt idx="6870">
                  <c:v>41991.715277777781</c:v>
                </c:pt>
                <c:pt idx="6871">
                  <c:v>41991.722222222219</c:v>
                </c:pt>
                <c:pt idx="6872">
                  <c:v>41991.729166666664</c:v>
                </c:pt>
                <c:pt idx="6873">
                  <c:v>41991.736111111109</c:v>
                </c:pt>
                <c:pt idx="6874">
                  <c:v>41991.743055555555</c:v>
                </c:pt>
                <c:pt idx="6875">
                  <c:v>41991.75</c:v>
                </c:pt>
                <c:pt idx="6876">
                  <c:v>41991.756944444445</c:v>
                </c:pt>
                <c:pt idx="6877">
                  <c:v>41991.763888888891</c:v>
                </c:pt>
                <c:pt idx="6878">
                  <c:v>41991.770833333336</c:v>
                </c:pt>
                <c:pt idx="6879">
                  <c:v>41991.777777777781</c:v>
                </c:pt>
                <c:pt idx="6880">
                  <c:v>41991.784722222219</c:v>
                </c:pt>
                <c:pt idx="6881">
                  <c:v>41991.791666666664</c:v>
                </c:pt>
                <c:pt idx="6882">
                  <c:v>41991.798611111109</c:v>
                </c:pt>
                <c:pt idx="6883">
                  <c:v>41991.805555555555</c:v>
                </c:pt>
                <c:pt idx="6884">
                  <c:v>41991.8125</c:v>
                </c:pt>
                <c:pt idx="6885">
                  <c:v>41991.819444444445</c:v>
                </c:pt>
                <c:pt idx="6886">
                  <c:v>41991.826388888891</c:v>
                </c:pt>
                <c:pt idx="6887">
                  <c:v>41991.833333333336</c:v>
                </c:pt>
                <c:pt idx="6888">
                  <c:v>41991.840277777781</c:v>
                </c:pt>
                <c:pt idx="6889">
                  <c:v>41991.847222222219</c:v>
                </c:pt>
                <c:pt idx="6890">
                  <c:v>41991.854166666664</c:v>
                </c:pt>
                <c:pt idx="6891">
                  <c:v>41991.861111111109</c:v>
                </c:pt>
                <c:pt idx="6892">
                  <c:v>41991.868055555555</c:v>
                </c:pt>
                <c:pt idx="6893">
                  <c:v>41991.875</c:v>
                </c:pt>
                <c:pt idx="6894">
                  <c:v>41991.881944444445</c:v>
                </c:pt>
                <c:pt idx="6895">
                  <c:v>41991.888888888891</c:v>
                </c:pt>
                <c:pt idx="6896">
                  <c:v>41991.895833333336</c:v>
                </c:pt>
                <c:pt idx="6897">
                  <c:v>41991.902777777781</c:v>
                </c:pt>
                <c:pt idx="6898">
                  <c:v>41991.909722222219</c:v>
                </c:pt>
                <c:pt idx="6899">
                  <c:v>41991.916666666664</c:v>
                </c:pt>
                <c:pt idx="6900">
                  <c:v>41991.923611111109</c:v>
                </c:pt>
                <c:pt idx="6901">
                  <c:v>41991.930555555555</c:v>
                </c:pt>
                <c:pt idx="6902">
                  <c:v>41991.9375</c:v>
                </c:pt>
                <c:pt idx="6903">
                  <c:v>41991.944444444445</c:v>
                </c:pt>
                <c:pt idx="6904">
                  <c:v>41991.951388888891</c:v>
                </c:pt>
                <c:pt idx="6905">
                  <c:v>41991.958333333336</c:v>
                </c:pt>
                <c:pt idx="6906">
                  <c:v>41991.965277777781</c:v>
                </c:pt>
                <c:pt idx="6907">
                  <c:v>41991.972222222219</c:v>
                </c:pt>
                <c:pt idx="6908">
                  <c:v>41991.979166666664</c:v>
                </c:pt>
                <c:pt idx="6909">
                  <c:v>41991.986111111109</c:v>
                </c:pt>
                <c:pt idx="6910">
                  <c:v>41991.993055555555</c:v>
                </c:pt>
                <c:pt idx="6911">
                  <c:v>41992</c:v>
                </c:pt>
                <c:pt idx="6912">
                  <c:v>41992.006944444445</c:v>
                </c:pt>
                <c:pt idx="6913">
                  <c:v>41992.013888888891</c:v>
                </c:pt>
                <c:pt idx="6914">
                  <c:v>41992.020833333336</c:v>
                </c:pt>
                <c:pt idx="6915">
                  <c:v>41992.027777777781</c:v>
                </c:pt>
                <c:pt idx="6916">
                  <c:v>41992.034722222219</c:v>
                </c:pt>
                <c:pt idx="6917">
                  <c:v>41992.041666666664</c:v>
                </c:pt>
                <c:pt idx="6918">
                  <c:v>41992.048611111109</c:v>
                </c:pt>
                <c:pt idx="6919">
                  <c:v>41992.055555555555</c:v>
                </c:pt>
                <c:pt idx="6920">
                  <c:v>41992.0625</c:v>
                </c:pt>
                <c:pt idx="6921">
                  <c:v>41992.069444444445</c:v>
                </c:pt>
                <c:pt idx="6922">
                  <c:v>41992.076388888891</c:v>
                </c:pt>
                <c:pt idx="6923">
                  <c:v>41992.083333333336</c:v>
                </c:pt>
                <c:pt idx="6924">
                  <c:v>41992.090277777781</c:v>
                </c:pt>
                <c:pt idx="6925">
                  <c:v>41992.097222222219</c:v>
                </c:pt>
                <c:pt idx="6926">
                  <c:v>41992.104166666664</c:v>
                </c:pt>
                <c:pt idx="6927">
                  <c:v>41992.111111111109</c:v>
                </c:pt>
                <c:pt idx="6928">
                  <c:v>41992.118055555555</c:v>
                </c:pt>
                <c:pt idx="6929">
                  <c:v>41992.125</c:v>
                </c:pt>
                <c:pt idx="6930">
                  <c:v>41992.131944444445</c:v>
                </c:pt>
                <c:pt idx="6931">
                  <c:v>41992.138888888891</c:v>
                </c:pt>
                <c:pt idx="6932">
                  <c:v>41992.145833333336</c:v>
                </c:pt>
                <c:pt idx="6933">
                  <c:v>41992.152777777781</c:v>
                </c:pt>
                <c:pt idx="6934">
                  <c:v>41992.159722222219</c:v>
                </c:pt>
                <c:pt idx="6935">
                  <c:v>41992.166666666664</c:v>
                </c:pt>
                <c:pt idx="6936">
                  <c:v>41992.173611111109</c:v>
                </c:pt>
                <c:pt idx="6937">
                  <c:v>41992.180555555555</c:v>
                </c:pt>
                <c:pt idx="6938">
                  <c:v>41992.1875</c:v>
                </c:pt>
                <c:pt idx="6939">
                  <c:v>41992.194444444445</c:v>
                </c:pt>
                <c:pt idx="6940">
                  <c:v>41992.201388888891</c:v>
                </c:pt>
                <c:pt idx="6941">
                  <c:v>41992.208333333336</c:v>
                </c:pt>
                <c:pt idx="6942">
                  <c:v>41992.215277777781</c:v>
                </c:pt>
                <c:pt idx="6943">
                  <c:v>41992.222222222219</c:v>
                </c:pt>
                <c:pt idx="6944">
                  <c:v>41992.229166666664</c:v>
                </c:pt>
                <c:pt idx="6945">
                  <c:v>41992.236111111109</c:v>
                </c:pt>
                <c:pt idx="6946">
                  <c:v>41992.243055555555</c:v>
                </c:pt>
                <c:pt idx="6947">
                  <c:v>41992.25</c:v>
                </c:pt>
                <c:pt idx="6948">
                  <c:v>41992.256944444445</c:v>
                </c:pt>
                <c:pt idx="6949">
                  <c:v>41992.263888888891</c:v>
                </c:pt>
                <c:pt idx="6950">
                  <c:v>41992.270833333336</c:v>
                </c:pt>
                <c:pt idx="6951">
                  <c:v>41992.277777777781</c:v>
                </c:pt>
                <c:pt idx="6952">
                  <c:v>41992.284722222219</c:v>
                </c:pt>
                <c:pt idx="6953">
                  <c:v>41992.291666666664</c:v>
                </c:pt>
                <c:pt idx="6954">
                  <c:v>41992.298611111109</c:v>
                </c:pt>
                <c:pt idx="6955">
                  <c:v>41992.305555555555</c:v>
                </c:pt>
                <c:pt idx="6956">
                  <c:v>41992.3125</c:v>
                </c:pt>
                <c:pt idx="6957">
                  <c:v>41992.319444444445</c:v>
                </c:pt>
                <c:pt idx="6958">
                  <c:v>41992.326388888891</c:v>
                </c:pt>
                <c:pt idx="6959">
                  <c:v>41992.333333333336</c:v>
                </c:pt>
                <c:pt idx="6960">
                  <c:v>41992.340277777781</c:v>
                </c:pt>
                <c:pt idx="6961">
                  <c:v>41992.347222222219</c:v>
                </c:pt>
                <c:pt idx="6962">
                  <c:v>41992.354166666664</c:v>
                </c:pt>
                <c:pt idx="6963">
                  <c:v>41992.361111111109</c:v>
                </c:pt>
                <c:pt idx="6964">
                  <c:v>41992.368055555555</c:v>
                </c:pt>
                <c:pt idx="6965">
                  <c:v>41992.375</c:v>
                </c:pt>
                <c:pt idx="6966">
                  <c:v>41992.381944444445</c:v>
                </c:pt>
                <c:pt idx="6967">
                  <c:v>41992.388888888891</c:v>
                </c:pt>
                <c:pt idx="6968">
                  <c:v>41992.395833333336</c:v>
                </c:pt>
                <c:pt idx="6969">
                  <c:v>41992.402777777781</c:v>
                </c:pt>
                <c:pt idx="6970">
                  <c:v>41992.409722222219</c:v>
                </c:pt>
                <c:pt idx="6971">
                  <c:v>41992.416666666664</c:v>
                </c:pt>
                <c:pt idx="6972">
                  <c:v>41992.423611111109</c:v>
                </c:pt>
                <c:pt idx="6973">
                  <c:v>41992.430555555555</c:v>
                </c:pt>
                <c:pt idx="6974">
                  <c:v>41992.4375</c:v>
                </c:pt>
                <c:pt idx="6975">
                  <c:v>41992.444444444445</c:v>
                </c:pt>
                <c:pt idx="6976">
                  <c:v>41992.451388888891</c:v>
                </c:pt>
                <c:pt idx="6977">
                  <c:v>41992.458333333336</c:v>
                </c:pt>
                <c:pt idx="6978">
                  <c:v>41992.465277777781</c:v>
                </c:pt>
                <c:pt idx="6979">
                  <c:v>41992.472222222219</c:v>
                </c:pt>
                <c:pt idx="6980">
                  <c:v>41992.479166666664</c:v>
                </c:pt>
                <c:pt idx="6981">
                  <c:v>41992.486111111109</c:v>
                </c:pt>
                <c:pt idx="6982">
                  <c:v>41992.493055555555</c:v>
                </c:pt>
                <c:pt idx="6983">
                  <c:v>41992.5</c:v>
                </c:pt>
                <c:pt idx="6984">
                  <c:v>41992.506944444445</c:v>
                </c:pt>
                <c:pt idx="6985">
                  <c:v>41992.513888888891</c:v>
                </c:pt>
                <c:pt idx="6986">
                  <c:v>41992.520833333336</c:v>
                </c:pt>
                <c:pt idx="6987">
                  <c:v>41992.527777777781</c:v>
                </c:pt>
                <c:pt idx="6988">
                  <c:v>41992.534722222219</c:v>
                </c:pt>
                <c:pt idx="6989">
                  <c:v>41992.541666666664</c:v>
                </c:pt>
                <c:pt idx="6990">
                  <c:v>41992.548611111109</c:v>
                </c:pt>
                <c:pt idx="6991">
                  <c:v>41992.555555555555</c:v>
                </c:pt>
                <c:pt idx="6992">
                  <c:v>41992.5625</c:v>
                </c:pt>
                <c:pt idx="6993">
                  <c:v>41992.569444444445</c:v>
                </c:pt>
                <c:pt idx="6994">
                  <c:v>41992.576388888891</c:v>
                </c:pt>
                <c:pt idx="6995">
                  <c:v>41992.583333333336</c:v>
                </c:pt>
                <c:pt idx="6996">
                  <c:v>41992.590277777781</c:v>
                </c:pt>
                <c:pt idx="6997">
                  <c:v>41992.597222222219</c:v>
                </c:pt>
                <c:pt idx="6998">
                  <c:v>41992.604166666664</c:v>
                </c:pt>
                <c:pt idx="6999">
                  <c:v>41992.611111111109</c:v>
                </c:pt>
                <c:pt idx="7000">
                  <c:v>41992.618055555555</c:v>
                </c:pt>
                <c:pt idx="7001">
                  <c:v>41992.625</c:v>
                </c:pt>
                <c:pt idx="7002">
                  <c:v>41992.631944444445</c:v>
                </c:pt>
                <c:pt idx="7003">
                  <c:v>41992.638888888891</c:v>
                </c:pt>
                <c:pt idx="7004">
                  <c:v>41992.645833333336</c:v>
                </c:pt>
                <c:pt idx="7005">
                  <c:v>41992.652777777781</c:v>
                </c:pt>
                <c:pt idx="7006">
                  <c:v>41992.659722222219</c:v>
                </c:pt>
                <c:pt idx="7007">
                  <c:v>41992.666666666664</c:v>
                </c:pt>
                <c:pt idx="7008">
                  <c:v>41992.673611111109</c:v>
                </c:pt>
                <c:pt idx="7009">
                  <c:v>41992.680555555555</c:v>
                </c:pt>
                <c:pt idx="7010">
                  <c:v>41992.6875</c:v>
                </c:pt>
                <c:pt idx="7011">
                  <c:v>41992.694444444445</c:v>
                </c:pt>
                <c:pt idx="7012">
                  <c:v>41992.701388888891</c:v>
                </c:pt>
                <c:pt idx="7013">
                  <c:v>41992.708333333336</c:v>
                </c:pt>
                <c:pt idx="7014">
                  <c:v>41992.715277777781</c:v>
                </c:pt>
                <c:pt idx="7015">
                  <c:v>41992.722222222219</c:v>
                </c:pt>
                <c:pt idx="7016">
                  <c:v>41992.729166666664</c:v>
                </c:pt>
                <c:pt idx="7017">
                  <c:v>41992.736111111109</c:v>
                </c:pt>
                <c:pt idx="7018">
                  <c:v>41992.743055555555</c:v>
                </c:pt>
                <c:pt idx="7019">
                  <c:v>41992.75</c:v>
                </c:pt>
                <c:pt idx="7020">
                  <c:v>41992.756944444445</c:v>
                </c:pt>
                <c:pt idx="7021">
                  <c:v>41992.763888888891</c:v>
                </c:pt>
                <c:pt idx="7022">
                  <c:v>41992.770833333336</c:v>
                </c:pt>
                <c:pt idx="7023">
                  <c:v>41992.777777777781</c:v>
                </c:pt>
                <c:pt idx="7024">
                  <c:v>41992.784722222219</c:v>
                </c:pt>
                <c:pt idx="7025">
                  <c:v>41992.791666666664</c:v>
                </c:pt>
                <c:pt idx="7026">
                  <c:v>41992.798611111109</c:v>
                </c:pt>
                <c:pt idx="7027">
                  <c:v>41992.805555555555</c:v>
                </c:pt>
                <c:pt idx="7028">
                  <c:v>41992.8125</c:v>
                </c:pt>
                <c:pt idx="7029">
                  <c:v>41992.819444444445</c:v>
                </c:pt>
                <c:pt idx="7030">
                  <c:v>41992.826388888891</c:v>
                </c:pt>
                <c:pt idx="7031">
                  <c:v>41992.833333333336</c:v>
                </c:pt>
                <c:pt idx="7032">
                  <c:v>41992.840277777781</c:v>
                </c:pt>
                <c:pt idx="7033">
                  <c:v>41992.847222222219</c:v>
                </c:pt>
                <c:pt idx="7034">
                  <c:v>41992.854166666664</c:v>
                </c:pt>
                <c:pt idx="7035">
                  <c:v>41992.861111111109</c:v>
                </c:pt>
                <c:pt idx="7036">
                  <c:v>41992.868055555555</c:v>
                </c:pt>
                <c:pt idx="7037">
                  <c:v>41992.875</c:v>
                </c:pt>
                <c:pt idx="7038">
                  <c:v>41992.881944444445</c:v>
                </c:pt>
                <c:pt idx="7039">
                  <c:v>41992.888888888891</c:v>
                </c:pt>
                <c:pt idx="7040">
                  <c:v>41992.895833333336</c:v>
                </c:pt>
                <c:pt idx="7041">
                  <c:v>41992.902777777781</c:v>
                </c:pt>
                <c:pt idx="7042">
                  <c:v>41992.909722222219</c:v>
                </c:pt>
                <c:pt idx="7043">
                  <c:v>41992.916666666664</c:v>
                </c:pt>
                <c:pt idx="7044">
                  <c:v>41992.923611111109</c:v>
                </c:pt>
                <c:pt idx="7045">
                  <c:v>41992.930555555555</c:v>
                </c:pt>
                <c:pt idx="7046">
                  <c:v>41992.9375</c:v>
                </c:pt>
                <c:pt idx="7047">
                  <c:v>41992.944444444445</c:v>
                </c:pt>
                <c:pt idx="7048">
                  <c:v>41992.951388888891</c:v>
                </c:pt>
                <c:pt idx="7049">
                  <c:v>41992.958333333336</c:v>
                </c:pt>
                <c:pt idx="7050">
                  <c:v>41992.965277777781</c:v>
                </c:pt>
                <c:pt idx="7051">
                  <c:v>41992.972222222219</c:v>
                </c:pt>
                <c:pt idx="7052">
                  <c:v>41992.979166666664</c:v>
                </c:pt>
                <c:pt idx="7053">
                  <c:v>41992.986111111109</c:v>
                </c:pt>
                <c:pt idx="7054">
                  <c:v>41992.993055555555</c:v>
                </c:pt>
                <c:pt idx="7055">
                  <c:v>41993</c:v>
                </c:pt>
                <c:pt idx="7056">
                  <c:v>41993.006944444445</c:v>
                </c:pt>
                <c:pt idx="7057">
                  <c:v>41993.013888888891</c:v>
                </c:pt>
                <c:pt idx="7058">
                  <c:v>41993.020833333336</c:v>
                </c:pt>
                <c:pt idx="7059">
                  <c:v>41993.027777777781</c:v>
                </c:pt>
                <c:pt idx="7060">
                  <c:v>41993.034722222219</c:v>
                </c:pt>
                <c:pt idx="7061">
                  <c:v>41993.041666666664</c:v>
                </c:pt>
                <c:pt idx="7062">
                  <c:v>41993.048611111109</c:v>
                </c:pt>
                <c:pt idx="7063">
                  <c:v>41993.055555555555</c:v>
                </c:pt>
                <c:pt idx="7064">
                  <c:v>41993.0625</c:v>
                </c:pt>
                <c:pt idx="7065">
                  <c:v>41993.069444444445</c:v>
                </c:pt>
                <c:pt idx="7066">
                  <c:v>41993.076388888891</c:v>
                </c:pt>
                <c:pt idx="7067">
                  <c:v>41993.083333333336</c:v>
                </c:pt>
                <c:pt idx="7068">
                  <c:v>41993.090277777781</c:v>
                </c:pt>
                <c:pt idx="7069">
                  <c:v>41993.097222222219</c:v>
                </c:pt>
                <c:pt idx="7070">
                  <c:v>41993.104166666664</c:v>
                </c:pt>
                <c:pt idx="7071">
                  <c:v>41993.111111111109</c:v>
                </c:pt>
                <c:pt idx="7072">
                  <c:v>41993.118055555555</c:v>
                </c:pt>
                <c:pt idx="7073">
                  <c:v>41993.125</c:v>
                </c:pt>
                <c:pt idx="7074">
                  <c:v>41993.131944444445</c:v>
                </c:pt>
                <c:pt idx="7075">
                  <c:v>41993.138888888891</c:v>
                </c:pt>
                <c:pt idx="7076">
                  <c:v>41993.145833333336</c:v>
                </c:pt>
                <c:pt idx="7077">
                  <c:v>41993.152777777781</c:v>
                </c:pt>
                <c:pt idx="7078">
                  <c:v>41993.159722222219</c:v>
                </c:pt>
                <c:pt idx="7079">
                  <c:v>41993.166666666664</c:v>
                </c:pt>
                <c:pt idx="7080">
                  <c:v>41993.173611111109</c:v>
                </c:pt>
                <c:pt idx="7081">
                  <c:v>41993.180555555555</c:v>
                </c:pt>
                <c:pt idx="7082">
                  <c:v>41993.1875</c:v>
                </c:pt>
                <c:pt idx="7083">
                  <c:v>41993.194444444445</c:v>
                </c:pt>
                <c:pt idx="7084">
                  <c:v>41993.201388888891</c:v>
                </c:pt>
                <c:pt idx="7085">
                  <c:v>41993.208333333336</c:v>
                </c:pt>
                <c:pt idx="7086">
                  <c:v>41993.215277777781</c:v>
                </c:pt>
                <c:pt idx="7087">
                  <c:v>41993.222222222219</c:v>
                </c:pt>
                <c:pt idx="7088">
                  <c:v>41993.229166666664</c:v>
                </c:pt>
                <c:pt idx="7089">
                  <c:v>41993.236111111109</c:v>
                </c:pt>
                <c:pt idx="7090">
                  <c:v>41993.243055555555</c:v>
                </c:pt>
                <c:pt idx="7091">
                  <c:v>41993.25</c:v>
                </c:pt>
                <c:pt idx="7092">
                  <c:v>41993.256944444445</c:v>
                </c:pt>
                <c:pt idx="7093">
                  <c:v>41993.263888888891</c:v>
                </c:pt>
                <c:pt idx="7094">
                  <c:v>41993.270833333336</c:v>
                </c:pt>
                <c:pt idx="7095">
                  <c:v>41993.277777777781</c:v>
                </c:pt>
                <c:pt idx="7096">
                  <c:v>41993.284722222219</c:v>
                </c:pt>
                <c:pt idx="7097">
                  <c:v>41993.291666666664</c:v>
                </c:pt>
                <c:pt idx="7098">
                  <c:v>41993.298611111109</c:v>
                </c:pt>
                <c:pt idx="7099">
                  <c:v>41993.305555555555</c:v>
                </c:pt>
                <c:pt idx="7100">
                  <c:v>41993.3125</c:v>
                </c:pt>
                <c:pt idx="7101">
                  <c:v>41993.319444444445</c:v>
                </c:pt>
                <c:pt idx="7102">
                  <c:v>41993.326388888891</c:v>
                </c:pt>
                <c:pt idx="7103">
                  <c:v>41993.333333333336</c:v>
                </c:pt>
                <c:pt idx="7104">
                  <c:v>41993.340277777781</c:v>
                </c:pt>
                <c:pt idx="7105">
                  <c:v>41993.347222222219</c:v>
                </c:pt>
                <c:pt idx="7106">
                  <c:v>41993.354166666664</c:v>
                </c:pt>
                <c:pt idx="7107">
                  <c:v>41993.361111111109</c:v>
                </c:pt>
                <c:pt idx="7108">
                  <c:v>41993.368055555555</c:v>
                </c:pt>
                <c:pt idx="7109">
                  <c:v>41993.375</c:v>
                </c:pt>
                <c:pt idx="7110">
                  <c:v>41993.381944444445</c:v>
                </c:pt>
                <c:pt idx="7111">
                  <c:v>41993.388888888891</c:v>
                </c:pt>
                <c:pt idx="7112">
                  <c:v>41993.395833333336</c:v>
                </c:pt>
                <c:pt idx="7113">
                  <c:v>41993.402777777781</c:v>
                </c:pt>
                <c:pt idx="7114">
                  <c:v>41993.409722222219</c:v>
                </c:pt>
                <c:pt idx="7115">
                  <c:v>41993.416666666664</c:v>
                </c:pt>
                <c:pt idx="7116">
                  <c:v>41993.423611111109</c:v>
                </c:pt>
                <c:pt idx="7117">
                  <c:v>41993.430555555555</c:v>
                </c:pt>
                <c:pt idx="7118">
                  <c:v>41993.4375</c:v>
                </c:pt>
                <c:pt idx="7119">
                  <c:v>41993.444444444445</c:v>
                </c:pt>
                <c:pt idx="7120">
                  <c:v>41993.451388888891</c:v>
                </c:pt>
                <c:pt idx="7121">
                  <c:v>41993.458333333336</c:v>
                </c:pt>
                <c:pt idx="7122">
                  <c:v>41993.465277777781</c:v>
                </c:pt>
                <c:pt idx="7123">
                  <c:v>41993.472222222219</c:v>
                </c:pt>
                <c:pt idx="7124">
                  <c:v>41993.479166666664</c:v>
                </c:pt>
                <c:pt idx="7125">
                  <c:v>41993.486111111109</c:v>
                </c:pt>
                <c:pt idx="7126">
                  <c:v>41993.493055555555</c:v>
                </c:pt>
                <c:pt idx="7127">
                  <c:v>41993.5</c:v>
                </c:pt>
                <c:pt idx="7128">
                  <c:v>41993.506944444445</c:v>
                </c:pt>
                <c:pt idx="7129">
                  <c:v>41993.513888888891</c:v>
                </c:pt>
                <c:pt idx="7130">
                  <c:v>41993.520833333336</c:v>
                </c:pt>
                <c:pt idx="7131">
                  <c:v>41993.527777777781</c:v>
                </c:pt>
                <c:pt idx="7132">
                  <c:v>41993.534722222219</c:v>
                </c:pt>
                <c:pt idx="7133">
                  <c:v>41993.541666666664</c:v>
                </c:pt>
                <c:pt idx="7134">
                  <c:v>41993.548611111109</c:v>
                </c:pt>
                <c:pt idx="7135">
                  <c:v>41993.555555555555</c:v>
                </c:pt>
                <c:pt idx="7136">
                  <c:v>41993.5625</c:v>
                </c:pt>
                <c:pt idx="7137">
                  <c:v>41993.569444444445</c:v>
                </c:pt>
                <c:pt idx="7138">
                  <c:v>41993.576388888891</c:v>
                </c:pt>
                <c:pt idx="7139">
                  <c:v>41993.583333333336</c:v>
                </c:pt>
                <c:pt idx="7140">
                  <c:v>41993.590277777781</c:v>
                </c:pt>
                <c:pt idx="7141">
                  <c:v>41993.597222222219</c:v>
                </c:pt>
                <c:pt idx="7142">
                  <c:v>41993.604166666664</c:v>
                </c:pt>
                <c:pt idx="7143">
                  <c:v>41993.611111111109</c:v>
                </c:pt>
                <c:pt idx="7144">
                  <c:v>41993.618055555555</c:v>
                </c:pt>
                <c:pt idx="7145">
                  <c:v>41993.625</c:v>
                </c:pt>
                <c:pt idx="7146">
                  <c:v>41993.631944444445</c:v>
                </c:pt>
                <c:pt idx="7147">
                  <c:v>41993.638888888891</c:v>
                </c:pt>
                <c:pt idx="7148">
                  <c:v>41993.645833333336</c:v>
                </c:pt>
                <c:pt idx="7149">
                  <c:v>41993.652777777781</c:v>
                </c:pt>
                <c:pt idx="7150">
                  <c:v>41993.659722222219</c:v>
                </c:pt>
                <c:pt idx="7151">
                  <c:v>41993.666666666664</c:v>
                </c:pt>
                <c:pt idx="7152">
                  <c:v>41993.673611111109</c:v>
                </c:pt>
                <c:pt idx="7153">
                  <c:v>41993.680555555555</c:v>
                </c:pt>
                <c:pt idx="7154">
                  <c:v>41993.6875</c:v>
                </c:pt>
                <c:pt idx="7155">
                  <c:v>41993.694444444445</c:v>
                </c:pt>
                <c:pt idx="7156">
                  <c:v>41993.701388888891</c:v>
                </c:pt>
                <c:pt idx="7157">
                  <c:v>41993.708333333336</c:v>
                </c:pt>
                <c:pt idx="7158">
                  <c:v>41993.715277777781</c:v>
                </c:pt>
                <c:pt idx="7159">
                  <c:v>41993.722222222219</c:v>
                </c:pt>
                <c:pt idx="7160">
                  <c:v>41993.729166666664</c:v>
                </c:pt>
                <c:pt idx="7161">
                  <c:v>41993.736111111109</c:v>
                </c:pt>
                <c:pt idx="7162">
                  <c:v>41993.743055555555</c:v>
                </c:pt>
                <c:pt idx="7163">
                  <c:v>41993.75</c:v>
                </c:pt>
                <c:pt idx="7164">
                  <c:v>41993.756944444445</c:v>
                </c:pt>
                <c:pt idx="7165">
                  <c:v>41993.763888888891</c:v>
                </c:pt>
                <c:pt idx="7166">
                  <c:v>41993.770833333336</c:v>
                </c:pt>
                <c:pt idx="7167">
                  <c:v>41993.777777777781</c:v>
                </c:pt>
                <c:pt idx="7168">
                  <c:v>41993.784722222219</c:v>
                </c:pt>
                <c:pt idx="7169">
                  <c:v>41993.791666666664</c:v>
                </c:pt>
                <c:pt idx="7170">
                  <c:v>41993.798611111109</c:v>
                </c:pt>
                <c:pt idx="7171">
                  <c:v>41993.805555555555</c:v>
                </c:pt>
                <c:pt idx="7172">
                  <c:v>41993.8125</c:v>
                </c:pt>
                <c:pt idx="7173">
                  <c:v>41993.819444444445</c:v>
                </c:pt>
                <c:pt idx="7174">
                  <c:v>41993.826388888891</c:v>
                </c:pt>
                <c:pt idx="7175">
                  <c:v>41993.833333333336</c:v>
                </c:pt>
                <c:pt idx="7176">
                  <c:v>41993.840277777781</c:v>
                </c:pt>
                <c:pt idx="7177">
                  <c:v>41993.847222222219</c:v>
                </c:pt>
                <c:pt idx="7178">
                  <c:v>41993.854166666664</c:v>
                </c:pt>
                <c:pt idx="7179">
                  <c:v>41993.861111111109</c:v>
                </c:pt>
                <c:pt idx="7180">
                  <c:v>41993.868055555555</c:v>
                </c:pt>
                <c:pt idx="7181">
                  <c:v>41993.875</c:v>
                </c:pt>
                <c:pt idx="7182">
                  <c:v>41993.881944444445</c:v>
                </c:pt>
                <c:pt idx="7183">
                  <c:v>41993.888888888891</c:v>
                </c:pt>
                <c:pt idx="7184">
                  <c:v>41993.895833333336</c:v>
                </c:pt>
                <c:pt idx="7185">
                  <c:v>41993.902777777781</c:v>
                </c:pt>
                <c:pt idx="7186">
                  <c:v>41993.909722222219</c:v>
                </c:pt>
                <c:pt idx="7187">
                  <c:v>41993.916666666664</c:v>
                </c:pt>
                <c:pt idx="7188">
                  <c:v>41993.923611111109</c:v>
                </c:pt>
                <c:pt idx="7189">
                  <c:v>41993.930555555555</c:v>
                </c:pt>
                <c:pt idx="7190">
                  <c:v>41993.9375</c:v>
                </c:pt>
                <c:pt idx="7191">
                  <c:v>41993.944444444445</c:v>
                </c:pt>
                <c:pt idx="7192">
                  <c:v>41993.951388888891</c:v>
                </c:pt>
                <c:pt idx="7193">
                  <c:v>41993.958333333336</c:v>
                </c:pt>
                <c:pt idx="7194">
                  <c:v>41993.965277777781</c:v>
                </c:pt>
                <c:pt idx="7195">
                  <c:v>41993.972222222219</c:v>
                </c:pt>
                <c:pt idx="7196">
                  <c:v>41993.979166666664</c:v>
                </c:pt>
                <c:pt idx="7197">
                  <c:v>41993.986111111109</c:v>
                </c:pt>
                <c:pt idx="7198">
                  <c:v>41993.993055555555</c:v>
                </c:pt>
                <c:pt idx="7199">
                  <c:v>41994</c:v>
                </c:pt>
                <c:pt idx="7200">
                  <c:v>41994.006944444445</c:v>
                </c:pt>
                <c:pt idx="7201">
                  <c:v>41994.013888888891</c:v>
                </c:pt>
                <c:pt idx="7202">
                  <c:v>41994.020833333336</c:v>
                </c:pt>
                <c:pt idx="7203">
                  <c:v>41994.027777777781</c:v>
                </c:pt>
                <c:pt idx="7204">
                  <c:v>41994.034722222219</c:v>
                </c:pt>
                <c:pt idx="7205">
                  <c:v>41994.041666666664</c:v>
                </c:pt>
                <c:pt idx="7206">
                  <c:v>41994.048611111109</c:v>
                </c:pt>
                <c:pt idx="7207">
                  <c:v>41994.055555555555</c:v>
                </c:pt>
                <c:pt idx="7208">
                  <c:v>41994.0625</c:v>
                </c:pt>
                <c:pt idx="7209">
                  <c:v>41994.069444444445</c:v>
                </c:pt>
                <c:pt idx="7210">
                  <c:v>41994.076388888891</c:v>
                </c:pt>
                <c:pt idx="7211">
                  <c:v>41994.083333333336</c:v>
                </c:pt>
                <c:pt idx="7212">
                  <c:v>41994.090277777781</c:v>
                </c:pt>
                <c:pt idx="7213">
                  <c:v>41994.097222222219</c:v>
                </c:pt>
                <c:pt idx="7214">
                  <c:v>41994.104166666664</c:v>
                </c:pt>
                <c:pt idx="7215">
                  <c:v>41994.111111111109</c:v>
                </c:pt>
                <c:pt idx="7216">
                  <c:v>41994.118055555555</c:v>
                </c:pt>
                <c:pt idx="7217">
                  <c:v>41994.125</c:v>
                </c:pt>
                <c:pt idx="7218">
                  <c:v>41994.131944444445</c:v>
                </c:pt>
                <c:pt idx="7219">
                  <c:v>41994.138888888891</c:v>
                </c:pt>
                <c:pt idx="7220">
                  <c:v>41994.145833333336</c:v>
                </c:pt>
                <c:pt idx="7221">
                  <c:v>41994.152777777781</c:v>
                </c:pt>
                <c:pt idx="7222">
                  <c:v>41994.159722222219</c:v>
                </c:pt>
                <c:pt idx="7223">
                  <c:v>41994.166666666664</c:v>
                </c:pt>
                <c:pt idx="7224">
                  <c:v>41994.173611111109</c:v>
                </c:pt>
                <c:pt idx="7225">
                  <c:v>41994.180555555555</c:v>
                </c:pt>
                <c:pt idx="7226">
                  <c:v>41994.1875</c:v>
                </c:pt>
                <c:pt idx="7227">
                  <c:v>41994.194444444445</c:v>
                </c:pt>
                <c:pt idx="7228">
                  <c:v>41994.201388888891</c:v>
                </c:pt>
                <c:pt idx="7229">
                  <c:v>41994.208333333336</c:v>
                </c:pt>
                <c:pt idx="7230">
                  <c:v>41994.215277777781</c:v>
                </c:pt>
                <c:pt idx="7231">
                  <c:v>41994.222222222219</c:v>
                </c:pt>
                <c:pt idx="7232">
                  <c:v>41994.229166666664</c:v>
                </c:pt>
                <c:pt idx="7233">
                  <c:v>41994.236111111109</c:v>
                </c:pt>
                <c:pt idx="7234">
                  <c:v>41994.243055555555</c:v>
                </c:pt>
                <c:pt idx="7235">
                  <c:v>41994.25</c:v>
                </c:pt>
                <c:pt idx="7236">
                  <c:v>41994.256944444445</c:v>
                </c:pt>
                <c:pt idx="7237">
                  <c:v>41994.263888888891</c:v>
                </c:pt>
                <c:pt idx="7238">
                  <c:v>41994.270833333336</c:v>
                </c:pt>
                <c:pt idx="7239">
                  <c:v>41994.277777777781</c:v>
                </c:pt>
                <c:pt idx="7240">
                  <c:v>41994.284722222219</c:v>
                </c:pt>
                <c:pt idx="7241">
                  <c:v>41994.291666666664</c:v>
                </c:pt>
                <c:pt idx="7242">
                  <c:v>41994.298611111109</c:v>
                </c:pt>
                <c:pt idx="7243">
                  <c:v>41994.305555555555</c:v>
                </c:pt>
                <c:pt idx="7244">
                  <c:v>41994.3125</c:v>
                </c:pt>
                <c:pt idx="7245">
                  <c:v>41994.319444444445</c:v>
                </c:pt>
                <c:pt idx="7246">
                  <c:v>41994.326388888891</c:v>
                </c:pt>
                <c:pt idx="7247">
                  <c:v>41994.333333333336</c:v>
                </c:pt>
                <c:pt idx="7248">
                  <c:v>41994.340277777781</c:v>
                </c:pt>
                <c:pt idx="7249">
                  <c:v>41994.347222222219</c:v>
                </c:pt>
                <c:pt idx="7250">
                  <c:v>41994.354166666664</c:v>
                </c:pt>
                <c:pt idx="7251">
                  <c:v>41994.361111111109</c:v>
                </c:pt>
                <c:pt idx="7252">
                  <c:v>41994.368055555555</c:v>
                </c:pt>
                <c:pt idx="7253">
                  <c:v>41994.375</c:v>
                </c:pt>
                <c:pt idx="7254">
                  <c:v>41994.381944444445</c:v>
                </c:pt>
                <c:pt idx="7255">
                  <c:v>41994.388888888891</c:v>
                </c:pt>
                <c:pt idx="7256">
                  <c:v>41994.395833333336</c:v>
                </c:pt>
                <c:pt idx="7257">
                  <c:v>41994.402777777781</c:v>
                </c:pt>
                <c:pt idx="7258">
                  <c:v>41994.409722222219</c:v>
                </c:pt>
                <c:pt idx="7259">
                  <c:v>41994.416666666664</c:v>
                </c:pt>
                <c:pt idx="7260">
                  <c:v>41994.423611111109</c:v>
                </c:pt>
                <c:pt idx="7261">
                  <c:v>41994.430555555555</c:v>
                </c:pt>
                <c:pt idx="7262">
                  <c:v>41994.4375</c:v>
                </c:pt>
                <c:pt idx="7263">
                  <c:v>41994.444444444445</c:v>
                </c:pt>
                <c:pt idx="7264">
                  <c:v>41994.451388888891</c:v>
                </c:pt>
                <c:pt idx="7265">
                  <c:v>41994.458333333336</c:v>
                </c:pt>
                <c:pt idx="7266">
                  <c:v>41994.465277777781</c:v>
                </c:pt>
                <c:pt idx="7267">
                  <c:v>41994.472222222219</c:v>
                </c:pt>
                <c:pt idx="7268">
                  <c:v>41994.479166666664</c:v>
                </c:pt>
                <c:pt idx="7269">
                  <c:v>41994.486111111109</c:v>
                </c:pt>
                <c:pt idx="7270">
                  <c:v>41994.493055555555</c:v>
                </c:pt>
                <c:pt idx="7271">
                  <c:v>41994.5</c:v>
                </c:pt>
                <c:pt idx="7272">
                  <c:v>41994.506944444445</c:v>
                </c:pt>
                <c:pt idx="7273">
                  <c:v>41994.513888888891</c:v>
                </c:pt>
                <c:pt idx="7274">
                  <c:v>41994.520833333336</c:v>
                </c:pt>
                <c:pt idx="7275">
                  <c:v>41994.527777777781</c:v>
                </c:pt>
                <c:pt idx="7276">
                  <c:v>41994.534722222219</c:v>
                </c:pt>
                <c:pt idx="7277">
                  <c:v>41994.541666666664</c:v>
                </c:pt>
                <c:pt idx="7278">
                  <c:v>41994.548611111109</c:v>
                </c:pt>
                <c:pt idx="7279">
                  <c:v>41994.555555555555</c:v>
                </c:pt>
                <c:pt idx="7280">
                  <c:v>41994.5625</c:v>
                </c:pt>
                <c:pt idx="7281">
                  <c:v>41994.569444444445</c:v>
                </c:pt>
                <c:pt idx="7282">
                  <c:v>41994.576388888891</c:v>
                </c:pt>
                <c:pt idx="7283">
                  <c:v>41994.583333333336</c:v>
                </c:pt>
                <c:pt idx="7284">
                  <c:v>41994.590277777781</c:v>
                </c:pt>
                <c:pt idx="7285">
                  <c:v>41994.597222222219</c:v>
                </c:pt>
                <c:pt idx="7286">
                  <c:v>41994.604166666664</c:v>
                </c:pt>
                <c:pt idx="7287">
                  <c:v>41994.611111111109</c:v>
                </c:pt>
                <c:pt idx="7288">
                  <c:v>41994.618055555555</c:v>
                </c:pt>
                <c:pt idx="7289">
                  <c:v>41994.625</c:v>
                </c:pt>
                <c:pt idx="7290">
                  <c:v>41994.631944444445</c:v>
                </c:pt>
                <c:pt idx="7291">
                  <c:v>41994.638888888891</c:v>
                </c:pt>
                <c:pt idx="7292">
                  <c:v>41994.645833333336</c:v>
                </c:pt>
                <c:pt idx="7293">
                  <c:v>41994.652777777781</c:v>
                </c:pt>
                <c:pt idx="7294">
                  <c:v>41994.659722222219</c:v>
                </c:pt>
                <c:pt idx="7295">
                  <c:v>41994.666666666664</c:v>
                </c:pt>
                <c:pt idx="7296">
                  <c:v>41994.673611111109</c:v>
                </c:pt>
                <c:pt idx="7297">
                  <c:v>41994.680555555555</c:v>
                </c:pt>
                <c:pt idx="7298">
                  <c:v>41994.6875</c:v>
                </c:pt>
                <c:pt idx="7299">
                  <c:v>41994.694444444445</c:v>
                </c:pt>
                <c:pt idx="7300">
                  <c:v>41994.701388888891</c:v>
                </c:pt>
                <c:pt idx="7301">
                  <c:v>41994.708333333336</c:v>
                </c:pt>
                <c:pt idx="7302">
                  <c:v>41994.715277777781</c:v>
                </c:pt>
                <c:pt idx="7303">
                  <c:v>41994.722222222219</c:v>
                </c:pt>
                <c:pt idx="7304">
                  <c:v>41994.729166666664</c:v>
                </c:pt>
                <c:pt idx="7305">
                  <c:v>41994.736111111109</c:v>
                </c:pt>
                <c:pt idx="7306">
                  <c:v>41994.743055555555</c:v>
                </c:pt>
                <c:pt idx="7307">
                  <c:v>41994.75</c:v>
                </c:pt>
                <c:pt idx="7308">
                  <c:v>41994.756944444445</c:v>
                </c:pt>
                <c:pt idx="7309">
                  <c:v>41994.763888888891</c:v>
                </c:pt>
                <c:pt idx="7310">
                  <c:v>41994.770833333336</c:v>
                </c:pt>
                <c:pt idx="7311">
                  <c:v>41994.777777777781</c:v>
                </c:pt>
                <c:pt idx="7312">
                  <c:v>41994.784722222219</c:v>
                </c:pt>
                <c:pt idx="7313">
                  <c:v>41994.791666666664</c:v>
                </c:pt>
                <c:pt idx="7314">
                  <c:v>41994.798611111109</c:v>
                </c:pt>
                <c:pt idx="7315">
                  <c:v>41994.805555555555</c:v>
                </c:pt>
                <c:pt idx="7316">
                  <c:v>41994.8125</c:v>
                </c:pt>
                <c:pt idx="7317">
                  <c:v>41994.819444444445</c:v>
                </c:pt>
                <c:pt idx="7318">
                  <c:v>41994.826388888891</c:v>
                </c:pt>
                <c:pt idx="7319">
                  <c:v>41994.833333333336</c:v>
                </c:pt>
                <c:pt idx="7320">
                  <c:v>41994.840277777781</c:v>
                </c:pt>
                <c:pt idx="7321">
                  <c:v>41994.847222222219</c:v>
                </c:pt>
                <c:pt idx="7322">
                  <c:v>41994.854166666664</c:v>
                </c:pt>
                <c:pt idx="7323">
                  <c:v>41994.861111111109</c:v>
                </c:pt>
                <c:pt idx="7324">
                  <c:v>41994.868055555555</c:v>
                </c:pt>
                <c:pt idx="7325">
                  <c:v>41994.875</c:v>
                </c:pt>
                <c:pt idx="7326">
                  <c:v>41994.881944444445</c:v>
                </c:pt>
                <c:pt idx="7327">
                  <c:v>41994.888888888891</c:v>
                </c:pt>
                <c:pt idx="7328">
                  <c:v>41994.895833333336</c:v>
                </c:pt>
                <c:pt idx="7329">
                  <c:v>41994.902777777781</c:v>
                </c:pt>
                <c:pt idx="7330">
                  <c:v>41994.909722222219</c:v>
                </c:pt>
                <c:pt idx="7331">
                  <c:v>41994.916666666664</c:v>
                </c:pt>
                <c:pt idx="7332">
                  <c:v>41994.923611111109</c:v>
                </c:pt>
                <c:pt idx="7333">
                  <c:v>41994.930555555555</c:v>
                </c:pt>
                <c:pt idx="7334">
                  <c:v>41994.9375</c:v>
                </c:pt>
                <c:pt idx="7335">
                  <c:v>41994.944444444445</c:v>
                </c:pt>
                <c:pt idx="7336">
                  <c:v>41994.951388888891</c:v>
                </c:pt>
                <c:pt idx="7337">
                  <c:v>41994.958333333336</c:v>
                </c:pt>
                <c:pt idx="7338">
                  <c:v>41994.965277777781</c:v>
                </c:pt>
                <c:pt idx="7339">
                  <c:v>41994.972222222219</c:v>
                </c:pt>
                <c:pt idx="7340">
                  <c:v>41994.979166666664</c:v>
                </c:pt>
                <c:pt idx="7341">
                  <c:v>41994.986111111109</c:v>
                </c:pt>
                <c:pt idx="7342">
                  <c:v>41994.993055555555</c:v>
                </c:pt>
                <c:pt idx="7343">
                  <c:v>41995</c:v>
                </c:pt>
                <c:pt idx="7344">
                  <c:v>41995.006944444445</c:v>
                </c:pt>
                <c:pt idx="7345">
                  <c:v>41995.013888888891</c:v>
                </c:pt>
                <c:pt idx="7346">
                  <c:v>41995.020833333336</c:v>
                </c:pt>
                <c:pt idx="7347">
                  <c:v>41995.027777777781</c:v>
                </c:pt>
                <c:pt idx="7348">
                  <c:v>41995.034722222219</c:v>
                </c:pt>
                <c:pt idx="7349">
                  <c:v>41995.041666666664</c:v>
                </c:pt>
                <c:pt idx="7350">
                  <c:v>41995.048611111109</c:v>
                </c:pt>
                <c:pt idx="7351">
                  <c:v>41995.055555555555</c:v>
                </c:pt>
                <c:pt idx="7352">
                  <c:v>41995.0625</c:v>
                </c:pt>
                <c:pt idx="7353">
                  <c:v>41995.069444444445</c:v>
                </c:pt>
                <c:pt idx="7354">
                  <c:v>41995.076388888891</c:v>
                </c:pt>
                <c:pt idx="7355">
                  <c:v>41995.083333333336</c:v>
                </c:pt>
                <c:pt idx="7356">
                  <c:v>41995.090277777781</c:v>
                </c:pt>
                <c:pt idx="7357">
                  <c:v>41995.097222222219</c:v>
                </c:pt>
                <c:pt idx="7358">
                  <c:v>41995.104166666664</c:v>
                </c:pt>
                <c:pt idx="7359">
                  <c:v>41995.111111111109</c:v>
                </c:pt>
                <c:pt idx="7360">
                  <c:v>41995.118055555555</c:v>
                </c:pt>
                <c:pt idx="7361">
                  <c:v>41995.125</c:v>
                </c:pt>
                <c:pt idx="7362">
                  <c:v>41995.131944444445</c:v>
                </c:pt>
                <c:pt idx="7363">
                  <c:v>41995.138888888891</c:v>
                </c:pt>
                <c:pt idx="7364">
                  <c:v>41995.145833333336</c:v>
                </c:pt>
                <c:pt idx="7365">
                  <c:v>41995.152777777781</c:v>
                </c:pt>
                <c:pt idx="7366">
                  <c:v>41995.159722222219</c:v>
                </c:pt>
                <c:pt idx="7367">
                  <c:v>41995.166666666664</c:v>
                </c:pt>
                <c:pt idx="7368">
                  <c:v>41995.173611111109</c:v>
                </c:pt>
                <c:pt idx="7369">
                  <c:v>41995.180555555555</c:v>
                </c:pt>
                <c:pt idx="7370">
                  <c:v>41995.1875</c:v>
                </c:pt>
                <c:pt idx="7371">
                  <c:v>41995.194444444445</c:v>
                </c:pt>
                <c:pt idx="7372">
                  <c:v>41995.201388888891</c:v>
                </c:pt>
                <c:pt idx="7373">
                  <c:v>41995.208333333336</c:v>
                </c:pt>
                <c:pt idx="7374">
                  <c:v>41995.215277777781</c:v>
                </c:pt>
                <c:pt idx="7375">
                  <c:v>41995.222222222219</c:v>
                </c:pt>
                <c:pt idx="7376">
                  <c:v>41995.229166666664</c:v>
                </c:pt>
                <c:pt idx="7377">
                  <c:v>41995.236111111109</c:v>
                </c:pt>
                <c:pt idx="7378">
                  <c:v>41995.243055555555</c:v>
                </c:pt>
                <c:pt idx="7379">
                  <c:v>41995.25</c:v>
                </c:pt>
                <c:pt idx="7380">
                  <c:v>41995.256944444445</c:v>
                </c:pt>
                <c:pt idx="7381">
                  <c:v>41995.263888888891</c:v>
                </c:pt>
                <c:pt idx="7382">
                  <c:v>41995.270833333336</c:v>
                </c:pt>
                <c:pt idx="7383">
                  <c:v>41995.277777777781</c:v>
                </c:pt>
                <c:pt idx="7384">
                  <c:v>41995.284722222219</c:v>
                </c:pt>
                <c:pt idx="7385">
                  <c:v>41995.291666666664</c:v>
                </c:pt>
                <c:pt idx="7386">
                  <c:v>41995.298611111109</c:v>
                </c:pt>
                <c:pt idx="7387">
                  <c:v>41995.305555555555</c:v>
                </c:pt>
                <c:pt idx="7388">
                  <c:v>41995.3125</c:v>
                </c:pt>
                <c:pt idx="7389">
                  <c:v>41995.319444444445</c:v>
                </c:pt>
                <c:pt idx="7390">
                  <c:v>41995.326388888891</c:v>
                </c:pt>
                <c:pt idx="7391">
                  <c:v>41995.333333333336</c:v>
                </c:pt>
                <c:pt idx="7392">
                  <c:v>41995.340277777781</c:v>
                </c:pt>
                <c:pt idx="7393">
                  <c:v>41995.347222222219</c:v>
                </c:pt>
                <c:pt idx="7394">
                  <c:v>41995.354166666664</c:v>
                </c:pt>
                <c:pt idx="7395">
                  <c:v>41995.361111111109</c:v>
                </c:pt>
                <c:pt idx="7396">
                  <c:v>41995.368055555555</c:v>
                </c:pt>
                <c:pt idx="7397">
                  <c:v>41995.375</c:v>
                </c:pt>
                <c:pt idx="7398">
                  <c:v>41995.381944444445</c:v>
                </c:pt>
                <c:pt idx="7399">
                  <c:v>41995.388888888891</c:v>
                </c:pt>
                <c:pt idx="7400">
                  <c:v>41995.395833333336</c:v>
                </c:pt>
                <c:pt idx="7401">
                  <c:v>41995.402777777781</c:v>
                </c:pt>
                <c:pt idx="7402">
                  <c:v>41995.409722222219</c:v>
                </c:pt>
                <c:pt idx="7403">
                  <c:v>41995.416666666664</c:v>
                </c:pt>
                <c:pt idx="7404">
                  <c:v>41995.423611111109</c:v>
                </c:pt>
                <c:pt idx="7405">
                  <c:v>41995.430555555555</c:v>
                </c:pt>
                <c:pt idx="7406">
                  <c:v>41995.4375</c:v>
                </c:pt>
                <c:pt idx="7407">
                  <c:v>41995.444444444445</c:v>
                </c:pt>
                <c:pt idx="7408">
                  <c:v>41995.451388888891</c:v>
                </c:pt>
                <c:pt idx="7409">
                  <c:v>41995.458333333336</c:v>
                </c:pt>
                <c:pt idx="7410">
                  <c:v>41995.465277777781</c:v>
                </c:pt>
                <c:pt idx="7411">
                  <c:v>41995.472222222219</c:v>
                </c:pt>
                <c:pt idx="7412">
                  <c:v>41995.479166666664</c:v>
                </c:pt>
                <c:pt idx="7413">
                  <c:v>41995.486111111109</c:v>
                </c:pt>
                <c:pt idx="7414">
                  <c:v>41995.493055555555</c:v>
                </c:pt>
                <c:pt idx="7415">
                  <c:v>41995.5</c:v>
                </c:pt>
                <c:pt idx="7416">
                  <c:v>41995.506944444445</c:v>
                </c:pt>
                <c:pt idx="7417">
                  <c:v>41995.513888888891</c:v>
                </c:pt>
                <c:pt idx="7418">
                  <c:v>41995.520833333336</c:v>
                </c:pt>
                <c:pt idx="7419">
                  <c:v>41995.527777777781</c:v>
                </c:pt>
                <c:pt idx="7420">
                  <c:v>41995.534722222219</c:v>
                </c:pt>
                <c:pt idx="7421">
                  <c:v>41995.541666666664</c:v>
                </c:pt>
                <c:pt idx="7422">
                  <c:v>41995.548611111109</c:v>
                </c:pt>
                <c:pt idx="7423">
                  <c:v>41995.555555555555</c:v>
                </c:pt>
                <c:pt idx="7424">
                  <c:v>41995.5625</c:v>
                </c:pt>
                <c:pt idx="7425">
                  <c:v>41995.569444444445</c:v>
                </c:pt>
                <c:pt idx="7426">
                  <c:v>41995.576388888891</c:v>
                </c:pt>
                <c:pt idx="7427">
                  <c:v>41995.583333333336</c:v>
                </c:pt>
                <c:pt idx="7428">
                  <c:v>41995.590277777781</c:v>
                </c:pt>
                <c:pt idx="7429">
                  <c:v>41995.597222222219</c:v>
                </c:pt>
                <c:pt idx="7430">
                  <c:v>41995.604166666664</c:v>
                </c:pt>
                <c:pt idx="7431">
                  <c:v>41995.611111111109</c:v>
                </c:pt>
                <c:pt idx="7432">
                  <c:v>41995.618055555555</c:v>
                </c:pt>
                <c:pt idx="7433">
                  <c:v>41995.625</c:v>
                </c:pt>
                <c:pt idx="7434">
                  <c:v>41995.631944444445</c:v>
                </c:pt>
                <c:pt idx="7435">
                  <c:v>41995.638888888891</c:v>
                </c:pt>
                <c:pt idx="7436">
                  <c:v>41995.645833333336</c:v>
                </c:pt>
                <c:pt idx="7437">
                  <c:v>41995.652777777781</c:v>
                </c:pt>
                <c:pt idx="7438">
                  <c:v>41995.659722222219</c:v>
                </c:pt>
                <c:pt idx="7439">
                  <c:v>41995.666666666664</c:v>
                </c:pt>
                <c:pt idx="7440">
                  <c:v>41995.673611111109</c:v>
                </c:pt>
                <c:pt idx="7441">
                  <c:v>41995.680555555555</c:v>
                </c:pt>
                <c:pt idx="7442">
                  <c:v>41995.6875</c:v>
                </c:pt>
                <c:pt idx="7443">
                  <c:v>41995.694444444445</c:v>
                </c:pt>
                <c:pt idx="7444">
                  <c:v>41995.701388888891</c:v>
                </c:pt>
                <c:pt idx="7445">
                  <c:v>41995.708333333336</c:v>
                </c:pt>
                <c:pt idx="7446">
                  <c:v>41995.715277777781</c:v>
                </c:pt>
                <c:pt idx="7447">
                  <c:v>41995.722222222219</c:v>
                </c:pt>
                <c:pt idx="7448">
                  <c:v>41995.729166666664</c:v>
                </c:pt>
                <c:pt idx="7449">
                  <c:v>41995.736111111109</c:v>
                </c:pt>
                <c:pt idx="7450">
                  <c:v>41995.743055555555</c:v>
                </c:pt>
                <c:pt idx="7451">
                  <c:v>41995.75</c:v>
                </c:pt>
                <c:pt idx="7452">
                  <c:v>41995.756944444445</c:v>
                </c:pt>
                <c:pt idx="7453">
                  <c:v>41995.763888888891</c:v>
                </c:pt>
                <c:pt idx="7454">
                  <c:v>41995.770833333336</c:v>
                </c:pt>
                <c:pt idx="7455">
                  <c:v>41995.777777777781</c:v>
                </c:pt>
                <c:pt idx="7456">
                  <c:v>41995.784722222219</c:v>
                </c:pt>
                <c:pt idx="7457">
                  <c:v>41995.791666666664</c:v>
                </c:pt>
                <c:pt idx="7458">
                  <c:v>41995.798611111109</c:v>
                </c:pt>
                <c:pt idx="7459">
                  <c:v>41995.805555555555</c:v>
                </c:pt>
                <c:pt idx="7460">
                  <c:v>41995.8125</c:v>
                </c:pt>
                <c:pt idx="7461">
                  <c:v>41995.819444444445</c:v>
                </c:pt>
                <c:pt idx="7462">
                  <c:v>41995.826388888891</c:v>
                </c:pt>
                <c:pt idx="7463">
                  <c:v>41995.833333333336</c:v>
                </c:pt>
                <c:pt idx="7464">
                  <c:v>41995.840277777781</c:v>
                </c:pt>
                <c:pt idx="7465">
                  <c:v>41995.847222222219</c:v>
                </c:pt>
                <c:pt idx="7466">
                  <c:v>41995.854166666664</c:v>
                </c:pt>
                <c:pt idx="7467">
                  <c:v>41995.861111111109</c:v>
                </c:pt>
                <c:pt idx="7468">
                  <c:v>41995.868055555555</c:v>
                </c:pt>
                <c:pt idx="7469">
                  <c:v>41995.875</c:v>
                </c:pt>
                <c:pt idx="7470">
                  <c:v>41995.881944444445</c:v>
                </c:pt>
                <c:pt idx="7471">
                  <c:v>41995.888888888891</c:v>
                </c:pt>
                <c:pt idx="7472">
                  <c:v>41995.895833333336</c:v>
                </c:pt>
                <c:pt idx="7473">
                  <c:v>41995.902777777781</c:v>
                </c:pt>
                <c:pt idx="7474">
                  <c:v>41995.909722222219</c:v>
                </c:pt>
                <c:pt idx="7475">
                  <c:v>41995.916666666664</c:v>
                </c:pt>
                <c:pt idx="7476">
                  <c:v>41995.923611111109</c:v>
                </c:pt>
                <c:pt idx="7477">
                  <c:v>41995.930555555555</c:v>
                </c:pt>
                <c:pt idx="7478">
                  <c:v>41995.9375</c:v>
                </c:pt>
                <c:pt idx="7479">
                  <c:v>41995.944444444445</c:v>
                </c:pt>
                <c:pt idx="7480">
                  <c:v>41995.951388888891</c:v>
                </c:pt>
                <c:pt idx="7481">
                  <c:v>41995.958333333336</c:v>
                </c:pt>
                <c:pt idx="7482">
                  <c:v>41995.965277777781</c:v>
                </c:pt>
                <c:pt idx="7483">
                  <c:v>41995.972222222219</c:v>
                </c:pt>
                <c:pt idx="7484">
                  <c:v>41995.979166666664</c:v>
                </c:pt>
                <c:pt idx="7485">
                  <c:v>41995.986111111109</c:v>
                </c:pt>
                <c:pt idx="7486">
                  <c:v>41995.993055555555</c:v>
                </c:pt>
                <c:pt idx="7487">
                  <c:v>41996</c:v>
                </c:pt>
                <c:pt idx="7488">
                  <c:v>41996.006944444445</c:v>
                </c:pt>
                <c:pt idx="7489">
                  <c:v>41996.013888888891</c:v>
                </c:pt>
                <c:pt idx="7490">
                  <c:v>41996.020833333336</c:v>
                </c:pt>
                <c:pt idx="7491">
                  <c:v>41996.027777777781</c:v>
                </c:pt>
                <c:pt idx="7492">
                  <c:v>41996.034722222219</c:v>
                </c:pt>
                <c:pt idx="7493">
                  <c:v>41996.041666666664</c:v>
                </c:pt>
                <c:pt idx="7494">
                  <c:v>41996.048611111109</c:v>
                </c:pt>
                <c:pt idx="7495">
                  <c:v>41996.055555555555</c:v>
                </c:pt>
                <c:pt idx="7496">
                  <c:v>41996.0625</c:v>
                </c:pt>
                <c:pt idx="7497">
                  <c:v>41996.069444444445</c:v>
                </c:pt>
                <c:pt idx="7498">
                  <c:v>41996.076388888891</c:v>
                </c:pt>
                <c:pt idx="7499">
                  <c:v>41996.083333333336</c:v>
                </c:pt>
                <c:pt idx="7500">
                  <c:v>41996.090277777781</c:v>
                </c:pt>
                <c:pt idx="7501">
                  <c:v>41996.097222222219</c:v>
                </c:pt>
                <c:pt idx="7502">
                  <c:v>41996.104166666664</c:v>
                </c:pt>
                <c:pt idx="7503">
                  <c:v>41996.111111111109</c:v>
                </c:pt>
                <c:pt idx="7504">
                  <c:v>41996.118055555555</c:v>
                </c:pt>
                <c:pt idx="7505">
                  <c:v>41996.125</c:v>
                </c:pt>
                <c:pt idx="7506">
                  <c:v>41996.131944444445</c:v>
                </c:pt>
                <c:pt idx="7507">
                  <c:v>41996.138888888891</c:v>
                </c:pt>
                <c:pt idx="7508">
                  <c:v>41996.145833333336</c:v>
                </c:pt>
                <c:pt idx="7509">
                  <c:v>41996.152777777781</c:v>
                </c:pt>
                <c:pt idx="7510">
                  <c:v>41996.159722222219</c:v>
                </c:pt>
                <c:pt idx="7511">
                  <c:v>41996.166666666664</c:v>
                </c:pt>
                <c:pt idx="7512">
                  <c:v>41996.173611111109</c:v>
                </c:pt>
                <c:pt idx="7513">
                  <c:v>41996.180555555555</c:v>
                </c:pt>
                <c:pt idx="7514">
                  <c:v>41996.1875</c:v>
                </c:pt>
                <c:pt idx="7515">
                  <c:v>41996.194444444445</c:v>
                </c:pt>
                <c:pt idx="7516">
                  <c:v>41996.201388888891</c:v>
                </c:pt>
                <c:pt idx="7517">
                  <c:v>41996.208333333336</c:v>
                </c:pt>
                <c:pt idx="7518">
                  <c:v>41996.215277777781</c:v>
                </c:pt>
                <c:pt idx="7519">
                  <c:v>41996.222222222219</c:v>
                </c:pt>
                <c:pt idx="7520">
                  <c:v>41996.229166666664</c:v>
                </c:pt>
                <c:pt idx="7521">
                  <c:v>41996.236111111109</c:v>
                </c:pt>
                <c:pt idx="7522">
                  <c:v>41996.243055555555</c:v>
                </c:pt>
                <c:pt idx="7523">
                  <c:v>41996.25</c:v>
                </c:pt>
                <c:pt idx="7524">
                  <c:v>41996.256944444445</c:v>
                </c:pt>
                <c:pt idx="7525">
                  <c:v>41996.263888888891</c:v>
                </c:pt>
                <c:pt idx="7526">
                  <c:v>41996.270833333336</c:v>
                </c:pt>
                <c:pt idx="7527">
                  <c:v>41996.277777777781</c:v>
                </c:pt>
                <c:pt idx="7528">
                  <c:v>41996.284722222219</c:v>
                </c:pt>
                <c:pt idx="7529">
                  <c:v>41996.291666666664</c:v>
                </c:pt>
                <c:pt idx="7530">
                  <c:v>41996.298611111109</c:v>
                </c:pt>
                <c:pt idx="7531">
                  <c:v>41996.305555555555</c:v>
                </c:pt>
                <c:pt idx="7532">
                  <c:v>41996.3125</c:v>
                </c:pt>
                <c:pt idx="7533">
                  <c:v>41996.319444444445</c:v>
                </c:pt>
                <c:pt idx="7534">
                  <c:v>41996.326388888891</c:v>
                </c:pt>
                <c:pt idx="7535">
                  <c:v>41996.333333333336</c:v>
                </c:pt>
                <c:pt idx="7536">
                  <c:v>41996.340277777781</c:v>
                </c:pt>
                <c:pt idx="7537">
                  <c:v>41996.347222222219</c:v>
                </c:pt>
                <c:pt idx="7538">
                  <c:v>41996.354166666664</c:v>
                </c:pt>
                <c:pt idx="7539">
                  <c:v>41996.361111111109</c:v>
                </c:pt>
                <c:pt idx="7540">
                  <c:v>41996.368055555555</c:v>
                </c:pt>
                <c:pt idx="7541">
                  <c:v>41996.375</c:v>
                </c:pt>
                <c:pt idx="7542">
                  <c:v>41996.381944444445</c:v>
                </c:pt>
                <c:pt idx="7543">
                  <c:v>41996.388888888891</c:v>
                </c:pt>
                <c:pt idx="7544">
                  <c:v>41996.395833333336</c:v>
                </c:pt>
                <c:pt idx="7545">
                  <c:v>41996.402777777781</c:v>
                </c:pt>
                <c:pt idx="7546">
                  <c:v>41996.409722222219</c:v>
                </c:pt>
                <c:pt idx="7547">
                  <c:v>41996.416666666664</c:v>
                </c:pt>
                <c:pt idx="7548">
                  <c:v>41996.423611111109</c:v>
                </c:pt>
                <c:pt idx="7549">
                  <c:v>41996.430555555555</c:v>
                </c:pt>
                <c:pt idx="7550">
                  <c:v>41996.4375</c:v>
                </c:pt>
                <c:pt idx="7551">
                  <c:v>41996.444444444445</c:v>
                </c:pt>
                <c:pt idx="7552">
                  <c:v>41996.451388888891</c:v>
                </c:pt>
                <c:pt idx="7553">
                  <c:v>41996.458333333336</c:v>
                </c:pt>
                <c:pt idx="7554">
                  <c:v>41996.465277777781</c:v>
                </c:pt>
                <c:pt idx="7555">
                  <c:v>41996.472222222219</c:v>
                </c:pt>
                <c:pt idx="7556">
                  <c:v>41996.479166666664</c:v>
                </c:pt>
                <c:pt idx="7557">
                  <c:v>41996.486111111109</c:v>
                </c:pt>
                <c:pt idx="7558">
                  <c:v>41996.493055555555</c:v>
                </c:pt>
                <c:pt idx="7559">
                  <c:v>41996.5</c:v>
                </c:pt>
                <c:pt idx="7560">
                  <c:v>41996.506944444445</c:v>
                </c:pt>
                <c:pt idx="7561">
                  <c:v>41996.513888888891</c:v>
                </c:pt>
                <c:pt idx="7562">
                  <c:v>41996.520833333336</c:v>
                </c:pt>
                <c:pt idx="7563">
                  <c:v>41996.527777777781</c:v>
                </c:pt>
                <c:pt idx="7564">
                  <c:v>41996.534722222219</c:v>
                </c:pt>
                <c:pt idx="7565">
                  <c:v>41996.541666666664</c:v>
                </c:pt>
                <c:pt idx="7566">
                  <c:v>41996.548611111109</c:v>
                </c:pt>
                <c:pt idx="7567">
                  <c:v>41996.555555555555</c:v>
                </c:pt>
                <c:pt idx="7568">
                  <c:v>41996.5625</c:v>
                </c:pt>
                <c:pt idx="7569">
                  <c:v>41996.569444444445</c:v>
                </c:pt>
                <c:pt idx="7570">
                  <c:v>41996.576388888891</c:v>
                </c:pt>
                <c:pt idx="7571">
                  <c:v>41996.583333333336</c:v>
                </c:pt>
                <c:pt idx="7572">
                  <c:v>41996.590277777781</c:v>
                </c:pt>
                <c:pt idx="7573">
                  <c:v>41996.597222222219</c:v>
                </c:pt>
                <c:pt idx="7574">
                  <c:v>41996.604166666664</c:v>
                </c:pt>
                <c:pt idx="7575">
                  <c:v>41996.611111111109</c:v>
                </c:pt>
                <c:pt idx="7576">
                  <c:v>41996.618055555555</c:v>
                </c:pt>
                <c:pt idx="7577">
                  <c:v>41996.625</c:v>
                </c:pt>
                <c:pt idx="7578">
                  <c:v>41996.631944444445</c:v>
                </c:pt>
                <c:pt idx="7579">
                  <c:v>41996.638888888891</c:v>
                </c:pt>
                <c:pt idx="7580">
                  <c:v>41996.645833333336</c:v>
                </c:pt>
                <c:pt idx="7581">
                  <c:v>41996.652777777781</c:v>
                </c:pt>
                <c:pt idx="7582">
                  <c:v>41996.659722222219</c:v>
                </c:pt>
                <c:pt idx="7583">
                  <c:v>41996.666666666664</c:v>
                </c:pt>
                <c:pt idx="7584">
                  <c:v>41996.673611111109</c:v>
                </c:pt>
                <c:pt idx="7585">
                  <c:v>41996.680555555555</c:v>
                </c:pt>
                <c:pt idx="7586">
                  <c:v>41996.6875</c:v>
                </c:pt>
                <c:pt idx="7587">
                  <c:v>41996.694444444445</c:v>
                </c:pt>
                <c:pt idx="7588">
                  <c:v>41996.701388888891</c:v>
                </c:pt>
                <c:pt idx="7589">
                  <c:v>41996.708333333336</c:v>
                </c:pt>
                <c:pt idx="7590">
                  <c:v>41996.715277777781</c:v>
                </c:pt>
                <c:pt idx="7591">
                  <c:v>41996.722222222219</c:v>
                </c:pt>
                <c:pt idx="7592">
                  <c:v>41996.729166666664</c:v>
                </c:pt>
                <c:pt idx="7593">
                  <c:v>41996.736111111109</c:v>
                </c:pt>
                <c:pt idx="7594">
                  <c:v>41996.743055555555</c:v>
                </c:pt>
                <c:pt idx="7595">
                  <c:v>41996.75</c:v>
                </c:pt>
                <c:pt idx="7596">
                  <c:v>41996.756944444445</c:v>
                </c:pt>
                <c:pt idx="7597">
                  <c:v>41996.763888888891</c:v>
                </c:pt>
                <c:pt idx="7598">
                  <c:v>41996.770833333336</c:v>
                </c:pt>
                <c:pt idx="7599">
                  <c:v>41996.777777777781</c:v>
                </c:pt>
                <c:pt idx="7600">
                  <c:v>41996.784722222219</c:v>
                </c:pt>
                <c:pt idx="7601">
                  <c:v>41996.791666666664</c:v>
                </c:pt>
                <c:pt idx="7602">
                  <c:v>41996.798611111109</c:v>
                </c:pt>
                <c:pt idx="7603">
                  <c:v>41996.805555555555</c:v>
                </c:pt>
                <c:pt idx="7604">
                  <c:v>41996.8125</c:v>
                </c:pt>
                <c:pt idx="7605">
                  <c:v>41996.819444444445</c:v>
                </c:pt>
                <c:pt idx="7606">
                  <c:v>41996.826388888891</c:v>
                </c:pt>
                <c:pt idx="7607">
                  <c:v>41996.833333333336</c:v>
                </c:pt>
                <c:pt idx="7608">
                  <c:v>41996.840277777781</c:v>
                </c:pt>
                <c:pt idx="7609">
                  <c:v>41996.847222222219</c:v>
                </c:pt>
                <c:pt idx="7610">
                  <c:v>41996.854166666664</c:v>
                </c:pt>
                <c:pt idx="7611">
                  <c:v>41996.861111111109</c:v>
                </c:pt>
                <c:pt idx="7612">
                  <c:v>41996.868055555555</c:v>
                </c:pt>
                <c:pt idx="7613">
                  <c:v>41996.875</c:v>
                </c:pt>
                <c:pt idx="7614">
                  <c:v>41996.881944444445</c:v>
                </c:pt>
                <c:pt idx="7615">
                  <c:v>41996.888888888891</c:v>
                </c:pt>
                <c:pt idx="7616">
                  <c:v>41996.895833333336</c:v>
                </c:pt>
                <c:pt idx="7617">
                  <c:v>41996.902777777781</c:v>
                </c:pt>
                <c:pt idx="7618">
                  <c:v>41996.909722222219</c:v>
                </c:pt>
                <c:pt idx="7619">
                  <c:v>41996.916666666664</c:v>
                </c:pt>
                <c:pt idx="7620">
                  <c:v>41996.923611111109</c:v>
                </c:pt>
                <c:pt idx="7621">
                  <c:v>41996.930555555555</c:v>
                </c:pt>
                <c:pt idx="7622">
                  <c:v>41996.9375</c:v>
                </c:pt>
                <c:pt idx="7623">
                  <c:v>41996.944444444445</c:v>
                </c:pt>
                <c:pt idx="7624">
                  <c:v>41996.951388888891</c:v>
                </c:pt>
                <c:pt idx="7625">
                  <c:v>41996.958333333336</c:v>
                </c:pt>
                <c:pt idx="7626">
                  <c:v>41996.965277777781</c:v>
                </c:pt>
                <c:pt idx="7627">
                  <c:v>41996.972222222219</c:v>
                </c:pt>
                <c:pt idx="7628">
                  <c:v>41996.979166666664</c:v>
                </c:pt>
                <c:pt idx="7629">
                  <c:v>41996.986111111109</c:v>
                </c:pt>
                <c:pt idx="7630">
                  <c:v>41996.993055555555</c:v>
                </c:pt>
                <c:pt idx="7631">
                  <c:v>41997</c:v>
                </c:pt>
                <c:pt idx="7632">
                  <c:v>41997.006944444445</c:v>
                </c:pt>
                <c:pt idx="7633">
                  <c:v>41997.013888888891</c:v>
                </c:pt>
                <c:pt idx="7634">
                  <c:v>41997.020833333336</c:v>
                </c:pt>
                <c:pt idx="7635">
                  <c:v>41997.027777777781</c:v>
                </c:pt>
                <c:pt idx="7636">
                  <c:v>41997.034722222219</c:v>
                </c:pt>
                <c:pt idx="7637">
                  <c:v>41997.041666666664</c:v>
                </c:pt>
                <c:pt idx="7638">
                  <c:v>41997.048611111109</c:v>
                </c:pt>
                <c:pt idx="7639">
                  <c:v>41997.055555555555</c:v>
                </c:pt>
                <c:pt idx="7640">
                  <c:v>41997.0625</c:v>
                </c:pt>
                <c:pt idx="7641">
                  <c:v>41997.069444444445</c:v>
                </c:pt>
                <c:pt idx="7642">
                  <c:v>41997.076388888891</c:v>
                </c:pt>
                <c:pt idx="7643">
                  <c:v>41997.083333333336</c:v>
                </c:pt>
                <c:pt idx="7644">
                  <c:v>41997.090277777781</c:v>
                </c:pt>
                <c:pt idx="7645">
                  <c:v>41997.097222222219</c:v>
                </c:pt>
                <c:pt idx="7646">
                  <c:v>41997.104166666664</c:v>
                </c:pt>
                <c:pt idx="7647">
                  <c:v>41997.111111111109</c:v>
                </c:pt>
                <c:pt idx="7648">
                  <c:v>41997.118055555555</c:v>
                </c:pt>
                <c:pt idx="7649">
                  <c:v>41997.125</c:v>
                </c:pt>
                <c:pt idx="7650">
                  <c:v>41997.131944444445</c:v>
                </c:pt>
                <c:pt idx="7651">
                  <c:v>41997.138888888891</c:v>
                </c:pt>
                <c:pt idx="7652">
                  <c:v>41997.145833333336</c:v>
                </c:pt>
                <c:pt idx="7653">
                  <c:v>41997.152777777781</c:v>
                </c:pt>
                <c:pt idx="7654">
                  <c:v>41997.159722222219</c:v>
                </c:pt>
                <c:pt idx="7655">
                  <c:v>41997.166666666664</c:v>
                </c:pt>
                <c:pt idx="7656">
                  <c:v>41997.173611111109</c:v>
                </c:pt>
                <c:pt idx="7657">
                  <c:v>41997.180555555555</c:v>
                </c:pt>
                <c:pt idx="7658">
                  <c:v>41997.1875</c:v>
                </c:pt>
                <c:pt idx="7659">
                  <c:v>41997.194444444445</c:v>
                </c:pt>
                <c:pt idx="7660">
                  <c:v>41997.201388888891</c:v>
                </c:pt>
                <c:pt idx="7661">
                  <c:v>41997.208333333336</c:v>
                </c:pt>
                <c:pt idx="7662">
                  <c:v>41997.215277777781</c:v>
                </c:pt>
                <c:pt idx="7663">
                  <c:v>41997.222222222219</c:v>
                </c:pt>
                <c:pt idx="7664">
                  <c:v>41997.229166666664</c:v>
                </c:pt>
                <c:pt idx="7665">
                  <c:v>41997.236111111109</c:v>
                </c:pt>
                <c:pt idx="7666">
                  <c:v>41997.243055555555</c:v>
                </c:pt>
                <c:pt idx="7667">
                  <c:v>41997.25</c:v>
                </c:pt>
                <c:pt idx="7668">
                  <c:v>41997.256944444445</c:v>
                </c:pt>
                <c:pt idx="7669">
                  <c:v>41997.263888888891</c:v>
                </c:pt>
                <c:pt idx="7670">
                  <c:v>41997.270833333336</c:v>
                </c:pt>
                <c:pt idx="7671">
                  <c:v>41997.277777777781</c:v>
                </c:pt>
                <c:pt idx="7672">
                  <c:v>41997.284722222219</c:v>
                </c:pt>
                <c:pt idx="7673">
                  <c:v>41997.291666666664</c:v>
                </c:pt>
                <c:pt idx="7674">
                  <c:v>41997.298611111109</c:v>
                </c:pt>
                <c:pt idx="7675">
                  <c:v>41997.305555555555</c:v>
                </c:pt>
                <c:pt idx="7676">
                  <c:v>41997.3125</c:v>
                </c:pt>
                <c:pt idx="7677">
                  <c:v>41997.319444444445</c:v>
                </c:pt>
                <c:pt idx="7678">
                  <c:v>41997.326388888891</c:v>
                </c:pt>
                <c:pt idx="7679">
                  <c:v>41997.333333333336</c:v>
                </c:pt>
                <c:pt idx="7680">
                  <c:v>41997.340277777781</c:v>
                </c:pt>
                <c:pt idx="7681">
                  <c:v>41997.347222222219</c:v>
                </c:pt>
                <c:pt idx="7682">
                  <c:v>41997.354166666664</c:v>
                </c:pt>
                <c:pt idx="7683">
                  <c:v>41997.361111111109</c:v>
                </c:pt>
                <c:pt idx="7684">
                  <c:v>41997.368055555555</c:v>
                </c:pt>
                <c:pt idx="7685">
                  <c:v>41997.375</c:v>
                </c:pt>
                <c:pt idx="7686">
                  <c:v>41997.381944444445</c:v>
                </c:pt>
                <c:pt idx="7687">
                  <c:v>41997.388888888891</c:v>
                </c:pt>
                <c:pt idx="7688">
                  <c:v>41997.395833333336</c:v>
                </c:pt>
                <c:pt idx="7689">
                  <c:v>41997.402777777781</c:v>
                </c:pt>
                <c:pt idx="7690">
                  <c:v>41997.409722222219</c:v>
                </c:pt>
                <c:pt idx="7691">
                  <c:v>41997.416666666664</c:v>
                </c:pt>
                <c:pt idx="7692">
                  <c:v>41997.423611111109</c:v>
                </c:pt>
                <c:pt idx="7693">
                  <c:v>41997.430555555555</c:v>
                </c:pt>
                <c:pt idx="7694">
                  <c:v>41997.4375</c:v>
                </c:pt>
                <c:pt idx="7695">
                  <c:v>41997.444444444445</c:v>
                </c:pt>
                <c:pt idx="7696">
                  <c:v>41997.451388888891</c:v>
                </c:pt>
                <c:pt idx="7697">
                  <c:v>41997.458333333336</c:v>
                </c:pt>
                <c:pt idx="7698">
                  <c:v>41997.465277777781</c:v>
                </c:pt>
                <c:pt idx="7699">
                  <c:v>41997.472222222219</c:v>
                </c:pt>
                <c:pt idx="7700">
                  <c:v>41997.479166666664</c:v>
                </c:pt>
                <c:pt idx="7701">
                  <c:v>41997.486111111109</c:v>
                </c:pt>
                <c:pt idx="7702">
                  <c:v>41997.493055555555</c:v>
                </c:pt>
                <c:pt idx="7703">
                  <c:v>41997.5</c:v>
                </c:pt>
                <c:pt idx="7704">
                  <c:v>41997.506944444445</c:v>
                </c:pt>
                <c:pt idx="7705">
                  <c:v>41997.513888888891</c:v>
                </c:pt>
                <c:pt idx="7706">
                  <c:v>41997.520833333336</c:v>
                </c:pt>
                <c:pt idx="7707">
                  <c:v>41997.527777777781</c:v>
                </c:pt>
                <c:pt idx="7708">
                  <c:v>41997.534722222219</c:v>
                </c:pt>
                <c:pt idx="7709">
                  <c:v>41997.541666666664</c:v>
                </c:pt>
                <c:pt idx="7710">
                  <c:v>41997.548611111109</c:v>
                </c:pt>
                <c:pt idx="7711">
                  <c:v>41997.555555555555</c:v>
                </c:pt>
                <c:pt idx="7712">
                  <c:v>41997.5625</c:v>
                </c:pt>
                <c:pt idx="7713">
                  <c:v>41997.569444444445</c:v>
                </c:pt>
                <c:pt idx="7714">
                  <c:v>41997.576388888891</c:v>
                </c:pt>
                <c:pt idx="7715">
                  <c:v>41997.583333333336</c:v>
                </c:pt>
                <c:pt idx="7716">
                  <c:v>41997.590277777781</c:v>
                </c:pt>
                <c:pt idx="7717">
                  <c:v>41997.597222222219</c:v>
                </c:pt>
                <c:pt idx="7718">
                  <c:v>41997.604166666664</c:v>
                </c:pt>
                <c:pt idx="7719">
                  <c:v>41997.611111111109</c:v>
                </c:pt>
                <c:pt idx="7720">
                  <c:v>41997.618055555555</c:v>
                </c:pt>
                <c:pt idx="7721">
                  <c:v>41997.625</c:v>
                </c:pt>
                <c:pt idx="7722">
                  <c:v>41997.631944444445</c:v>
                </c:pt>
                <c:pt idx="7723">
                  <c:v>41997.638888888891</c:v>
                </c:pt>
                <c:pt idx="7724">
                  <c:v>41997.645833333336</c:v>
                </c:pt>
                <c:pt idx="7725">
                  <c:v>41997.652777777781</c:v>
                </c:pt>
                <c:pt idx="7726">
                  <c:v>41997.659722222219</c:v>
                </c:pt>
                <c:pt idx="7727">
                  <c:v>41997.666666666664</c:v>
                </c:pt>
                <c:pt idx="7728">
                  <c:v>41997.673611111109</c:v>
                </c:pt>
                <c:pt idx="7729">
                  <c:v>41997.680555555555</c:v>
                </c:pt>
                <c:pt idx="7730">
                  <c:v>41997.6875</c:v>
                </c:pt>
                <c:pt idx="7731">
                  <c:v>41997.694444444445</c:v>
                </c:pt>
                <c:pt idx="7732">
                  <c:v>41997.701388888891</c:v>
                </c:pt>
                <c:pt idx="7733">
                  <c:v>41997.708333333336</c:v>
                </c:pt>
                <c:pt idx="7734">
                  <c:v>41997.715277777781</c:v>
                </c:pt>
                <c:pt idx="7735">
                  <c:v>41997.722222222219</c:v>
                </c:pt>
                <c:pt idx="7736">
                  <c:v>41997.729166666664</c:v>
                </c:pt>
                <c:pt idx="7737">
                  <c:v>41997.736111111109</c:v>
                </c:pt>
                <c:pt idx="7738">
                  <c:v>41997.743055555555</c:v>
                </c:pt>
                <c:pt idx="7739">
                  <c:v>41997.75</c:v>
                </c:pt>
                <c:pt idx="7740">
                  <c:v>41997.756944444445</c:v>
                </c:pt>
                <c:pt idx="7741">
                  <c:v>41997.763888888891</c:v>
                </c:pt>
                <c:pt idx="7742">
                  <c:v>41997.770833333336</c:v>
                </c:pt>
                <c:pt idx="7743">
                  <c:v>41997.777777777781</c:v>
                </c:pt>
                <c:pt idx="7744">
                  <c:v>41997.784722222219</c:v>
                </c:pt>
                <c:pt idx="7745">
                  <c:v>41997.791666666664</c:v>
                </c:pt>
                <c:pt idx="7746">
                  <c:v>41997.798611111109</c:v>
                </c:pt>
                <c:pt idx="7747">
                  <c:v>41997.805555555555</c:v>
                </c:pt>
                <c:pt idx="7748">
                  <c:v>41997.8125</c:v>
                </c:pt>
                <c:pt idx="7749">
                  <c:v>41997.819444444445</c:v>
                </c:pt>
                <c:pt idx="7750">
                  <c:v>41997.826388888891</c:v>
                </c:pt>
                <c:pt idx="7751">
                  <c:v>41997.833333333336</c:v>
                </c:pt>
                <c:pt idx="7752">
                  <c:v>41997.840277777781</c:v>
                </c:pt>
                <c:pt idx="7753">
                  <c:v>41997.847222222219</c:v>
                </c:pt>
                <c:pt idx="7754">
                  <c:v>41997.854166666664</c:v>
                </c:pt>
                <c:pt idx="7755">
                  <c:v>41997.861111111109</c:v>
                </c:pt>
                <c:pt idx="7756">
                  <c:v>41997.868055555555</c:v>
                </c:pt>
                <c:pt idx="7757">
                  <c:v>41997.875</c:v>
                </c:pt>
                <c:pt idx="7758">
                  <c:v>41997.881944444445</c:v>
                </c:pt>
                <c:pt idx="7759">
                  <c:v>41997.888888888891</c:v>
                </c:pt>
                <c:pt idx="7760">
                  <c:v>41997.895833333336</c:v>
                </c:pt>
                <c:pt idx="7761">
                  <c:v>41997.902777777781</c:v>
                </c:pt>
                <c:pt idx="7762">
                  <c:v>41997.909722222219</c:v>
                </c:pt>
                <c:pt idx="7763">
                  <c:v>41997.916666666664</c:v>
                </c:pt>
                <c:pt idx="7764">
                  <c:v>41997.923611111109</c:v>
                </c:pt>
                <c:pt idx="7765">
                  <c:v>41997.930555555555</c:v>
                </c:pt>
                <c:pt idx="7766">
                  <c:v>41997.9375</c:v>
                </c:pt>
                <c:pt idx="7767">
                  <c:v>41997.944444444445</c:v>
                </c:pt>
                <c:pt idx="7768">
                  <c:v>41997.951388888891</c:v>
                </c:pt>
                <c:pt idx="7769">
                  <c:v>41997.958333333336</c:v>
                </c:pt>
                <c:pt idx="7770">
                  <c:v>41997.965277777781</c:v>
                </c:pt>
                <c:pt idx="7771">
                  <c:v>41997.972222222219</c:v>
                </c:pt>
                <c:pt idx="7772">
                  <c:v>41997.979166666664</c:v>
                </c:pt>
                <c:pt idx="7773">
                  <c:v>41997.986111111109</c:v>
                </c:pt>
                <c:pt idx="7774">
                  <c:v>41997.993055555555</c:v>
                </c:pt>
                <c:pt idx="7775">
                  <c:v>41998</c:v>
                </c:pt>
                <c:pt idx="7776">
                  <c:v>41998.006944444445</c:v>
                </c:pt>
                <c:pt idx="7777">
                  <c:v>41998.013888888891</c:v>
                </c:pt>
                <c:pt idx="7778">
                  <c:v>41998.020833333336</c:v>
                </c:pt>
                <c:pt idx="7779">
                  <c:v>41998.027777777781</c:v>
                </c:pt>
                <c:pt idx="7780">
                  <c:v>41998.034722222219</c:v>
                </c:pt>
                <c:pt idx="7781">
                  <c:v>41998.041666666664</c:v>
                </c:pt>
                <c:pt idx="7782">
                  <c:v>41998.048611111109</c:v>
                </c:pt>
                <c:pt idx="7783">
                  <c:v>41998.055555555555</c:v>
                </c:pt>
                <c:pt idx="7784">
                  <c:v>41998.0625</c:v>
                </c:pt>
                <c:pt idx="7785">
                  <c:v>41998.069444444445</c:v>
                </c:pt>
                <c:pt idx="7786">
                  <c:v>41998.076388888891</c:v>
                </c:pt>
                <c:pt idx="7787">
                  <c:v>41998.083333333336</c:v>
                </c:pt>
                <c:pt idx="7788">
                  <c:v>41998.090277777781</c:v>
                </c:pt>
                <c:pt idx="7789">
                  <c:v>41998.097222222219</c:v>
                </c:pt>
                <c:pt idx="7790">
                  <c:v>41998.104166666664</c:v>
                </c:pt>
                <c:pt idx="7791">
                  <c:v>41998.111111111109</c:v>
                </c:pt>
                <c:pt idx="7792">
                  <c:v>41998.118055555555</c:v>
                </c:pt>
                <c:pt idx="7793">
                  <c:v>41998.125</c:v>
                </c:pt>
                <c:pt idx="7794">
                  <c:v>41998.131944444445</c:v>
                </c:pt>
                <c:pt idx="7795">
                  <c:v>41998.138888888891</c:v>
                </c:pt>
                <c:pt idx="7796">
                  <c:v>41998.145833333336</c:v>
                </c:pt>
                <c:pt idx="7797">
                  <c:v>41998.152777777781</c:v>
                </c:pt>
                <c:pt idx="7798">
                  <c:v>41998.159722222219</c:v>
                </c:pt>
                <c:pt idx="7799">
                  <c:v>41998.166666666664</c:v>
                </c:pt>
                <c:pt idx="7800">
                  <c:v>41998.173611111109</c:v>
                </c:pt>
                <c:pt idx="7801">
                  <c:v>41998.180555555555</c:v>
                </c:pt>
                <c:pt idx="7802">
                  <c:v>41998.1875</c:v>
                </c:pt>
                <c:pt idx="7803">
                  <c:v>41998.194444444445</c:v>
                </c:pt>
                <c:pt idx="7804">
                  <c:v>41998.201388888891</c:v>
                </c:pt>
                <c:pt idx="7805">
                  <c:v>41998.208333333336</c:v>
                </c:pt>
                <c:pt idx="7806">
                  <c:v>41998.215277777781</c:v>
                </c:pt>
                <c:pt idx="7807">
                  <c:v>41998.222222222219</c:v>
                </c:pt>
                <c:pt idx="7808">
                  <c:v>41998.229166666664</c:v>
                </c:pt>
                <c:pt idx="7809">
                  <c:v>41998.236111111109</c:v>
                </c:pt>
                <c:pt idx="7810">
                  <c:v>41998.243055555555</c:v>
                </c:pt>
                <c:pt idx="7811">
                  <c:v>41998.25</c:v>
                </c:pt>
                <c:pt idx="7812">
                  <c:v>41998.256944444445</c:v>
                </c:pt>
                <c:pt idx="7813">
                  <c:v>41998.263888888891</c:v>
                </c:pt>
                <c:pt idx="7814">
                  <c:v>41998.270833333336</c:v>
                </c:pt>
                <c:pt idx="7815">
                  <c:v>41998.277777777781</c:v>
                </c:pt>
                <c:pt idx="7816">
                  <c:v>41998.284722222219</c:v>
                </c:pt>
                <c:pt idx="7817">
                  <c:v>41998.291666666664</c:v>
                </c:pt>
                <c:pt idx="7818">
                  <c:v>41998.298611111109</c:v>
                </c:pt>
                <c:pt idx="7819">
                  <c:v>41998.305555555555</c:v>
                </c:pt>
                <c:pt idx="7820">
                  <c:v>41998.3125</c:v>
                </c:pt>
                <c:pt idx="7821">
                  <c:v>41998.319444444445</c:v>
                </c:pt>
                <c:pt idx="7822">
                  <c:v>41998.326388888891</c:v>
                </c:pt>
                <c:pt idx="7823">
                  <c:v>41998.333333333336</c:v>
                </c:pt>
                <c:pt idx="7824">
                  <c:v>41998.340277777781</c:v>
                </c:pt>
                <c:pt idx="7825">
                  <c:v>41998.347222222219</c:v>
                </c:pt>
                <c:pt idx="7826">
                  <c:v>41998.354166666664</c:v>
                </c:pt>
                <c:pt idx="7827">
                  <c:v>41998.361111111109</c:v>
                </c:pt>
                <c:pt idx="7828">
                  <c:v>41998.368055555555</c:v>
                </c:pt>
                <c:pt idx="7829">
                  <c:v>41998.375</c:v>
                </c:pt>
                <c:pt idx="7830">
                  <c:v>41998.381944444445</c:v>
                </c:pt>
                <c:pt idx="7831">
                  <c:v>41998.388888888891</c:v>
                </c:pt>
                <c:pt idx="7832">
                  <c:v>41998.395833333336</c:v>
                </c:pt>
                <c:pt idx="7833">
                  <c:v>41998.402777777781</c:v>
                </c:pt>
                <c:pt idx="7834">
                  <c:v>41998.409722222219</c:v>
                </c:pt>
                <c:pt idx="7835">
                  <c:v>41998.416666666664</c:v>
                </c:pt>
                <c:pt idx="7836">
                  <c:v>41998.423611111109</c:v>
                </c:pt>
                <c:pt idx="7837">
                  <c:v>41998.430555555555</c:v>
                </c:pt>
                <c:pt idx="7838">
                  <c:v>41998.4375</c:v>
                </c:pt>
                <c:pt idx="7839">
                  <c:v>41998.444444444445</c:v>
                </c:pt>
                <c:pt idx="7840">
                  <c:v>41998.451388888891</c:v>
                </c:pt>
                <c:pt idx="7841">
                  <c:v>41998.458333333336</c:v>
                </c:pt>
                <c:pt idx="7842">
                  <c:v>41998.465277777781</c:v>
                </c:pt>
                <c:pt idx="7843">
                  <c:v>41998.472222222219</c:v>
                </c:pt>
                <c:pt idx="7844">
                  <c:v>41998.479166666664</c:v>
                </c:pt>
                <c:pt idx="7845">
                  <c:v>41998.486111111109</c:v>
                </c:pt>
                <c:pt idx="7846">
                  <c:v>41998.493055555555</c:v>
                </c:pt>
                <c:pt idx="7847">
                  <c:v>41998.5</c:v>
                </c:pt>
                <c:pt idx="7848">
                  <c:v>41998.506944444445</c:v>
                </c:pt>
                <c:pt idx="7849">
                  <c:v>41998.513888888891</c:v>
                </c:pt>
                <c:pt idx="7850">
                  <c:v>41998.520833333336</c:v>
                </c:pt>
                <c:pt idx="7851">
                  <c:v>41998.527777777781</c:v>
                </c:pt>
                <c:pt idx="7852">
                  <c:v>41998.534722222219</c:v>
                </c:pt>
                <c:pt idx="7853">
                  <c:v>41998.541666666664</c:v>
                </c:pt>
                <c:pt idx="7854">
                  <c:v>41998.548611111109</c:v>
                </c:pt>
                <c:pt idx="7855">
                  <c:v>41998.555555555555</c:v>
                </c:pt>
                <c:pt idx="7856">
                  <c:v>41998.5625</c:v>
                </c:pt>
                <c:pt idx="7857">
                  <c:v>41998.569444444445</c:v>
                </c:pt>
                <c:pt idx="7858">
                  <c:v>41998.576388888891</c:v>
                </c:pt>
                <c:pt idx="7859">
                  <c:v>41998.583333333336</c:v>
                </c:pt>
                <c:pt idx="7860">
                  <c:v>41998.590277777781</c:v>
                </c:pt>
                <c:pt idx="7861">
                  <c:v>41998.597222222219</c:v>
                </c:pt>
                <c:pt idx="7862">
                  <c:v>41998.604166666664</c:v>
                </c:pt>
                <c:pt idx="7863">
                  <c:v>41998.611111111109</c:v>
                </c:pt>
                <c:pt idx="7864">
                  <c:v>41998.618055555555</c:v>
                </c:pt>
                <c:pt idx="7865">
                  <c:v>41998.625</c:v>
                </c:pt>
                <c:pt idx="7866">
                  <c:v>41998.631944444445</c:v>
                </c:pt>
                <c:pt idx="7867">
                  <c:v>41998.638888888891</c:v>
                </c:pt>
                <c:pt idx="7868">
                  <c:v>41998.645833333336</c:v>
                </c:pt>
                <c:pt idx="7869">
                  <c:v>41998.652777777781</c:v>
                </c:pt>
                <c:pt idx="7870">
                  <c:v>41998.659722222219</c:v>
                </c:pt>
                <c:pt idx="7871">
                  <c:v>41998.666666666664</c:v>
                </c:pt>
                <c:pt idx="7872">
                  <c:v>41998.673611111109</c:v>
                </c:pt>
                <c:pt idx="7873">
                  <c:v>41998.680555555555</c:v>
                </c:pt>
                <c:pt idx="7874">
                  <c:v>41998.6875</c:v>
                </c:pt>
                <c:pt idx="7875">
                  <c:v>41998.694444444445</c:v>
                </c:pt>
                <c:pt idx="7876">
                  <c:v>41998.701388888891</c:v>
                </c:pt>
                <c:pt idx="7877">
                  <c:v>41998.708333333336</c:v>
                </c:pt>
                <c:pt idx="7878">
                  <c:v>41998.715277777781</c:v>
                </c:pt>
                <c:pt idx="7879">
                  <c:v>41998.722222222219</c:v>
                </c:pt>
                <c:pt idx="7880">
                  <c:v>41998.729166666664</c:v>
                </c:pt>
                <c:pt idx="7881">
                  <c:v>41998.736111111109</c:v>
                </c:pt>
                <c:pt idx="7882">
                  <c:v>41998.743055555555</c:v>
                </c:pt>
                <c:pt idx="7883">
                  <c:v>41998.75</c:v>
                </c:pt>
                <c:pt idx="7884">
                  <c:v>41998.756944444445</c:v>
                </c:pt>
                <c:pt idx="7885">
                  <c:v>41998.763888888891</c:v>
                </c:pt>
                <c:pt idx="7886">
                  <c:v>41998.770833333336</c:v>
                </c:pt>
                <c:pt idx="7887">
                  <c:v>41998.777777777781</c:v>
                </c:pt>
                <c:pt idx="7888">
                  <c:v>41998.784722222219</c:v>
                </c:pt>
                <c:pt idx="7889">
                  <c:v>41998.791666666664</c:v>
                </c:pt>
                <c:pt idx="7890">
                  <c:v>41998.798611111109</c:v>
                </c:pt>
                <c:pt idx="7891">
                  <c:v>41998.805555555555</c:v>
                </c:pt>
                <c:pt idx="7892">
                  <c:v>41998.8125</c:v>
                </c:pt>
                <c:pt idx="7893">
                  <c:v>41998.819444444445</c:v>
                </c:pt>
                <c:pt idx="7894">
                  <c:v>41998.826388888891</c:v>
                </c:pt>
                <c:pt idx="7895">
                  <c:v>41998.833333333336</c:v>
                </c:pt>
                <c:pt idx="7896">
                  <c:v>41998.840277777781</c:v>
                </c:pt>
                <c:pt idx="7897">
                  <c:v>41998.847222222219</c:v>
                </c:pt>
                <c:pt idx="7898">
                  <c:v>41998.854166666664</c:v>
                </c:pt>
                <c:pt idx="7899">
                  <c:v>41998.861111111109</c:v>
                </c:pt>
                <c:pt idx="7900">
                  <c:v>41998.868055555555</c:v>
                </c:pt>
                <c:pt idx="7901">
                  <c:v>41998.875</c:v>
                </c:pt>
                <c:pt idx="7902">
                  <c:v>41998.881944444445</c:v>
                </c:pt>
                <c:pt idx="7903">
                  <c:v>41998.888888888891</c:v>
                </c:pt>
                <c:pt idx="7904">
                  <c:v>41998.895833333336</c:v>
                </c:pt>
                <c:pt idx="7905">
                  <c:v>41998.902777777781</c:v>
                </c:pt>
                <c:pt idx="7906">
                  <c:v>41998.909722222219</c:v>
                </c:pt>
                <c:pt idx="7907">
                  <c:v>41998.916666666664</c:v>
                </c:pt>
                <c:pt idx="7908">
                  <c:v>41998.923611111109</c:v>
                </c:pt>
                <c:pt idx="7909">
                  <c:v>41998.930555555555</c:v>
                </c:pt>
                <c:pt idx="7910">
                  <c:v>41998.9375</c:v>
                </c:pt>
                <c:pt idx="7911">
                  <c:v>41998.944444444445</c:v>
                </c:pt>
                <c:pt idx="7912">
                  <c:v>41998.951388888891</c:v>
                </c:pt>
                <c:pt idx="7913">
                  <c:v>41998.958333333336</c:v>
                </c:pt>
                <c:pt idx="7914">
                  <c:v>41998.965277777781</c:v>
                </c:pt>
                <c:pt idx="7915">
                  <c:v>41998.972222222219</c:v>
                </c:pt>
                <c:pt idx="7916">
                  <c:v>41998.979166666664</c:v>
                </c:pt>
                <c:pt idx="7917">
                  <c:v>41998.986111111109</c:v>
                </c:pt>
                <c:pt idx="7918">
                  <c:v>41998.993055555555</c:v>
                </c:pt>
                <c:pt idx="7919">
                  <c:v>41999</c:v>
                </c:pt>
                <c:pt idx="7920">
                  <c:v>41999.006944444445</c:v>
                </c:pt>
                <c:pt idx="7921">
                  <c:v>41999.013888888891</c:v>
                </c:pt>
                <c:pt idx="7922">
                  <c:v>41999.020833333336</c:v>
                </c:pt>
                <c:pt idx="7923">
                  <c:v>41999.027777777781</c:v>
                </c:pt>
                <c:pt idx="7924">
                  <c:v>41999.034722222219</c:v>
                </c:pt>
                <c:pt idx="7925">
                  <c:v>41999.041666666664</c:v>
                </c:pt>
                <c:pt idx="7926">
                  <c:v>41999.048611111109</c:v>
                </c:pt>
                <c:pt idx="7927">
                  <c:v>41999.055555555555</c:v>
                </c:pt>
                <c:pt idx="7928">
                  <c:v>41999.0625</c:v>
                </c:pt>
                <c:pt idx="7929">
                  <c:v>41999.069444444445</c:v>
                </c:pt>
                <c:pt idx="7930">
                  <c:v>41999.076388888891</c:v>
                </c:pt>
                <c:pt idx="7931">
                  <c:v>41999.083333333336</c:v>
                </c:pt>
                <c:pt idx="7932">
                  <c:v>41999.090277777781</c:v>
                </c:pt>
                <c:pt idx="7933">
                  <c:v>41999.097222222219</c:v>
                </c:pt>
                <c:pt idx="7934">
                  <c:v>41999.104166666664</c:v>
                </c:pt>
                <c:pt idx="7935">
                  <c:v>41999.111111111109</c:v>
                </c:pt>
                <c:pt idx="7936">
                  <c:v>41999.118055555555</c:v>
                </c:pt>
                <c:pt idx="7937">
                  <c:v>41999.125</c:v>
                </c:pt>
                <c:pt idx="7938">
                  <c:v>41999.131944444445</c:v>
                </c:pt>
                <c:pt idx="7939">
                  <c:v>41999.138888888891</c:v>
                </c:pt>
                <c:pt idx="7940">
                  <c:v>41999.145833333336</c:v>
                </c:pt>
                <c:pt idx="7941">
                  <c:v>41999.152777777781</c:v>
                </c:pt>
                <c:pt idx="7942">
                  <c:v>41999.159722222219</c:v>
                </c:pt>
                <c:pt idx="7943">
                  <c:v>41999.166666666664</c:v>
                </c:pt>
                <c:pt idx="7944">
                  <c:v>41999.173611111109</c:v>
                </c:pt>
                <c:pt idx="7945">
                  <c:v>41999.180555555555</c:v>
                </c:pt>
                <c:pt idx="7946">
                  <c:v>41999.1875</c:v>
                </c:pt>
                <c:pt idx="7947">
                  <c:v>41999.194444444445</c:v>
                </c:pt>
                <c:pt idx="7948">
                  <c:v>41999.201388888891</c:v>
                </c:pt>
                <c:pt idx="7949">
                  <c:v>41999.208333333336</c:v>
                </c:pt>
                <c:pt idx="7950">
                  <c:v>41999.215277777781</c:v>
                </c:pt>
                <c:pt idx="7951">
                  <c:v>41999.222222222219</c:v>
                </c:pt>
                <c:pt idx="7952">
                  <c:v>41999.229166666664</c:v>
                </c:pt>
                <c:pt idx="7953">
                  <c:v>41999.236111111109</c:v>
                </c:pt>
                <c:pt idx="7954">
                  <c:v>41999.243055555555</c:v>
                </c:pt>
                <c:pt idx="7955">
                  <c:v>41999.25</c:v>
                </c:pt>
                <c:pt idx="7956">
                  <c:v>41999.256944444445</c:v>
                </c:pt>
                <c:pt idx="7957">
                  <c:v>41999.263888888891</c:v>
                </c:pt>
                <c:pt idx="7958">
                  <c:v>41999.270833333336</c:v>
                </c:pt>
                <c:pt idx="7959">
                  <c:v>41999.277777777781</c:v>
                </c:pt>
                <c:pt idx="7960">
                  <c:v>41999.284722222219</c:v>
                </c:pt>
                <c:pt idx="7961">
                  <c:v>41999.291666666664</c:v>
                </c:pt>
                <c:pt idx="7962">
                  <c:v>41999.298611111109</c:v>
                </c:pt>
                <c:pt idx="7963">
                  <c:v>41999.305555555555</c:v>
                </c:pt>
                <c:pt idx="7964">
                  <c:v>41999.3125</c:v>
                </c:pt>
                <c:pt idx="7965">
                  <c:v>41999.319444444445</c:v>
                </c:pt>
                <c:pt idx="7966">
                  <c:v>41999.326388888891</c:v>
                </c:pt>
                <c:pt idx="7967">
                  <c:v>41999.333333333336</c:v>
                </c:pt>
                <c:pt idx="7968">
                  <c:v>41999.340277777781</c:v>
                </c:pt>
                <c:pt idx="7969">
                  <c:v>41999.347222222219</c:v>
                </c:pt>
                <c:pt idx="7970">
                  <c:v>41999.354166666664</c:v>
                </c:pt>
                <c:pt idx="7971">
                  <c:v>41999.361111111109</c:v>
                </c:pt>
                <c:pt idx="7972">
                  <c:v>41999.368055555555</c:v>
                </c:pt>
                <c:pt idx="7973">
                  <c:v>41999.375</c:v>
                </c:pt>
                <c:pt idx="7974">
                  <c:v>41999.381944444445</c:v>
                </c:pt>
                <c:pt idx="7975">
                  <c:v>41999.388888888891</c:v>
                </c:pt>
                <c:pt idx="7976">
                  <c:v>41999.395833333336</c:v>
                </c:pt>
                <c:pt idx="7977">
                  <c:v>41999.402777777781</c:v>
                </c:pt>
                <c:pt idx="7978">
                  <c:v>41999.409722222219</c:v>
                </c:pt>
                <c:pt idx="7979">
                  <c:v>41999.416666666664</c:v>
                </c:pt>
                <c:pt idx="7980">
                  <c:v>41999.423611111109</c:v>
                </c:pt>
                <c:pt idx="7981">
                  <c:v>41999.430555555555</c:v>
                </c:pt>
                <c:pt idx="7982">
                  <c:v>41999.4375</c:v>
                </c:pt>
                <c:pt idx="7983">
                  <c:v>41999.444444444445</c:v>
                </c:pt>
                <c:pt idx="7984">
                  <c:v>41999.451388888891</c:v>
                </c:pt>
                <c:pt idx="7985">
                  <c:v>41999.458333333336</c:v>
                </c:pt>
                <c:pt idx="7986">
                  <c:v>41999.465277777781</c:v>
                </c:pt>
                <c:pt idx="7987">
                  <c:v>41999.472222222219</c:v>
                </c:pt>
                <c:pt idx="7988">
                  <c:v>41999.479166666664</c:v>
                </c:pt>
                <c:pt idx="7989">
                  <c:v>41999.486111111109</c:v>
                </c:pt>
                <c:pt idx="7990">
                  <c:v>41999.493055555555</c:v>
                </c:pt>
                <c:pt idx="7991">
                  <c:v>41999.5</c:v>
                </c:pt>
                <c:pt idx="7992">
                  <c:v>41999.506944444445</c:v>
                </c:pt>
                <c:pt idx="7993">
                  <c:v>41999.513888888891</c:v>
                </c:pt>
                <c:pt idx="7994">
                  <c:v>41999.520833333336</c:v>
                </c:pt>
                <c:pt idx="7995">
                  <c:v>41999.527777777781</c:v>
                </c:pt>
                <c:pt idx="7996">
                  <c:v>41999.534722222219</c:v>
                </c:pt>
                <c:pt idx="7997">
                  <c:v>41999.541666666664</c:v>
                </c:pt>
                <c:pt idx="7998">
                  <c:v>41999.548611111109</c:v>
                </c:pt>
                <c:pt idx="7999">
                  <c:v>41999.555555555555</c:v>
                </c:pt>
                <c:pt idx="8000">
                  <c:v>41999.5625</c:v>
                </c:pt>
                <c:pt idx="8001">
                  <c:v>41999.569444444445</c:v>
                </c:pt>
                <c:pt idx="8002">
                  <c:v>41999.576388888891</c:v>
                </c:pt>
                <c:pt idx="8003">
                  <c:v>41999.583333333336</c:v>
                </c:pt>
                <c:pt idx="8004">
                  <c:v>41999.590277777781</c:v>
                </c:pt>
                <c:pt idx="8005">
                  <c:v>41999.597222222219</c:v>
                </c:pt>
                <c:pt idx="8006">
                  <c:v>41999.604166666664</c:v>
                </c:pt>
                <c:pt idx="8007">
                  <c:v>41999.611111111109</c:v>
                </c:pt>
                <c:pt idx="8008">
                  <c:v>41999.618055555555</c:v>
                </c:pt>
                <c:pt idx="8009">
                  <c:v>41999.625</c:v>
                </c:pt>
                <c:pt idx="8010">
                  <c:v>41999.631944444445</c:v>
                </c:pt>
                <c:pt idx="8011">
                  <c:v>41999.638888888891</c:v>
                </c:pt>
                <c:pt idx="8012">
                  <c:v>41999.645833333336</c:v>
                </c:pt>
                <c:pt idx="8013">
                  <c:v>41999.652777777781</c:v>
                </c:pt>
                <c:pt idx="8014">
                  <c:v>41999.659722222219</c:v>
                </c:pt>
                <c:pt idx="8015">
                  <c:v>41999.666666666664</c:v>
                </c:pt>
                <c:pt idx="8016">
                  <c:v>41999.673611111109</c:v>
                </c:pt>
                <c:pt idx="8017">
                  <c:v>41999.680555555555</c:v>
                </c:pt>
                <c:pt idx="8018">
                  <c:v>41999.6875</c:v>
                </c:pt>
                <c:pt idx="8019">
                  <c:v>41999.694444444445</c:v>
                </c:pt>
                <c:pt idx="8020">
                  <c:v>41999.701388888891</c:v>
                </c:pt>
                <c:pt idx="8021">
                  <c:v>41999.708333333336</c:v>
                </c:pt>
                <c:pt idx="8022">
                  <c:v>41999.715277777781</c:v>
                </c:pt>
                <c:pt idx="8023">
                  <c:v>41999.722222222219</c:v>
                </c:pt>
                <c:pt idx="8024">
                  <c:v>41999.729166666664</c:v>
                </c:pt>
                <c:pt idx="8025">
                  <c:v>41999.736111111109</c:v>
                </c:pt>
                <c:pt idx="8026">
                  <c:v>41999.743055555555</c:v>
                </c:pt>
                <c:pt idx="8027">
                  <c:v>41999.75</c:v>
                </c:pt>
                <c:pt idx="8028">
                  <c:v>41999.756944444445</c:v>
                </c:pt>
                <c:pt idx="8029">
                  <c:v>41999.763888888891</c:v>
                </c:pt>
                <c:pt idx="8030">
                  <c:v>41999.770833333336</c:v>
                </c:pt>
                <c:pt idx="8031">
                  <c:v>41999.777777777781</c:v>
                </c:pt>
                <c:pt idx="8032">
                  <c:v>41999.784722222219</c:v>
                </c:pt>
                <c:pt idx="8033">
                  <c:v>41999.791666666664</c:v>
                </c:pt>
                <c:pt idx="8034">
                  <c:v>41999.798611111109</c:v>
                </c:pt>
                <c:pt idx="8035">
                  <c:v>41999.805555555555</c:v>
                </c:pt>
                <c:pt idx="8036">
                  <c:v>41999.8125</c:v>
                </c:pt>
                <c:pt idx="8037">
                  <c:v>41999.819444444445</c:v>
                </c:pt>
                <c:pt idx="8038">
                  <c:v>41999.826388888891</c:v>
                </c:pt>
                <c:pt idx="8039">
                  <c:v>41999.833333333336</c:v>
                </c:pt>
                <c:pt idx="8040">
                  <c:v>41999.840277777781</c:v>
                </c:pt>
                <c:pt idx="8041">
                  <c:v>41999.847222222219</c:v>
                </c:pt>
                <c:pt idx="8042">
                  <c:v>41999.854166666664</c:v>
                </c:pt>
                <c:pt idx="8043">
                  <c:v>41999.861111111109</c:v>
                </c:pt>
                <c:pt idx="8044">
                  <c:v>41999.868055555555</c:v>
                </c:pt>
                <c:pt idx="8045">
                  <c:v>41999.875</c:v>
                </c:pt>
                <c:pt idx="8046">
                  <c:v>41999.881944444445</c:v>
                </c:pt>
                <c:pt idx="8047">
                  <c:v>41999.888888888891</c:v>
                </c:pt>
                <c:pt idx="8048">
                  <c:v>41999.895833333336</c:v>
                </c:pt>
                <c:pt idx="8049">
                  <c:v>41999.902777777781</c:v>
                </c:pt>
                <c:pt idx="8050">
                  <c:v>41999.909722222219</c:v>
                </c:pt>
                <c:pt idx="8051">
                  <c:v>41999.916666666664</c:v>
                </c:pt>
                <c:pt idx="8052">
                  <c:v>41999.923611111109</c:v>
                </c:pt>
                <c:pt idx="8053">
                  <c:v>41999.930555555555</c:v>
                </c:pt>
                <c:pt idx="8054">
                  <c:v>41999.9375</c:v>
                </c:pt>
                <c:pt idx="8055">
                  <c:v>41999.944444444445</c:v>
                </c:pt>
                <c:pt idx="8056">
                  <c:v>41999.951388888891</c:v>
                </c:pt>
                <c:pt idx="8057">
                  <c:v>41999.958333333336</c:v>
                </c:pt>
                <c:pt idx="8058">
                  <c:v>41999.965277777781</c:v>
                </c:pt>
                <c:pt idx="8059">
                  <c:v>41999.972222222219</c:v>
                </c:pt>
                <c:pt idx="8060">
                  <c:v>41999.979166666664</c:v>
                </c:pt>
                <c:pt idx="8061">
                  <c:v>41999.986111111109</c:v>
                </c:pt>
                <c:pt idx="8062">
                  <c:v>41999.993055555555</c:v>
                </c:pt>
                <c:pt idx="8063">
                  <c:v>42000</c:v>
                </c:pt>
                <c:pt idx="8064">
                  <c:v>42000.006944444445</c:v>
                </c:pt>
                <c:pt idx="8065">
                  <c:v>42000.013888888891</c:v>
                </c:pt>
                <c:pt idx="8066">
                  <c:v>42000.020833333336</c:v>
                </c:pt>
                <c:pt idx="8067">
                  <c:v>42000.027777777781</c:v>
                </c:pt>
                <c:pt idx="8068">
                  <c:v>42000.034722222219</c:v>
                </c:pt>
                <c:pt idx="8069">
                  <c:v>42000.041666666664</c:v>
                </c:pt>
                <c:pt idx="8070">
                  <c:v>42000.048611111109</c:v>
                </c:pt>
                <c:pt idx="8071">
                  <c:v>42000.055555555555</c:v>
                </c:pt>
                <c:pt idx="8072">
                  <c:v>42000.0625</c:v>
                </c:pt>
                <c:pt idx="8073">
                  <c:v>42000.069444444445</c:v>
                </c:pt>
                <c:pt idx="8074">
                  <c:v>42000.076388888891</c:v>
                </c:pt>
                <c:pt idx="8075">
                  <c:v>42000.083333333336</c:v>
                </c:pt>
                <c:pt idx="8076">
                  <c:v>42000.090277777781</c:v>
                </c:pt>
                <c:pt idx="8077">
                  <c:v>42000.097222222219</c:v>
                </c:pt>
                <c:pt idx="8078">
                  <c:v>42000.104166666664</c:v>
                </c:pt>
                <c:pt idx="8079">
                  <c:v>42000.111111111109</c:v>
                </c:pt>
                <c:pt idx="8080">
                  <c:v>42000.118055555555</c:v>
                </c:pt>
                <c:pt idx="8081">
                  <c:v>42000.125</c:v>
                </c:pt>
                <c:pt idx="8082">
                  <c:v>42000.131944444445</c:v>
                </c:pt>
                <c:pt idx="8083">
                  <c:v>42000.138888888891</c:v>
                </c:pt>
                <c:pt idx="8084">
                  <c:v>42000.145833333336</c:v>
                </c:pt>
                <c:pt idx="8085">
                  <c:v>42000.152777777781</c:v>
                </c:pt>
                <c:pt idx="8086">
                  <c:v>42000.159722222219</c:v>
                </c:pt>
                <c:pt idx="8087">
                  <c:v>42000.166666666664</c:v>
                </c:pt>
                <c:pt idx="8088">
                  <c:v>42000.173611111109</c:v>
                </c:pt>
                <c:pt idx="8089">
                  <c:v>42000.180555555555</c:v>
                </c:pt>
                <c:pt idx="8090">
                  <c:v>42000.1875</c:v>
                </c:pt>
                <c:pt idx="8091">
                  <c:v>42000.194444444445</c:v>
                </c:pt>
                <c:pt idx="8092">
                  <c:v>42000.201388888891</c:v>
                </c:pt>
                <c:pt idx="8093">
                  <c:v>42000.208333333336</c:v>
                </c:pt>
                <c:pt idx="8094">
                  <c:v>42000.215277777781</c:v>
                </c:pt>
                <c:pt idx="8095">
                  <c:v>42000.222222222219</c:v>
                </c:pt>
                <c:pt idx="8096">
                  <c:v>42000.229166666664</c:v>
                </c:pt>
                <c:pt idx="8097">
                  <c:v>42000.236111111109</c:v>
                </c:pt>
                <c:pt idx="8098">
                  <c:v>42000.243055555555</c:v>
                </c:pt>
                <c:pt idx="8099">
                  <c:v>42000.25</c:v>
                </c:pt>
                <c:pt idx="8100">
                  <c:v>42000.256944444445</c:v>
                </c:pt>
                <c:pt idx="8101">
                  <c:v>42000.263888888891</c:v>
                </c:pt>
                <c:pt idx="8102">
                  <c:v>42000.270833333336</c:v>
                </c:pt>
                <c:pt idx="8103">
                  <c:v>42000.277777777781</c:v>
                </c:pt>
                <c:pt idx="8104">
                  <c:v>42000.284722222219</c:v>
                </c:pt>
                <c:pt idx="8105">
                  <c:v>42000.291666666664</c:v>
                </c:pt>
                <c:pt idx="8106">
                  <c:v>42000.298611111109</c:v>
                </c:pt>
                <c:pt idx="8107">
                  <c:v>42000.305555555555</c:v>
                </c:pt>
                <c:pt idx="8108">
                  <c:v>42000.3125</c:v>
                </c:pt>
                <c:pt idx="8109">
                  <c:v>42000.319444444445</c:v>
                </c:pt>
                <c:pt idx="8110">
                  <c:v>42000.326388888891</c:v>
                </c:pt>
                <c:pt idx="8111">
                  <c:v>42000.333333333336</c:v>
                </c:pt>
                <c:pt idx="8112">
                  <c:v>42000.340277777781</c:v>
                </c:pt>
                <c:pt idx="8113">
                  <c:v>42000.347222222219</c:v>
                </c:pt>
                <c:pt idx="8114">
                  <c:v>42000.354166666664</c:v>
                </c:pt>
                <c:pt idx="8115">
                  <c:v>42000.361111111109</c:v>
                </c:pt>
                <c:pt idx="8116">
                  <c:v>42000.368055555555</c:v>
                </c:pt>
                <c:pt idx="8117">
                  <c:v>42000.375</c:v>
                </c:pt>
                <c:pt idx="8118">
                  <c:v>42000.381944444445</c:v>
                </c:pt>
                <c:pt idx="8119">
                  <c:v>42000.388888888891</c:v>
                </c:pt>
                <c:pt idx="8120">
                  <c:v>42000.395833333336</c:v>
                </c:pt>
                <c:pt idx="8121">
                  <c:v>42000.402777777781</c:v>
                </c:pt>
                <c:pt idx="8122">
                  <c:v>42000.409722222219</c:v>
                </c:pt>
                <c:pt idx="8123">
                  <c:v>42000.416666666664</c:v>
                </c:pt>
                <c:pt idx="8124">
                  <c:v>42000.423611111109</c:v>
                </c:pt>
                <c:pt idx="8125">
                  <c:v>42000.430555555555</c:v>
                </c:pt>
                <c:pt idx="8126">
                  <c:v>42000.4375</c:v>
                </c:pt>
                <c:pt idx="8127">
                  <c:v>42000.444444444445</c:v>
                </c:pt>
                <c:pt idx="8128">
                  <c:v>42000.451388888891</c:v>
                </c:pt>
                <c:pt idx="8129">
                  <c:v>42000.458333333336</c:v>
                </c:pt>
                <c:pt idx="8130">
                  <c:v>42000.465277777781</c:v>
                </c:pt>
                <c:pt idx="8131">
                  <c:v>42000.472222222219</c:v>
                </c:pt>
                <c:pt idx="8132">
                  <c:v>42000.479166666664</c:v>
                </c:pt>
                <c:pt idx="8133">
                  <c:v>42000.486111111109</c:v>
                </c:pt>
                <c:pt idx="8134">
                  <c:v>42000.493055555555</c:v>
                </c:pt>
                <c:pt idx="8135">
                  <c:v>42000.5</c:v>
                </c:pt>
                <c:pt idx="8136">
                  <c:v>42000.506944444445</c:v>
                </c:pt>
                <c:pt idx="8137">
                  <c:v>42000.513888888891</c:v>
                </c:pt>
                <c:pt idx="8138">
                  <c:v>42000.520833333336</c:v>
                </c:pt>
                <c:pt idx="8139">
                  <c:v>42000.527777777781</c:v>
                </c:pt>
                <c:pt idx="8140">
                  <c:v>42000.534722222219</c:v>
                </c:pt>
                <c:pt idx="8141">
                  <c:v>42000.541666666664</c:v>
                </c:pt>
                <c:pt idx="8142">
                  <c:v>42000.548611111109</c:v>
                </c:pt>
                <c:pt idx="8143">
                  <c:v>42000.555555555555</c:v>
                </c:pt>
                <c:pt idx="8144">
                  <c:v>42000.5625</c:v>
                </c:pt>
                <c:pt idx="8145">
                  <c:v>42000.569444444445</c:v>
                </c:pt>
                <c:pt idx="8146">
                  <c:v>42000.576388888891</c:v>
                </c:pt>
                <c:pt idx="8147">
                  <c:v>42000.583333333336</c:v>
                </c:pt>
                <c:pt idx="8148">
                  <c:v>42000.590277777781</c:v>
                </c:pt>
                <c:pt idx="8149">
                  <c:v>42000.597222222219</c:v>
                </c:pt>
                <c:pt idx="8150">
                  <c:v>42000.604166666664</c:v>
                </c:pt>
                <c:pt idx="8151">
                  <c:v>42000.611111111109</c:v>
                </c:pt>
                <c:pt idx="8152">
                  <c:v>42000.618055555555</c:v>
                </c:pt>
                <c:pt idx="8153">
                  <c:v>42000.625</c:v>
                </c:pt>
                <c:pt idx="8154">
                  <c:v>42000.631944444445</c:v>
                </c:pt>
                <c:pt idx="8155">
                  <c:v>42000.638888888891</c:v>
                </c:pt>
                <c:pt idx="8156">
                  <c:v>42000.645833333336</c:v>
                </c:pt>
                <c:pt idx="8157">
                  <c:v>42000.652777777781</c:v>
                </c:pt>
                <c:pt idx="8158">
                  <c:v>42000.659722222219</c:v>
                </c:pt>
                <c:pt idx="8159">
                  <c:v>42000.666666666664</c:v>
                </c:pt>
                <c:pt idx="8160">
                  <c:v>42000.673611111109</c:v>
                </c:pt>
                <c:pt idx="8161">
                  <c:v>42000.680555555555</c:v>
                </c:pt>
                <c:pt idx="8162">
                  <c:v>42000.6875</c:v>
                </c:pt>
                <c:pt idx="8163">
                  <c:v>42000.694444444445</c:v>
                </c:pt>
                <c:pt idx="8164">
                  <c:v>42000.701388888891</c:v>
                </c:pt>
                <c:pt idx="8165">
                  <c:v>42000.708333333336</c:v>
                </c:pt>
                <c:pt idx="8166">
                  <c:v>42000.715277777781</c:v>
                </c:pt>
                <c:pt idx="8167">
                  <c:v>42000.722222222219</c:v>
                </c:pt>
                <c:pt idx="8168">
                  <c:v>42000.729166666664</c:v>
                </c:pt>
                <c:pt idx="8169">
                  <c:v>42000.736111111109</c:v>
                </c:pt>
                <c:pt idx="8170">
                  <c:v>42000.743055555555</c:v>
                </c:pt>
                <c:pt idx="8171">
                  <c:v>42000.75</c:v>
                </c:pt>
                <c:pt idx="8172">
                  <c:v>42000.756944444445</c:v>
                </c:pt>
                <c:pt idx="8173">
                  <c:v>42000.763888888891</c:v>
                </c:pt>
                <c:pt idx="8174">
                  <c:v>42000.770833333336</c:v>
                </c:pt>
                <c:pt idx="8175">
                  <c:v>42000.777777777781</c:v>
                </c:pt>
                <c:pt idx="8176">
                  <c:v>42000.784722222219</c:v>
                </c:pt>
                <c:pt idx="8177">
                  <c:v>42000.791666666664</c:v>
                </c:pt>
                <c:pt idx="8178">
                  <c:v>42000.798611111109</c:v>
                </c:pt>
                <c:pt idx="8179">
                  <c:v>42000.805555555555</c:v>
                </c:pt>
                <c:pt idx="8180">
                  <c:v>42000.8125</c:v>
                </c:pt>
                <c:pt idx="8181">
                  <c:v>42000.819444444445</c:v>
                </c:pt>
                <c:pt idx="8182">
                  <c:v>42000.826388888891</c:v>
                </c:pt>
                <c:pt idx="8183">
                  <c:v>42000.833333333336</c:v>
                </c:pt>
                <c:pt idx="8184">
                  <c:v>42000.840277777781</c:v>
                </c:pt>
                <c:pt idx="8185">
                  <c:v>42000.847222222219</c:v>
                </c:pt>
                <c:pt idx="8186">
                  <c:v>42000.854166666664</c:v>
                </c:pt>
                <c:pt idx="8187">
                  <c:v>42000.861111111109</c:v>
                </c:pt>
                <c:pt idx="8188">
                  <c:v>42000.868055555555</c:v>
                </c:pt>
                <c:pt idx="8189">
                  <c:v>42000.875</c:v>
                </c:pt>
                <c:pt idx="8190">
                  <c:v>42000.881944444445</c:v>
                </c:pt>
                <c:pt idx="8191">
                  <c:v>42000.888888888891</c:v>
                </c:pt>
                <c:pt idx="8192">
                  <c:v>42000.895833333336</c:v>
                </c:pt>
                <c:pt idx="8193">
                  <c:v>42000.902777777781</c:v>
                </c:pt>
                <c:pt idx="8194">
                  <c:v>42000.909722222219</c:v>
                </c:pt>
                <c:pt idx="8195">
                  <c:v>42000.916666666664</c:v>
                </c:pt>
                <c:pt idx="8196">
                  <c:v>42000.923611111109</c:v>
                </c:pt>
                <c:pt idx="8197">
                  <c:v>42000.930555555555</c:v>
                </c:pt>
                <c:pt idx="8198">
                  <c:v>42000.9375</c:v>
                </c:pt>
                <c:pt idx="8199">
                  <c:v>42000.944444444445</c:v>
                </c:pt>
                <c:pt idx="8200">
                  <c:v>42000.951388888891</c:v>
                </c:pt>
                <c:pt idx="8201">
                  <c:v>42000.958333333336</c:v>
                </c:pt>
                <c:pt idx="8202">
                  <c:v>42000.965277777781</c:v>
                </c:pt>
                <c:pt idx="8203">
                  <c:v>42000.972222222219</c:v>
                </c:pt>
                <c:pt idx="8204">
                  <c:v>42000.979166666664</c:v>
                </c:pt>
                <c:pt idx="8205">
                  <c:v>42000.986111111109</c:v>
                </c:pt>
                <c:pt idx="8206">
                  <c:v>42000.993055555555</c:v>
                </c:pt>
                <c:pt idx="8207">
                  <c:v>42001</c:v>
                </c:pt>
                <c:pt idx="8208">
                  <c:v>42001.006944444445</c:v>
                </c:pt>
                <c:pt idx="8209">
                  <c:v>42001.013888888891</c:v>
                </c:pt>
                <c:pt idx="8210">
                  <c:v>42001.020833333336</c:v>
                </c:pt>
                <c:pt idx="8211">
                  <c:v>42001.027777777781</c:v>
                </c:pt>
                <c:pt idx="8212">
                  <c:v>42001.034722222219</c:v>
                </c:pt>
                <c:pt idx="8213">
                  <c:v>42001.041666666664</c:v>
                </c:pt>
                <c:pt idx="8214">
                  <c:v>42001.048611111109</c:v>
                </c:pt>
                <c:pt idx="8215">
                  <c:v>42001.055555555555</c:v>
                </c:pt>
                <c:pt idx="8216">
                  <c:v>42001.0625</c:v>
                </c:pt>
                <c:pt idx="8217">
                  <c:v>42001.069444444445</c:v>
                </c:pt>
                <c:pt idx="8218">
                  <c:v>42001.076388888891</c:v>
                </c:pt>
                <c:pt idx="8219">
                  <c:v>42001.083333333336</c:v>
                </c:pt>
                <c:pt idx="8220">
                  <c:v>42001.090277777781</c:v>
                </c:pt>
                <c:pt idx="8221">
                  <c:v>42001.097222222219</c:v>
                </c:pt>
                <c:pt idx="8222">
                  <c:v>42001.104166666664</c:v>
                </c:pt>
                <c:pt idx="8223">
                  <c:v>42001.111111111109</c:v>
                </c:pt>
                <c:pt idx="8224">
                  <c:v>42001.118055555555</c:v>
                </c:pt>
                <c:pt idx="8225">
                  <c:v>42001.125</c:v>
                </c:pt>
                <c:pt idx="8226">
                  <c:v>42001.131944444445</c:v>
                </c:pt>
                <c:pt idx="8227">
                  <c:v>42001.138888888891</c:v>
                </c:pt>
                <c:pt idx="8228">
                  <c:v>42001.145833333336</c:v>
                </c:pt>
                <c:pt idx="8229">
                  <c:v>42001.152777777781</c:v>
                </c:pt>
                <c:pt idx="8230">
                  <c:v>42001.159722222219</c:v>
                </c:pt>
                <c:pt idx="8231">
                  <c:v>42001.166666666664</c:v>
                </c:pt>
                <c:pt idx="8232">
                  <c:v>42001.173611111109</c:v>
                </c:pt>
                <c:pt idx="8233">
                  <c:v>42001.180555555555</c:v>
                </c:pt>
                <c:pt idx="8234">
                  <c:v>42001.1875</c:v>
                </c:pt>
                <c:pt idx="8235">
                  <c:v>42001.194444444445</c:v>
                </c:pt>
                <c:pt idx="8236">
                  <c:v>42001.201388888891</c:v>
                </c:pt>
                <c:pt idx="8237">
                  <c:v>42001.208333333336</c:v>
                </c:pt>
                <c:pt idx="8238">
                  <c:v>42001.215277777781</c:v>
                </c:pt>
                <c:pt idx="8239">
                  <c:v>42001.222222222219</c:v>
                </c:pt>
                <c:pt idx="8240">
                  <c:v>42001.229166666664</c:v>
                </c:pt>
                <c:pt idx="8241">
                  <c:v>42001.236111111109</c:v>
                </c:pt>
                <c:pt idx="8242">
                  <c:v>42001.243055555555</c:v>
                </c:pt>
                <c:pt idx="8243">
                  <c:v>42001.25</c:v>
                </c:pt>
                <c:pt idx="8244">
                  <c:v>42001.256944444445</c:v>
                </c:pt>
                <c:pt idx="8245">
                  <c:v>42001.263888888891</c:v>
                </c:pt>
                <c:pt idx="8246">
                  <c:v>42001.270833333336</c:v>
                </c:pt>
                <c:pt idx="8247">
                  <c:v>42001.277777777781</c:v>
                </c:pt>
                <c:pt idx="8248">
                  <c:v>42001.284722222219</c:v>
                </c:pt>
                <c:pt idx="8249">
                  <c:v>42001.291666666664</c:v>
                </c:pt>
                <c:pt idx="8250">
                  <c:v>42001.298611111109</c:v>
                </c:pt>
                <c:pt idx="8251">
                  <c:v>42001.305555555555</c:v>
                </c:pt>
                <c:pt idx="8252">
                  <c:v>42001.3125</c:v>
                </c:pt>
                <c:pt idx="8253">
                  <c:v>42001.319444444445</c:v>
                </c:pt>
                <c:pt idx="8254">
                  <c:v>42001.326388888891</c:v>
                </c:pt>
                <c:pt idx="8255">
                  <c:v>42001.333333333336</c:v>
                </c:pt>
                <c:pt idx="8256">
                  <c:v>42001.340277777781</c:v>
                </c:pt>
                <c:pt idx="8257">
                  <c:v>42001.347222222219</c:v>
                </c:pt>
                <c:pt idx="8258">
                  <c:v>42001.354166666664</c:v>
                </c:pt>
                <c:pt idx="8259">
                  <c:v>42001.361111111109</c:v>
                </c:pt>
                <c:pt idx="8260">
                  <c:v>42001.368055555555</c:v>
                </c:pt>
                <c:pt idx="8261">
                  <c:v>42001.375</c:v>
                </c:pt>
                <c:pt idx="8262">
                  <c:v>42001.381944444445</c:v>
                </c:pt>
                <c:pt idx="8263">
                  <c:v>42001.388888888891</c:v>
                </c:pt>
                <c:pt idx="8264">
                  <c:v>42001.395833333336</c:v>
                </c:pt>
                <c:pt idx="8265">
                  <c:v>42001.402777777781</c:v>
                </c:pt>
                <c:pt idx="8266">
                  <c:v>42001.409722222219</c:v>
                </c:pt>
                <c:pt idx="8267">
                  <c:v>42001.416666666664</c:v>
                </c:pt>
                <c:pt idx="8268">
                  <c:v>42001.423611111109</c:v>
                </c:pt>
                <c:pt idx="8269">
                  <c:v>42001.430555555555</c:v>
                </c:pt>
                <c:pt idx="8270">
                  <c:v>42001.4375</c:v>
                </c:pt>
                <c:pt idx="8271">
                  <c:v>42001.444444444445</c:v>
                </c:pt>
                <c:pt idx="8272">
                  <c:v>42001.451388888891</c:v>
                </c:pt>
                <c:pt idx="8273">
                  <c:v>42001.458333333336</c:v>
                </c:pt>
                <c:pt idx="8274">
                  <c:v>42001.465277777781</c:v>
                </c:pt>
                <c:pt idx="8275">
                  <c:v>42001.472222222219</c:v>
                </c:pt>
                <c:pt idx="8276">
                  <c:v>42001.479166666664</c:v>
                </c:pt>
                <c:pt idx="8277">
                  <c:v>42001.486111111109</c:v>
                </c:pt>
                <c:pt idx="8278">
                  <c:v>42001.493055555555</c:v>
                </c:pt>
                <c:pt idx="8279">
                  <c:v>42001.5</c:v>
                </c:pt>
                <c:pt idx="8280">
                  <c:v>42001.506944444445</c:v>
                </c:pt>
                <c:pt idx="8281">
                  <c:v>42001.513888888891</c:v>
                </c:pt>
                <c:pt idx="8282">
                  <c:v>42001.520833333336</c:v>
                </c:pt>
                <c:pt idx="8283">
                  <c:v>42001.527777777781</c:v>
                </c:pt>
                <c:pt idx="8284">
                  <c:v>42001.534722222219</c:v>
                </c:pt>
                <c:pt idx="8285">
                  <c:v>42001.541666666664</c:v>
                </c:pt>
                <c:pt idx="8286">
                  <c:v>42001.548611111109</c:v>
                </c:pt>
                <c:pt idx="8287">
                  <c:v>42001.555555555555</c:v>
                </c:pt>
                <c:pt idx="8288">
                  <c:v>42001.5625</c:v>
                </c:pt>
                <c:pt idx="8289">
                  <c:v>42001.569444444445</c:v>
                </c:pt>
                <c:pt idx="8290">
                  <c:v>42001.576388888891</c:v>
                </c:pt>
                <c:pt idx="8291">
                  <c:v>42001.583333333336</c:v>
                </c:pt>
                <c:pt idx="8292">
                  <c:v>42001.590277777781</c:v>
                </c:pt>
                <c:pt idx="8293">
                  <c:v>42001.597222222219</c:v>
                </c:pt>
                <c:pt idx="8294">
                  <c:v>42001.604166666664</c:v>
                </c:pt>
                <c:pt idx="8295">
                  <c:v>42001.611111111109</c:v>
                </c:pt>
                <c:pt idx="8296">
                  <c:v>42001.618055555555</c:v>
                </c:pt>
                <c:pt idx="8297">
                  <c:v>42001.625</c:v>
                </c:pt>
                <c:pt idx="8298">
                  <c:v>42001.631944444445</c:v>
                </c:pt>
                <c:pt idx="8299">
                  <c:v>42001.638888888891</c:v>
                </c:pt>
                <c:pt idx="8300">
                  <c:v>42001.645833333336</c:v>
                </c:pt>
                <c:pt idx="8301">
                  <c:v>42001.652777777781</c:v>
                </c:pt>
                <c:pt idx="8302">
                  <c:v>42001.659722222219</c:v>
                </c:pt>
                <c:pt idx="8303">
                  <c:v>42001.666666666664</c:v>
                </c:pt>
                <c:pt idx="8304">
                  <c:v>42001.673611111109</c:v>
                </c:pt>
                <c:pt idx="8305">
                  <c:v>42001.680555555555</c:v>
                </c:pt>
                <c:pt idx="8306">
                  <c:v>42001.6875</c:v>
                </c:pt>
                <c:pt idx="8307">
                  <c:v>42001.694444444445</c:v>
                </c:pt>
                <c:pt idx="8308">
                  <c:v>42001.701388888891</c:v>
                </c:pt>
                <c:pt idx="8309">
                  <c:v>42001.708333333336</c:v>
                </c:pt>
                <c:pt idx="8310">
                  <c:v>42001.715277777781</c:v>
                </c:pt>
                <c:pt idx="8311">
                  <c:v>42001.722222222219</c:v>
                </c:pt>
                <c:pt idx="8312">
                  <c:v>42001.729166666664</c:v>
                </c:pt>
                <c:pt idx="8313">
                  <c:v>42001.736111111109</c:v>
                </c:pt>
                <c:pt idx="8314">
                  <c:v>42001.743055555555</c:v>
                </c:pt>
                <c:pt idx="8315">
                  <c:v>42001.75</c:v>
                </c:pt>
                <c:pt idx="8316">
                  <c:v>42001.756944444445</c:v>
                </c:pt>
                <c:pt idx="8317">
                  <c:v>42001.763888888891</c:v>
                </c:pt>
                <c:pt idx="8318">
                  <c:v>42001.770833333336</c:v>
                </c:pt>
                <c:pt idx="8319">
                  <c:v>42001.777777777781</c:v>
                </c:pt>
                <c:pt idx="8320">
                  <c:v>42001.784722222219</c:v>
                </c:pt>
                <c:pt idx="8321">
                  <c:v>42001.791666666664</c:v>
                </c:pt>
                <c:pt idx="8322">
                  <c:v>42001.798611111109</c:v>
                </c:pt>
                <c:pt idx="8323">
                  <c:v>42001.805555555555</c:v>
                </c:pt>
                <c:pt idx="8324">
                  <c:v>42001.8125</c:v>
                </c:pt>
                <c:pt idx="8325">
                  <c:v>42001.819444444445</c:v>
                </c:pt>
                <c:pt idx="8326">
                  <c:v>42001.826388888891</c:v>
                </c:pt>
                <c:pt idx="8327">
                  <c:v>42001.833333333336</c:v>
                </c:pt>
                <c:pt idx="8328">
                  <c:v>42001.840277777781</c:v>
                </c:pt>
                <c:pt idx="8329">
                  <c:v>42001.847222222219</c:v>
                </c:pt>
                <c:pt idx="8330">
                  <c:v>42001.854166666664</c:v>
                </c:pt>
                <c:pt idx="8331">
                  <c:v>42001.861111111109</c:v>
                </c:pt>
                <c:pt idx="8332">
                  <c:v>42001.868055555555</c:v>
                </c:pt>
                <c:pt idx="8333">
                  <c:v>42001.875</c:v>
                </c:pt>
                <c:pt idx="8334">
                  <c:v>42001.881944444445</c:v>
                </c:pt>
                <c:pt idx="8335">
                  <c:v>42001.888888888891</c:v>
                </c:pt>
                <c:pt idx="8336">
                  <c:v>42001.895833333336</c:v>
                </c:pt>
                <c:pt idx="8337">
                  <c:v>42001.902777777781</c:v>
                </c:pt>
                <c:pt idx="8338">
                  <c:v>42001.909722222219</c:v>
                </c:pt>
                <c:pt idx="8339">
                  <c:v>42001.916666666664</c:v>
                </c:pt>
                <c:pt idx="8340">
                  <c:v>42001.923611111109</c:v>
                </c:pt>
                <c:pt idx="8341">
                  <c:v>42001.930555555555</c:v>
                </c:pt>
                <c:pt idx="8342">
                  <c:v>42001.9375</c:v>
                </c:pt>
                <c:pt idx="8343">
                  <c:v>42001.944444444445</c:v>
                </c:pt>
                <c:pt idx="8344">
                  <c:v>42001.951388888891</c:v>
                </c:pt>
                <c:pt idx="8345">
                  <c:v>42001.958333333336</c:v>
                </c:pt>
                <c:pt idx="8346">
                  <c:v>42001.965277777781</c:v>
                </c:pt>
                <c:pt idx="8347">
                  <c:v>42001.972222222219</c:v>
                </c:pt>
                <c:pt idx="8348">
                  <c:v>42001.979166666664</c:v>
                </c:pt>
                <c:pt idx="8349">
                  <c:v>42001.986111111109</c:v>
                </c:pt>
                <c:pt idx="8350">
                  <c:v>42001.993055555555</c:v>
                </c:pt>
                <c:pt idx="8351">
                  <c:v>42002</c:v>
                </c:pt>
                <c:pt idx="8352">
                  <c:v>42002.006944444445</c:v>
                </c:pt>
                <c:pt idx="8353">
                  <c:v>42002.013888888891</c:v>
                </c:pt>
                <c:pt idx="8354">
                  <c:v>42002.020833333336</c:v>
                </c:pt>
                <c:pt idx="8355">
                  <c:v>42002.027777777781</c:v>
                </c:pt>
                <c:pt idx="8356">
                  <c:v>42002.034722222219</c:v>
                </c:pt>
                <c:pt idx="8357">
                  <c:v>42002.041666666664</c:v>
                </c:pt>
                <c:pt idx="8358">
                  <c:v>42002.048611111109</c:v>
                </c:pt>
                <c:pt idx="8359">
                  <c:v>42002.055555555555</c:v>
                </c:pt>
                <c:pt idx="8360">
                  <c:v>42002.0625</c:v>
                </c:pt>
                <c:pt idx="8361">
                  <c:v>42002.069444444445</c:v>
                </c:pt>
                <c:pt idx="8362">
                  <c:v>42002.076388888891</c:v>
                </c:pt>
                <c:pt idx="8363">
                  <c:v>42002.083333333336</c:v>
                </c:pt>
                <c:pt idx="8364">
                  <c:v>42002.090277777781</c:v>
                </c:pt>
                <c:pt idx="8365">
                  <c:v>42002.097222222219</c:v>
                </c:pt>
                <c:pt idx="8366">
                  <c:v>42002.104166666664</c:v>
                </c:pt>
                <c:pt idx="8367">
                  <c:v>42002.111111111109</c:v>
                </c:pt>
                <c:pt idx="8368">
                  <c:v>42002.118055555555</c:v>
                </c:pt>
                <c:pt idx="8369">
                  <c:v>42002.125</c:v>
                </c:pt>
                <c:pt idx="8370">
                  <c:v>42002.131944444445</c:v>
                </c:pt>
                <c:pt idx="8371">
                  <c:v>42002.138888888891</c:v>
                </c:pt>
                <c:pt idx="8372">
                  <c:v>42002.145833333336</c:v>
                </c:pt>
                <c:pt idx="8373">
                  <c:v>42002.152777777781</c:v>
                </c:pt>
                <c:pt idx="8374">
                  <c:v>42002.159722222219</c:v>
                </c:pt>
                <c:pt idx="8375">
                  <c:v>42002.166666666664</c:v>
                </c:pt>
                <c:pt idx="8376">
                  <c:v>42002.173611111109</c:v>
                </c:pt>
                <c:pt idx="8377">
                  <c:v>42002.180555555555</c:v>
                </c:pt>
                <c:pt idx="8378">
                  <c:v>42002.1875</c:v>
                </c:pt>
                <c:pt idx="8379">
                  <c:v>42002.194444444445</c:v>
                </c:pt>
                <c:pt idx="8380">
                  <c:v>42002.201388888891</c:v>
                </c:pt>
                <c:pt idx="8381">
                  <c:v>42002.208333333336</c:v>
                </c:pt>
                <c:pt idx="8382">
                  <c:v>42002.215277777781</c:v>
                </c:pt>
                <c:pt idx="8383">
                  <c:v>42002.222222222219</c:v>
                </c:pt>
                <c:pt idx="8384">
                  <c:v>42002.229166666664</c:v>
                </c:pt>
                <c:pt idx="8385">
                  <c:v>42002.236111111109</c:v>
                </c:pt>
                <c:pt idx="8386">
                  <c:v>42002.243055555555</c:v>
                </c:pt>
                <c:pt idx="8387">
                  <c:v>42002.25</c:v>
                </c:pt>
                <c:pt idx="8388">
                  <c:v>42002.256944444445</c:v>
                </c:pt>
                <c:pt idx="8389">
                  <c:v>42002.263888888891</c:v>
                </c:pt>
                <c:pt idx="8390">
                  <c:v>42002.270833333336</c:v>
                </c:pt>
                <c:pt idx="8391">
                  <c:v>42002.277777777781</c:v>
                </c:pt>
                <c:pt idx="8392">
                  <c:v>42002.284722222219</c:v>
                </c:pt>
                <c:pt idx="8393">
                  <c:v>42002.291666666664</c:v>
                </c:pt>
                <c:pt idx="8394">
                  <c:v>42002.298611111109</c:v>
                </c:pt>
                <c:pt idx="8395">
                  <c:v>42002.305555555555</c:v>
                </c:pt>
                <c:pt idx="8396">
                  <c:v>42002.3125</c:v>
                </c:pt>
                <c:pt idx="8397">
                  <c:v>42002.319444444445</c:v>
                </c:pt>
                <c:pt idx="8398">
                  <c:v>42002.326388888891</c:v>
                </c:pt>
                <c:pt idx="8399">
                  <c:v>42002.333333333336</c:v>
                </c:pt>
                <c:pt idx="8400">
                  <c:v>42002.340277777781</c:v>
                </c:pt>
                <c:pt idx="8401">
                  <c:v>42002.347222222219</c:v>
                </c:pt>
                <c:pt idx="8402">
                  <c:v>42002.354166666664</c:v>
                </c:pt>
                <c:pt idx="8403">
                  <c:v>42002.361111111109</c:v>
                </c:pt>
                <c:pt idx="8404">
                  <c:v>42002.368055555555</c:v>
                </c:pt>
                <c:pt idx="8405">
                  <c:v>42002.375</c:v>
                </c:pt>
                <c:pt idx="8406">
                  <c:v>42002.381944444445</c:v>
                </c:pt>
                <c:pt idx="8407">
                  <c:v>42002.388888888891</c:v>
                </c:pt>
                <c:pt idx="8408">
                  <c:v>42002.395833333336</c:v>
                </c:pt>
                <c:pt idx="8409">
                  <c:v>42002.402777777781</c:v>
                </c:pt>
                <c:pt idx="8410">
                  <c:v>42002.409722222219</c:v>
                </c:pt>
                <c:pt idx="8411">
                  <c:v>42002.416666666664</c:v>
                </c:pt>
                <c:pt idx="8412">
                  <c:v>42002.423611111109</c:v>
                </c:pt>
                <c:pt idx="8413">
                  <c:v>42002.430555555555</c:v>
                </c:pt>
                <c:pt idx="8414">
                  <c:v>42002.4375</c:v>
                </c:pt>
                <c:pt idx="8415">
                  <c:v>42002.444444444445</c:v>
                </c:pt>
                <c:pt idx="8416">
                  <c:v>42002.451388888891</c:v>
                </c:pt>
                <c:pt idx="8417">
                  <c:v>42002.458333333336</c:v>
                </c:pt>
                <c:pt idx="8418">
                  <c:v>42002.465277777781</c:v>
                </c:pt>
                <c:pt idx="8419">
                  <c:v>42002.472222222219</c:v>
                </c:pt>
                <c:pt idx="8420">
                  <c:v>42002.479166666664</c:v>
                </c:pt>
                <c:pt idx="8421">
                  <c:v>42002.486111111109</c:v>
                </c:pt>
                <c:pt idx="8422">
                  <c:v>42002.493055555555</c:v>
                </c:pt>
                <c:pt idx="8423">
                  <c:v>42002.5</c:v>
                </c:pt>
                <c:pt idx="8424">
                  <c:v>42002.506944444445</c:v>
                </c:pt>
                <c:pt idx="8425">
                  <c:v>42002.513888888891</c:v>
                </c:pt>
                <c:pt idx="8426">
                  <c:v>42002.520833333336</c:v>
                </c:pt>
                <c:pt idx="8427">
                  <c:v>42002.527777777781</c:v>
                </c:pt>
                <c:pt idx="8428">
                  <c:v>42002.534722222219</c:v>
                </c:pt>
                <c:pt idx="8429">
                  <c:v>42002.541666666664</c:v>
                </c:pt>
                <c:pt idx="8430">
                  <c:v>42002.548611111109</c:v>
                </c:pt>
                <c:pt idx="8431">
                  <c:v>42002.555555555555</c:v>
                </c:pt>
                <c:pt idx="8432">
                  <c:v>42002.5625</c:v>
                </c:pt>
                <c:pt idx="8433">
                  <c:v>42002.569444444445</c:v>
                </c:pt>
                <c:pt idx="8434">
                  <c:v>42002.576388888891</c:v>
                </c:pt>
                <c:pt idx="8435">
                  <c:v>42002.583333333336</c:v>
                </c:pt>
                <c:pt idx="8436">
                  <c:v>42002.590277777781</c:v>
                </c:pt>
                <c:pt idx="8437">
                  <c:v>42002.597222222219</c:v>
                </c:pt>
                <c:pt idx="8438">
                  <c:v>42002.604166666664</c:v>
                </c:pt>
                <c:pt idx="8439">
                  <c:v>42002.611111111109</c:v>
                </c:pt>
                <c:pt idx="8440">
                  <c:v>42002.618055555555</c:v>
                </c:pt>
                <c:pt idx="8441">
                  <c:v>42002.625</c:v>
                </c:pt>
                <c:pt idx="8442">
                  <c:v>42002.631944444445</c:v>
                </c:pt>
                <c:pt idx="8443">
                  <c:v>42002.638888888891</c:v>
                </c:pt>
                <c:pt idx="8444">
                  <c:v>42002.645833333336</c:v>
                </c:pt>
                <c:pt idx="8445">
                  <c:v>42002.652777777781</c:v>
                </c:pt>
                <c:pt idx="8446">
                  <c:v>42002.659722222219</c:v>
                </c:pt>
                <c:pt idx="8447">
                  <c:v>42002.666666666664</c:v>
                </c:pt>
                <c:pt idx="8448">
                  <c:v>42002.673611111109</c:v>
                </c:pt>
                <c:pt idx="8449">
                  <c:v>42002.680555555555</c:v>
                </c:pt>
                <c:pt idx="8450">
                  <c:v>42002.6875</c:v>
                </c:pt>
                <c:pt idx="8451">
                  <c:v>42002.694444444445</c:v>
                </c:pt>
                <c:pt idx="8452">
                  <c:v>42002.701388888891</c:v>
                </c:pt>
                <c:pt idx="8453">
                  <c:v>42002.708333333336</c:v>
                </c:pt>
                <c:pt idx="8454">
                  <c:v>42002.715277777781</c:v>
                </c:pt>
                <c:pt idx="8455">
                  <c:v>42002.722222222219</c:v>
                </c:pt>
                <c:pt idx="8456">
                  <c:v>42002.729166666664</c:v>
                </c:pt>
                <c:pt idx="8457">
                  <c:v>42002.736111111109</c:v>
                </c:pt>
                <c:pt idx="8458">
                  <c:v>42002.743055555555</c:v>
                </c:pt>
                <c:pt idx="8459">
                  <c:v>42002.75</c:v>
                </c:pt>
                <c:pt idx="8460">
                  <c:v>42002.756944444445</c:v>
                </c:pt>
                <c:pt idx="8461">
                  <c:v>42002.763888888891</c:v>
                </c:pt>
                <c:pt idx="8462">
                  <c:v>42002.770833333336</c:v>
                </c:pt>
                <c:pt idx="8463">
                  <c:v>42002.777777777781</c:v>
                </c:pt>
                <c:pt idx="8464">
                  <c:v>42002.784722222219</c:v>
                </c:pt>
                <c:pt idx="8465">
                  <c:v>42002.791666666664</c:v>
                </c:pt>
                <c:pt idx="8466">
                  <c:v>42002.798611111109</c:v>
                </c:pt>
                <c:pt idx="8467">
                  <c:v>42002.805555555555</c:v>
                </c:pt>
                <c:pt idx="8468">
                  <c:v>42002.8125</c:v>
                </c:pt>
                <c:pt idx="8469">
                  <c:v>42002.819444444445</c:v>
                </c:pt>
                <c:pt idx="8470">
                  <c:v>42002.826388888891</c:v>
                </c:pt>
                <c:pt idx="8471">
                  <c:v>42002.833333333336</c:v>
                </c:pt>
                <c:pt idx="8472">
                  <c:v>42002.840277777781</c:v>
                </c:pt>
                <c:pt idx="8473">
                  <c:v>42002.847222222219</c:v>
                </c:pt>
                <c:pt idx="8474">
                  <c:v>42002.854166666664</c:v>
                </c:pt>
                <c:pt idx="8475">
                  <c:v>42002.861111111109</c:v>
                </c:pt>
                <c:pt idx="8476">
                  <c:v>42002.868055555555</c:v>
                </c:pt>
                <c:pt idx="8477">
                  <c:v>42002.875</c:v>
                </c:pt>
                <c:pt idx="8478">
                  <c:v>42002.881944444445</c:v>
                </c:pt>
                <c:pt idx="8479">
                  <c:v>42002.888888888891</c:v>
                </c:pt>
                <c:pt idx="8480">
                  <c:v>42002.895833333336</c:v>
                </c:pt>
                <c:pt idx="8481">
                  <c:v>42002.902777777781</c:v>
                </c:pt>
                <c:pt idx="8482">
                  <c:v>42002.909722222219</c:v>
                </c:pt>
                <c:pt idx="8483">
                  <c:v>42002.916666666664</c:v>
                </c:pt>
                <c:pt idx="8484">
                  <c:v>42002.923611111109</c:v>
                </c:pt>
                <c:pt idx="8485">
                  <c:v>42002.930555555555</c:v>
                </c:pt>
                <c:pt idx="8486">
                  <c:v>42002.9375</c:v>
                </c:pt>
                <c:pt idx="8487">
                  <c:v>42002.944444444445</c:v>
                </c:pt>
                <c:pt idx="8488">
                  <c:v>42002.951388888891</c:v>
                </c:pt>
                <c:pt idx="8489">
                  <c:v>42002.958333333336</c:v>
                </c:pt>
                <c:pt idx="8490">
                  <c:v>42002.965277777781</c:v>
                </c:pt>
                <c:pt idx="8491">
                  <c:v>42002.972222222219</c:v>
                </c:pt>
                <c:pt idx="8492">
                  <c:v>42002.979166666664</c:v>
                </c:pt>
                <c:pt idx="8493">
                  <c:v>42002.986111111109</c:v>
                </c:pt>
                <c:pt idx="8494">
                  <c:v>42002.993055555555</c:v>
                </c:pt>
                <c:pt idx="8495">
                  <c:v>42003</c:v>
                </c:pt>
                <c:pt idx="8496">
                  <c:v>42003.006944444445</c:v>
                </c:pt>
                <c:pt idx="8497">
                  <c:v>42003.013888888891</c:v>
                </c:pt>
                <c:pt idx="8498">
                  <c:v>42003.020833333336</c:v>
                </c:pt>
                <c:pt idx="8499">
                  <c:v>42003.027777777781</c:v>
                </c:pt>
                <c:pt idx="8500">
                  <c:v>42003.034722222219</c:v>
                </c:pt>
                <c:pt idx="8501">
                  <c:v>42003.041666666664</c:v>
                </c:pt>
                <c:pt idx="8502">
                  <c:v>42003.048611111109</c:v>
                </c:pt>
                <c:pt idx="8503">
                  <c:v>42003.055555555555</c:v>
                </c:pt>
                <c:pt idx="8504">
                  <c:v>42003.0625</c:v>
                </c:pt>
                <c:pt idx="8505">
                  <c:v>42003.069444444445</c:v>
                </c:pt>
                <c:pt idx="8506">
                  <c:v>42003.076388888891</c:v>
                </c:pt>
                <c:pt idx="8507">
                  <c:v>42003.083333333336</c:v>
                </c:pt>
                <c:pt idx="8508">
                  <c:v>42003.090277777781</c:v>
                </c:pt>
                <c:pt idx="8509">
                  <c:v>42003.097222222219</c:v>
                </c:pt>
                <c:pt idx="8510">
                  <c:v>42003.104166666664</c:v>
                </c:pt>
                <c:pt idx="8511">
                  <c:v>42003.111111111109</c:v>
                </c:pt>
                <c:pt idx="8512">
                  <c:v>42003.118055555555</c:v>
                </c:pt>
                <c:pt idx="8513">
                  <c:v>42003.125</c:v>
                </c:pt>
                <c:pt idx="8514">
                  <c:v>42003.131944444445</c:v>
                </c:pt>
                <c:pt idx="8515">
                  <c:v>42003.138888888891</c:v>
                </c:pt>
                <c:pt idx="8516">
                  <c:v>42003.145833333336</c:v>
                </c:pt>
                <c:pt idx="8517">
                  <c:v>42003.152777777781</c:v>
                </c:pt>
                <c:pt idx="8518">
                  <c:v>42003.159722222219</c:v>
                </c:pt>
                <c:pt idx="8519">
                  <c:v>42003.166666666664</c:v>
                </c:pt>
                <c:pt idx="8520">
                  <c:v>42003.173611111109</c:v>
                </c:pt>
                <c:pt idx="8521">
                  <c:v>42003.180555555555</c:v>
                </c:pt>
                <c:pt idx="8522">
                  <c:v>42003.1875</c:v>
                </c:pt>
                <c:pt idx="8523">
                  <c:v>42003.194444444445</c:v>
                </c:pt>
                <c:pt idx="8524">
                  <c:v>42003.201388888891</c:v>
                </c:pt>
                <c:pt idx="8525">
                  <c:v>42003.208333333336</c:v>
                </c:pt>
                <c:pt idx="8526">
                  <c:v>42003.215277777781</c:v>
                </c:pt>
                <c:pt idx="8527">
                  <c:v>42003.222222222219</c:v>
                </c:pt>
                <c:pt idx="8528">
                  <c:v>42003.229166666664</c:v>
                </c:pt>
                <c:pt idx="8529">
                  <c:v>42003.236111111109</c:v>
                </c:pt>
                <c:pt idx="8530">
                  <c:v>42003.243055555555</c:v>
                </c:pt>
                <c:pt idx="8531">
                  <c:v>42003.25</c:v>
                </c:pt>
                <c:pt idx="8532">
                  <c:v>42003.256944444445</c:v>
                </c:pt>
                <c:pt idx="8533">
                  <c:v>42003.263888888891</c:v>
                </c:pt>
                <c:pt idx="8534">
                  <c:v>42003.270833333336</c:v>
                </c:pt>
                <c:pt idx="8535">
                  <c:v>42003.277777777781</c:v>
                </c:pt>
                <c:pt idx="8536">
                  <c:v>42003.284722222219</c:v>
                </c:pt>
                <c:pt idx="8537">
                  <c:v>42003.291666666664</c:v>
                </c:pt>
                <c:pt idx="8538">
                  <c:v>42003.298611111109</c:v>
                </c:pt>
                <c:pt idx="8539">
                  <c:v>42003.305555555555</c:v>
                </c:pt>
                <c:pt idx="8540">
                  <c:v>42003.3125</c:v>
                </c:pt>
                <c:pt idx="8541">
                  <c:v>42003.319444444445</c:v>
                </c:pt>
                <c:pt idx="8542">
                  <c:v>42003.326388888891</c:v>
                </c:pt>
                <c:pt idx="8543">
                  <c:v>42003.333333333336</c:v>
                </c:pt>
                <c:pt idx="8544">
                  <c:v>42003.340277777781</c:v>
                </c:pt>
                <c:pt idx="8545">
                  <c:v>42003.347222222219</c:v>
                </c:pt>
                <c:pt idx="8546">
                  <c:v>42003.354166666664</c:v>
                </c:pt>
                <c:pt idx="8547">
                  <c:v>42003.361111111109</c:v>
                </c:pt>
                <c:pt idx="8548">
                  <c:v>42003.368055555555</c:v>
                </c:pt>
                <c:pt idx="8549">
                  <c:v>42003.375</c:v>
                </c:pt>
                <c:pt idx="8550">
                  <c:v>42003.381944444445</c:v>
                </c:pt>
                <c:pt idx="8551">
                  <c:v>42003.388888888891</c:v>
                </c:pt>
                <c:pt idx="8552">
                  <c:v>42003.395833333336</c:v>
                </c:pt>
                <c:pt idx="8553">
                  <c:v>42003.402777777781</c:v>
                </c:pt>
                <c:pt idx="8554">
                  <c:v>42003.409722222219</c:v>
                </c:pt>
                <c:pt idx="8555">
                  <c:v>42003.416666666664</c:v>
                </c:pt>
                <c:pt idx="8556">
                  <c:v>42003.423611111109</c:v>
                </c:pt>
                <c:pt idx="8557">
                  <c:v>42003.430555555555</c:v>
                </c:pt>
                <c:pt idx="8558">
                  <c:v>42003.4375</c:v>
                </c:pt>
                <c:pt idx="8559">
                  <c:v>42003.444444444445</c:v>
                </c:pt>
                <c:pt idx="8560">
                  <c:v>42003.451388888891</c:v>
                </c:pt>
                <c:pt idx="8561">
                  <c:v>42003.458333333336</c:v>
                </c:pt>
                <c:pt idx="8562">
                  <c:v>42003.465277777781</c:v>
                </c:pt>
                <c:pt idx="8563">
                  <c:v>42003.472222222219</c:v>
                </c:pt>
                <c:pt idx="8564">
                  <c:v>42003.479166666664</c:v>
                </c:pt>
                <c:pt idx="8565">
                  <c:v>42003.486111111109</c:v>
                </c:pt>
                <c:pt idx="8566">
                  <c:v>42003.493055555555</c:v>
                </c:pt>
                <c:pt idx="8567">
                  <c:v>42003.5</c:v>
                </c:pt>
                <c:pt idx="8568">
                  <c:v>42003.506944444445</c:v>
                </c:pt>
                <c:pt idx="8569">
                  <c:v>42003.513888888891</c:v>
                </c:pt>
                <c:pt idx="8570">
                  <c:v>42003.520833333336</c:v>
                </c:pt>
                <c:pt idx="8571">
                  <c:v>42003.527777777781</c:v>
                </c:pt>
                <c:pt idx="8572">
                  <c:v>42003.534722222219</c:v>
                </c:pt>
                <c:pt idx="8573">
                  <c:v>42003.541666666664</c:v>
                </c:pt>
                <c:pt idx="8574">
                  <c:v>42003.548611111109</c:v>
                </c:pt>
                <c:pt idx="8575">
                  <c:v>42003.555555555555</c:v>
                </c:pt>
                <c:pt idx="8576">
                  <c:v>42003.5625</c:v>
                </c:pt>
                <c:pt idx="8577">
                  <c:v>42003.569444444445</c:v>
                </c:pt>
                <c:pt idx="8578">
                  <c:v>42003.576388888891</c:v>
                </c:pt>
                <c:pt idx="8579">
                  <c:v>42003.583333333336</c:v>
                </c:pt>
                <c:pt idx="8580">
                  <c:v>42003.590277777781</c:v>
                </c:pt>
                <c:pt idx="8581">
                  <c:v>42003.597222222219</c:v>
                </c:pt>
                <c:pt idx="8582">
                  <c:v>42003.604166666664</c:v>
                </c:pt>
                <c:pt idx="8583">
                  <c:v>42003.611111111109</c:v>
                </c:pt>
                <c:pt idx="8584">
                  <c:v>42003.618055555555</c:v>
                </c:pt>
                <c:pt idx="8585">
                  <c:v>42003.625</c:v>
                </c:pt>
                <c:pt idx="8586">
                  <c:v>42003.631944444445</c:v>
                </c:pt>
                <c:pt idx="8587">
                  <c:v>42003.638888888891</c:v>
                </c:pt>
                <c:pt idx="8588">
                  <c:v>42003.645833333336</c:v>
                </c:pt>
                <c:pt idx="8589">
                  <c:v>42003.652777777781</c:v>
                </c:pt>
                <c:pt idx="8590">
                  <c:v>42003.659722222219</c:v>
                </c:pt>
                <c:pt idx="8591">
                  <c:v>42003.666666666664</c:v>
                </c:pt>
                <c:pt idx="8592">
                  <c:v>42003.673611111109</c:v>
                </c:pt>
                <c:pt idx="8593">
                  <c:v>42003.680555555555</c:v>
                </c:pt>
                <c:pt idx="8594">
                  <c:v>42003.6875</c:v>
                </c:pt>
                <c:pt idx="8595">
                  <c:v>42003.694444444445</c:v>
                </c:pt>
                <c:pt idx="8596">
                  <c:v>42003.701388888891</c:v>
                </c:pt>
                <c:pt idx="8597">
                  <c:v>42003.708333333336</c:v>
                </c:pt>
                <c:pt idx="8598">
                  <c:v>42003.715277777781</c:v>
                </c:pt>
                <c:pt idx="8599">
                  <c:v>42003.722222222219</c:v>
                </c:pt>
                <c:pt idx="8600">
                  <c:v>42003.729166666664</c:v>
                </c:pt>
                <c:pt idx="8601">
                  <c:v>42003.736111111109</c:v>
                </c:pt>
                <c:pt idx="8602">
                  <c:v>42003.743055555555</c:v>
                </c:pt>
                <c:pt idx="8603">
                  <c:v>42003.75</c:v>
                </c:pt>
                <c:pt idx="8604">
                  <c:v>42003.756944444445</c:v>
                </c:pt>
                <c:pt idx="8605">
                  <c:v>42003.763888888891</c:v>
                </c:pt>
                <c:pt idx="8606">
                  <c:v>42003.770833333336</c:v>
                </c:pt>
                <c:pt idx="8607">
                  <c:v>42003.777777777781</c:v>
                </c:pt>
                <c:pt idx="8608">
                  <c:v>42003.784722222219</c:v>
                </c:pt>
                <c:pt idx="8609">
                  <c:v>42003.791666666664</c:v>
                </c:pt>
                <c:pt idx="8610">
                  <c:v>42003.798611111109</c:v>
                </c:pt>
                <c:pt idx="8611">
                  <c:v>42003.805555555555</c:v>
                </c:pt>
                <c:pt idx="8612">
                  <c:v>42003.8125</c:v>
                </c:pt>
                <c:pt idx="8613">
                  <c:v>42003.819444444445</c:v>
                </c:pt>
                <c:pt idx="8614">
                  <c:v>42003.826388888891</c:v>
                </c:pt>
                <c:pt idx="8615">
                  <c:v>42003.833333333336</c:v>
                </c:pt>
                <c:pt idx="8616">
                  <c:v>42003.840277777781</c:v>
                </c:pt>
                <c:pt idx="8617">
                  <c:v>42003.847222222219</c:v>
                </c:pt>
                <c:pt idx="8618">
                  <c:v>42003.854166666664</c:v>
                </c:pt>
                <c:pt idx="8619">
                  <c:v>42003.861111111109</c:v>
                </c:pt>
                <c:pt idx="8620">
                  <c:v>42003.868055555555</c:v>
                </c:pt>
                <c:pt idx="8621">
                  <c:v>42003.875</c:v>
                </c:pt>
                <c:pt idx="8622">
                  <c:v>42003.881944444445</c:v>
                </c:pt>
                <c:pt idx="8623">
                  <c:v>42003.888888888891</c:v>
                </c:pt>
                <c:pt idx="8624">
                  <c:v>42003.895833333336</c:v>
                </c:pt>
                <c:pt idx="8625">
                  <c:v>42003.902777777781</c:v>
                </c:pt>
                <c:pt idx="8626">
                  <c:v>42003.909722222219</c:v>
                </c:pt>
                <c:pt idx="8627">
                  <c:v>42003.916666666664</c:v>
                </c:pt>
                <c:pt idx="8628">
                  <c:v>42003.923611111109</c:v>
                </c:pt>
                <c:pt idx="8629">
                  <c:v>42003.930555555555</c:v>
                </c:pt>
                <c:pt idx="8630">
                  <c:v>42003.9375</c:v>
                </c:pt>
                <c:pt idx="8631">
                  <c:v>42003.944444444445</c:v>
                </c:pt>
                <c:pt idx="8632">
                  <c:v>42003.951388888891</c:v>
                </c:pt>
                <c:pt idx="8633">
                  <c:v>42003.958333333336</c:v>
                </c:pt>
                <c:pt idx="8634">
                  <c:v>42003.965277777781</c:v>
                </c:pt>
                <c:pt idx="8635">
                  <c:v>42003.972222222219</c:v>
                </c:pt>
                <c:pt idx="8636">
                  <c:v>42003.979166666664</c:v>
                </c:pt>
                <c:pt idx="8637">
                  <c:v>42003.986111111109</c:v>
                </c:pt>
                <c:pt idx="8638">
                  <c:v>42003.993055555555</c:v>
                </c:pt>
                <c:pt idx="8639">
                  <c:v>42004</c:v>
                </c:pt>
                <c:pt idx="8640">
                  <c:v>42004.006944444445</c:v>
                </c:pt>
                <c:pt idx="8641">
                  <c:v>42004.013888888891</c:v>
                </c:pt>
                <c:pt idx="8642">
                  <c:v>42004.020833333336</c:v>
                </c:pt>
                <c:pt idx="8643">
                  <c:v>42004.027777777781</c:v>
                </c:pt>
                <c:pt idx="8644">
                  <c:v>42004.034722222219</c:v>
                </c:pt>
                <c:pt idx="8645">
                  <c:v>42004.041666666664</c:v>
                </c:pt>
                <c:pt idx="8646">
                  <c:v>42004.048611111109</c:v>
                </c:pt>
                <c:pt idx="8647">
                  <c:v>42004.055555555555</c:v>
                </c:pt>
                <c:pt idx="8648">
                  <c:v>42004.0625</c:v>
                </c:pt>
                <c:pt idx="8649">
                  <c:v>42004.069444444445</c:v>
                </c:pt>
                <c:pt idx="8650">
                  <c:v>42004.076388888891</c:v>
                </c:pt>
                <c:pt idx="8651">
                  <c:v>42004.083333333336</c:v>
                </c:pt>
                <c:pt idx="8652">
                  <c:v>42004.090277777781</c:v>
                </c:pt>
                <c:pt idx="8653">
                  <c:v>42004.097222222219</c:v>
                </c:pt>
                <c:pt idx="8654">
                  <c:v>42004.104166666664</c:v>
                </c:pt>
                <c:pt idx="8655">
                  <c:v>42004.111111111109</c:v>
                </c:pt>
                <c:pt idx="8656">
                  <c:v>42004.118055555555</c:v>
                </c:pt>
                <c:pt idx="8657">
                  <c:v>42004.125</c:v>
                </c:pt>
                <c:pt idx="8658">
                  <c:v>42004.131944444445</c:v>
                </c:pt>
                <c:pt idx="8659">
                  <c:v>42004.138888888891</c:v>
                </c:pt>
                <c:pt idx="8660">
                  <c:v>42004.145833333336</c:v>
                </c:pt>
                <c:pt idx="8661">
                  <c:v>42004.152777777781</c:v>
                </c:pt>
                <c:pt idx="8662">
                  <c:v>42004.159722222219</c:v>
                </c:pt>
                <c:pt idx="8663">
                  <c:v>42004.166666666664</c:v>
                </c:pt>
                <c:pt idx="8664">
                  <c:v>42004.173611111109</c:v>
                </c:pt>
                <c:pt idx="8665">
                  <c:v>42004.180555555555</c:v>
                </c:pt>
                <c:pt idx="8666">
                  <c:v>42004.1875</c:v>
                </c:pt>
                <c:pt idx="8667">
                  <c:v>42004.194444444445</c:v>
                </c:pt>
                <c:pt idx="8668">
                  <c:v>42004.201388888891</c:v>
                </c:pt>
                <c:pt idx="8669">
                  <c:v>42004.208333333336</c:v>
                </c:pt>
                <c:pt idx="8670">
                  <c:v>42004.215277777781</c:v>
                </c:pt>
                <c:pt idx="8671">
                  <c:v>42004.222222222219</c:v>
                </c:pt>
                <c:pt idx="8672">
                  <c:v>42004.229166666664</c:v>
                </c:pt>
                <c:pt idx="8673">
                  <c:v>42004.236111111109</c:v>
                </c:pt>
                <c:pt idx="8674">
                  <c:v>42004.243055555555</c:v>
                </c:pt>
                <c:pt idx="8675">
                  <c:v>42004.25</c:v>
                </c:pt>
                <c:pt idx="8676">
                  <c:v>42004.256944444445</c:v>
                </c:pt>
                <c:pt idx="8677">
                  <c:v>42004.263888888891</c:v>
                </c:pt>
                <c:pt idx="8678">
                  <c:v>42004.270833333336</c:v>
                </c:pt>
                <c:pt idx="8679">
                  <c:v>42004.277777777781</c:v>
                </c:pt>
                <c:pt idx="8680">
                  <c:v>42004.284722222219</c:v>
                </c:pt>
                <c:pt idx="8681">
                  <c:v>42004.291666666664</c:v>
                </c:pt>
                <c:pt idx="8682">
                  <c:v>42004.298611111109</c:v>
                </c:pt>
                <c:pt idx="8683">
                  <c:v>42004.305555555555</c:v>
                </c:pt>
                <c:pt idx="8684">
                  <c:v>42004.3125</c:v>
                </c:pt>
                <c:pt idx="8685">
                  <c:v>42004.319444444445</c:v>
                </c:pt>
                <c:pt idx="8686">
                  <c:v>42004.326388888891</c:v>
                </c:pt>
                <c:pt idx="8687">
                  <c:v>42004.333333333336</c:v>
                </c:pt>
                <c:pt idx="8688">
                  <c:v>42004.340277777781</c:v>
                </c:pt>
                <c:pt idx="8689">
                  <c:v>42004.347222222219</c:v>
                </c:pt>
                <c:pt idx="8690">
                  <c:v>42004.354166666664</c:v>
                </c:pt>
                <c:pt idx="8691">
                  <c:v>42004.361111111109</c:v>
                </c:pt>
                <c:pt idx="8692">
                  <c:v>42004.368055555555</c:v>
                </c:pt>
                <c:pt idx="8693">
                  <c:v>42004.375</c:v>
                </c:pt>
                <c:pt idx="8694">
                  <c:v>42004.381944444445</c:v>
                </c:pt>
                <c:pt idx="8695">
                  <c:v>42004.388888888891</c:v>
                </c:pt>
                <c:pt idx="8696">
                  <c:v>42004.395833333336</c:v>
                </c:pt>
                <c:pt idx="8697">
                  <c:v>42004.402777777781</c:v>
                </c:pt>
                <c:pt idx="8698">
                  <c:v>42004.409722222219</c:v>
                </c:pt>
                <c:pt idx="8699">
                  <c:v>42004.416666666664</c:v>
                </c:pt>
                <c:pt idx="8700">
                  <c:v>42004.423611111109</c:v>
                </c:pt>
                <c:pt idx="8701">
                  <c:v>42004.430555555555</c:v>
                </c:pt>
                <c:pt idx="8702">
                  <c:v>42004.4375</c:v>
                </c:pt>
                <c:pt idx="8703">
                  <c:v>42004.444444444445</c:v>
                </c:pt>
                <c:pt idx="8704">
                  <c:v>42004.451388888891</c:v>
                </c:pt>
                <c:pt idx="8705">
                  <c:v>42004.458333333336</c:v>
                </c:pt>
                <c:pt idx="8706">
                  <c:v>42004.465277777781</c:v>
                </c:pt>
                <c:pt idx="8707">
                  <c:v>42004.472222222219</c:v>
                </c:pt>
                <c:pt idx="8708">
                  <c:v>42004.479166666664</c:v>
                </c:pt>
                <c:pt idx="8709">
                  <c:v>42004.486111111109</c:v>
                </c:pt>
                <c:pt idx="8710">
                  <c:v>42004.493055555555</c:v>
                </c:pt>
                <c:pt idx="8711">
                  <c:v>42004.5</c:v>
                </c:pt>
                <c:pt idx="8712">
                  <c:v>42004.506944444445</c:v>
                </c:pt>
                <c:pt idx="8713">
                  <c:v>42004.513888888891</c:v>
                </c:pt>
                <c:pt idx="8714">
                  <c:v>42004.520833333336</c:v>
                </c:pt>
                <c:pt idx="8715">
                  <c:v>42004.527777777781</c:v>
                </c:pt>
                <c:pt idx="8716">
                  <c:v>42004.534722222219</c:v>
                </c:pt>
                <c:pt idx="8717">
                  <c:v>42004.541666666664</c:v>
                </c:pt>
                <c:pt idx="8718">
                  <c:v>42004.548611111109</c:v>
                </c:pt>
                <c:pt idx="8719">
                  <c:v>42004.555555555555</c:v>
                </c:pt>
                <c:pt idx="8720">
                  <c:v>42004.5625</c:v>
                </c:pt>
                <c:pt idx="8721">
                  <c:v>42004.569444444445</c:v>
                </c:pt>
                <c:pt idx="8722">
                  <c:v>42004.576388888891</c:v>
                </c:pt>
                <c:pt idx="8723">
                  <c:v>42004.583333333336</c:v>
                </c:pt>
                <c:pt idx="8724">
                  <c:v>42004.590277777781</c:v>
                </c:pt>
                <c:pt idx="8725">
                  <c:v>42004.597222222219</c:v>
                </c:pt>
                <c:pt idx="8726">
                  <c:v>42004.604166666664</c:v>
                </c:pt>
                <c:pt idx="8727">
                  <c:v>42004.611111111109</c:v>
                </c:pt>
                <c:pt idx="8728">
                  <c:v>42004.618055555555</c:v>
                </c:pt>
                <c:pt idx="8729">
                  <c:v>42004.625</c:v>
                </c:pt>
                <c:pt idx="8730">
                  <c:v>42004.631944444445</c:v>
                </c:pt>
                <c:pt idx="8731">
                  <c:v>42004.638888888891</c:v>
                </c:pt>
                <c:pt idx="8732">
                  <c:v>42004.645833333336</c:v>
                </c:pt>
                <c:pt idx="8733">
                  <c:v>42004.652777777781</c:v>
                </c:pt>
                <c:pt idx="8734">
                  <c:v>42004.659722222219</c:v>
                </c:pt>
                <c:pt idx="8735">
                  <c:v>42004.666666666664</c:v>
                </c:pt>
                <c:pt idx="8736">
                  <c:v>42004.673611111109</c:v>
                </c:pt>
                <c:pt idx="8737">
                  <c:v>42004.680555555555</c:v>
                </c:pt>
                <c:pt idx="8738">
                  <c:v>42004.6875</c:v>
                </c:pt>
                <c:pt idx="8739">
                  <c:v>42004.694444444445</c:v>
                </c:pt>
                <c:pt idx="8740">
                  <c:v>42004.701388888891</c:v>
                </c:pt>
                <c:pt idx="8741">
                  <c:v>42004.708333333336</c:v>
                </c:pt>
                <c:pt idx="8742">
                  <c:v>42004.715277777781</c:v>
                </c:pt>
                <c:pt idx="8743">
                  <c:v>42004.722222222219</c:v>
                </c:pt>
                <c:pt idx="8744">
                  <c:v>42004.729166666664</c:v>
                </c:pt>
                <c:pt idx="8745">
                  <c:v>42004.736111111109</c:v>
                </c:pt>
                <c:pt idx="8746">
                  <c:v>42004.743055555555</c:v>
                </c:pt>
                <c:pt idx="8747">
                  <c:v>42004.75</c:v>
                </c:pt>
                <c:pt idx="8748">
                  <c:v>42004.756944444445</c:v>
                </c:pt>
                <c:pt idx="8749">
                  <c:v>42004.763888888891</c:v>
                </c:pt>
                <c:pt idx="8750">
                  <c:v>42004.770833333336</c:v>
                </c:pt>
                <c:pt idx="8751">
                  <c:v>42004.777777777781</c:v>
                </c:pt>
                <c:pt idx="8752">
                  <c:v>42004.784722222219</c:v>
                </c:pt>
                <c:pt idx="8753">
                  <c:v>42004.791666666664</c:v>
                </c:pt>
                <c:pt idx="8754">
                  <c:v>42004.798611111109</c:v>
                </c:pt>
                <c:pt idx="8755">
                  <c:v>42004.805555555555</c:v>
                </c:pt>
                <c:pt idx="8756">
                  <c:v>42004.8125</c:v>
                </c:pt>
                <c:pt idx="8757">
                  <c:v>42004.819444444445</c:v>
                </c:pt>
                <c:pt idx="8758">
                  <c:v>42004.826388888891</c:v>
                </c:pt>
                <c:pt idx="8759">
                  <c:v>42004.833333333336</c:v>
                </c:pt>
                <c:pt idx="8760">
                  <c:v>42004.840277777781</c:v>
                </c:pt>
                <c:pt idx="8761">
                  <c:v>42004.847222222219</c:v>
                </c:pt>
                <c:pt idx="8762">
                  <c:v>42004.854166666664</c:v>
                </c:pt>
                <c:pt idx="8763">
                  <c:v>42004.861111111109</c:v>
                </c:pt>
                <c:pt idx="8764">
                  <c:v>42004.868055555555</c:v>
                </c:pt>
                <c:pt idx="8765">
                  <c:v>42004.875</c:v>
                </c:pt>
                <c:pt idx="8766">
                  <c:v>42004.881944444445</c:v>
                </c:pt>
                <c:pt idx="8767">
                  <c:v>42004.888888888891</c:v>
                </c:pt>
                <c:pt idx="8768">
                  <c:v>42004.895833333336</c:v>
                </c:pt>
                <c:pt idx="8769">
                  <c:v>42004.902777777781</c:v>
                </c:pt>
                <c:pt idx="8770">
                  <c:v>42004.909722222219</c:v>
                </c:pt>
                <c:pt idx="8771">
                  <c:v>42004.916666666664</c:v>
                </c:pt>
                <c:pt idx="8772">
                  <c:v>42004.923611111109</c:v>
                </c:pt>
                <c:pt idx="8773">
                  <c:v>42004.930555555555</c:v>
                </c:pt>
                <c:pt idx="8774">
                  <c:v>42004.9375</c:v>
                </c:pt>
                <c:pt idx="8775">
                  <c:v>42004.944444444445</c:v>
                </c:pt>
                <c:pt idx="8776">
                  <c:v>42004.951388888891</c:v>
                </c:pt>
                <c:pt idx="8777">
                  <c:v>42004.958333333336</c:v>
                </c:pt>
                <c:pt idx="8778">
                  <c:v>42004.965277777781</c:v>
                </c:pt>
                <c:pt idx="8779">
                  <c:v>42004.972222222219</c:v>
                </c:pt>
                <c:pt idx="8780">
                  <c:v>42004.979166666664</c:v>
                </c:pt>
                <c:pt idx="8781">
                  <c:v>42004.986111111109</c:v>
                </c:pt>
                <c:pt idx="8782">
                  <c:v>42004.993055555555</c:v>
                </c:pt>
                <c:pt idx="8783">
                  <c:v>42005</c:v>
                </c:pt>
                <c:pt idx="8784">
                  <c:v>42005.006944444445</c:v>
                </c:pt>
                <c:pt idx="8785">
                  <c:v>42005.013888888891</c:v>
                </c:pt>
                <c:pt idx="8786">
                  <c:v>42005.020833333336</c:v>
                </c:pt>
                <c:pt idx="8787">
                  <c:v>42005.027777777781</c:v>
                </c:pt>
                <c:pt idx="8788">
                  <c:v>42005.034722222219</c:v>
                </c:pt>
                <c:pt idx="8789">
                  <c:v>42005.041666666664</c:v>
                </c:pt>
                <c:pt idx="8790">
                  <c:v>42005.048611111109</c:v>
                </c:pt>
                <c:pt idx="8791">
                  <c:v>42005.055555555555</c:v>
                </c:pt>
                <c:pt idx="8792">
                  <c:v>42005.0625</c:v>
                </c:pt>
                <c:pt idx="8793">
                  <c:v>42005.069444444445</c:v>
                </c:pt>
                <c:pt idx="8794">
                  <c:v>42005.076388888891</c:v>
                </c:pt>
                <c:pt idx="8795">
                  <c:v>42005.083333333336</c:v>
                </c:pt>
                <c:pt idx="8796">
                  <c:v>42005.090277777781</c:v>
                </c:pt>
                <c:pt idx="8797">
                  <c:v>42005.097222222219</c:v>
                </c:pt>
                <c:pt idx="8798">
                  <c:v>42005.104166666664</c:v>
                </c:pt>
                <c:pt idx="8799">
                  <c:v>42005.111111111109</c:v>
                </c:pt>
                <c:pt idx="8800">
                  <c:v>42005.118055555555</c:v>
                </c:pt>
                <c:pt idx="8801">
                  <c:v>42005.125</c:v>
                </c:pt>
                <c:pt idx="8802">
                  <c:v>42005.131944444445</c:v>
                </c:pt>
                <c:pt idx="8803">
                  <c:v>42005.138888888891</c:v>
                </c:pt>
                <c:pt idx="8804">
                  <c:v>42005.145833333336</c:v>
                </c:pt>
                <c:pt idx="8805">
                  <c:v>42005.152777777781</c:v>
                </c:pt>
                <c:pt idx="8806">
                  <c:v>42005.159722222219</c:v>
                </c:pt>
                <c:pt idx="8807">
                  <c:v>42005.166666666664</c:v>
                </c:pt>
                <c:pt idx="8808">
                  <c:v>42005.173611111109</c:v>
                </c:pt>
                <c:pt idx="8809">
                  <c:v>42005.180555555555</c:v>
                </c:pt>
                <c:pt idx="8810">
                  <c:v>42005.1875</c:v>
                </c:pt>
                <c:pt idx="8811">
                  <c:v>42005.194444444445</c:v>
                </c:pt>
                <c:pt idx="8812">
                  <c:v>42005.201388888891</c:v>
                </c:pt>
                <c:pt idx="8813">
                  <c:v>42005.208333333336</c:v>
                </c:pt>
                <c:pt idx="8814">
                  <c:v>42005.215277777781</c:v>
                </c:pt>
                <c:pt idx="8815">
                  <c:v>42005.222222222219</c:v>
                </c:pt>
                <c:pt idx="8816">
                  <c:v>42005.229166666664</c:v>
                </c:pt>
                <c:pt idx="8817">
                  <c:v>42005.236111111109</c:v>
                </c:pt>
                <c:pt idx="8818">
                  <c:v>42005.243055555555</c:v>
                </c:pt>
                <c:pt idx="8819">
                  <c:v>42005.25</c:v>
                </c:pt>
                <c:pt idx="8820">
                  <c:v>42005.256944444445</c:v>
                </c:pt>
                <c:pt idx="8821">
                  <c:v>42005.263888888891</c:v>
                </c:pt>
                <c:pt idx="8822">
                  <c:v>42005.270833333336</c:v>
                </c:pt>
                <c:pt idx="8823">
                  <c:v>42005.277777777781</c:v>
                </c:pt>
                <c:pt idx="8824">
                  <c:v>42005.284722222219</c:v>
                </c:pt>
                <c:pt idx="8825">
                  <c:v>42005.291666666664</c:v>
                </c:pt>
                <c:pt idx="8826">
                  <c:v>42005.298611111109</c:v>
                </c:pt>
                <c:pt idx="8827">
                  <c:v>42005.305555555555</c:v>
                </c:pt>
                <c:pt idx="8828">
                  <c:v>42005.3125</c:v>
                </c:pt>
                <c:pt idx="8829">
                  <c:v>42005.319444444445</c:v>
                </c:pt>
                <c:pt idx="8830">
                  <c:v>42005.326388888891</c:v>
                </c:pt>
                <c:pt idx="8831">
                  <c:v>42005.333333333336</c:v>
                </c:pt>
                <c:pt idx="8832">
                  <c:v>42005.340277777781</c:v>
                </c:pt>
                <c:pt idx="8833">
                  <c:v>42005.347222222219</c:v>
                </c:pt>
                <c:pt idx="8834">
                  <c:v>42005.354166666664</c:v>
                </c:pt>
                <c:pt idx="8835">
                  <c:v>42005.361111111109</c:v>
                </c:pt>
                <c:pt idx="8836">
                  <c:v>42005.368055555555</c:v>
                </c:pt>
                <c:pt idx="8837">
                  <c:v>42005.375</c:v>
                </c:pt>
                <c:pt idx="8838">
                  <c:v>42005.381944444445</c:v>
                </c:pt>
                <c:pt idx="8839">
                  <c:v>42005.388888888891</c:v>
                </c:pt>
                <c:pt idx="8840">
                  <c:v>42005.395833333336</c:v>
                </c:pt>
                <c:pt idx="8841">
                  <c:v>42005.402777777781</c:v>
                </c:pt>
                <c:pt idx="8842">
                  <c:v>42005.409722222219</c:v>
                </c:pt>
                <c:pt idx="8843">
                  <c:v>42005.416666666664</c:v>
                </c:pt>
                <c:pt idx="8844">
                  <c:v>42005.423611111109</c:v>
                </c:pt>
                <c:pt idx="8845">
                  <c:v>42005.430555555555</c:v>
                </c:pt>
                <c:pt idx="8846">
                  <c:v>42005.4375</c:v>
                </c:pt>
                <c:pt idx="8847">
                  <c:v>42005.444444444445</c:v>
                </c:pt>
                <c:pt idx="8848">
                  <c:v>42005.451388888891</c:v>
                </c:pt>
                <c:pt idx="8849">
                  <c:v>42005.458333333336</c:v>
                </c:pt>
                <c:pt idx="8850">
                  <c:v>42005.465277777781</c:v>
                </c:pt>
                <c:pt idx="8851">
                  <c:v>42005.472222222219</c:v>
                </c:pt>
                <c:pt idx="8852">
                  <c:v>42005.479166666664</c:v>
                </c:pt>
                <c:pt idx="8853">
                  <c:v>42005.486111111109</c:v>
                </c:pt>
                <c:pt idx="8854">
                  <c:v>42005.493055555555</c:v>
                </c:pt>
                <c:pt idx="8855">
                  <c:v>42005.5</c:v>
                </c:pt>
                <c:pt idx="8856">
                  <c:v>42005.506944444445</c:v>
                </c:pt>
                <c:pt idx="8857">
                  <c:v>42005.513888888891</c:v>
                </c:pt>
                <c:pt idx="8858">
                  <c:v>42005.520833333336</c:v>
                </c:pt>
                <c:pt idx="8859">
                  <c:v>42005.527777777781</c:v>
                </c:pt>
                <c:pt idx="8860">
                  <c:v>42005.534722222219</c:v>
                </c:pt>
                <c:pt idx="8861">
                  <c:v>42005.541666666664</c:v>
                </c:pt>
                <c:pt idx="8862">
                  <c:v>42005.548611111109</c:v>
                </c:pt>
                <c:pt idx="8863">
                  <c:v>42005.555555555555</c:v>
                </c:pt>
                <c:pt idx="8864">
                  <c:v>42005.5625</c:v>
                </c:pt>
                <c:pt idx="8865">
                  <c:v>42005.569444444445</c:v>
                </c:pt>
                <c:pt idx="8866">
                  <c:v>42005.576388888891</c:v>
                </c:pt>
                <c:pt idx="8867">
                  <c:v>42005.583333333336</c:v>
                </c:pt>
                <c:pt idx="8868">
                  <c:v>42005.590277777781</c:v>
                </c:pt>
                <c:pt idx="8869">
                  <c:v>42005.597222222219</c:v>
                </c:pt>
                <c:pt idx="8870">
                  <c:v>42005.604166666664</c:v>
                </c:pt>
                <c:pt idx="8871">
                  <c:v>42005.611111111109</c:v>
                </c:pt>
                <c:pt idx="8872">
                  <c:v>42005.618055555555</c:v>
                </c:pt>
                <c:pt idx="8873">
                  <c:v>42005.625</c:v>
                </c:pt>
                <c:pt idx="8874">
                  <c:v>42005.631944444445</c:v>
                </c:pt>
                <c:pt idx="8875">
                  <c:v>42005.638888888891</c:v>
                </c:pt>
                <c:pt idx="8876">
                  <c:v>42005.645833333336</c:v>
                </c:pt>
                <c:pt idx="8877">
                  <c:v>42005.652777777781</c:v>
                </c:pt>
                <c:pt idx="8878">
                  <c:v>42005.659722222219</c:v>
                </c:pt>
                <c:pt idx="8879">
                  <c:v>42005.666666666664</c:v>
                </c:pt>
                <c:pt idx="8880">
                  <c:v>42005.673611111109</c:v>
                </c:pt>
                <c:pt idx="8881">
                  <c:v>42005.680555555555</c:v>
                </c:pt>
                <c:pt idx="8882">
                  <c:v>42005.6875</c:v>
                </c:pt>
                <c:pt idx="8883">
                  <c:v>42005.694444444445</c:v>
                </c:pt>
                <c:pt idx="8884">
                  <c:v>42005.701388888891</c:v>
                </c:pt>
                <c:pt idx="8885">
                  <c:v>42005.708333333336</c:v>
                </c:pt>
                <c:pt idx="8886">
                  <c:v>42005.715277777781</c:v>
                </c:pt>
                <c:pt idx="8887">
                  <c:v>42005.722222222219</c:v>
                </c:pt>
                <c:pt idx="8888">
                  <c:v>42005.729166666664</c:v>
                </c:pt>
                <c:pt idx="8889">
                  <c:v>42005.736111111109</c:v>
                </c:pt>
                <c:pt idx="8890">
                  <c:v>42005.743055555555</c:v>
                </c:pt>
                <c:pt idx="8891">
                  <c:v>42005.75</c:v>
                </c:pt>
                <c:pt idx="8892">
                  <c:v>42005.756944444445</c:v>
                </c:pt>
                <c:pt idx="8893">
                  <c:v>42005.763888888891</c:v>
                </c:pt>
                <c:pt idx="8894">
                  <c:v>42005.770833333336</c:v>
                </c:pt>
                <c:pt idx="8895">
                  <c:v>42005.777777777781</c:v>
                </c:pt>
                <c:pt idx="8896">
                  <c:v>42005.784722222219</c:v>
                </c:pt>
                <c:pt idx="8897">
                  <c:v>42005.791666666664</c:v>
                </c:pt>
                <c:pt idx="8898">
                  <c:v>42005.798611111109</c:v>
                </c:pt>
                <c:pt idx="8899">
                  <c:v>42005.805555555555</c:v>
                </c:pt>
                <c:pt idx="8900">
                  <c:v>42005.8125</c:v>
                </c:pt>
                <c:pt idx="8901">
                  <c:v>42005.819444444445</c:v>
                </c:pt>
                <c:pt idx="8902">
                  <c:v>42005.826388888891</c:v>
                </c:pt>
                <c:pt idx="8903">
                  <c:v>42005.833333333336</c:v>
                </c:pt>
                <c:pt idx="8904">
                  <c:v>42005.840277777781</c:v>
                </c:pt>
                <c:pt idx="8905">
                  <c:v>42005.847222222219</c:v>
                </c:pt>
                <c:pt idx="8906">
                  <c:v>42005.854166666664</c:v>
                </c:pt>
                <c:pt idx="8907">
                  <c:v>42005.861111111109</c:v>
                </c:pt>
                <c:pt idx="8908">
                  <c:v>42005.868055555555</c:v>
                </c:pt>
                <c:pt idx="8909">
                  <c:v>42005.875</c:v>
                </c:pt>
                <c:pt idx="8910">
                  <c:v>42005.881944444445</c:v>
                </c:pt>
                <c:pt idx="8911">
                  <c:v>42005.888888888891</c:v>
                </c:pt>
                <c:pt idx="8912">
                  <c:v>42005.895833333336</c:v>
                </c:pt>
                <c:pt idx="8913">
                  <c:v>42005.902777777781</c:v>
                </c:pt>
                <c:pt idx="8914">
                  <c:v>42005.909722222219</c:v>
                </c:pt>
                <c:pt idx="8915">
                  <c:v>42005.916666666664</c:v>
                </c:pt>
                <c:pt idx="8916">
                  <c:v>42005.923611111109</c:v>
                </c:pt>
                <c:pt idx="8917">
                  <c:v>42005.930555555555</c:v>
                </c:pt>
                <c:pt idx="8918">
                  <c:v>42005.9375</c:v>
                </c:pt>
                <c:pt idx="8919">
                  <c:v>42005.944444444445</c:v>
                </c:pt>
                <c:pt idx="8920">
                  <c:v>42005.951388888891</c:v>
                </c:pt>
                <c:pt idx="8921">
                  <c:v>42005.958333333336</c:v>
                </c:pt>
                <c:pt idx="8922">
                  <c:v>42005.965277777781</c:v>
                </c:pt>
                <c:pt idx="8923">
                  <c:v>42005.972222222219</c:v>
                </c:pt>
                <c:pt idx="8924">
                  <c:v>42005.979166666664</c:v>
                </c:pt>
                <c:pt idx="8925">
                  <c:v>42005.986111111109</c:v>
                </c:pt>
                <c:pt idx="8926">
                  <c:v>42005.993055555555</c:v>
                </c:pt>
                <c:pt idx="8927">
                  <c:v>42006</c:v>
                </c:pt>
                <c:pt idx="8928">
                  <c:v>42006.006944444445</c:v>
                </c:pt>
                <c:pt idx="8929">
                  <c:v>42006.013888888891</c:v>
                </c:pt>
                <c:pt idx="8930">
                  <c:v>42006.020833333336</c:v>
                </c:pt>
                <c:pt idx="8931">
                  <c:v>42006.027777777781</c:v>
                </c:pt>
                <c:pt idx="8932">
                  <c:v>42006.034722222219</c:v>
                </c:pt>
                <c:pt idx="8933">
                  <c:v>42006.041666666664</c:v>
                </c:pt>
                <c:pt idx="8934">
                  <c:v>42006.048611111109</c:v>
                </c:pt>
                <c:pt idx="8935">
                  <c:v>42006.055555555555</c:v>
                </c:pt>
                <c:pt idx="8936">
                  <c:v>42006.0625</c:v>
                </c:pt>
                <c:pt idx="8937">
                  <c:v>42006.069444444445</c:v>
                </c:pt>
                <c:pt idx="8938">
                  <c:v>42006.076388888891</c:v>
                </c:pt>
                <c:pt idx="8939">
                  <c:v>42006.083333333336</c:v>
                </c:pt>
                <c:pt idx="8940">
                  <c:v>42006.090277777781</c:v>
                </c:pt>
                <c:pt idx="8941">
                  <c:v>42006.097222222219</c:v>
                </c:pt>
                <c:pt idx="8942">
                  <c:v>42006.104166666664</c:v>
                </c:pt>
                <c:pt idx="8943">
                  <c:v>42006.111111111109</c:v>
                </c:pt>
                <c:pt idx="8944">
                  <c:v>42006.118055555555</c:v>
                </c:pt>
                <c:pt idx="8945">
                  <c:v>42006.125</c:v>
                </c:pt>
                <c:pt idx="8946">
                  <c:v>42006.131944444445</c:v>
                </c:pt>
                <c:pt idx="8947">
                  <c:v>42006.138888888891</c:v>
                </c:pt>
                <c:pt idx="8948">
                  <c:v>42006.145833333336</c:v>
                </c:pt>
                <c:pt idx="8949">
                  <c:v>42006.152777777781</c:v>
                </c:pt>
                <c:pt idx="8950">
                  <c:v>42006.159722222219</c:v>
                </c:pt>
                <c:pt idx="8951">
                  <c:v>42006.166666666664</c:v>
                </c:pt>
                <c:pt idx="8952">
                  <c:v>42006.173611111109</c:v>
                </c:pt>
                <c:pt idx="8953">
                  <c:v>42006.180555555555</c:v>
                </c:pt>
                <c:pt idx="8954">
                  <c:v>42006.1875</c:v>
                </c:pt>
                <c:pt idx="8955">
                  <c:v>42006.194444444445</c:v>
                </c:pt>
                <c:pt idx="8956">
                  <c:v>42006.201388888891</c:v>
                </c:pt>
                <c:pt idx="8957">
                  <c:v>42006.208333333336</c:v>
                </c:pt>
                <c:pt idx="8958">
                  <c:v>42006.215277777781</c:v>
                </c:pt>
                <c:pt idx="8959">
                  <c:v>42006.222222222219</c:v>
                </c:pt>
                <c:pt idx="8960">
                  <c:v>42006.229166666664</c:v>
                </c:pt>
                <c:pt idx="8961">
                  <c:v>42006.236111111109</c:v>
                </c:pt>
                <c:pt idx="8962">
                  <c:v>42006.243055555555</c:v>
                </c:pt>
                <c:pt idx="8963">
                  <c:v>42006.25</c:v>
                </c:pt>
                <c:pt idx="8964">
                  <c:v>42006.256944444445</c:v>
                </c:pt>
                <c:pt idx="8965">
                  <c:v>42006.263888888891</c:v>
                </c:pt>
                <c:pt idx="8966">
                  <c:v>42006.270833333336</c:v>
                </c:pt>
                <c:pt idx="8967">
                  <c:v>42006.277777777781</c:v>
                </c:pt>
                <c:pt idx="8968">
                  <c:v>42006.284722222219</c:v>
                </c:pt>
                <c:pt idx="8969">
                  <c:v>42006.291666666664</c:v>
                </c:pt>
                <c:pt idx="8970">
                  <c:v>42006.298611111109</c:v>
                </c:pt>
                <c:pt idx="8971">
                  <c:v>42006.305555555555</c:v>
                </c:pt>
                <c:pt idx="8972">
                  <c:v>42006.3125</c:v>
                </c:pt>
                <c:pt idx="8973">
                  <c:v>42006.319444444445</c:v>
                </c:pt>
                <c:pt idx="8974">
                  <c:v>42006.326388888891</c:v>
                </c:pt>
                <c:pt idx="8975">
                  <c:v>42006.333333333336</c:v>
                </c:pt>
                <c:pt idx="8976">
                  <c:v>42006.340277777781</c:v>
                </c:pt>
                <c:pt idx="8977">
                  <c:v>42006.347222222219</c:v>
                </c:pt>
                <c:pt idx="8978">
                  <c:v>42006.354166666664</c:v>
                </c:pt>
                <c:pt idx="8979">
                  <c:v>42006.361111111109</c:v>
                </c:pt>
                <c:pt idx="8980">
                  <c:v>42006.368055555555</c:v>
                </c:pt>
                <c:pt idx="8981">
                  <c:v>42006.375</c:v>
                </c:pt>
                <c:pt idx="8982">
                  <c:v>42006.381944444445</c:v>
                </c:pt>
                <c:pt idx="8983">
                  <c:v>42006.388888888891</c:v>
                </c:pt>
                <c:pt idx="8984">
                  <c:v>42006.395833333336</c:v>
                </c:pt>
                <c:pt idx="8985">
                  <c:v>42006.402777777781</c:v>
                </c:pt>
                <c:pt idx="8986">
                  <c:v>42006.409722222219</c:v>
                </c:pt>
                <c:pt idx="8987">
                  <c:v>42006.416666666664</c:v>
                </c:pt>
                <c:pt idx="8988">
                  <c:v>42006.423611111109</c:v>
                </c:pt>
                <c:pt idx="8989">
                  <c:v>42006.430555555555</c:v>
                </c:pt>
                <c:pt idx="8990">
                  <c:v>42006.4375</c:v>
                </c:pt>
                <c:pt idx="8991">
                  <c:v>42006.444444444445</c:v>
                </c:pt>
                <c:pt idx="8992">
                  <c:v>42006.451388888891</c:v>
                </c:pt>
                <c:pt idx="8993">
                  <c:v>42006.458333333336</c:v>
                </c:pt>
                <c:pt idx="8994">
                  <c:v>42006.465277777781</c:v>
                </c:pt>
                <c:pt idx="8995">
                  <c:v>42006.472222222219</c:v>
                </c:pt>
                <c:pt idx="8996">
                  <c:v>42006.479166666664</c:v>
                </c:pt>
                <c:pt idx="8997">
                  <c:v>42006.486111111109</c:v>
                </c:pt>
                <c:pt idx="8998">
                  <c:v>42006.493055555555</c:v>
                </c:pt>
                <c:pt idx="8999">
                  <c:v>42006.5</c:v>
                </c:pt>
                <c:pt idx="9000">
                  <c:v>42006.506944444445</c:v>
                </c:pt>
                <c:pt idx="9001">
                  <c:v>42006.513888888891</c:v>
                </c:pt>
                <c:pt idx="9002">
                  <c:v>42006.520833333336</c:v>
                </c:pt>
                <c:pt idx="9003">
                  <c:v>42006.527777777781</c:v>
                </c:pt>
                <c:pt idx="9004">
                  <c:v>42006.534722222219</c:v>
                </c:pt>
                <c:pt idx="9005">
                  <c:v>42006.541666666664</c:v>
                </c:pt>
                <c:pt idx="9006">
                  <c:v>42006.548611111109</c:v>
                </c:pt>
                <c:pt idx="9007">
                  <c:v>42006.555555555555</c:v>
                </c:pt>
                <c:pt idx="9008">
                  <c:v>42006.5625</c:v>
                </c:pt>
                <c:pt idx="9009">
                  <c:v>42006.569444444445</c:v>
                </c:pt>
                <c:pt idx="9010">
                  <c:v>42006.576388888891</c:v>
                </c:pt>
                <c:pt idx="9011">
                  <c:v>42006.583333333336</c:v>
                </c:pt>
                <c:pt idx="9012">
                  <c:v>42006.590277777781</c:v>
                </c:pt>
                <c:pt idx="9013">
                  <c:v>42006.597222222219</c:v>
                </c:pt>
                <c:pt idx="9014">
                  <c:v>42006.604166666664</c:v>
                </c:pt>
                <c:pt idx="9015">
                  <c:v>42006.611111111109</c:v>
                </c:pt>
                <c:pt idx="9016">
                  <c:v>42006.618055555555</c:v>
                </c:pt>
                <c:pt idx="9017">
                  <c:v>42006.625</c:v>
                </c:pt>
                <c:pt idx="9018">
                  <c:v>42006.631944444445</c:v>
                </c:pt>
                <c:pt idx="9019">
                  <c:v>42006.638888888891</c:v>
                </c:pt>
                <c:pt idx="9020">
                  <c:v>42006.645833333336</c:v>
                </c:pt>
                <c:pt idx="9021">
                  <c:v>42006.652777777781</c:v>
                </c:pt>
                <c:pt idx="9022">
                  <c:v>42006.659722222219</c:v>
                </c:pt>
                <c:pt idx="9023">
                  <c:v>42006.666666666664</c:v>
                </c:pt>
                <c:pt idx="9024">
                  <c:v>42006.673611111109</c:v>
                </c:pt>
                <c:pt idx="9025">
                  <c:v>42006.680555555555</c:v>
                </c:pt>
                <c:pt idx="9026">
                  <c:v>42006.6875</c:v>
                </c:pt>
                <c:pt idx="9027">
                  <c:v>42006.694444444445</c:v>
                </c:pt>
                <c:pt idx="9028">
                  <c:v>42006.701388888891</c:v>
                </c:pt>
                <c:pt idx="9029">
                  <c:v>42006.708333333336</c:v>
                </c:pt>
                <c:pt idx="9030">
                  <c:v>42006.715277777781</c:v>
                </c:pt>
                <c:pt idx="9031">
                  <c:v>42006.722222222219</c:v>
                </c:pt>
                <c:pt idx="9032">
                  <c:v>42006.729166666664</c:v>
                </c:pt>
                <c:pt idx="9033">
                  <c:v>42006.736111111109</c:v>
                </c:pt>
                <c:pt idx="9034">
                  <c:v>42006.743055555555</c:v>
                </c:pt>
                <c:pt idx="9035">
                  <c:v>42006.75</c:v>
                </c:pt>
                <c:pt idx="9036">
                  <c:v>42006.756944444445</c:v>
                </c:pt>
                <c:pt idx="9037">
                  <c:v>42006.763888888891</c:v>
                </c:pt>
                <c:pt idx="9038">
                  <c:v>42006.770833333336</c:v>
                </c:pt>
                <c:pt idx="9039">
                  <c:v>42006.777777777781</c:v>
                </c:pt>
                <c:pt idx="9040">
                  <c:v>42006.784722222219</c:v>
                </c:pt>
                <c:pt idx="9041">
                  <c:v>42006.791666666664</c:v>
                </c:pt>
                <c:pt idx="9042">
                  <c:v>42006.798611111109</c:v>
                </c:pt>
                <c:pt idx="9043">
                  <c:v>42006.805555555555</c:v>
                </c:pt>
                <c:pt idx="9044">
                  <c:v>42006.8125</c:v>
                </c:pt>
                <c:pt idx="9045">
                  <c:v>42006.819444444445</c:v>
                </c:pt>
                <c:pt idx="9046">
                  <c:v>42006.826388888891</c:v>
                </c:pt>
                <c:pt idx="9047">
                  <c:v>42006.833333333336</c:v>
                </c:pt>
                <c:pt idx="9048">
                  <c:v>42006.840277777781</c:v>
                </c:pt>
                <c:pt idx="9049">
                  <c:v>42006.847222222219</c:v>
                </c:pt>
                <c:pt idx="9050">
                  <c:v>42006.854166666664</c:v>
                </c:pt>
                <c:pt idx="9051">
                  <c:v>42006.861111111109</c:v>
                </c:pt>
                <c:pt idx="9052">
                  <c:v>42006.868055555555</c:v>
                </c:pt>
                <c:pt idx="9053">
                  <c:v>42006.875</c:v>
                </c:pt>
                <c:pt idx="9054">
                  <c:v>42006.881944444445</c:v>
                </c:pt>
                <c:pt idx="9055">
                  <c:v>42006.888888888891</c:v>
                </c:pt>
                <c:pt idx="9056">
                  <c:v>42006.895833333336</c:v>
                </c:pt>
                <c:pt idx="9057">
                  <c:v>42006.902777777781</c:v>
                </c:pt>
                <c:pt idx="9058">
                  <c:v>42006.909722222219</c:v>
                </c:pt>
                <c:pt idx="9059">
                  <c:v>42006.916666666664</c:v>
                </c:pt>
                <c:pt idx="9060">
                  <c:v>42006.923611111109</c:v>
                </c:pt>
                <c:pt idx="9061">
                  <c:v>42006.930555555555</c:v>
                </c:pt>
                <c:pt idx="9062">
                  <c:v>42006.9375</c:v>
                </c:pt>
                <c:pt idx="9063">
                  <c:v>42006.944444444445</c:v>
                </c:pt>
                <c:pt idx="9064">
                  <c:v>42006.951388888891</c:v>
                </c:pt>
                <c:pt idx="9065">
                  <c:v>42006.958333333336</c:v>
                </c:pt>
                <c:pt idx="9066">
                  <c:v>42006.965277777781</c:v>
                </c:pt>
                <c:pt idx="9067">
                  <c:v>42006.972222222219</c:v>
                </c:pt>
                <c:pt idx="9068">
                  <c:v>42006.979166666664</c:v>
                </c:pt>
                <c:pt idx="9069">
                  <c:v>42006.986111111109</c:v>
                </c:pt>
                <c:pt idx="9070">
                  <c:v>42006.993055555555</c:v>
                </c:pt>
                <c:pt idx="9071">
                  <c:v>42007</c:v>
                </c:pt>
                <c:pt idx="9072">
                  <c:v>42007.006944444445</c:v>
                </c:pt>
                <c:pt idx="9073">
                  <c:v>42007.013888888891</c:v>
                </c:pt>
                <c:pt idx="9074">
                  <c:v>42007.020833333336</c:v>
                </c:pt>
                <c:pt idx="9075">
                  <c:v>42007.027777777781</c:v>
                </c:pt>
                <c:pt idx="9076">
                  <c:v>42007.034722222219</c:v>
                </c:pt>
                <c:pt idx="9077">
                  <c:v>42007.041666666664</c:v>
                </c:pt>
                <c:pt idx="9078">
                  <c:v>42007.048611111109</c:v>
                </c:pt>
                <c:pt idx="9079">
                  <c:v>42007.055555555555</c:v>
                </c:pt>
                <c:pt idx="9080">
                  <c:v>42007.0625</c:v>
                </c:pt>
                <c:pt idx="9081">
                  <c:v>42007.069444444445</c:v>
                </c:pt>
                <c:pt idx="9082">
                  <c:v>42007.076388888891</c:v>
                </c:pt>
                <c:pt idx="9083">
                  <c:v>42007.083333333336</c:v>
                </c:pt>
                <c:pt idx="9084">
                  <c:v>42007.090277777781</c:v>
                </c:pt>
                <c:pt idx="9085">
                  <c:v>42007.097222222219</c:v>
                </c:pt>
                <c:pt idx="9086">
                  <c:v>42007.104166666664</c:v>
                </c:pt>
                <c:pt idx="9087">
                  <c:v>42007.111111111109</c:v>
                </c:pt>
                <c:pt idx="9088">
                  <c:v>42007.118055555555</c:v>
                </c:pt>
                <c:pt idx="9089">
                  <c:v>42007.125</c:v>
                </c:pt>
                <c:pt idx="9090">
                  <c:v>42007.131944444445</c:v>
                </c:pt>
                <c:pt idx="9091">
                  <c:v>42007.138888888891</c:v>
                </c:pt>
                <c:pt idx="9092">
                  <c:v>42007.145833333336</c:v>
                </c:pt>
                <c:pt idx="9093">
                  <c:v>42007.152777777781</c:v>
                </c:pt>
                <c:pt idx="9094">
                  <c:v>42007.159722222219</c:v>
                </c:pt>
                <c:pt idx="9095">
                  <c:v>42007.166666666664</c:v>
                </c:pt>
                <c:pt idx="9096">
                  <c:v>42007.173611111109</c:v>
                </c:pt>
                <c:pt idx="9097">
                  <c:v>42007.180555555555</c:v>
                </c:pt>
                <c:pt idx="9098">
                  <c:v>42007.1875</c:v>
                </c:pt>
                <c:pt idx="9099">
                  <c:v>42007.194444444445</c:v>
                </c:pt>
                <c:pt idx="9100">
                  <c:v>42007.201388888891</c:v>
                </c:pt>
                <c:pt idx="9101">
                  <c:v>42007.208333333336</c:v>
                </c:pt>
                <c:pt idx="9102">
                  <c:v>42007.215277777781</c:v>
                </c:pt>
                <c:pt idx="9103">
                  <c:v>42007.222222222219</c:v>
                </c:pt>
                <c:pt idx="9104">
                  <c:v>42007.229166666664</c:v>
                </c:pt>
                <c:pt idx="9105">
                  <c:v>42007.236111111109</c:v>
                </c:pt>
                <c:pt idx="9106">
                  <c:v>42007.243055555555</c:v>
                </c:pt>
                <c:pt idx="9107">
                  <c:v>42007.25</c:v>
                </c:pt>
                <c:pt idx="9108">
                  <c:v>42007.256944444445</c:v>
                </c:pt>
                <c:pt idx="9109">
                  <c:v>42007.263888888891</c:v>
                </c:pt>
                <c:pt idx="9110">
                  <c:v>42007.270833333336</c:v>
                </c:pt>
                <c:pt idx="9111">
                  <c:v>42007.277777777781</c:v>
                </c:pt>
                <c:pt idx="9112">
                  <c:v>42007.284722222219</c:v>
                </c:pt>
                <c:pt idx="9113">
                  <c:v>42007.291666666664</c:v>
                </c:pt>
                <c:pt idx="9114">
                  <c:v>42007.298611111109</c:v>
                </c:pt>
                <c:pt idx="9115">
                  <c:v>42007.305555555555</c:v>
                </c:pt>
                <c:pt idx="9116">
                  <c:v>42007.3125</c:v>
                </c:pt>
                <c:pt idx="9117">
                  <c:v>42007.319444444445</c:v>
                </c:pt>
                <c:pt idx="9118">
                  <c:v>42007.326388888891</c:v>
                </c:pt>
                <c:pt idx="9119">
                  <c:v>42007.333333333336</c:v>
                </c:pt>
                <c:pt idx="9120">
                  <c:v>42007.340277777781</c:v>
                </c:pt>
                <c:pt idx="9121">
                  <c:v>42007.347222222219</c:v>
                </c:pt>
                <c:pt idx="9122">
                  <c:v>42007.354166666664</c:v>
                </c:pt>
                <c:pt idx="9123">
                  <c:v>42007.361111111109</c:v>
                </c:pt>
                <c:pt idx="9124">
                  <c:v>42007.368055555555</c:v>
                </c:pt>
                <c:pt idx="9125">
                  <c:v>42007.375</c:v>
                </c:pt>
                <c:pt idx="9126">
                  <c:v>42007.381944444445</c:v>
                </c:pt>
                <c:pt idx="9127">
                  <c:v>42007.388888888891</c:v>
                </c:pt>
                <c:pt idx="9128">
                  <c:v>42007.395833333336</c:v>
                </c:pt>
                <c:pt idx="9129">
                  <c:v>42007.402777777781</c:v>
                </c:pt>
                <c:pt idx="9130">
                  <c:v>42007.409722222219</c:v>
                </c:pt>
                <c:pt idx="9131">
                  <c:v>42007.416666666664</c:v>
                </c:pt>
                <c:pt idx="9132">
                  <c:v>42007.423611111109</c:v>
                </c:pt>
                <c:pt idx="9133">
                  <c:v>42007.430555555555</c:v>
                </c:pt>
                <c:pt idx="9134">
                  <c:v>42007.4375</c:v>
                </c:pt>
                <c:pt idx="9135">
                  <c:v>42007.444444444445</c:v>
                </c:pt>
                <c:pt idx="9136">
                  <c:v>42007.451388888891</c:v>
                </c:pt>
                <c:pt idx="9137">
                  <c:v>42007.458333333336</c:v>
                </c:pt>
                <c:pt idx="9138">
                  <c:v>42007.465277777781</c:v>
                </c:pt>
                <c:pt idx="9139">
                  <c:v>42007.472222222219</c:v>
                </c:pt>
                <c:pt idx="9140">
                  <c:v>42007.479166666664</c:v>
                </c:pt>
                <c:pt idx="9141">
                  <c:v>42007.486111111109</c:v>
                </c:pt>
                <c:pt idx="9142">
                  <c:v>42007.493055555555</c:v>
                </c:pt>
                <c:pt idx="9143">
                  <c:v>42007.5</c:v>
                </c:pt>
                <c:pt idx="9144">
                  <c:v>42007.506944444445</c:v>
                </c:pt>
                <c:pt idx="9145">
                  <c:v>42007.513888888891</c:v>
                </c:pt>
                <c:pt idx="9146">
                  <c:v>42007.520833333336</c:v>
                </c:pt>
                <c:pt idx="9147">
                  <c:v>42007.527777777781</c:v>
                </c:pt>
                <c:pt idx="9148">
                  <c:v>42007.534722222219</c:v>
                </c:pt>
                <c:pt idx="9149">
                  <c:v>42007.541666666664</c:v>
                </c:pt>
                <c:pt idx="9150">
                  <c:v>42007.548611111109</c:v>
                </c:pt>
                <c:pt idx="9151">
                  <c:v>42007.555555555555</c:v>
                </c:pt>
                <c:pt idx="9152">
                  <c:v>42007.5625</c:v>
                </c:pt>
                <c:pt idx="9153">
                  <c:v>42007.569444444445</c:v>
                </c:pt>
                <c:pt idx="9154">
                  <c:v>42007.576388888891</c:v>
                </c:pt>
                <c:pt idx="9155">
                  <c:v>42007.583333333336</c:v>
                </c:pt>
                <c:pt idx="9156">
                  <c:v>42007.590277777781</c:v>
                </c:pt>
                <c:pt idx="9157">
                  <c:v>42007.597222222219</c:v>
                </c:pt>
                <c:pt idx="9158">
                  <c:v>42007.604166666664</c:v>
                </c:pt>
                <c:pt idx="9159">
                  <c:v>42007.611111111109</c:v>
                </c:pt>
                <c:pt idx="9160">
                  <c:v>42007.618055555555</c:v>
                </c:pt>
                <c:pt idx="9161">
                  <c:v>42007.625</c:v>
                </c:pt>
                <c:pt idx="9162">
                  <c:v>42007.631944444445</c:v>
                </c:pt>
                <c:pt idx="9163">
                  <c:v>42007.638888888891</c:v>
                </c:pt>
                <c:pt idx="9164">
                  <c:v>42007.645833333336</c:v>
                </c:pt>
                <c:pt idx="9165">
                  <c:v>42007.652777777781</c:v>
                </c:pt>
                <c:pt idx="9166">
                  <c:v>42007.659722222219</c:v>
                </c:pt>
                <c:pt idx="9167">
                  <c:v>42007.666666666664</c:v>
                </c:pt>
                <c:pt idx="9168">
                  <c:v>42007.673611111109</c:v>
                </c:pt>
                <c:pt idx="9169">
                  <c:v>42007.680555555555</c:v>
                </c:pt>
                <c:pt idx="9170">
                  <c:v>42007.6875</c:v>
                </c:pt>
                <c:pt idx="9171">
                  <c:v>42007.694444444445</c:v>
                </c:pt>
                <c:pt idx="9172">
                  <c:v>42007.701388888891</c:v>
                </c:pt>
                <c:pt idx="9173">
                  <c:v>42007.708333333336</c:v>
                </c:pt>
                <c:pt idx="9174">
                  <c:v>42007.715277777781</c:v>
                </c:pt>
                <c:pt idx="9175">
                  <c:v>42007.722222222219</c:v>
                </c:pt>
                <c:pt idx="9176">
                  <c:v>42007.729166666664</c:v>
                </c:pt>
                <c:pt idx="9177">
                  <c:v>42007.736111111109</c:v>
                </c:pt>
                <c:pt idx="9178">
                  <c:v>42007.743055555555</c:v>
                </c:pt>
                <c:pt idx="9179">
                  <c:v>42007.75</c:v>
                </c:pt>
                <c:pt idx="9180">
                  <c:v>42007.756944444445</c:v>
                </c:pt>
                <c:pt idx="9181">
                  <c:v>42007.763888888891</c:v>
                </c:pt>
                <c:pt idx="9182">
                  <c:v>42007.770833333336</c:v>
                </c:pt>
                <c:pt idx="9183">
                  <c:v>42007.777777777781</c:v>
                </c:pt>
                <c:pt idx="9184">
                  <c:v>42007.784722222219</c:v>
                </c:pt>
                <c:pt idx="9185">
                  <c:v>42007.791666666664</c:v>
                </c:pt>
                <c:pt idx="9186">
                  <c:v>42007.798611111109</c:v>
                </c:pt>
                <c:pt idx="9187">
                  <c:v>42007.805555555555</c:v>
                </c:pt>
                <c:pt idx="9188">
                  <c:v>42007.8125</c:v>
                </c:pt>
                <c:pt idx="9189">
                  <c:v>42007.819444444445</c:v>
                </c:pt>
                <c:pt idx="9190">
                  <c:v>42007.826388888891</c:v>
                </c:pt>
                <c:pt idx="9191">
                  <c:v>42007.833333333336</c:v>
                </c:pt>
                <c:pt idx="9192">
                  <c:v>42007.840277777781</c:v>
                </c:pt>
                <c:pt idx="9193">
                  <c:v>42007.847222222219</c:v>
                </c:pt>
                <c:pt idx="9194">
                  <c:v>42007.854166666664</c:v>
                </c:pt>
                <c:pt idx="9195">
                  <c:v>42007.861111111109</c:v>
                </c:pt>
                <c:pt idx="9196">
                  <c:v>42007.868055555555</c:v>
                </c:pt>
                <c:pt idx="9197">
                  <c:v>42007.875</c:v>
                </c:pt>
                <c:pt idx="9198">
                  <c:v>42007.881944444445</c:v>
                </c:pt>
                <c:pt idx="9199">
                  <c:v>42007.888888888891</c:v>
                </c:pt>
                <c:pt idx="9200">
                  <c:v>42007.895833333336</c:v>
                </c:pt>
                <c:pt idx="9201">
                  <c:v>42007.902777777781</c:v>
                </c:pt>
                <c:pt idx="9202">
                  <c:v>42007.909722222219</c:v>
                </c:pt>
                <c:pt idx="9203">
                  <c:v>42007.916666666664</c:v>
                </c:pt>
                <c:pt idx="9204">
                  <c:v>42007.923611111109</c:v>
                </c:pt>
                <c:pt idx="9205">
                  <c:v>42007.930555555555</c:v>
                </c:pt>
                <c:pt idx="9206">
                  <c:v>42007.9375</c:v>
                </c:pt>
                <c:pt idx="9207">
                  <c:v>42007.944444444445</c:v>
                </c:pt>
                <c:pt idx="9208">
                  <c:v>42007.951388888891</c:v>
                </c:pt>
                <c:pt idx="9209">
                  <c:v>42007.958333333336</c:v>
                </c:pt>
                <c:pt idx="9210">
                  <c:v>42007.965277777781</c:v>
                </c:pt>
                <c:pt idx="9211">
                  <c:v>42007.972222222219</c:v>
                </c:pt>
                <c:pt idx="9212">
                  <c:v>42007.979166666664</c:v>
                </c:pt>
                <c:pt idx="9213">
                  <c:v>42007.986111111109</c:v>
                </c:pt>
                <c:pt idx="9214">
                  <c:v>42007.993055555555</c:v>
                </c:pt>
                <c:pt idx="9215">
                  <c:v>42008</c:v>
                </c:pt>
                <c:pt idx="9216">
                  <c:v>42008.006944444445</c:v>
                </c:pt>
                <c:pt idx="9217">
                  <c:v>42008.013888888891</c:v>
                </c:pt>
                <c:pt idx="9218">
                  <c:v>42008.020833333336</c:v>
                </c:pt>
                <c:pt idx="9219">
                  <c:v>42008.027777777781</c:v>
                </c:pt>
                <c:pt idx="9220">
                  <c:v>42008.034722222219</c:v>
                </c:pt>
                <c:pt idx="9221">
                  <c:v>42008.041666666664</c:v>
                </c:pt>
                <c:pt idx="9222">
                  <c:v>42008.048611111109</c:v>
                </c:pt>
                <c:pt idx="9223">
                  <c:v>42008.055555555555</c:v>
                </c:pt>
                <c:pt idx="9224">
                  <c:v>42008.0625</c:v>
                </c:pt>
                <c:pt idx="9225">
                  <c:v>42008.069444444445</c:v>
                </c:pt>
                <c:pt idx="9226">
                  <c:v>42008.076388888891</c:v>
                </c:pt>
                <c:pt idx="9227">
                  <c:v>42008.083333333336</c:v>
                </c:pt>
                <c:pt idx="9228">
                  <c:v>42008.090277777781</c:v>
                </c:pt>
                <c:pt idx="9229">
                  <c:v>42008.097222222219</c:v>
                </c:pt>
                <c:pt idx="9230">
                  <c:v>42008.104166666664</c:v>
                </c:pt>
                <c:pt idx="9231">
                  <c:v>42008.111111111109</c:v>
                </c:pt>
                <c:pt idx="9232">
                  <c:v>42008.118055555555</c:v>
                </c:pt>
                <c:pt idx="9233">
                  <c:v>42008.125</c:v>
                </c:pt>
                <c:pt idx="9234">
                  <c:v>42008.131944444445</c:v>
                </c:pt>
                <c:pt idx="9235">
                  <c:v>42008.138888888891</c:v>
                </c:pt>
                <c:pt idx="9236">
                  <c:v>42008.145833333336</c:v>
                </c:pt>
                <c:pt idx="9237">
                  <c:v>42008.152777777781</c:v>
                </c:pt>
                <c:pt idx="9238">
                  <c:v>42008.159722222219</c:v>
                </c:pt>
                <c:pt idx="9239">
                  <c:v>42008.166666666664</c:v>
                </c:pt>
                <c:pt idx="9240">
                  <c:v>42008.173611111109</c:v>
                </c:pt>
                <c:pt idx="9241">
                  <c:v>42008.180555555555</c:v>
                </c:pt>
                <c:pt idx="9242">
                  <c:v>42008.1875</c:v>
                </c:pt>
                <c:pt idx="9243">
                  <c:v>42008.194444444445</c:v>
                </c:pt>
                <c:pt idx="9244">
                  <c:v>42008.201388888891</c:v>
                </c:pt>
                <c:pt idx="9245">
                  <c:v>42008.208333333336</c:v>
                </c:pt>
                <c:pt idx="9246">
                  <c:v>42008.215277777781</c:v>
                </c:pt>
                <c:pt idx="9247">
                  <c:v>42008.222222222219</c:v>
                </c:pt>
                <c:pt idx="9248">
                  <c:v>42008.229166666664</c:v>
                </c:pt>
                <c:pt idx="9249">
                  <c:v>42008.236111111109</c:v>
                </c:pt>
                <c:pt idx="9250">
                  <c:v>42008.243055555555</c:v>
                </c:pt>
                <c:pt idx="9251">
                  <c:v>42008.25</c:v>
                </c:pt>
                <c:pt idx="9252">
                  <c:v>42008.256944444445</c:v>
                </c:pt>
                <c:pt idx="9253">
                  <c:v>42008.263888888891</c:v>
                </c:pt>
                <c:pt idx="9254">
                  <c:v>42008.270833333336</c:v>
                </c:pt>
                <c:pt idx="9255">
                  <c:v>42008.277777777781</c:v>
                </c:pt>
                <c:pt idx="9256">
                  <c:v>42008.284722222219</c:v>
                </c:pt>
                <c:pt idx="9257">
                  <c:v>42008.291666666664</c:v>
                </c:pt>
                <c:pt idx="9258">
                  <c:v>42008.298611111109</c:v>
                </c:pt>
                <c:pt idx="9259">
                  <c:v>42008.305555555555</c:v>
                </c:pt>
                <c:pt idx="9260">
                  <c:v>42008.3125</c:v>
                </c:pt>
                <c:pt idx="9261">
                  <c:v>42008.319444444445</c:v>
                </c:pt>
                <c:pt idx="9262">
                  <c:v>42008.326388888891</c:v>
                </c:pt>
                <c:pt idx="9263">
                  <c:v>42008.333333333336</c:v>
                </c:pt>
                <c:pt idx="9264">
                  <c:v>42008.340277777781</c:v>
                </c:pt>
                <c:pt idx="9265">
                  <c:v>42008.347222222219</c:v>
                </c:pt>
                <c:pt idx="9266">
                  <c:v>42008.354166666664</c:v>
                </c:pt>
                <c:pt idx="9267">
                  <c:v>42008.361111111109</c:v>
                </c:pt>
                <c:pt idx="9268">
                  <c:v>42008.368055555555</c:v>
                </c:pt>
                <c:pt idx="9269">
                  <c:v>42008.375</c:v>
                </c:pt>
                <c:pt idx="9270">
                  <c:v>42008.381944444445</c:v>
                </c:pt>
                <c:pt idx="9271">
                  <c:v>42008.388888888891</c:v>
                </c:pt>
                <c:pt idx="9272">
                  <c:v>42008.395833333336</c:v>
                </c:pt>
                <c:pt idx="9273">
                  <c:v>42008.402777777781</c:v>
                </c:pt>
                <c:pt idx="9274">
                  <c:v>42008.409722222219</c:v>
                </c:pt>
                <c:pt idx="9275">
                  <c:v>42008.416666666664</c:v>
                </c:pt>
                <c:pt idx="9276">
                  <c:v>42008.423611111109</c:v>
                </c:pt>
                <c:pt idx="9277">
                  <c:v>42008.430555555555</c:v>
                </c:pt>
                <c:pt idx="9278">
                  <c:v>42008.4375</c:v>
                </c:pt>
                <c:pt idx="9279">
                  <c:v>42008.444444444445</c:v>
                </c:pt>
                <c:pt idx="9280">
                  <c:v>42008.451388888891</c:v>
                </c:pt>
                <c:pt idx="9281">
                  <c:v>42008.458333333336</c:v>
                </c:pt>
                <c:pt idx="9282">
                  <c:v>42008.465277777781</c:v>
                </c:pt>
                <c:pt idx="9283">
                  <c:v>42008.472222222219</c:v>
                </c:pt>
                <c:pt idx="9284">
                  <c:v>42008.479166666664</c:v>
                </c:pt>
                <c:pt idx="9285">
                  <c:v>42008.486111111109</c:v>
                </c:pt>
                <c:pt idx="9286">
                  <c:v>42008.493055555555</c:v>
                </c:pt>
                <c:pt idx="9287">
                  <c:v>42008.5</c:v>
                </c:pt>
                <c:pt idx="9288">
                  <c:v>42008.506944444445</c:v>
                </c:pt>
                <c:pt idx="9289">
                  <c:v>42008.513888888891</c:v>
                </c:pt>
                <c:pt idx="9290">
                  <c:v>42008.520833333336</c:v>
                </c:pt>
                <c:pt idx="9291">
                  <c:v>42008.527777777781</c:v>
                </c:pt>
                <c:pt idx="9292">
                  <c:v>42008.534722222219</c:v>
                </c:pt>
                <c:pt idx="9293">
                  <c:v>42008.541666666664</c:v>
                </c:pt>
                <c:pt idx="9294">
                  <c:v>42008.548611111109</c:v>
                </c:pt>
                <c:pt idx="9295">
                  <c:v>42008.555555555555</c:v>
                </c:pt>
                <c:pt idx="9296">
                  <c:v>42008.5625</c:v>
                </c:pt>
                <c:pt idx="9297">
                  <c:v>42008.569444444445</c:v>
                </c:pt>
                <c:pt idx="9298">
                  <c:v>42008.576388888891</c:v>
                </c:pt>
                <c:pt idx="9299">
                  <c:v>42008.583333333336</c:v>
                </c:pt>
                <c:pt idx="9300">
                  <c:v>42008.590277777781</c:v>
                </c:pt>
                <c:pt idx="9301">
                  <c:v>42008.597222222219</c:v>
                </c:pt>
                <c:pt idx="9302">
                  <c:v>42008.604166666664</c:v>
                </c:pt>
                <c:pt idx="9303">
                  <c:v>42008.611111111109</c:v>
                </c:pt>
                <c:pt idx="9304">
                  <c:v>42008.618055555555</c:v>
                </c:pt>
                <c:pt idx="9305">
                  <c:v>42008.625</c:v>
                </c:pt>
                <c:pt idx="9306">
                  <c:v>42008.631944444445</c:v>
                </c:pt>
                <c:pt idx="9307">
                  <c:v>42008.638888888891</c:v>
                </c:pt>
                <c:pt idx="9308">
                  <c:v>42008.645833333336</c:v>
                </c:pt>
                <c:pt idx="9309">
                  <c:v>42008.652777777781</c:v>
                </c:pt>
                <c:pt idx="9310">
                  <c:v>42008.659722222219</c:v>
                </c:pt>
                <c:pt idx="9311">
                  <c:v>42008.666666666664</c:v>
                </c:pt>
                <c:pt idx="9312">
                  <c:v>42008.673611111109</c:v>
                </c:pt>
                <c:pt idx="9313">
                  <c:v>42008.680555555555</c:v>
                </c:pt>
                <c:pt idx="9314">
                  <c:v>42008.6875</c:v>
                </c:pt>
                <c:pt idx="9315">
                  <c:v>42008.694444444445</c:v>
                </c:pt>
                <c:pt idx="9316">
                  <c:v>42008.701388888891</c:v>
                </c:pt>
                <c:pt idx="9317">
                  <c:v>42008.708333333336</c:v>
                </c:pt>
                <c:pt idx="9318">
                  <c:v>42008.715277777781</c:v>
                </c:pt>
                <c:pt idx="9319">
                  <c:v>42008.722222222219</c:v>
                </c:pt>
                <c:pt idx="9320">
                  <c:v>42008.729166666664</c:v>
                </c:pt>
                <c:pt idx="9321">
                  <c:v>42008.736111111109</c:v>
                </c:pt>
                <c:pt idx="9322">
                  <c:v>42008.743055555555</c:v>
                </c:pt>
                <c:pt idx="9323">
                  <c:v>42008.75</c:v>
                </c:pt>
                <c:pt idx="9324">
                  <c:v>42008.756944444445</c:v>
                </c:pt>
                <c:pt idx="9325">
                  <c:v>42008.763888888891</c:v>
                </c:pt>
                <c:pt idx="9326">
                  <c:v>42008.770833333336</c:v>
                </c:pt>
                <c:pt idx="9327">
                  <c:v>42008.777777777781</c:v>
                </c:pt>
                <c:pt idx="9328">
                  <c:v>42008.784722222219</c:v>
                </c:pt>
                <c:pt idx="9329">
                  <c:v>42008.791666666664</c:v>
                </c:pt>
                <c:pt idx="9330">
                  <c:v>42008.798611111109</c:v>
                </c:pt>
                <c:pt idx="9331">
                  <c:v>42008.805555555555</c:v>
                </c:pt>
                <c:pt idx="9332">
                  <c:v>42008.8125</c:v>
                </c:pt>
                <c:pt idx="9333">
                  <c:v>42008.819444444445</c:v>
                </c:pt>
                <c:pt idx="9334">
                  <c:v>42008.826388888891</c:v>
                </c:pt>
                <c:pt idx="9335">
                  <c:v>42008.833333333336</c:v>
                </c:pt>
                <c:pt idx="9336">
                  <c:v>42008.840277777781</c:v>
                </c:pt>
                <c:pt idx="9337">
                  <c:v>42008.847222222219</c:v>
                </c:pt>
                <c:pt idx="9338">
                  <c:v>42008.854166666664</c:v>
                </c:pt>
                <c:pt idx="9339">
                  <c:v>42008.861111111109</c:v>
                </c:pt>
                <c:pt idx="9340">
                  <c:v>42008.868055555555</c:v>
                </c:pt>
                <c:pt idx="9341">
                  <c:v>42008.875</c:v>
                </c:pt>
                <c:pt idx="9342">
                  <c:v>42008.881944444445</c:v>
                </c:pt>
                <c:pt idx="9343">
                  <c:v>42008.888888888891</c:v>
                </c:pt>
                <c:pt idx="9344">
                  <c:v>42008.895833333336</c:v>
                </c:pt>
                <c:pt idx="9345">
                  <c:v>42008.902777777781</c:v>
                </c:pt>
                <c:pt idx="9346">
                  <c:v>42008.909722222219</c:v>
                </c:pt>
                <c:pt idx="9347">
                  <c:v>42008.916666666664</c:v>
                </c:pt>
                <c:pt idx="9348">
                  <c:v>42008.923611111109</c:v>
                </c:pt>
                <c:pt idx="9349">
                  <c:v>42008.930555555555</c:v>
                </c:pt>
                <c:pt idx="9350">
                  <c:v>42008.9375</c:v>
                </c:pt>
                <c:pt idx="9351">
                  <c:v>42008.944444444445</c:v>
                </c:pt>
                <c:pt idx="9352">
                  <c:v>42008.951388888891</c:v>
                </c:pt>
                <c:pt idx="9353">
                  <c:v>42008.958333333336</c:v>
                </c:pt>
                <c:pt idx="9354">
                  <c:v>42008.965277777781</c:v>
                </c:pt>
                <c:pt idx="9355">
                  <c:v>42008.972222222219</c:v>
                </c:pt>
                <c:pt idx="9356">
                  <c:v>42008.979166666664</c:v>
                </c:pt>
                <c:pt idx="9357">
                  <c:v>42008.986111111109</c:v>
                </c:pt>
                <c:pt idx="9358">
                  <c:v>42008.993055555555</c:v>
                </c:pt>
                <c:pt idx="9359">
                  <c:v>42009</c:v>
                </c:pt>
                <c:pt idx="9360">
                  <c:v>42009.006944444445</c:v>
                </c:pt>
                <c:pt idx="9361">
                  <c:v>42009.013888888891</c:v>
                </c:pt>
                <c:pt idx="9362">
                  <c:v>42009.020833333336</c:v>
                </c:pt>
                <c:pt idx="9363">
                  <c:v>42009.027777777781</c:v>
                </c:pt>
                <c:pt idx="9364">
                  <c:v>42009.034722222219</c:v>
                </c:pt>
                <c:pt idx="9365">
                  <c:v>42009.041666666664</c:v>
                </c:pt>
                <c:pt idx="9366">
                  <c:v>42009.048611111109</c:v>
                </c:pt>
                <c:pt idx="9367">
                  <c:v>42009.055555555555</c:v>
                </c:pt>
                <c:pt idx="9368">
                  <c:v>42009.0625</c:v>
                </c:pt>
                <c:pt idx="9369">
                  <c:v>42009.069444444445</c:v>
                </c:pt>
                <c:pt idx="9370">
                  <c:v>42009.076388888891</c:v>
                </c:pt>
                <c:pt idx="9371">
                  <c:v>42009.083333333336</c:v>
                </c:pt>
                <c:pt idx="9372">
                  <c:v>42009.090277777781</c:v>
                </c:pt>
                <c:pt idx="9373">
                  <c:v>42009.097222222219</c:v>
                </c:pt>
                <c:pt idx="9374">
                  <c:v>42009.104166666664</c:v>
                </c:pt>
                <c:pt idx="9375">
                  <c:v>42009.111111111109</c:v>
                </c:pt>
                <c:pt idx="9376">
                  <c:v>42009.118055555555</c:v>
                </c:pt>
                <c:pt idx="9377">
                  <c:v>42009.125</c:v>
                </c:pt>
                <c:pt idx="9378">
                  <c:v>42009.131944444445</c:v>
                </c:pt>
                <c:pt idx="9379">
                  <c:v>42009.138888888891</c:v>
                </c:pt>
                <c:pt idx="9380">
                  <c:v>42009.145833333336</c:v>
                </c:pt>
                <c:pt idx="9381">
                  <c:v>42009.152777777781</c:v>
                </c:pt>
                <c:pt idx="9382">
                  <c:v>42009.159722222219</c:v>
                </c:pt>
                <c:pt idx="9383">
                  <c:v>42009.166666666664</c:v>
                </c:pt>
                <c:pt idx="9384">
                  <c:v>42009.173611111109</c:v>
                </c:pt>
                <c:pt idx="9385">
                  <c:v>42009.180555555555</c:v>
                </c:pt>
                <c:pt idx="9386">
                  <c:v>42009.1875</c:v>
                </c:pt>
                <c:pt idx="9387">
                  <c:v>42009.194444444445</c:v>
                </c:pt>
                <c:pt idx="9388">
                  <c:v>42009.201388888891</c:v>
                </c:pt>
                <c:pt idx="9389">
                  <c:v>42009.208333333336</c:v>
                </c:pt>
                <c:pt idx="9390">
                  <c:v>42009.215277777781</c:v>
                </c:pt>
                <c:pt idx="9391">
                  <c:v>42009.222222222219</c:v>
                </c:pt>
                <c:pt idx="9392">
                  <c:v>42009.229166666664</c:v>
                </c:pt>
                <c:pt idx="9393">
                  <c:v>42009.236111111109</c:v>
                </c:pt>
                <c:pt idx="9394">
                  <c:v>42009.243055555555</c:v>
                </c:pt>
                <c:pt idx="9395">
                  <c:v>42009.25</c:v>
                </c:pt>
                <c:pt idx="9396">
                  <c:v>42009.256944444445</c:v>
                </c:pt>
                <c:pt idx="9397">
                  <c:v>42009.263888888891</c:v>
                </c:pt>
                <c:pt idx="9398">
                  <c:v>42009.270833333336</c:v>
                </c:pt>
                <c:pt idx="9399">
                  <c:v>42009.277777777781</c:v>
                </c:pt>
                <c:pt idx="9400">
                  <c:v>42009.284722222219</c:v>
                </c:pt>
                <c:pt idx="9401">
                  <c:v>42009.291666666664</c:v>
                </c:pt>
                <c:pt idx="9402">
                  <c:v>42009.298611111109</c:v>
                </c:pt>
                <c:pt idx="9403">
                  <c:v>42009.305555555555</c:v>
                </c:pt>
                <c:pt idx="9404">
                  <c:v>42009.3125</c:v>
                </c:pt>
                <c:pt idx="9405">
                  <c:v>42009.319444444445</c:v>
                </c:pt>
                <c:pt idx="9406">
                  <c:v>42009.326388888891</c:v>
                </c:pt>
                <c:pt idx="9407">
                  <c:v>42009.333333333336</c:v>
                </c:pt>
                <c:pt idx="9408">
                  <c:v>42009.340277777781</c:v>
                </c:pt>
                <c:pt idx="9409">
                  <c:v>42009.347222222219</c:v>
                </c:pt>
                <c:pt idx="9410">
                  <c:v>42009.354166666664</c:v>
                </c:pt>
                <c:pt idx="9411">
                  <c:v>42009.361111111109</c:v>
                </c:pt>
                <c:pt idx="9412">
                  <c:v>42009.368055555555</c:v>
                </c:pt>
                <c:pt idx="9413">
                  <c:v>42009.375</c:v>
                </c:pt>
                <c:pt idx="9414">
                  <c:v>42009.381944444445</c:v>
                </c:pt>
                <c:pt idx="9415">
                  <c:v>42009.388888888891</c:v>
                </c:pt>
                <c:pt idx="9416">
                  <c:v>42009.395833333336</c:v>
                </c:pt>
                <c:pt idx="9417">
                  <c:v>42009.402777777781</c:v>
                </c:pt>
                <c:pt idx="9418">
                  <c:v>42009.409722222219</c:v>
                </c:pt>
                <c:pt idx="9419">
                  <c:v>42009.416666666664</c:v>
                </c:pt>
                <c:pt idx="9420">
                  <c:v>42009.423611111109</c:v>
                </c:pt>
                <c:pt idx="9421">
                  <c:v>42009.430555555555</c:v>
                </c:pt>
                <c:pt idx="9422">
                  <c:v>42009.4375</c:v>
                </c:pt>
                <c:pt idx="9423">
                  <c:v>42009.444444444445</c:v>
                </c:pt>
                <c:pt idx="9424">
                  <c:v>42009.451388888891</c:v>
                </c:pt>
                <c:pt idx="9425">
                  <c:v>42009.458333333336</c:v>
                </c:pt>
                <c:pt idx="9426">
                  <c:v>42009.465277777781</c:v>
                </c:pt>
                <c:pt idx="9427">
                  <c:v>42009.472222222219</c:v>
                </c:pt>
                <c:pt idx="9428">
                  <c:v>42009.479166666664</c:v>
                </c:pt>
                <c:pt idx="9429">
                  <c:v>42009.486111111109</c:v>
                </c:pt>
                <c:pt idx="9430">
                  <c:v>42009.493055555555</c:v>
                </c:pt>
                <c:pt idx="9431">
                  <c:v>42009.5</c:v>
                </c:pt>
                <c:pt idx="9432">
                  <c:v>42009.506944444445</c:v>
                </c:pt>
                <c:pt idx="9433">
                  <c:v>42009.513888888891</c:v>
                </c:pt>
                <c:pt idx="9434">
                  <c:v>42009.520833333336</c:v>
                </c:pt>
                <c:pt idx="9435">
                  <c:v>42009.527777777781</c:v>
                </c:pt>
                <c:pt idx="9436">
                  <c:v>42009.534722222219</c:v>
                </c:pt>
                <c:pt idx="9437">
                  <c:v>42009.541666666664</c:v>
                </c:pt>
                <c:pt idx="9438">
                  <c:v>42009.548611111109</c:v>
                </c:pt>
                <c:pt idx="9439">
                  <c:v>42009.555555555555</c:v>
                </c:pt>
                <c:pt idx="9440">
                  <c:v>42009.5625</c:v>
                </c:pt>
                <c:pt idx="9441">
                  <c:v>42009.569444444445</c:v>
                </c:pt>
                <c:pt idx="9442">
                  <c:v>42009.576388888891</c:v>
                </c:pt>
                <c:pt idx="9443">
                  <c:v>42009.583333333336</c:v>
                </c:pt>
                <c:pt idx="9444">
                  <c:v>42009.590277777781</c:v>
                </c:pt>
                <c:pt idx="9445">
                  <c:v>42009.597222222219</c:v>
                </c:pt>
                <c:pt idx="9446">
                  <c:v>42009.604166666664</c:v>
                </c:pt>
                <c:pt idx="9447">
                  <c:v>42009.611111111109</c:v>
                </c:pt>
                <c:pt idx="9448">
                  <c:v>42009.618055555555</c:v>
                </c:pt>
                <c:pt idx="9449">
                  <c:v>42009.625</c:v>
                </c:pt>
                <c:pt idx="9450">
                  <c:v>42009.631944444445</c:v>
                </c:pt>
                <c:pt idx="9451">
                  <c:v>42009.638888888891</c:v>
                </c:pt>
                <c:pt idx="9452">
                  <c:v>42009.645833333336</c:v>
                </c:pt>
                <c:pt idx="9453">
                  <c:v>42009.652777777781</c:v>
                </c:pt>
                <c:pt idx="9454">
                  <c:v>42009.659722222219</c:v>
                </c:pt>
                <c:pt idx="9455">
                  <c:v>42009.666666666664</c:v>
                </c:pt>
                <c:pt idx="9456">
                  <c:v>42009.673611111109</c:v>
                </c:pt>
                <c:pt idx="9457">
                  <c:v>42009.680555555555</c:v>
                </c:pt>
                <c:pt idx="9458">
                  <c:v>42009.6875</c:v>
                </c:pt>
                <c:pt idx="9459">
                  <c:v>42009.694444444445</c:v>
                </c:pt>
                <c:pt idx="9460">
                  <c:v>42009.701388888891</c:v>
                </c:pt>
                <c:pt idx="9461">
                  <c:v>42009.708333333336</c:v>
                </c:pt>
                <c:pt idx="9462">
                  <c:v>42009.715277777781</c:v>
                </c:pt>
                <c:pt idx="9463">
                  <c:v>42009.722222222219</c:v>
                </c:pt>
                <c:pt idx="9464">
                  <c:v>42009.729166666664</c:v>
                </c:pt>
                <c:pt idx="9465">
                  <c:v>42009.736111111109</c:v>
                </c:pt>
                <c:pt idx="9466">
                  <c:v>42009.743055555555</c:v>
                </c:pt>
                <c:pt idx="9467">
                  <c:v>42009.75</c:v>
                </c:pt>
                <c:pt idx="9468">
                  <c:v>42009.756944444445</c:v>
                </c:pt>
                <c:pt idx="9469">
                  <c:v>42009.763888888891</c:v>
                </c:pt>
                <c:pt idx="9470">
                  <c:v>42009.770833333336</c:v>
                </c:pt>
                <c:pt idx="9471">
                  <c:v>42009.777777777781</c:v>
                </c:pt>
                <c:pt idx="9472">
                  <c:v>42009.784722222219</c:v>
                </c:pt>
                <c:pt idx="9473">
                  <c:v>42009.791666666664</c:v>
                </c:pt>
                <c:pt idx="9474">
                  <c:v>42009.798611111109</c:v>
                </c:pt>
                <c:pt idx="9475">
                  <c:v>42009.805555555555</c:v>
                </c:pt>
                <c:pt idx="9476">
                  <c:v>42009.8125</c:v>
                </c:pt>
                <c:pt idx="9477">
                  <c:v>42009.819444444445</c:v>
                </c:pt>
                <c:pt idx="9478">
                  <c:v>42009.826388888891</c:v>
                </c:pt>
                <c:pt idx="9479">
                  <c:v>42009.833333333336</c:v>
                </c:pt>
                <c:pt idx="9480">
                  <c:v>42009.840277777781</c:v>
                </c:pt>
                <c:pt idx="9481">
                  <c:v>42009.847222222219</c:v>
                </c:pt>
                <c:pt idx="9482">
                  <c:v>42009.854166666664</c:v>
                </c:pt>
                <c:pt idx="9483">
                  <c:v>42009.861111111109</c:v>
                </c:pt>
                <c:pt idx="9484">
                  <c:v>42009.868055555555</c:v>
                </c:pt>
                <c:pt idx="9485">
                  <c:v>42009.875</c:v>
                </c:pt>
                <c:pt idx="9486">
                  <c:v>42009.881944444445</c:v>
                </c:pt>
                <c:pt idx="9487">
                  <c:v>42009.888888888891</c:v>
                </c:pt>
                <c:pt idx="9488">
                  <c:v>42009.895833333336</c:v>
                </c:pt>
                <c:pt idx="9489">
                  <c:v>42009.902777777781</c:v>
                </c:pt>
                <c:pt idx="9490">
                  <c:v>42009.909722222219</c:v>
                </c:pt>
                <c:pt idx="9491">
                  <c:v>42009.916666666664</c:v>
                </c:pt>
                <c:pt idx="9492">
                  <c:v>42009.923611111109</c:v>
                </c:pt>
                <c:pt idx="9493">
                  <c:v>42009.930555555555</c:v>
                </c:pt>
                <c:pt idx="9494">
                  <c:v>42009.9375</c:v>
                </c:pt>
                <c:pt idx="9495">
                  <c:v>42009.944444444445</c:v>
                </c:pt>
                <c:pt idx="9496">
                  <c:v>42009.951388888891</c:v>
                </c:pt>
                <c:pt idx="9497">
                  <c:v>42009.958333333336</c:v>
                </c:pt>
                <c:pt idx="9498">
                  <c:v>42009.965277777781</c:v>
                </c:pt>
                <c:pt idx="9499">
                  <c:v>42009.972222222219</c:v>
                </c:pt>
                <c:pt idx="9500">
                  <c:v>42009.979166666664</c:v>
                </c:pt>
                <c:pt idx="9501">
                  <c:v>42009.986111111109</c:v>
                </c:pt>
                <c:pt idx="9502">
                  <c:v>42009.993055555555</c:v>
                </c:pt>
                <c:pt idx="9503">
                  <c:v>42010</c:v>
                </c:pt>
                <c:pt idx="9504">
                  <c:v>42010.006944444445</c:v>
                </c:pt>
                <c:pt idx="9505">
                  <c:v>42010.013888888891</c:v>
                </c:pt>
                <c:pt idx="9506">
                  <c:v>42010.020833333336</c:v>
                </c:pt>
                <c:pt idx="9507">
                  <c:v>42010.027777777781</c:v>
                </c:pt>
                <c:pt idx="9508">
                  <c:v>42010.034722222219</c:v>
                </c:pt>
                <c:pt idx="9509">
                  <c:v>42010.041666666664</c:v>
                </c:pt>
                <c:pt idx="9510">
                  <c:v>42010.048611111109</c:v>
                </c:pt>
                <c:pt idx="9511">
                  <c:v>42010.055555555555</c:v>
                </c:pt>
                <c:pt idx="9512">
                  <c:v>42010.0625</c:v>
                </c:pt>
                <c:pt idx="9513">
                  <c:v>42010.069444444445</c:v>
                </c:pt>
                <c:pt idx="9514">
                  <c:v>42010.076388888891</c:v>
                </c:pt>
                <c:pt idx="9515">
                  <c:v>42010.083333333336</c:v>
                </c:pt>
                <c:pt idx="9516">
                  <c:v>42010.090277777781</c:v>
                </c:pt>
                <c:pt idx="9517">
                  <c:v>42010.097222222219</c:v>
                </c:pt>
                <c:pt idx="9518">
                  <c:v>42010.104166666664</c:v>
                </c:pt>
                <c:pt idx="9519">
                  <c:v>42010.111111111109</c:v>
                </c:pt>
                <c:pt idx="9520">
                  <c:v>42010.118055555555</c:v>
                </c:pt>
                <c:pt idx="9521">
                  <c:v>42010.125</c:v>
                </c:pt>
                <c:pt idx="9522">
                  <c:v>42010.131944444445</c:v>
                </c:pt>
                <c:pt idx="9523">
                  <c:v>42010.138888888891</c:v>
                </c:pt>
                <c:pt idx="9524">
                  <c:v>42010.145833333336</c:v>
                </c:pt>
                <c:pt idx="9525">
                  <c:v>42010.152777777781</c:v>
                </c:pt>
                <c:pt idx="9526">
                  <c:v>42010.159722222219</c:v>
                </c:pt>
                <c:pt idx="9527">
                  <c:v>42010.166666666664</c:v>
                </c:pt>
                <c:pt idx="9528">
                  <c:v>42010.173611111109</c:v>
                </c:pt>
                <c:pt idx="9529">
                  <c:v>42010.180555555555</c:v>
                </c:pt>
                <c:pt idx="9530">
                  <c:v>42010.1875</c:v>
                </c:pt>
                <c:pt idx="9531">
                  <c:v>42010.194444444445</c:v>
                </c:pt>
                <c:pt idx="9532">
                  <c:v>42010.201388888891</c:v>
                </c:pt>
                <c:pt idx="9533">
                  <c:v>42010.208333333336</c:v>
                </c:pt>
                <c:pt idx="9534">
                  <c:v>42010.215277777781</c:v>
                </c:pt>
                <c:pt idx="9535">
                  <c:v>42010.222222222219</c:v>
                </c:pt>
                <c:pt idx="9536">
                  <c:v>42010.229166666664</c:v>
                </c:pt>
                <c:pt idx="9537">
                  <c:v>42010.236111111109</c:v>
                </c:pt>
                <c:pt idx="9538">
                  <c:v>42010.243055555555</c:v>
                </c:pt>
                <c:pt idx="9539">
                  <c:v>42010.25</c:v>
                </c:pt>
                <c:pt idx="9540">
                  <c:v>42010.256944444445</c:v>
                </c:pt>
                <c:pt idx="9541">
                  <c:v>42010.263888888891</c:v>
                </c:pt>
                <c:pt idx="9542">
                  <c:v>42010.270833333336</c:v>
                </c:pt>
                <c:pt idx="9543">
                  <c:v>42010.277777777781</c:v>
                </c:pt>
                <c:pt idx="9544">
                  <c:v>42010.284722222219</c:v>
                </c:pt>
                <c:pt idx="9545">
                  <c:v>42010.291666666664</c:v>
                </c:pt>
                <c:pt idx="9546">
                  <c:v>42010.298611111109</c:v>
                </c:pt>
                <c:pt idx="9547">
                  <c:v>42010.305555555555</c:v>
                </c:pt>
                <c:pt idx="9548">
                  <c:v>42010.3125</c:v>
                </c:pt>
                <c:pt idx="9549">
                  <c:v>42010.319444444445</c:v>
                </c:pt>
                <c:pt idx="9550">
                  <c:v>42010.326388888891</c:v>
                </c:pt>
                <c:pt idx="9551">
                  <c:v>42010.333333333336</c:v>
                </c:pt>
                <c:pt idx="9552">
                  <c:v>42010.340277777781</c:v>
                </c:pt>
                <c:pt idx="9553">
                  <c:v>42010.347222222219</c:v>
                </c:pt>
                <c:pt idx="9554">
                  <c:v>42010.354166666664</c:v>
                </c:pt>
                <c:pt idx="9555">
                  <c:v>42010.361111111109</c:v>
                </c:pt>
                <c:pt idx="9556">
                  <c:v>42010.368055555555</c:v>
                </c:pt>
                <c:pt idx="9557">
                  <c:v>42010.375</c:v>
                </c:pt>
                <c:pt idx="9558">
                  <c:v>42010.381944444445</c:v>
                </c:pt>
                <c:pt idx="9559">
                  <c:v>42010.388888888891</c:v>
                </c:pt>
                <c:pt idx="9560">
                  <c:v>42010.395833333336</c:v>
                </c:pt>
                <c:pt idx="9561">
                  <c:v>42010.402777777781</c:v>
                </c:pt>
                <c:pt idx="9562">
                  <c:v>42010.409722222219</c:v>
                </c:pt>
                <c:pt idx="9563">
                  <c:v>42010.416666666664</c:v>
                </c:pt>
                <c:pt idx="9564">
                  <c:v>42010.423611111109</c:v>
                </c:pt>
                <c:pt idx="9565">
                  <c:v>42010.430555555555</c:v>
                </c:pt>
                <c:pt idx="9566">
                  <c:v>42010.4375</c:v>
                </c:pt>
                <c:pt idx="9567">
                  <c:v>42010.444444444445</c:v>
                </c:pt>
                <c:pt idx="9568">
                  <c:v>42010.451388888891</c:v>
                </c:pt>
                <c:pt idx="9569">
                  <c:v>42010.458333333336</c:v>
                </c:pt>
                <c:pt idx="9570">
                  <c:v>42010.465277777781</c:v>
                </c:pt>
                <c:pt idx="9571">
                  <c:v>42010.472222222219</c:v>
                </c:pt>
                <c:pt idx="9572">
                  <c:v>42010.479166666664</c:v>
                </c:pt>
                <c:pt idx="9573">
                  <c:v>42010.486111111109</c:v>
                </c:pt>
                <c:pt idx="9574">
                  <c:v>42010.493055555555</c:v>
                </c:pt>
                <c:pt idx="9575">
                  <c:v>42010.5</c:v>
                </c:pt>
                <c:pt idx="9576">
                  <c:v>42010.506944444445</c:v>
                </c:pt>
                <c:pt idx="9577">
                  <c:v>42010.513888888891</c:v>
                </c:pt>
                <c:pt idx="9578">
                  <c:v>42010.520833333336</c:v>
                </c:pt>
                <c:pt idx="9579">
                  <c:v>42010.527777777781</c:v>
                </c:pt>
                <c:pt idx="9580">
                  <c:v>42010.534722222219</c:v>
                </c:pt>
                <c:pt idx="9581">
                  <c:v>42010.541666666664</c:v>
                </c:pt>
                <c:pt idx="9582">
                  <c:v>42010.548611111109</c:v>
                </c:pt>
                <c:pt idx="9583">
                  <c:v>42010.555555555555</c:v>
                </c:pt>
                <c:pt idx="9584">
                  <c:v>42010.5625</c:v>
                </c:pt>
                <c:pt idx="9585">
                  <c:v>42010.569444444445</c:v>
                </c:pt>
                <c:pt idx="9586">
                  <c:v>42010.576388888891</c:v>
                </c:pt>
                <c:pt idx="9587">
                  <c:v>42010.583333333336</c:v>
                </c:pt>
                <c:pt idx="9588">
                  <c:v>42010.590277777781</c:v>
                </c:pt>
                <c:pt idx="9589">
                  <c:v>42010.597222222219</c:v>
                </c:pt>
                <c:pt idx="9590">
                  <c:v>42010.604166666664</c:v>
                </c:pt>
                <c:pt idx="9591">
                  <c:v>42010.611111111109</c:v>
                </c:pt>
                <c:pt idx="9592">
                  <c:v>42010.618055555555</c:v>
                </c:pt>
                <c:pt idx="9593">
                  <c:v>42010.625</c:v>
                </c:pt>
                <c:pt idx="9594">
                  <c:v>42010.631944444445</c:v>
                </c:pt>
                <c:pt idx="9595">
                  <c:v>42010.638888888891</c:v>
                </c:pt>
                <c:pt idx="9596">
                  <c:v>42010.645833333336</c:v>
                </c:pt>
                <c:pt idx="9597">
                  <c:v>42010.652777777781</c:v>
                </c:pt>
                <c:pt idx="9598">
                  <c:v>42010.659722222219</c:v>
                </c:pt>
                <c:pt idx="9599">
                  <c:v>42010.666666666664</c:v>
                </c:pt>
                <c:pt idx="9600">
                  <c:v>42010.673611111109</c:v>
                </c:pt>
                <c:pt idx="9601">
                  <c:v>42010.680555555555</c:v>
                </c:pt>
                <c:pt idx="9602">
                  <c:v>42010.6875</c:v>
                </c:pt>
                <c:pt idx="9603">
                  <c:v>42010.694444444445</c:v>
                </c:pt>
                <c:pt idx="9604">
                  <c:v>42010.701388888891</c:v>
                </c:pt>
                <c:pt idx="9605">
                  <c:v>42010.708333333336</c:v>
                </c:pt>
                <c:pt idx="9606">
                  <c:v>42010.715277777781</c:v>
                </c:pt>
                <c:pt idx="9607">
                  <c:v>42010.722222222219</c:v>
                </c:pt>
                <c:pt idx="9608">
                  <c:v>42010.729166666664</c:v>
                </c:pt>
                <c:pt idx="9609">
                  <c:v>42010.736111111109</c:v>
                </c:pt>
                <c:pt idx="9610">
                  <c:v>42010.743055555555</c:v>
                </c:pt>
                <c:pt idx="9611">
                  <c:v>42010.75</c:v>
                </c:pt>
                <c:pt idx="9612">
                  <c:v>42010.756944444445</c:v>
                </c:pt>
                <c:pt idx="9613">
                  <c:v>42010.763888888891</c:v>
                </c:pt>
                <c:pt idx="9614">
                  <c:v>42010.770833333336</c:v>
                </c:pt>
                <c:pt idx="9615">
                  <c:v>42010.777777777781</c:v>
                </c:pt>
                <c:pt idx="9616">
                  <c:v>42010.784722222219</c:v>
                </c:pt>
                <c:pt idx="9617">
                  <c:v>42010.791666666664</c:v>
                </c:pt>
                <c:pt idx="9618">
                  <c:v>42010.798611111109</c:v>
                </c:pt>
                <c:pt idx="9619">
                  <c:v>42010.805555555555</c:v>
                </c:pt>
                <c:pt idx="9620">
                  <c:v>42010.8125</c:v>
                </c:pt>
                <c:pt idx="9621">
                  <c:v>42010.819444444445</c:v>
                </c:pt>
                <c:pt idx="9622">
                  <c:v>42010.826388888891</c:v>
                </c:pt>
                <c:pt idx="9623">
                  <c:v>42010.833333333336</c:v>
                </c:pt>
                <c:pt idx="9624">
                  <c:v>42010.840277777781</c:v>
                </c:pt>
                <c:pt idx="9625">
                  <c:v>42010.847222222219</c:v>
                </c:pt>
                <c:pt idx="9626">
                  <c:v>42010.854166666664</c:v>
                </c:pt>
                <c:pt idx="9627">
                  <c:v>42010.861111111109</c:v>
                </c:pt>
                <c:pt idx="9628">
                  <c:v>42010.868055555555</c:v>
                </c:pt>
                <c:pt idx="9629">
                  <c:v>42010.875</c:v>
                </c:pt>
                <c:pt idx="9630">
                  <c:v>42010.881944444445</c:v>
                </c:pt>
                <c:pt idx="9631">
                  <c:v>42010.888888888891</c:v>
                </c:pt>
                <c:pt idx="9632">
                  <c:v>42010.895833333336</c:v>
                </c:pt>
                <c:pt idx="9633">
                  <c:v>42010.902777777781</c:v>
                </c:pt>
                <c:pt idx="9634">
                  <c:v>42010.909722222219</c:v>
                </c:pt>
                <c:pt idx="9635">
                  <c:v>42010.916666666664</c:v>
                </c:pt>
                <c:pt idx="9636">
                  <c:v>42010.923611111109</c:v>
                </c:pt>
                <c:pt idx="9637">
                  <c:v>42010.930555555555</c:v>
                </c:pt>
                <c:pt idx="9638">
                  <c:v>42010.9375</c:v>
                </c:pt>
                <c:pt idx="9639">
                  <c:v>42010.944444444445</c:v>
                </c:pt>
                <c:pt idx="9640">
                  <c:v>42010.951388888891</c:v>
                </c:pt>
                <c:pt idx="9641">
                  <c:v>42010.958333333336</c:v>
                </c:pt>
                <c:pt idx="9642">
                  <c:v>42010.965277777781</c:v>
                </c:pt>
                <c:pt idx="9643">
                  <c:v>42010.972222222219</c:v>
                </c:pt>
                <c:pt idx="9644">
                  <c:v>42010.979166666664</c:v>
                </c:pt>
                <c:pt idx="9645">
                  <c:v>42010.986111111109</c:v>
                </c:pt>
                <c:pt idx="9646">
                  <c:v>42010.993055555555</c:v>
                </c:pt>
                <c:pt idx="9647">
                  <c:v>42011</c:v>
                </c:pt>
                <c:pt idx="9648">
                  <c:v>42011.006944444445</c:v>
                </c:pt>
                <c:pt idx="9649">
                  <c:v>42011.013888888891</c:v>
                </c:pt>
                <c:pt idx="9650">
                  <c:v>42011.020833333336</c:v>
                </c:pt>
                <c:pt idx="9651">
                  <c:v>42011.027777777781</c:v>
                </c:pt>
                <c:pt idx="9652">
                  <c:v>42011.034722222219</c:v>
                </c:pt>
                <c:pt idx="9653">
                  <c:v>42011.041666666664</c:v>
                </c:pt>
                <c:pt idx="9654">
                  <c:v>42011.048611111109</c:v>
                </c:pt>
                <c:pt idx="9655">
                  <c:v>42011.055555555555</c:v>
                </c:pt>
                <c:pt idx="9656">
                  <c:v>42011.0625</c:v>
                </c:pt>
                <c:pt idx="9657">
                  <c:v>42011.069444444445</c:v>
                </c:pt>
                <c:pt idx="9658">
                  <c:v>42011.076388888891</c:v>
                </c:pt>
                <c:pt idx="9659">
                  <c:v>42011.083333333336</c:v>
                </c:pt>
                <c:pt idx="9660">
                  <c:v>42011.090277777781</c:v>
                </c:pt>
                <c:pt idx="9661">
                  <c:v>42011.097222222219</c:v>
                </c:pt>
                <c:pt idx="9662">
                  <c:v>42011.104166666664</c:v>
                </c:pt>
                <c:pt idx="9663">
                  <c:v>42011.111111111109</c:v>
                </c:pt>
                <c:pt idx="9664">
                  <c:v>42011.118055555555</c:v>
                </c:pt>
                <c:pt idx="9665">
                  <c:v>42011.125</c:v>
                </c:pt>
                <c:pt idx="9666">
                  <c:v>42011.131944444445</c:v>
                </c:pt>
                <c:pt idx="9667">
                  <c:v>42011.138888888891</c:v>
                </c:pt>
                <c:pt idx="9668">
                  <c:v>42011.145833333336</c:v>
                </c:pt>
                <c:pt idx="9669">
                  <c:v>42011.152777777781</c:v>
                </c:pt>
                <c:pt idx="9670">
                  <c:v>42011.159722222219</c:v>
                </c:pt>
                <c:pt idx="9671">
                  <c:v>42011.166666666664</c:v>
                </c:pt>
                <c:pt idx="9672">
                  <c:v>42011.173611111109</c:v>
                </c:pt>
                <c:pt idx="9673">
                  <c:v>42011.180555555555</c:v>
                </c:pt>
                <c:pt idx="9674">
                  <c:v>42011.1875</c:v>
                </c:pt>
                <c:pt idx="9675">
                  <c:v>42011.194444444445</c:v>
                </c:pt>
                <c:pt idx="9676">
                  <c:v>42011.201388888891</c:v>
                </c:pt>
                <c:pt idx="9677">
                  <c:v>42011.208333333336</c:v>
                </c:pt>
                <c:pt idx="9678">
                  <c:v>42011.215277777781</c:v>
                </c:pt>
                <c:pt idx="9679">
                  <c:v>42011.222222222219</c:v>
                </c:pt>
                <c:pt idx="9680">
                  <c:v>42011.229166666664</c:v>
                </c:pt>
                <c:pt idx="9681">
                  <c:v>42011.236111111109</c:v>
                </c:pt>
                <c:pt idx="9682">
                  <c:v>42011.243055555555</c:v>
                </c:pt>
                <c:pt idx="9683">
                  <c:v>42011.25</c:v>
                </c:pt>
                <c:pt idx="9684">
                  <c:v>42011.256944444445</c:v>
                </c:pt>
                <c:pt idx="9685">
                  <c:v>42011.263888888891</c:v>
                </c:pt>
                <c:pt idx="9686">
                  <c:v>42011.270833333336</c:v>
                </c:pt>
                <c:pt idx="9687">
                  <c:v>42011.277777777781</c:v>
                </c:pt>
                <c:pt idx="9688">
                  <c:v>42011.284722222219</c:v>
                </c:pt>
                <c:pt idx="9689">
                  <c:v>42011.291666666664</c:v>
                </c:pt>
                <c:pt idx="9690">
                  <c:v>42011.298611111109</c:v>
                </c:pt>
                <c:pt idx="9691">
                  <c:v>42011.305555555555</c:v>
                </c:pt>
                <c:pt idx="9692">
                  <c:v>42011.3125</c:v>
                </c:pt>
                <c:pt idx="9693">
                  <c:v>42011.319444444445</c:v>
                </c:pt>
                <c:pt idx="9694">
                  <c:v>42011.326388888891</c:v>
                </c:pt>
                <c:pt idx="9695">
                  <c:v>42011.333333333336</c:v>
                </c:pt>
                <c:pt idx="9696">
                  <c:v>42011.340277777781</c:v>
                </c:pt>
                <c:pt idx="9697">
                  <c:v>42011.347222222219</c:v>
                </c:pt>
                <c:pt idx="9698">
                  <c:v>42011.354166666664</c:v>
                </c:pt>
                <c:pt idx="9699">
                  <c:v>42011.361111111109</c:v>
                </c:pt>
                <c:pt idx="9700">
                  <c:v>42011.368055555555</c:v>
                </c:pt>
                <c:pt idx="9701">
                  <c:v>42011.375</c:v>
                </c:pt>
                <c:pt idx="9702">
                  <c:v>42011.381944444445</c:v>
                </c:pt>
                <c:pt idx="9703">
                  <c:v>42011.388888888891</c:v>
                </c:pt>
                <c:pt idx="9704">
                  <c:v>42011.395833333336</c:v>
                </c:pt>
                <c:pt idx="9705">
                  <c:v>42011.402777777781</c:v>
                </c:pt>
                <c:pt idx="9706">
                  <c:v>42011.409722222219</c:v>
                </c:pt>
                <c:pt idx="9707">
                  <c:v>42011.416666666664</c:v>
                </c:pt>
                <c:pt idx="9708">
                  <c:v>42011.423611111109</c:v>
                </c:pt>
                <c:pt idx="9709">
                  <c:v>42011.430555555555</c:v>
                </c:pt>
                <c:pt idx="9710">
                  <c:v>42011.4375</c:v>
                </c:pt>
                <c:pt idx="9711">
                  <c:v>42011.444444444445</c:v>
                </c:pt>
                <c:pt idx="9712">
                  <c:v>42011.451388888891</c:v>
                </c:pt>
                <c:pt idx="9713">
                  <c:v>42011.458333333336</c:v>
                </c:pt>
                <c:pt idx="9714">
                  <c:v>42011.465277777781</c:v>
                </c:pt>
                <c:pt idx="9715">
                  <c:v>42011.472222222219</c:v>
                </c:pt>
                <c:pt idx="9716">
                  <c:v>42011.479166666664</c:v>
                </c:pt>
                <c:pt idx="9717">
                  <c:v>42011.486111111109</c:v>
                </c:pt>
                <c:pt idx="9718">
                  <c:v>42011.493055555555</c:v>
                </c:pt>
                <c:pt idx="9719">
                  <c:v>42011.5</c:v>
                </c:pt>
                <c:pt idx="9720">
                  <c:v>42011.506944444445</c:v>
                </c:pt>
                <c:pt idx="9721">
                  <c:v>42011.513888888891</c:v>
                </c:pt>
                <c:pt idx="9722">
                  <c:v>42011.520833333336</c:v>
                </c:pt>
                <c:pt idx="9723">
                  <c:v>42011.527777777781</c:v>
                </c:pt>
                <c:pt idx="9724">
                  <c:v>42011.534722222219</c:v>
                </c:pt>
                <c:pt idx="9725">
                  <c:v>42011.541666666664</c:v>
                </c:pt>
                <c:pt idx="9726">
                  <c:v>42011.548611111109</c:v>
                </c:pt>
                <c:pt idx="9727">
                  <c:v>42011.555555555555</c:v>
                </c:pt>
                <c:pt idx="9728">
                  <c:v>42011.5625</c:v>
                </c:pt>
                <c:pt idx="9729">
                  <c:v>42011.569444444445</c:v>
                </c:pt>
                <c:pt idx="9730">
                  <c:v>42011.576388888891</c:v>
                </c:pt>
                <c:pt idx="9731">
                  <c:v>42011.583333333336</c:v>
                </c:pt>
                <c:pt idx="9732">
                  <c:v>42011.590277777781</c:v>
                </c:pt>
                <c:pt idx="9733">
                  <c:v>42011.597222222219</c:v>
                </c:pt>
                <c:pt idx="9734">
                  <c:v>42011.604166666664</c:v>
                </c:pt>
                <c:pt idx="9735">
                  <c:v>42011.611111111109</c:v>
                </c:pt>
                <c:pt idx="9736">
                  <c:v>42011.618055555555</c:v>
                </c:pt>
                <c:pt idx="9737">
                  <c:v>42011.625</c:v>
                </c:pt>
                <c:pt idx="9738">
                  <c:v>42011.631944444445</c:v>
                </c:pt>
                <c:pt idx="9739">
                  <c:v>42011.638888888891</c:v>
                </c:pt>
                <c:pt idx="9740">
                  <c:v>42011.645833333336</c:v>
                </c:pt>
                <c:pt idx="9741">
                  <c:v>42011.652777777781</c:v>
                </c:pt>
                <c:pt idx="9742">
                  <c:v>42011.659722222219</c:v>
                </c:pt>
                <c:pt idx="9743">
                  <c:v>42011.666666666664</c:v>
                </c:pt>
                <c:pt idx="9744">
                  <c:v>42011.673611111109</c:v>
                </c:pt>
                <c:pt idx="9745">
                  <c:v>42011.680555555555</c:v>
                </c:pt>
                <c:pt idx="9746">
                  <c:v>42011.6875</c:v>
                </c:pt>
                <c:pt idx="9747">
                  <c:v>42011.694444444445</c:v>
                </c:pt>
                <c:pt idx="9748">
                  <c:v>42011.701388888891</c:v>
                </c:pt>
                <c:pt idx="9749">
                  <c:v>42011.708333333336</c:v>
                </c:pt>
                <c:pt idx="9750">
                  <c:v>42011.715277777781</c:v>
                </c:pt>
                <c:pt idx="9751">
                  <c:v>42011.722222222219</c:v>
                </c:pt>
                <c:pt idx="9752">
                  <c:v>42011.729166666664</c:v>
                </c:pt>
                <c:pt idx="9753">
                  <c:v>42011.736111111109</c:v>
                </c:pt>
                <c:pt idx="9754">
                  <c:v>42011.743055555555</c:v>
                </c:pt>
                <c:pt idx="9755">
                  <c:v>42011.75</c:v>
                </c:pt>
                <c:pt idx="9756">
                  <c:v>42011.756944444445</c:v>
                </c:pt>
                <c:pt idx="9757">
                  <c:v>42011.763888888891</c:v>
                </c:pt>
                <c:pt idx="9758">
                  <c:v>42011.770833333336</c:v>
                </c:pt>
                <c:pt idx="9759">
                  <c:v>42011.777777777781</c:v>
                </c:pt>
                <c:pt idx="9760">
                  <c:v>42011.784722222219</c:v>
                </c:pt>
                <c:pt idx="9761">
                  <c:v>42011.791666666664</c:v>
                </c:pt>
                <c:pt idx="9762">
                  <c:v>42011.798611111109</c:v>
                </c:pt>
                <c:pt idx="9763">
                  <c:v>42011.805555555555</c:v>
                </c:pt>
                <c:pt idx="9764">
                  <c:v>42011.8125</c:v>
                </c:pt>
                <c:pt idx="9765">
                  <c:v>42011.819444444445</c:v>
                </c:pt>
                <c:pt idx="9766">
                  <c:v>42011.826388888891</c:v>
                </c:pt>
                <c:pt idx="9767">
                  <c:v>42011.833333333336</c:v>
                </c:pt>
                <c:pt idx="9768">
                  <c:v>42011.840277777781</c:v>
                </c:pt>
                <c:pt idx="9769">
                  <c:v>42011.847222222219</c:v>
                </c:pt>
                <c:pt idx="9770">
                  <c:v>42011.854166666664</c:v>
                </c:pt>
                <c:pt idx="9771">
                  <c:v>42011.861111111109</c:v>
                </c:pt>
                <c:pt idx="9772">
                  <c:v>42011.868055555555</c:v>
                </c:pt>
                <c:pt idx="9773">
                  <c:v>42011.875</c:v>
                </c:pt>
                <c:pt idx="9774">
                  <c:v>42011.881944444445</c:v>
                </c:pt>
                <c:pt idx="9775">
                  <c:v>42011.888888888891</c:v>
                </c:pt>
                <c:pt idx="9776">
                  <c:v>42011.895833333336</c:v>
                </c:pt>
                <c:pt idx="9777">
                  <c:v>42011.902777777781</c:v>
                </c:pt>
                <c:pt idx="9778">
                  <c:v>42011.909722222219</c:v>
                </c:pt>
                <c:pt idx="9779">
                  <c:v>42011.916666666664</c:v>
                </c:pt>
                <c:pt idx="9780">
                  <c:v>42011.923611111109</c:v>
                </c:pt>
                <c:pt idx="9781">
                  <c:v>42011.930555555555</c:v>
                </c:pt>
                <c:pt idx="9782">
                  <c:v>42011.9375</c:v>
                </c:pt>
                <c:pt idx="9783">
                  <c:v>42011.944444444445</c:v>
                </c:pt>
                <c:pt idx="9784">
                  <c:v>42011.951388888891</c:v>
                </c:pt>
                <c:pt idx="9785">
                  <c:v>42011.958333333336</c:v>
                </c:pt>
                <c:pt idx="9786">
                  <c:v>42011.965277777781</c:v>
                </c:pt>
                <c:pt idx="9787">
                  <c:v>42011.972222222219</c:v>
                </c:pt>
                <c:pt idx="9788">
                  <c:v>42011.979166666664</c:v>
                </c:pt>
                <c:pt idx="9789">
                  <c:v>42011.986111111109</c:v>
                </c:pt>
                <c:pt idx="9790">
                  <c:v>42011.993055555555</c:v>
                </c:pt>
                <c:pt idx="9791">
                  <c:v>42012</c:v>
                </c:pt>
                <c:pt idx="9792">
                  <c:v>42012.006944444445</c:v>
                </c:pt>
                <c:pt idx="9793">
                  <c:v>42012.013888888891</c:v>
                </c:pt>
                <c:pt idx="9794">
                  <c:v>42012.020833333336</c:v>
                </c:pt>
                <c:pt idx="9795">
                  <c:v>42012.027777777781</c:v>
                </c:pt>
                <c:pt idx="9796">
                  <c:v>42012.034722222219</c:v>
                </c:pt>
                <c:pt idx="9797">
                  <c:v>42012.041666666664</c:v>
                </c:pt>
                <c:pt idx="9798">
                  <c:v>42012.048611111109</c:v>
                </c:pt>
                <c:pt idx="9799">
                  <c:v>42012.055555555555</c:v>
                </c:pt>
                <c:pt idx="9800">
                  <c:v>42012.0625</c:v>
                </c:pt>
                <c:pt idx="9801">
                  <c:v>42012.069444444445</c:v>
                </c:pt>
                <c:pt idx="9802">
                  <c:v>42012.076388888891</c:v>
                </c:pt>
                <c:pt idx="9803">
                  <c:v>42012.083333333336</c:v>
                </c:pt>
                <c:pt idx="9804">
                  <c:v>42012.090277777781</c:v>
                </c:pt>
                <c:pt idx="9805">
                  <c:v>42012.097222222219</c:v>
                </c:pt>
                <c:pt idx="9806">
                  <c:v>42012.104166666664</c:v>
                </c:pt>
                <c:pt idx="9807">
                  <c:v>42012.111111111109</c:v>
                </c:pt>
                <c:pt idx="9808">
                  <c:v>42012.118055555555</c:v>
                </c:pt>
                <c:pt idx="9809">
                  <c:v>42012.125</c:v>
                </c:pt>
                <c:pt idx="9810">
                  <c:v>42012.131944444445</c:v>
                </c:pt>
                <c:pt idx="9811">
                  <c:v>42012.138888888891</c:v>
                </c:pt>
                <c:pt idx="9812">
                  <c:v>42012.145833333336</c:v>
                </c:pt>
                <c:pt idx="9813">
                  <c:v>42012.152777777781</c:v>
                </c:pt>
                <c:pt idx="9814">
                  <c:v>42012.159722222219</c:v>
                </c:pt>
                <c:pt idx="9815">
                  <c:v>42012.166666666664</c:v>
                </c:pt>
                <c:pt idx="9816">
                  <c:v>42012.173611111109</c:v>
                </c:pt>
                <c:pt idx="9817">
                  <c:v>42012.180555555555</c:v>
                </c:pt>
                <c:pt idx="9818">
                  <c:v>42012.1875</c:v>
                </c:pt>
                <c:pt idx="9819">
                  <c:v>42012.194444444445</c:v>
                </c:pt>
                <c:pt idx="9820">
                  <c:v>42012.201388888891</c:v>
                </c:pt>
                <c:pt idx="9821">
                  <c:v>42012.208333333336</c:v>
                </c:pt>
                <c:pt idx="9822">
                  <c:v>42012.215277777781</c:v>
                </c:pt>
                <c:pt idx="9823">
                  <c:v>42012.222222222219</c:v>
                </c:pt>
                <c:pt idx="9824">
                  <c:v>42012.229166666664</c:v>
                </c:pt>
                <c:pt idx="9825">
                  <c:v>42012.236111111109</c:v>
                </c:pt>
                <c:pt idx="9826">
                  <c:v>42012.243055555555</c:v>
                </c:pt>
                <c:pt idx="9827">
                  <c:v>42012.25</c:v>
                </c:pt>
                <c:pt idx="9828">
                  <c:v>42012.256944444445</c:v>
                </c:pt>
                <c:pt idx="9829">
                  <c:v>42012.263888888891</c:v>
                </c:pt>
                <c:pt idx="9830">
                  <c:v>42012.270833333336</c:v>
                </c:pt>
                <c:pt idx="9831">
                  <c:v>42012.277777777781</c:v>
                </c:pt>
                <c:pt idx="9832">
                  <c:v>42012.284722222219</c:v>
                </c:pt>
                <c:pt idx="9833">
                  <c:v>42012.291666666664</c:v>
                </c:pt>
                <c:pt idx="9834">
                  <c:v>42012.298611111109</c:v>
                </c:pt>
                <c:pt idx="9835">
                  <c:v>42012.305555555555</c:v>
                </c:pt>
                <c:pt idx="9836">
                  <c:v>42012.3125</c:v>
                </c:pt>
                <c:pt idx="9837">
                  <c:v>42012.319444444445</c:v>
                </c:pt>
                <c:pt idx="9838">
                  <c:v>42012.326388888891</c:v>
                </c:pt>
                <c:pt idx="9839">
                  <c:v>42012.333333333336</c:v>
                </c:pt>
                <c:pt idx="9840">
                  <c:v>42012.340277777781</c:v>
                </c:pt>
                <c:pt idx="9841">
                  <c:v>42012.347222222219</c:v>
                </c:pt>
                <c:pt idx="9842">
                  <c:v>42012.354166666664</c:v>
                </c:pt>
                <c:pt idx="9843">
                  <c:v>42012.361111111109</c:v>
                </c:pt>
                <c:pt idx="9844">
                  <c:v>42012.368055555555</c:v>
                </c:pt>
                <c:pt idx="9845">
                  <c:v>42012.375</c:v>
                </c:pt>
                <c:pt idx="9846">
                  <c:v>42012.381944444445</c:v>
                </c:pt>
                <c:pt idx="9847">
                  <c:v>42012.388888888891</c:v>
                </c:pt>
                <c:pt idx="9848">
                  <c:v>42012.395833333336</c:v>
                </c:pt>
                <c:pt idx="9849">
                  <c:v>42012.402777777781</c:v>
                </c:pt>
                <c:pt idx="9850">
                  <c:v>42012.409722222219</c:v>
                </c:pt>
                <c:pt idx="9851">
                  <c:v>42012.416666666664</c:v>
                </c:pt>
                <c:pt idx="9852">
                  <c:v>42012.423611111109</c:v>
                </c:pt>
                <c:pt idx="9853">
                  <c:v>42012.430555555555</c:v>
                </c:pt>
                <c:pt idx="9854">
                  <c:v>42012.4375</c:v>
                </c:pt>
                <c:pt idx="9855">
                  <c:v>42012.444444444445</c:v>
                </c:pt>
                <c:pt idx="9856">
                  <c:v>42012.451388888891</c:v>
                </c:pt>
                <c:pt idx="9857">
                  <c:v>42012.458333333336</c:v>
                </c:pt>
                <c:pt idx="9858">
                  <c:v>42012.465277777781</c:v>
                </c:pt>
                <c:pt idx="9859">
                  <c:v>42012.472222222219</c:v>
                </c:pt>
                <c:pt idx="9860">
                  <c:v>42012.479166666664</c:v>
                </c:pt>
                <c:pt idx="9861">
                  <c:v>42012.486111111109</c:v>
                </c:pt>
                <c:pt idx="9862">
                  <c:v>42012.493055555555</c:v>
                </c:pt>
                <c:pt idx="9863">
                  <c:v>42012.5</c:v>
                </c:pt>
                <c:pt idx="9864">
                  <c:v>42012.506944444445</c:v>
                </c:pt>
                <c:pt idx="9865">
                  <c:v>42012.513888888891</c:v>
                </c:pt>
                <c:pt idx="9866">
                  <c:v>42012.520833333336</c:v>
                </c:pt>
                <c:pt idx="9867">
                  <c:v>42012.527777777781</c:v>
                </c:pt>
                <c:pt idx="9868">
                  <c:v>42012.534722222219</c:v>
                </c:pt>
                <c:pt idx="9869">
                  <c:v>42012.541666666664</c:v>
                </c:pt>
                <c:pt idx="9870">
                  <c:v>42012.548611111109</c:v>
                </c:pt>
                <c:pt idx="9871">
                  <c:v>42012.555555555555</c:v>
                </c:pt>
                <c:pt idx="9872">
                  <c:v>42012.5625</c:v>
                </c:pt>
                <c:pt idx="9873">
                  <c:v>42012.569444444445</c:v>
                </c:pt>
                <c:pt idx="9874">
                  <c:v>42012.576388888891</c:v>
                </c:pt>
                <c:pt idx="9875">
                  <c:v>42012.583333333336</c:v>
                </c:pt>
                <c:pt idx="9876">
                  <c:v>42012.590277777781</c:v>
                </c:pt>
                <c:pt idx="9877">
                  <c:v>42012.597222222219</c:v>
                </c:pt>
                <c:pt idx="9878">
                  <c:v>42012.604166666664</c:v>
                </c:pt>
                <c:pt idx="9879">
                  <c:v>42012.611111111109</c:v>
                </c:pt>
                <c:pt idx="9880">
                  <c:v>42012.618055555555</c:v>
                </c:pt>
                <c:pt idx="9881">
                  <c:v>42012.625</c:v>
                </c:pt>
                <c:pt idx="9882">
                  <c:v>42012.631944444445</c:v>
                </c:pt>
                <c:pt idx="9883">
                  <c:v>42012.638888888891</c:v>
                </c:pt>
                <c:pt idx="9884">
                  <c:v>42012.645833333336</c:v>
                </c:pt>
                <c:pt idx="9885">
                  <c:v>42012.652777777781</c:v>
                </c:pt>
                <c:pt idx="9886">
                  <c:v>42012.659722222219</c:v>
                </c:pt>
                <c:pt idx="9887">
                  <c:v>42012.666666666664</c:v>
                </c:pt>
                <c:pt idx="9888">
                  <c:v>42012.673611111109</c:v>
                </c:pt>
                <c:pt idx="9889">
                  <c:v>42012.680555555555</c:v>
                </c:pt>
                <c:pt idx="9890">
                  <c:v>42012.6875</c:v>
                </c:pt>
                <c:pt idx="9891">
                  <c:v>42012.694444444445</c:v>
                </c:pt>
                <c:pt idx="9892">
                  <c:v>42012.701388888891</c:v>
                </c:pt>
                <c:pt idx="9893">
                  <c:v>42012.708333333336</c:v>
                </c:pt>
                <c:pt idx="9894">
                  <c:v>42012.715277777781</c:v>
                </c:pt>
                <c:pt idx="9895">
                  <c:v>42012.722222222219</c:v>
                </c:pt>
                <c:pt idx="9896">
                  <c:v>42012.729166666664</c:v>
                </c:pt>
                <c:pt idx="9897">
                  <c:v>42012.736111111109</c:v>
                </c:pt>
                <c:pt idx="9898">
                  <c:v>42012.743055555555</c:v>
                </c:pt>
                <c:pt idx="9899">
                  <c:v>42012.75</c:v>
                </c:pt>
                <c:pt idx="9900">
                  <c:v>42012.756944444445</c:v>
                </c:pt>
                <c:pt idx="9901">
                  <c:v>42012.763888888891</c:v>
                </c:pt>
                <c:pt idx="9902">
                  <c:v>42012.770833333336</c:v>
                </c:pt>
                <c:pt idx="9903">
                  <c:v>42012.777777777781</c:v>
                </c:pt>
                <c:pt idx="9904">
                  <c:v>42012.784722222219</c:v>
                </c:pt>
                <c:pt idx="9905">
                  <c:v>42012.791666666664</c:v>
                </c:pt>
                <c:pt idx="9906">
                  <c:v>42012.798611111109</c:v>
                </c:pt>
                <c:pt idx="9907">
                  <c:v>42012.805555555555</c:v>
                </c:pt>
                <c:pt idx="9908">
                  <c:v>42012.8125</c:v>
                </c:pt>
                <c:pt idx="9909">
                  <c:v>42012.819444444445</c:v>
                </c:pt>
                <c:pt idx="9910">
                  <c:v>42012.826388888891</c:v>
                </c:pt>
                <c:pt idx="9911">
                  <c:v>42012.833333333336</c:v>
                </c:pt>
                <c:pt idx="9912">
                  <c:v>42012.840277777781</c:v>
                </c:pt>
                <c:pt idx="9913">
                  <c:v>42012.847222222219</c:v>
                </c:pt>
                <c:pt idx="9914">
                  <c:v>42012.854166666664</c:v>
                </c:pt>
                <c:pt idx="9915">
                  <c:v>42012.861111111109</c:v>
                </c:pt>
                <c:pt idx="9916">
                  <c:v>42012.868055555555</c:v>
                </c:pt>
                <c:pt idx="9917">
                  <c:v>42012.875</c:v>
                </c:pt>
                <c:pt idx="9918">
                  <c:v>42012.881944444445</c:v>
                </c:pt>
                <c:pt idx="9919">
                  <c:v>42012.888888888891</c:v>
                </c:pt>
                <c:pt idx="9920">
                  <c:v>42012.895833333336</c:v>
                </c:pt>
                <c:pt idx="9921">
                  <c:v>42012.902777777781</c:v>
                </c:pt>
                <c:pt idx="9922">
                  <c:v>42012.909722222219</c:v>
                </c:pt>
                <c:pt idx="9923">
                  <c:v>42012.916666666664</c:v>
                </c:pt>
                <c:pt idx="9924">
                  <c:v>42012.923611111109</c:v>
                </c:pt>
                <c:pt idx="9925">
                  <c:v>42012.930555555555</c:v>
                </c:pt>
                <c:pt idx="9926">
                  <c:v>42012.9375</c:v>
                </c:pt>
                <c:pt idx="9927">
                  <c:v>42012.944444444445</c:v>
                </c:pt>
                <c:pt idx="9928">
                  <c:v>42012.951388888891</c:v>
                </c:pt>
                <c:pt idx="9929">
                  <c:v>42012.958333333336</c:v>
                </c:pt>
                <c:pt idx="9930">
                  <c:v>42012.965277777781</c:v>
                </c:pt>
                <c:pt idx="9931">
                  <c:v>42012.972222222219</c:v>
                </c:pt>
                <c:pt idx="9932">
                  <c:v>42012.979166666664</c:v>
                </c:pt>
                <c:pt idx="9933">
                  <c:v>42012.986111111109</c:v>
                </c:pt>
                <c:pt idx="9934">
                  <c:v>42012.993055555555</c:v>
                </c:pt>
                <c:pt idx="9935">
                  <c:v>42013</c:v>
                </c:pt>
                <c:pt idx="9936">
                  <c:v>42013.006944444445</c:v>
                </c:pt>
                <c:pt idx="9937">
                  <c:v>42013.013888888891</c:v>
                </c:pt>
                <c:pt idx="9938">
                  <c:v>42013.020833333336</c:v>
                </c:pt>
                <c:pt idx="9939">
                  <c:v>42013.027777777781</c:v>
                </c:pt>
                <c:pt idx="9940">
                  <c:v>42013.034722222219</c:v>
                </c:pt>
                <c:pt idx="9941">
                  <c:v>42013.041666666664</c:v>
                </c:pt>
                <c:pt idx="9942">
                  <c:v>42013.048611111109</c:v>
                </c:pt>
                <c:pt idx="9943">
                  <c:v>42013.055555555555</c:v>
                </c:pt>
                <c:pt idx="9944">
                  <c:v>42013.0625</c:v>
                </c:pt>
                <c:pt idx="9945">
                  <c:v>42013.069444444445</c:v>
                </c:pt>
                <c:pt idx="9946">
                  <c:v>42013.076388888891</c:v>
                </c:pt>
                <c:pt idx="9947">
                  <c:v>42013.083333333336</c:v>
                </c:pt>
                <c:pt idx="9948">
                  <c:v>42013.090277777781</c:v>
                </c:pt>
                <c:pt idx="9949">
                  <c:v>42013.097222222219</c:v>
                </c:pt>
                <c:pt idx="9950">
                  <c:v>42013.104166666664</c:v>
                </c:pt>
                <c:pt idx="9951">
                  <c:v>42013.111111111109</c:v>
                </c:pt>
                <c:pt idx="9952">
                  <c:v>42013.118055555555</c:v>
                </c:pt>
                <c:pt idx="9953">
                  <c:v>42013.125</c:v>
                </c:pt>
                <c:pt idx="9954">
                  <c:v>42013.131944444445</c:v>
                </c:pt>
                <c:pt idx="9955">
                  <c:v>42013.138888888891</c:v>
                </c:pt>
                <c:pt idx="9956">
                  <c:v>42013.145833333336</c:v>
                </c:pt>
                <c:pt idx="9957">
                  <c:v>42013.152777777781</c:v>
                </c:pt>
                <c:pt idx="9958">
                  <c:v>42013.159722222219</c:v>
                </c:pt>
                <c:pt idx="9959">
                  <c:v>42013.166666666664</c:v>
                </c:pt>
                <c:pt idx="9960">
                  <c:v>42013.173611111109</c:v>
                </c:pt>
                <c:pt idx="9961">
                  <c:v>42013.180555555555</c:v>
                </c:pt>
                <c:pt idx="9962">
                  <c:v>42013.1875</c:v>
                </c:pt>
                <c:pt idx="9963">
                  <c:v>42013.194444444445</c:v>
                </c:pt>
                <c:pt idx="9964">
                  <c:v>42013.201388888891</c:v>
                </c:pt>
                <c:pt idx="9965">
                  <c:v>42013.208333333336</c:v>
                </c:pt>
                <c:pt idx="9966">
                  <c:v>42013.215277777781</c:v>
                </c:pt>
                <c:pt idx="9967">
                  <c:v>42013.222222222219</c:v>
                </c:pt>
                <c:pt idx="9968">
                  <c:v>42013.229166666664</c:v>
                </c:pt>
                <c:pt idx="9969">
                  <c:v>42013.236111111109</c:v>
                </c:pt>
                <c:pt idx="9970">
                  <c:v>42013.243055555555</c:v>
                </c:pt>
                <c:pt idx="9971">
                  <c:v>42013.25</c:v>
                </c:pt>
                <c:pt idx="9972">
                  <c:v>42013.256944444445</c:v>
                </c:pt>
                <c:pt idx="9973">
                  <c:v>42013.263888888891</c:v>
                </c:pt>
                <c:pt idx="9974">
                  <c:v>42013.270833333336</c:v>
                </c:pt>
                <c:pt idx="9975">
                  <c:v>42013.277777777781</c:v>
                </c:pt>
                <c:pt idx="9976">
                  <c:v>42013.284722222219</c:v>
                </c:pt>
                <c:pt idx="9977">
                  <c:v>42013.291666666664</c:v>
                </c:pt>
                <c:pt idx="9978">
                  <c:v>42013.298611111109</c:v>
                </c:pt>
                <c:pt idx="9979">
                  <c:v>42013.305555555555</c:v>
                </c:pt>
                <c:pt idx="9980">
                  <c:v>42013.3125</c:v>
                </c:pt>
                <c:pt idx="9981">
                  <c:v>42013.319444444445</c:v>
                </c:pt>
                <c:pt idx="9982">
                  <c:v>42013.326388888891</c:v>
                </c:pt>
                <c:pt idx="9983">
                  <c:v>42013.333333333336</c:v>
                </c:pt>
                <c:pt idx="9984">
                  <c:v>42013.340277777781</c:v>
                </c:pt>
                <c:pt idx="9985">
                  <c:v>42013.347222222219</c:v>
                </c:pt>
                <c:pt idx="9986">
                  <c:v>42013.354166666664</c:v>
                </c:pt>
                <c:pt idx="9987">
                  <c:v>42013.361111111109</c:v>
                </c:pt>
                <c:pt idx="9988">
                  <c:v>42013.368055555555</c:v>
                </c:pt>
                <c:pt idx="9989">
                  <c:v>42013.375</c:v>
                </c:pt>
                <c:pt idx="9990">
                  <c:v>42013.381944444445</c:v>
                </c:pt>
                <c:pt idx="9991">
                  <c:v>42013.388888888891</c:v>
                </c:pt>
                <c:pt idx="9992">
                  <c:v>42013.395833333336</c:v>
                </c:pt>
                <c:pt idx="9993">
                  <c:v>42013.402777777781</c:v>
                </c:pt>
                <c:pt idx="9994">
                  <c:v>42013.409722222219</c:v>
                </c:pt>
                <c:pt idx="9995">
                  <c:v>42013.416666666664</c:v>
                </c:pt>
                <c:pt idx="9996">
                  <c:v>42013.423611111109</c:v>
                </c:pt>
                <c:pt idx="9997">
                  <c:v>42013.430555555555</c:v>
                </c:pt>
                <c:pt idx="9998">
                  <c:v>42013.4375</c:v>
                </c:pt>
                <c:pt idx="9999">
                  <c:v>42013.444444444445</c:v>
                </c:pt>
                <c:pt idx="10000">
                  <c:v>42013.451388888891</c:v>
                </c:pt>
                <c:pt idx="10001">
                  <c:v>42013.458333333336</c:v>
                </c:pt>
                <c:pt idx="10002">
                  <c:v>42013.465277777781</c:v>
                </c:pt>
                <c:pt idx="10003">
                  <c:v>42013.472222222219</c:v>
                </c:pt>
                <c:pt idx="10004">
                  <c:v>42013.479166666664</c:v>
                </c:pt>
                <c:pt idx="10005">
                  <c:v>42013.486111111109</c:v>
                </c:pt>
                <c:pt idx="10006">
                  <c:v>42013.493055555555</c:v>
                </c:pt>
                <c:pt idx="10007">
                  <c:v>42013.5</c:v>
                </c:pt>
                <c:pt idx="10008">
                  <c:v>42013.506944444445</c:v>
                </c:pt>
                <c:pt idx="10009">
                  <c:v>42013.513888888891</c:v>
                </c:pt>
                <c:pt idx="10010">
                  <c:v>42013.520833333336</c:v>
                </c:pt>
                <c:pt idx="10011">
                  <c:v>42013.527777777781</c:v>
                </c:pt>
                <c:pt idx="10012">
                  <c:v>42013.534722222219</c:v>
                </c:pt>
                <c:pt idx="10013">
                  <c:v>42013.541666666664</c:v>
                </c:pt>
                <c:pt idx="10014">
                  <c:v>42013.548611111109</c:v>
                </c:pt>
                <c:pt idx="10015">
                  <c:v>42013.555555555555</c:v>
                </c:pt>
                <c:pt idx="10016">
                  <c:v>42013.5625</c:v>
                </c:pt>
                <c:pt idx="10017">
                  <c:v>42013.569444444445</c:v>
                </c:pt>
                <c:pt idx="10018">
                  <c:v>42013.576388888891</c:v>
                </c:pt>
                <c:pt idx="10019">
                  <c:v>42013.583333333336</c:v>
                </c:pt>
                <c:pt idx="10020">
                  <c:v>42013.590277777781</c:v>
                </c:pt>
                <c:pt idx="10021">
                  <c:v>42013.597222222219</c:v>
                </c:pt>
                <c:pt idx="10022">
                  <c:v>42013.604166666664</c:v>
                </c:pt>
                <c:pt idx="10023">
                  <c:v>42013.611111111109</c:v>
                </c:pt>
                <c:pt idx="10024">
                  <c:v>42013.618055555555</c:v>
                </c:pt>
                <c:pt idx="10025">
                  <c:v>42013.625</c:v>
                </c:pt>
                <c:pt idx="10026">
                  <c:v>42013.631944444445</c:v>
                </c:pt>
                <c:pt idx="10027">
                  <c:v>42013.638888888891</c:v>
                </c:pt>
                <c:pt idx="10028">
                  <c:v>42013.645833333336</c:v>
                </c:pt>
                <c:pt idx="10029">
                  <c:v>42013.652777777781</c:v>
                </c:pt>
                <c:pt idx="10030">
                  <c:v>42013.659722222219</c:v>
                </c:pt>
                <c:pt idx="10031">
                  <c:v>42013.666666666664</c:v>
                </c:pt>
                <c:pt idx="10032">
                  <c:v>42013.673611111109</c:v>
                </c:pt>
                <c:pt idx="10033">
                  <c:v>42013.680555555555</c:v>
                </c:pt>
                <c:pt idx="10034">
                  <c:v>42013.6875</c:v>
                </c:pt>
                <c:pt idx="10035">
                  <c:v>42013.694444444445</c:v>
                </c:pt>
                <c:pt idx="10036">
                  <c:v>42013.701388888891</c:v>
                </c:pt>
                <c:pt idx="10037">
                  <c:v>42013.708333333336</c:v>
                </c:pt>
                <c:pt idx="10038">
                  <c:v>42013.715277777781</c:v>
                </c:pt>
                <c:pt idx="10039">
                  <c:v>42013.722222222219</c:v>
                </c:pt>
                <c:pt idx="10040">
                  <c:v>42013.729166666664</c:v>
                </c:pt>
                <c:pt idx="10041">
                  <c:v>42013.736111111109</c:v>
                </c:pt>
                <c:pt idx="10042">
                  <c:v>42013.743055555555</c:v>
                </c:pt>
                <c:pt idx="10043">
                  <c:v>42013.75</c:v>
                </c:pt>
                <c:pt idx="10044">
                  <c:v>42013.756944444445</c:v>
                </c:pt>
                <c:pt idx="10045">
                  <c:v>42013.763888888891</c:v>
                </c:pt>
                <c:pt idx="10046">
                  <c:v>42013.770833333336</c:v>
                </c:pt>
                <c:pt idx="10047">
                  <c:v>42013.777777777781</c:v>
                </c:pt>
                <c:pt idx="10048">
                  <c:v>42013.784722222219</c:v>
                </c:pt>
                <c:pt idx="10049">
                  <c:v>42013.791666666664</c:v>
                </c:pt>
                <c:pt idx="10050">
                  <c:v>42013.798611111109</c:v>
                </c:pt>
                <c:pt idx="10051">
                  <c:v>42013.805555555555</c:v>
                </c:pt>
                <c:pt idx="10052">
                  <c:v>42013.8125</c:v>
                </c:pt>
                <c:pt idx="10053">
                  <c:v>42013.819444444445</c:v>
                </c:pt>
                <c:pt idx="10054">
                  <c:v>42013.826388888891</c:v>
                </c:pt>
                <c:pt idx="10055">
                  <c:v>42013.833333333336</c:v>
                </c:pt>
                <c:pt idx="10056">
                  <c:v>42013.840277777781</c:v>
                </c:pt>
                <c:pt idx="10057">
                  <c:v>42013.847222222219</c:v>
                </c:pt>
                <c:pt idx="10058">
                  <c:v>42013.854166666664</c:v>
                </c:pt>
                <c:pt idx="10059">
                  <c:v>42013.861111111109</c:v>
                </c:pt>
                <c:pt idx="10060">
                  <c:v>42013.868055555555</c:v>
                </c:pt>
                <c:pt idx="10061">
                  <c:v>42013.875</c:v>
                </c:pt>
                <c:pt idx="10062">
                  <c:v>42013.881944444445</c:v>
                </c:pt>
                <c:pt idx="10063">
                  <c:v>42013.888888888891</c:v>
                </c:pt>
                <c:pt idx="10064">
                  <c:v>42013.895833333336</c:v>
                </c:pt>
                <c:pt idx="10065">
                  <c:v>42013.902777777781</c:v>
                </c:pt>
                <c:pt idx="10066">
                  <c:v>42013.909722222219</c:v>
                </c:pt>
                <c:pt idx="10067">
                  <c:v>42013.916666666664</c:v>
                </c:pt>
                <c:pt idx="10068">
                  <c:v>42013.923611111109</c:v>
                </c:pt>
                <c:pt idx="10069">
                  <c:v>42013.930555555555</c:v>
                </c:pt>
                <c:pt idx="10070">
                  <c:v>42013.9375</c:v>
                </c:pt>
                <c:pt idx="10071">
                  <c:v>42013.944444444445</c:v>
                </c:pt>
                <c:pt idx="10072">
                  <c:v>42013.951388888891</c:v>
                </c:pt>
                <c:pt idx="10073">
                  <c:v>42013.958333333336</c:v>
                </c:pt>
                <c:pt idx="10074">
                  <c:v>42013.965277777781</c:v>
                </c:pt>
                <c:pt idx="10075">
                  <c:v>42013.972222222219</c:v>
                </c:pt>
                <c:pt idx="10076">
                  <c:v>42013.979166666664</c:v>
                </c:pt>
                <c:pt idx="10077">
                  <c:v>42013.986111111109</c:v>
                </c:pt>
                <c:pt idx="10078">
                  <c:v>42013.993055555555</c:v>
                </c:pt>
                <c:pt idx="10079">
                  <c:v>42014</c:v>
                </c:pt>
                <c:pt idx="10080">
                  <c:v>42014.006944444445</c:v>
                </c:pt>
                <c:pt idx="10081">
                  <c:v>42014.013888888891</c:v>
                </c:pt>
                <c:pt idx="10082">
                  <c:v>42014.020833333336</c:v>
                </c:pt>
                <c:pt idx="10083">
                  <c:v>42014.027777777781</c:v>
                </c:pt>
                <c:pt idx="10084">
                  <c:v>42014.034722222219</c:v>
                </c:pt>
                <c:pt idx="10085">
                  <c:v>42014.041666666664</c:v>
                </c:pt>
                <c:pt idx="10086">
                  <c:v>42014.048611111109</c:v>
                </c:pt>
                <c:pt idx="10087">
                  <c:v>42014.055555555555</c:v>
                </c:pt>
                <c:pt idx="10088">
                  <c:v>42014.0625</c:v>
                </c:pt>
                <c:pt idx="10089">
                  <c:v>42014.069444444445</c:v>
                </c:pt>
                <c:pt idx="10090">
                  <c:v>42014.076388888891</c:v>
                </c:pt>
                <c:pt idx="10091">
                  <c:v>42014.083333333336</c:v>
                </c:pt>
                <c:pt idx="10092">
                  <c:v>42014.090277777781</c:v>
                </c:pt>
                <c:pt idx="10093">
                  <c:v>42014.097222222219</c:v>
                </c:pt>
                <c:pt idx="10094">
                  <c:v>42014.104166666664</c:v>
                </c:pt>
                <c:pt idx="10095">
                  <c:v>42014.111111111109</c:v>
                </c:pt>
                <c:pt idx="10096">
                  <c:v>42014.118055555555</c:v>
                </c:pt>
                <c:pt idx="10097">
                  <c:v>42014.125</c:v>
                </c:pt>
                <c:pt idx="10098">
                  <c:v>42014.131944444445</c:v>
                </c:pt>
                <c:pt idx="10099">
                  <c:v>42014.138888888891</c:v>
                </c:pt>
                <c:pt idx="10100">
                  <c:v>42014.145833333336</c:v>
                </c:pt>
                <c:pt idx="10101">
                  <c:v>42014.152777777781</c:v>
                </c:pt>
                <c:pt idx="10102">
                  <c:v>42014.159722222219</c:v>
                </c:pt>
                <c:pt idx="10103">
                  <c:v>42014.166666666664</c:v>
                </c:pt>
                <c:pt idx="10104">
                  <c:v>42014.173611111109</c:v>
                </c:pt>
                <c:pt idx="10105">
                  <c:v>42014.180555555555</c:v>
                </c:pt>
                <c:pt idx="10106">
                  <c:v>42014.1875</c:v>
                </c:pt>
                <c:pt idx="10107">
                  <c:v>42014.194444444445</c:v>
                </c:pt>
                <c:pt idx="10108">
                  <c:v>42014.201388888891</c:v>
                </c:pt>
                <c:pt idx="10109">
                  <c:v>42014.208333333336</c:v>
                </c:pt>
                <c:pt idx="10110">
                  <c:v>42014.215277777781</c:v>
                </c:pt>
                <c:pt idx="10111">
                  <c:v>42014.222222222219</c:v>
                </c:pt>
                <c:pt idx="10112">
                  <c:v>42014.229166666664</c:v>
                </c:pt>
                <c:pt idx="10113">
                  <c:v>42014.236111111109</c:v>
                </c:pt>
                <c:pt idx="10114">
                  <c:v>42014.243055555555</c:v>
                </c:pt>
                <c:pt idx="10115">
                  <c:v>42014.25</c:v>
                </c:pt>
                <c:pt idx="10116">
                  <c:v>42014.256944444445</c:v>
                </c:pt>
                <c:pt idx="10117">
                  <c:v>42014.263888888891</c:v>
                </c:pt>
                <c:pt idx="10118">
                  <c:v>42014.270833333336</c:v>
                </c:pt>
                <c:pt idx="10119">
                  <c:v>42014.277777777781</c:v>
                </c:pt>
                <c:pt idx="10120">
                  <c:v>42014.284722222219</c:v>
                </c:pt>
                <c:pt idx="10121">
                  <c:v>42014.291666666664</c:v>
                </c:pt>
                <c:pt idx="10122">
                  <c:v>42014.298611111109</c:v>
                </c:pt>
                <c:pt idx="10123">
                  <c:v>42014.305555555555</c:v>
                </c:pt>
                <c:pt idx="10124">
                  <c:v>42014.3125</c:v>
                </c:pt>
                <c:pt idx="10125">
                  <c:v>42014.319444444445</c:v>
                </c:pt>
                <c:pt idx="10126">
                  <c:v>42014.326388888891</c:v>
                </c:pt>
                <c:pt idx="10127">
                  <c:v>42014.333333333336</c:v>
                </c:pt>
                <c:pt idx="10128">
                  <c:v>42014.340277777781</c:v>
                </c:pt>
                <c:pt idx="10129">
                  <c:v>42014.347222222219</c:v>
                </c:pt>
                <c:pt idx="10130">
                  <c:v>42014.354166666664</c:v>
                </c:pt>
                <c:pt idx="10131">
                  <c:v>42014.361111111109</c:v>
                </c:pt>
                <c:pt idx="10132">
                  <c:v>42014.368055555555</c:v>
                </c:pt>
                <c:pt idx="10133">
                  <c:v>42014.375</c:v>
                </c:pt>
                <c:pt idx="10134">
                  <c:v>42014.381944444445</c:v>
                </c:pt>
                <c:pt idx="10135">
                  <c:v>42014.388888888891</c:v>
                </c:pt>
                <c:pt idx="10136">
                  <c:v>42014.395833333336</c:v>
                </c:pt>
                <c:pt idx="10137">
                  <c:v>42014.402777777781</c:v>
                </c:pt>
                <c:pt idx="10138">
                  <c:v>42014.409722222219</c:v>
                </c:pt>
                <c:pt idx="10139">
                  <c:v>42014.416666666664</c:v>
                </c:pt>
                <c:pt idx="10140">
                  <c:v>42014.423611111109</c:v>
                </c:pt>
                <c:pt idx="10141">
                  <c:v>42014.430555555555</c:v>
                </c:pt>
                <c:pt idx="10142">
                  <c:v>42014.4375</c:v>
                </c:pt>
                <c:pt idx="10143">
                  <c:v>42014.444444444445</c:v>
                </c:pt>
                <c:pt idx="10144">
                  <c:v>42014.451388888891</c:v>
                </c:pt>
                <c:pt idx="10145">
                  <c:v>42014.458333333336</c:v>
                </c:pt>
                <c:pt idx="10146">
                  <c:v>42014.465277777781</c:v>
                </c:pt>
                <c:pt idx="10147">
                  <c:v>42014.472222222219</c:v>
                </c:pt>
                <c:pt idx="10148">
                  <c:v>42014.479166666664</c:v>
                </c:pt>
                <c:pt idx="10149">
                  <c:v>42014.486111111109</c:v>
                </c:pt>
                <c:pt idx="10150">
                  <c:v>42014.493055555555</c:v>
                </c:pt>
                <c:pt idx="10151">
                  <c:v>42014.5</c:v>
                </c:pt>
                <c:pt idx="10152">
                  <c:v>42014.506944444445</c:v>
                </c:pt>
                <c:pt idx="10153">
                  <c:v>42014.513888888891</c:v>
                </c:pt>
                <c:pt idx="10154">
                  <c:v>42014.520833333336</c:v>
                </c:pt>
                <c:pt idx="10155">
                  <c:v>42014.527777777781</c:v>
                </c:pt>
                <c:pt idx="10156">
                  <c:v>42014.534722222219</c:v>
                </c:pt>
                <c:pt idx="10157">
                  <c:v>42014.541666666664</c:v>
                </c:pt>
                <c:pt idx="10158">
                  <c:v>42014.548611111109</c:v>
                </c:pt>
                <c:pt idx="10159">
                  <c:v>42014.555555555555</c:v>
                </c:pt>
                <c:pt idx="10160">
                  <c:v>42014.5625</c:v>
                </c:pt>
                <c:pt idx="10161">
                  <c:v>42014.569444444445</c:v>
                </c:pt>
                <c:pt idx="10162">
                  <c:v>42014.576388888891</c:v>
                </c:pt>
                <c:pt idx="10163">
                  <c:v>42014.583333333336</c:v>
                </c:pt>
                <c:pt idx="10164">
                  <c:v>42014.590277777781</c:v>
                </c:pt>
                <c:pt idx="10165">
                  <c:v>42014.597222222219</c:v>
                </c:pt>
                <c:pt idx="10166">
                  <c:v>42014.604166666664</c:v>
                </c:pt>
                <c:pt idx="10167">
                  <c:v>42014.611111111109</c:v>
                </c:pt>
                <c:pt idx="10168">
                  <c:v>42014.618055555555</c:v>
                </c:pt>
                <c:pt idx="10169">
                  <c:v>42014.625</c:v>
                </c:pt>
                <c:pt idx="10170">
                  <c:v>42014.631944444445</c:v>
                </c:pt>
                <c:pt idx="10171">
                  <c:v>42014.638888888891</c:v>
                </c:pt>
                <c:pt idx="10172">
                  <c:v>42014.645833333336</c:v>
                </c:pt>
                <c:pt idx="10173">
                  <c:v>42014.652777777781</c:v>
                </c:pt>
                <c:pt idx="10174">
                  <c:v>42014.659722222219</c:v>
                </c:pt>
                <c:pt idx="10175">
                  <c:v>42014.666666666664</c:v>
                </c:pt>
                <c:pt idx="10176">
                  <c:v>42014.673611111109</c:v>
                </c:pt>
                <c:pt idx="10177">
                  <c:v>42014.680555555555</c:v>
                </c:pt>
                <c:pt idx="10178">
                  <c:v>42014.6875</c:v>
                </c:pt>
                <c:pt idx="10179">
                  <c:v>42014.694444444445</c:v>
                </c:pt>
                <c:pt idx="10180">
                  <c:v>42014.701388888891</c:v>
                </c:pt>
                <c:pt idx="10181">
                  <c:v>42014.708333333336</c:v>
                </c:pt>
                <c:pt idx="10182">
                  <c:v>42014.715277777781</c:v>
                </c:pt>
                <c:pt idx="10183">
                  <c:v>42014.722222222219</c:v>
                </c:pt>
                <c:pt idx="10184">
                  <c:v>42014.729166666664</c:v>
                </c:pt>
                <c:pt idx="10185">
                  <c:v>42014.736111111109</c:v>
                </c:pt>
                <c:pt idx="10186">
                  <c:v>42014.743055555555</c:v>
                </c:pt>
                <c:pt idx="10187">
                  <c:v>42014.75</c:v>
                </c:pt>
                <c:pt idx="10188">
                  <c:v>42014.756944444445</c:v>
                </c:pt>
                <c:pt idx="10189">
                  <c:v>42014.763888888891</c:v>
                </c:pt>
                <c:pt idx="10190">
                  <c:v>42014.770833333336</c:v>
                </c:pt>
                <c:pt idx="10191">
                  <c:v>42014.777777777781</c:v>
                </c:pt>
                <c:pt idx="10192">
                  <c:v>42014.784722222219</c:v>
                </c:pt>
                <c:pt idx="10193">
                  <c:v>42014.791666666664</c:v>
                </c:pt>
                <c:pt idx="10194">
                  <c:v>42014.798611111109</c:v>
                </c:pt>
                <c:pt idx="10195">
                  <c:v>42014.805555555555</c:v>
                </c:pt>
                <c:pt idx="10196">
                  <c:v>42014.8125</c:v>
                </c:pt>
                <c:pt idx="10197">
                  <c:v>42014.819444444445</c:v>
                </c:pt>
                <c:pt idx="10198">
                  <c:v>42014.826388888891</c:v>
                </c:pt>
                <c:pt idx="10199">
                  <c:v>42014.833333333336</c:v>
                </c:pt>
                <c:pt idx="10200">
                  <c:v>42014.840277777781</c:v>
                </c:pt>
                <c:pt idx="10201">
                  <c:v>42014.847222222219</c:v>
                </c:pt>
                <c:pt idx="10202">
                  <c:v>42014.854166666664</c:v>
                </c:pt>
                <c:pt idx="10203">
                  <c:v>42014.861111111109</c:v>
                </c:pt>
                <c:pt idx="10204">
                  <c:v>42014.868055555555</c:v>
                </c:pt>
                <c:pt idx="10205">
                  <c:v>42014.875</c:v>
                </c:pt>
                <c:pt idx="10206">
                  <c:v>42014.881944444445</c:v>
                </c:pt>
                <c:pt idx="10207">
                  <c:v>42014.888888888891</c:v>
                </c:pt>
                <c:pt idx="10208">
                  <c:v>42014.895833333336</c:v>
                </c:pt>
                <c:pt idx="10209">
                  <c:v>42014.902777777781</c:v>
                </c:pt>
                <c:pt idx="10210">
                  <c:v>42014.909722222219</c:v>
                </c:pt>
                <c:pt idx="10211">
                  <c:v>42014.916666666664</c:v>
                </c:pt>
                <c:pt idx="10212">
                  <c:v>42014.923611111109</c:v>
                </c:pt>
                <c:pt idx="10213">
                  <c:v>42014.930555555555</c:v>
                </c:pt>
                <c:pt idx="10214">
                  <c:v>42014.9375</c:v>
                </c:pt>
                <c:pt idx="10215">
                  <c:v>42014.944444444445</c:v>
                </c:pt>
                <c:pt idx="10216">
                  <c:v>42014.951388888891</c:v>
                </c:pt>
                <c:pt idx="10217">
                  <c:v>42014.958333333336</c:v>
                </c:pt>
                <c:pt idx="10218">
                  <c:v>42014.965277777781</c:v>
                </c:pt>
                <c:pt idx="10219">
                  <c:v>42014.972222222219</c:v>
                </c:pt>
                <c:pt idx="10220">
                  <c:v>42014.979166666664</c:v>
                </c:pt>
                <c:pt idx="10221">
                  <c:v>42014.986111111109</c:v>
                </c:pt>
                <c:pt idx="10222">
                  <c:v>42014.993055555555</c:v>
                </c:pt>
                <c:pt idx="10223">
                  <c:v>42015</c:v>
                </c:pt>
                <c:pt idx="10224">
                  <c:v>42015.006944444445</c:v>
                </c:pt>
                <c:pt idx="10225">
                  <c:v>42015.013888888891</c:v>
                </c:pt>
                <c:pt idx="10226">
                  <c:v>42015.020833333336</c:v>
                </c:pt>
                <c:pt idx="10227">
                  <c:v>42015.027777777781</c:v>
                </c:pt>
                <c:pt idx="10228">
                  <c:v>42015.034722222219</c:v>
                </c:pt>
                <c:pt idx="10229">
                  <c:v>42015.041666666664</c:v>
                </c:pt>
                <c:pt idx="10230">
                  <c:v>42015.048611111109</c:v>
                </c:pt>
                <c:pt idx="10231">
                  <c:v>42015.055555555555</c:v>
                </c:pt>
                <c:pt idx="10232">
                  <c:v>42015.0625</c:v>
                </c:pt>
                <c:pt idx="10233">
                  <c:v>42015.069444444445</c:v>
                </c:pt>
                <c:pt idx="10234">
                  <c:v>42015.076388888891</c:v>
                </c:pt>
                <c:pt idx="10235">
                  <c:v>42015.083333333336</c:v>
                </c:pt>
                <c:pt idx="10236">
                  <c:v>42015.090277777781</c:v>
                </c:pt>
                <c:pt idx="10237">
                  <c:v>42015.097222222219</c:v>
                </c:pt>
                <c:pt idx="10238">
                  <c:v>42015.104166666664</c:v>
                </c:pt>
                <c:pt idx="10239">
                  <c:v>42015.111111111109</c:v>
                </c:pt>
                <c:pt idx="10240">
                  <c:v>42015.118055555555</c:v>
                </c:pt>
                <c:pt idx="10241">
                  <c:v>42015.125</c:v>
                </c:pt>
                <c:pt idx="10242">
                  <c:v>42015.131944444445</c:v>
                </c:pt>
                <c:pt idx="10243">
                  <c:v>42015.138888888891</c:v>
                </c:pt>
                <c:pt idx="10244">
                  <c:v>42015.145833333336</c:v>
                </c:pt>
                <c:pt idx="10245">
                  <c:v>42015.152777777781</c:v>
                </c:pt>
                <c:pt idx="10246">
                  <c:v>42015.159722222219</c:v>
                </c:pt>
                <c:pt idx="10247">
                  <c:v>42015.166666666664</c:v>
                </c:pt>
                <c:pt idx="10248">
                  <c:v>42015.173611111109</c:v>
                </c:pt>
                <c:pt idx="10249">
                  <c:v>42015.180555555555</c:v>
                </c:pt>
                <c:pt idx="10250">
                  <c:v>42015.1875</c:v>
                </c:pt>
                <c:pt idx="10251">
                  <c:v>42015.194444444445</c:v>
                </c:pt>
                <c:pt idx="10252">
                  <c:v>42015.201388888891</c:v>
                </c:pt>
                <c:pt idx="10253">
                  <c:v>42015.208333333336</c:v>
                </c:pt>
                <c:pt idx="10254">
                  <c:v>42015.215277777781</c:v>
                </c:pt>
                <c:pt idx="10255">
                  <c:v>42015.222222222219</c:v>
                </c:pt>
                <c:pt idx="10256">
                  <c:v>42015.229166666664</c:v>
                </c:pt>
                <c:pt idx="10257">
                  <c:v>42015.236111111109</c:v>
                </c:pt>
                <c:pt idx="10258">
                  <c:v>42015.243055555555</c:v>
                </c:pt>
                <c:pt idx="10259">
                  <c:v>42015.25</c:v>
                </c:pt>
                <c:pt idx="10260">
                  <c:v>42015.256944444445</c:v>
                </c:pt>
                <c:pt idx="10261">
                  <c:v>42015.263888888891</c:v>
                </c:pt>
                <c:pt idx="10262">
                  <c:v>42015.270833333336</c:v>
                </c:pt>
                <c:pt idx="10263">
                  <c:v>42015.277777777781</c:v>
                </c:pt>
                <c:pt idx="10264">
                  <c:v>42015.284722222219</c:v>
                </c:pt>
                <c:pt idx="10265">
                  <c:v>42015.291666666664</c:v>
                </c:pt>
                <c:pt idx="10266">
                  <c:v>42015.298611111109</c:v>
                </c:pt>
                <c:pt idx="10267">
                  <c:v>42015.305555555555</c:v>
                </c:pt>
                <c:pt idx="10268">
                  <c:v>42015.3125</c:v>
                </c:pt>
                <c:pt idx="10269">
                  <c:v>42015.319444444445</c:v>
                </c:pt>
                <c:pt idx="10270">
                  <c:v>42015.326388888891</c:v>
                </c:pt>
                <c:pt idx="10271">
                  <c:v>42015.333333333336</c:v>
                </c:pt>
                <c:pt idx="10272">
                  <c:v>42015.340277777781</c:v>
                </c:pt>
                <c:pt idx="10273">
                  <c:v>42015.347222222219</c:v>
                </c:pt>
                <c:pt idx="10274">
                  <c:v>42015.354166666664</c:v>
                </c:pt>
                <c:pt idx="10275">
                  <c:v>42015.361111111109</c:v>
                </c:pt>
                <c:pt idx="10276">
                  <c:v>42015.368055555555</c:v>
                </c:pt>
                <c:pt idx="10277">
                  <c:v>42015.375</c:v>
                </c:pt>
                <c:pt idx="10278">
                  <c:v>42015.381944444445</c:v>
                </c:pt>
                <c:pt idx="10279">
                  <c:v>42015.388888888891</c:v>
                </c:pt>
                <c:pt idx="10280">
                  <c:v>42015.395833333336</c:v>
                </c:pt>
                <c:pt idx="10281">
                  <c:v>42015.402777777781</c:v>
                </c:pt>
                <c:pt idx="10282">
                  <c:v>42015.409722222219</c:v>
                </c:pt>
                <c:pt idx="10283">
                  <c:v>42015.416666666664</c:v>
                </c:pt>
                <c:pt idx="10284">
                  <c:v>42015.423611111109</c:v>
                </c:pt>
                <c:pt idx="10285">
                  <c:v>42015.430555555555</c:v>
                </c:pt>
                <c:pt idx="10286">
                  <c:v>42015.4375</c:v>
                </c:pt>
                <c:pt idx="10287">
                  <c:v>42015.444444444445</c:v>
                </c:pt>
                <c:pt idx="10288">
                  <c:v>42015.451388888891</c:v>
                </c:pt>
                <c:pt idx="10289">
                  <c:v>42015.458333333336</c:v>
                </c:pt>
                <c:pt idx="10290">
                  <c:v>42015.465277777781</c:v>
                </c:pt>
                <c:pt idx="10291">
                  <c:v>42015.472222222219</c:v>
                </c:pt>
                <c:pt idx="10292">
                  <c:v>42015.479166666664</c:v>
                </c:pt>
                <c:pt idx="10293">
                  <c:v>42015.486111111109</c:v>
                </c:pt>
                <c:pt idx="10294">
                  <c:v>42015.493055555555</c:v>
                </c:pt>
                <c:pt idx="10295">
                  <c:v>42015.5</c:v>
                </c:pt>
                <c:pt idx="10296">
                  <c:v>42015.506944444445</c:v>
                </c:pt>
                <c:pt idx="10297">
                  <c:v>42015.513888888891</c:v>
                </c:pt>
                <c:pt idx="10298">
                  <c:v>42015.520833333336</c:v>
                </c:pt>
                <c:pt idx="10299">
                  <c:v>42015.527777777781</c:v>
                </c:pt>
                <c:pt idx="10300">
                  <c:v>42015.534722222219</c:v>
                </c:pt>
                <c:pt idx="10301">
                  <c:v>42015.541666666664</c:v>
                </c:pt>
                <c:pt idx="10302">
                  <c:v>42015.548611111109</c:v>
                </c:pt>
                <c:pt idx="10303">
                  <c:v>42015.555555555555</c:v>
                </c:pt>
                <c:pt idx="10304">
                  <c:v>42015.5625</c:v>
                </c:pt>
                <c:pt idx="10305">
                  <c:v>42015.569444444445</c:v>
                </c:pt>
                <c:pt idx="10306">
                  <c:v>42015.576388888891</c:v>
                </c:pt>
                <c:pt idx="10307">
                  <c:v>42015.583333333336</c:v>
                </c:pt>
                <c:pt idx="10308">
                  <c:v>42015.590277777781</c:v>
                </c:pt>
                <c:pt idx="10309">
                  <c:v>42015.597222222219</c:v>
                </c:pt>
                <c:pt idx="10310">
                  <c:v>42015.604166666664</c:v>
                </c:pt>
                <c:pt idx="10311">
                  <c:v>42015.611111111109</c:v>
                </c:pt>
                <c:pt idx="10312">
                  <c:v>42015.618055555555</c:v>
                </c:pt>
                <c:pt idx="10313">
                  <c:v>42015.625</c:v>
                </c:pt>
                <c:pt idx="10314">
                  <c:v>42015.631944444445</c:v>
                </c:pt>
                <c:pt idx="10315">
                  <c:v>42015.638888888891</c:v>
                </c:pt>
                <c:pt idx="10316">
                  <c:v>42015.645833333336</c:v>
                </c:pt>
                <c:pt idx="10317">
                  <c:v>42015.652777777781</c:v>
                </c:pt>
                <c:pt idx="10318">
                  <c:v>42015.659722222219</c:v>
                </c:pt>
                <c:pt idx="10319">
                  <c:v>42015.666666666664</c:v>
                </c:pt>
                <c:pt idx="10320">
                  <c:v>42015.673611111109</c:v>
                </c:pt>
                <c:pt idx="10321">
                  <c:v>42015.680555555555</c:v>
                </c:pt>
                <c:pt idx="10322">
                  <c:v>42015.6875</c:v>
                </c:pt>
                <c:pt idx="10323">
                  <c:v>42015.694444444445</c:v>
                </c:pt>
                <c:pt idx="10324">
                  <c:v>42015.701388888891</c:v>
                </c:pt>
                <c:pt idx="10325">
                  <c:v>42015.708333333336</c:v>
                </c:pt>
                <c:pt idx="10326">
                  <c:v>42015.715277777781</c:v>
                </c:pt>
                <c:pt idx="10327">
                  <c:v>42015.722222222219</c:v>
                </c:pt>
                <c:pt idx="10328">
                  <c:v>42015.729166666664</c:v>
                </c:pt>
                <c:pt idx="10329">
                  <c:v>42015.736111111109</c:v>
                </c:pt>
                <c:pt idx="10330">
                  <c:v>42015.743055555555</c:v>
                </c:pt>
                <c:pt idx="10331">
                  <c:v>42015.75</c:v>
                </c:pt>
                <c:pt idx="10332">
                  <c:v>42015.756944444445</c:v>
                </c:pt>
                <c:pt idx="10333">
                  <c:v>42015.763888888891</c:v>
                </c:pt>
                <c:pt idx="10334">
                  <c:v>42015.770833333336</c:v>
                </c:pt>
                <c:pt idx="10335">
                  <c:v>42015.777777777781</c:v>
                </c:pt>
                <c:pt idx="10336">
                  <c:v>42015.784722222219</c:v>
                </c:pt>
                <c:pt idx="10337">
                  <c:v>42015.791666666664</c:v>
                </c:pt>
                <c:pt idx="10338">
                  <c:v>42015.798611111109</c:v>
                </c:pt>
                <c:pt idx="10339">
                  <c:v>42015.805555555555</c:v>
                </c:pt>
                <c:pt idx="10340">
                  <c:v>42015.8125</c:v>
                </c:pt>
                <c:pt idx="10341">
                  <c:v>42015.819444444445</c:v>
                </c:pt>
                <c:pt idx="10342">
                  <c:v>42015.826388888891</c:v>
                </c:pt>
                <c:pt idx="10343">
                  <c:v>42015.833333333336</c:v>
                </c:pt>
                <c:pt idx="10344">
                  <c:v>42015.840277777781</c:v>
                </c:pt>
                <c:pt idx="10345">
                  <c:v>42015.847222222219</c:v>
                </c:pt>
                <c:pt idx="10346">
                  <c:v>42015.854166666664</c:v>
                </c:pt>
                <c:pt idx="10347">
                  <c:v>42015.861111111109</c:v>
                </c:pt>
                <c:pt idx="10348">
                  <c:v>42015.868055555555</c:v>
                </c:pt>
                <c:pt idx="10349">
                  <c:v>42015.875</c:v>
                </c:pt>
                <c:pt idx="10350">
                  <c:v>42015.881944444445</c:v>
                </c:pt>
                <c:pt idx="10351">
                  <c:v>42015.888888888891</c:v>
                </c:pt>
                <c:pt idx="10352">
                  <c:v>42015.895833333336</c:v>
                </c:pt>
                <c:pt idx="10353">
                  <c:v>42015.902777777781</c:v>
                </c:pt>
                <c:pt idx="10354">
                  <c:v>42015.909722222219</c:v>
                </c:pt>
                <c:pt idx="10355">
                  <c:v>42015.916666666664</c:v>
                </c:pt>
                <c:pt idx="10356">
                  <c:v>42015.923611111109</c:v>
                </c:pt>
                <c:pt idx="10357">
                  <c:v>42015.930555555555</c:v>
                </c:pt>
                <c:pt idx="10358">
                  <c:v>42015.9375</c:v>
                </c:pt>
                <c:pt idx="10359">
                  <c:v>42015.944444444445</c:v>
                </c:pt>
                <c:pt idx="10360">
                  <c:v>42015.951388888891</c:v>
                </c:pt>
                <c:pt idx="10361">
                  <c:v>42015.958333333336</c:v>
                </c:pt>
                <c:pt idx="10362">
                  <c:v>42015.965277777781</c:v>
                </c:pt>
                <c:pt idx="10363">
                  <c:v>42015.972222222219</c:v>
                </c:pt>
                <c:pt idx="10364">
                  <c:v>42015.979166666664</c:v>
                </c:pt>
                <c:pt idx="10365">
                  <c:v>42015.986111111109</c:v>
                </c:pt>
                <c:pt idx="10366">
                  <c:v>42015.993055555555</c:v>
                </c:pt>
                <c:pt idx="10367">
                  <c:v>42016</c:v>
                </c:pt>
                <c:pt idx="10368">
                  <c:v>42016.006944444445</c:v>
                </c:pt>
                <c:pt idx="10369">
                  <c:v>42016.013888888891</c:v>
                </c:pt>
                <c:pt idx="10370">
                  <c:v>42016.020833333336</c:v>
                </c:pt>
                <c:pt idx="10371">
                  <c:v>42016.027777777781</c:v>
                </c:pt>
                <c:pt idx="10372">
                  <c:v>42016.034722222219</c:v>
                </c:pt>
                <c:pt idx="10373">
                  <c:v>42016.041666666664</c:v>
                </c:pt>
                <c:pt idx="10374">
                  <c:v>42016.048611111109</c:v>
                </c:pt>
                <c:pt idx="10375">
                  <c:v>42016.055555555555</c:v>
                </c:pt>
                <c:pt idx="10376">
                  <c:v>42016.0625</c:v>
                </c:pt>
                <c:pt idx="10377">
                  <c:v>42016.069444444445</c:v>
                </c:pt>
                <c:pt idx="10378">
                  <c:v>42016.076388888891</c:v>
                </c:pt>
                <c:pt idx="10379">
                  <c:v>42016.083333333336</c:v>
                </c:pt>
                <c:pt idx="10380">
                  <c:v>42016.090277777781</c:v>
                </c:pt>
                <c:pt idx="10381">
                  <c:v>42016.097222222219</c:v>
                </c:pt>
                <c:pt idx="10382">
                  <c:v>42016.104166666664</c:v>
                </c:pt>
                <c:pt idx="10383">
                  <c:v>42016.111111111109</c:v>
                </c:pt>
                <c:pt idx="10384">
                  <c:v>42016.118055555555</c:v>
                </c:pt>
                <c:pt idx="10385">
                  <c:v>42016.125</c:v>
                </c:pt>
                <c:pt idx="10386">
                  <c:v>42016.131944444445</c:v>
                </c:pt>
                <c:pt idx="10387">
                  <c:v>42016.138888888891</c:v>
                </c:pt>
                <c:pt idx="10388">
                  <c:v>42016.145833333336</c:v>
                </c:pt>
                <c:pt idx="10389">
                  <c:v>42016.152777777781</c:v>
                </c:pt>
                <c:pt idx="10390">
                  <c:v>42016.159722222219</c:v>
                </c:pt>
                <c:pt idx="10391">
                  <c:v>42016.166666666664</c:v>
                </c:pt>
                <c:pt idx="10392">
                  <c:v>42016.173611111109</c:v>
                </c:pt>
                <c:pt idx="10393">
                  <c:v>42016.180555555555</c:v>
                </c:pt>
                <c:pt idx="10394">
                  <c:v>42016.1875</c:v>
                </c:pt>
                <c:pt idx="10395">
                  <c:v>42016.194444444445</c:v>
                </c:pt>
                <c:pt idx="10396">
                  <c:v>42016.201388888891</c:v>
                </c:pt>
                <c:pt idx="10397">
                  <c:v>42016.208333333336</c:v>
                </c:pt>
                <c:pt idx="10398">
                  <c:v>42016.215277777781</c:v>
                </c:pt>
                <c:pt idx="10399">
                  <c:v>42016.222222222219</c:v>
                </c:pt>
                <c:pt idx="10400">
                  <c:v>42016.229166666664</c:v>
                </c:pt>
                <c:pt idx="10401">
                  <c:v>42016.236111111109</c:v>
                </c:pt>
                <c:pt idx="10402">
                  <c:v>42016.243055555555</c:v>
                </c:pt>
                <c:pt idx="10403">
                  <c:v>42016.25</c:v>
                </c:pt>
                <c:pt idx="10404">
                  <c:v>42016.256944444445</c:v>
                </c:pt>
                <c:pt idx="10405">
                  <c:v>42016.263888888891</c:v>
                </c:pt>
                <c:pt idx="10406">
                  <c:v>42016.270833333336</c:v>
                </c:pt>
                <c:pt idx="10407">
                  <c:v>42016.277777777781</c:v>
                </c:pt>
                <c:pt idx="10408">
                  <c:v>42016.284722222219</c:v>
                </c:pt>
                <c:pt idx="10409">
                  <c:v>42016.291666666664</c:v>
                </c:pt>
                <c:pt idx="10410">
                  <c:v>42016.298611111109</c:v>
                </c:pt>
                <c:pt idx="10411">
                  <c:v>42016.305555555555</c:v>
                </c:pt>
                <c:pt idx="10412">
                  <c:v>42016.3125</c:v>
                </c:pt>
                <c:pt idx="10413">
                  <c:v>42016.319444444445</c:v>
                </c:pt>
                <c:pt idx="10414">
                  <c:v>42016.326388888891</c:v>
                </c:pt>
                <c:pt idx="10415">
                  <c:v>42016.333333333336</c:v>
                </c:pt>
                <c:pt idx="10416">
                  <c:v>42016.340277777781</c:v>
                </c:pt>
                <c:pt idx="10417">
                  <c:v>42016.347222222219</c:v>
                </c:pt>
                <c:pt idx="10418">
                  <c:v>42016.354166666664</c:v>
                </c:pt>
                <c:pt idx="10419">
                  <c:v>42016.361111111109</c:v>
                </c:pt>
                <c:pt idx="10420">
                  <c:v>42016.368055555555</c:v>
                </c:pt>
                <c:pt idx="10421">
                  <c:v>42016.375</c:v>
                </c:pt>
                <c:pt idx="10422">
                  <c:v>42016.381944444445</c:v>
                </c:pt>
                <c:pt idx="10423">
                  <c:v>42016.388888888891</c:v>
                </c:pt>
                <c:pt idx="10424">
                  <c:v>42016.395833333336</c:v>
                </c:pt>
                <c:pt idx="10425">
                  <c:v>42016.402777777781</c:v>
                </c:pt>
                <c:pt idx="10426">
                  <c:v>42016.409722222219</c:v>
                </c:pt>
                <c:pt idx="10427">
                  <c:v>42016.416666666664</c:v>
                </c:pt>
                <c:pt idx="10428">
                  <c:v>42016.423611111109</c:v>
                </c:pt>
                <c:pt idx="10429">
                  <c:v>42016.430555555555</c:v>
                </c:pt>
                <c:pt idx="10430">
                  <c:v>42016.4375</c:v>
                </c:pt>
                <c:pt idx="10431">
                  <c:v>42016.444444444445</c:v>
                </c:pt>
                <c:pt idx="10432">
                  <c:v>42016.451388888891</c:v>
                </c:pt>
                <c:pt idx="10433">
                  <c:v>42016.458333333336</c:v>
                </c:pt>
                <c:pt idx="10434">
                  <c:v>42016.465277777781</c:v>
                </c:pt>
                <c:pt idx="10435">
                  <c:v>42016.472222222219</c:v>
                </c:pt>
                <c:pt idx="10436">
                  <c:v>42016.479166666664</c:v>
                </c:pt>
                <c:pt idx="10437">
                  <c:v>42016.486111111109</c:v>
                </c:pt>
                <c:pt idx="10438">
                  <c:v>42016.493055555555</c:v>
                </c:pt>
                <c:pt idx="10439">
                  <c:v>42016.5</c:v>
                </c:pt>
                <c:pt idx="10440">
                  <c:v>42016.506944444445</c:v>
                </c:pt>
                <c:pt idx="10441">
                  <c:v>42016.513888888891</c:v>
                </c:pt>
                <c:pt idx="10442">
                  <c:v>42016.520833333336</c:v>
                </c:pt>
                <c:pt idx="10443">
                  <c:v>42016.527777777781</c:v>
                </c:pt>
                <c:pt idx="10444">
                  <c:v>42016.534722222219</c:v>
                </c:pt>
                <c:pt idx="10445">
                  <c:v>42016.541666666664</c:v>
                </c:pt>
                <c:pt idx="10446">
                  <c:v>42016.548611111109</c:v>
                </c:pt>
                <c:pt idx="10447">
                  <c:v>42016.555555555555</c:v>
                </c:pt>
                <c:pt idx="10448">
                  <c:v>42016.5625</c:v>
                </c:pt>
                <c:pt idx="10449">
                  <c:v>42016.569444444445</c:v>
                </c:pt>
                <c:pt idx="10450">
                  <c:v>42016.576388888891</c:v>
                </c:pt>
                <c:pt idx="10451">
                  <c:v>42016.583333333336</c:v>
                </c:pt>
                <c:pt idx="10452">
                  <c:v>42016.590277777781</c:v>
                </c:pt>
                <c:pt idx="10453">
                  <c:v>42016.597222222219</c:v>
                </c:pt>
                <c:pt idx="10454">
                  <c:v>42016.604166666664</c:v>
                </c:pt>
                <c:pt idx="10455">
                  <c:v>42016.611111111109</c:v>
                </c:pt>
                <c:pt idx="10456">
                  <c:v>42016.618055555555</c:v>
                </c:pt>
                <c:pt idx="10457">
                  <c:v>42016.625</c:v>
                </c:pt>
                <c:pt idx="10458">
                  <c:v>42016.631944444445</c:v>
                </c:pt>
                <c:pt idx="10459">
                  <c:v>42016.638888888891</c:v>
                </c:pt>
                <c:pt idx="10460">
                  <c:v>42016.645833333336</c:v>
                </c:pt>
                <c:pt idx="10461">
                  <c:v>42016.652777777781</c:v>
                </c:pt>
                <c:pt idx="10462">
                  <c:v>42016.659722222219</c:v>
                </c:pt>
                <c:pt idx="10463">
                  <c:v>42016.666666666664</c:v>
                </c:pt>
                <c:pt idx="10464">
                  <c:v>42016.673611111109</c:v>
                </c:pt>
                <c:pt idx="10465">
                  <c:v>42016.680555555555</c:v>
                </c:pt>
                <c:pt idx="10466">
                  <c:v>42016.6875</c:v>
                </c:pt>
                <c:pt idx="10467">
                  <c:v>42016.694444444445</c:v>
                </c:pt>
                <c:pt idx="10468">
                  <c:v>42016.701388888891</c:v>
                </c:pt>
                <c:pt idx="10469">
                  <c:v>42016.708333333336</c:v>
                </c:pt>
                <c:pt idx="10470">
                  <c:v>42016.715277777781</c:v>
                </c:pt>
                <c:pt idx="10471">
                  <c:v>42016.722222222219</c:v>
                </c:pt>
                <c:pt idx="10472">
                  <c:v>42016.729166666664</c:v>
                </c:pt>
                <c:pt idx="10473">
                  <c:v>42016.736111111109</c:v>
                </c:pt>
                <c:pt idx="10474">
                  <c:v>42016.743055555555</c:v>
                </c:pt>
                <c:pt idx="10475">
                  <c:v>42016.75</c:v>
                </c:pt>
                <c:pt idx="10476">
                  <c:v>42016.756944444445</c:v>
                </c:pt>
                <c:pt idx="10477">
                  <c:v>42016.763888888891</c:v>
                </c:pt>
                <c:pt idx="10478">
                  <c:v>42016.770833333336</c:v>
                </c:pt>
                <c:pt idx="10479">
                  <c:v>42016.777777777781</c:v>
                </c:pt>
                <c:pt idx="10480">
                  <c:v>42016.784722222219</c:v>
                </c:pt>
                <c:pt idx="10481">
                  <c:v>42016.791666666664</c:v>
                </c:pt>
                <c:pt idx="10482">
                  <c:v>42016.798611111109</c:v>
                </c:pt>
                <c:pt idx="10483">
                  <c:v>42016.805555555555</c:v>
                </c:pt>
                <c:pt idx="10484">
                  <c:v>42016.8125</c:v>
                </c:pt>
                <c:pt idx="10485">
                  <c:v>42016.819444444445</c:v>
                </c:pt>
                <c:pt idx="10486">
                  <c:v>42016.826388888891</c:v>
                </c:pt>
                <c:pt idx="10487">
                  <c:v>42016.833333333336</c:v>
                </c:pt>
                <c:pt idx="10488">
                  <c:v>42016.840277777781</c:v>
                </c:pt>
                <c:pt idx="10489">
                  <c:v>42016.847222222219</c:v>
                </c:pt>
                <c:pt idx="10490">
                  <c:v>42016.854166666664</c:v>
                </c:pt>
                <c:pt idx="10491">
                  <c:v>42016.861111111109</c:v>
                </c:pt>
                <c:pt idx="10492">
                  <c:v>42016.868055555555</c:v>
                </c:pt>
                <c:pt idx="10493">
                  <c:v>42016.875</c:v>
                </c:pt>
                <c:pt idx="10494">
                  <c:v>42016.881944444445</c:v>
                </c:pt>
                <c:pt idx="10495">
                  <c:v>42016.888888888891</c:v>
                </c:pt>
                <c:pt idx="10496">
                  <c:v>42016.895833333336</c:v>
                </c:pt>
                <c:pt idx="10497">
                  <c:v>42016.902777777781</c:v>
                </c:pt>
                <c:pt idx="10498">
                  <c:v>42016.909722222219</c:v>
                </c:pt>
                <c:pt idx="10499">
                  <c:v>42016.916666666664</c:v>
                </c:pt>
                <c:pt idx="10500">
                  <c:v>42016.923611111109</c:v>
                </c:pt>
                <c:pt idx="10501">
                  <c:v>42016.930555555555</c:v>
                </c:pt>
                <c:pt idx="10502">
                  <c:v>42016.9375</c:v>
                </c:pt>
                <c:pt idx="10503">
                  <c:v>42016.944444444445</c:v>
                </c:pt>
                <c:pt idx="10504">
                  <c:v>42016.951388888891</c:v>
                </c:pt>
                <c:pt idx="10505">
                  <c:v>42016.958333333336</c:v>
                </c:pt>
                <c:pt idx="10506">
                  <c:v>42016.965277777781</c:v>
                </c:pt>
                <c:pt idx="10507">
                  <c:v>42016.972222222219</c:v>
                </c:pt>
                <c:pt idx="10508">
                  <c:v>42016.979166666664</c:v>
                </c:pt>
                <c:pt idx="10509">
                  <c:v>42016.986111111109</c:v>
                </c:pt>
                <c:pt idx="10510">
                  <c:v>42016.993055555555</c:v>
                </c:pt>
                <c:pt idx="10511">
                  <c:v>42017</c:v>
                </c:pt>
                <c:pt idx="10512">
                  <c:v>42017.006944444445</c:v>
                </c:pt>
                <c:pt idx="10513">
                  <c:v>42017.013888888891</c:v>
                </c:pt>
                <c:pt idx="10514">
                  <c:v>42017.020833333336</c:v>
                </c:pt>
                <c:pt idx="10515">
                  <c:v>42017.027777777781</c:v>
                </c:pt>
                <c:pt idx="10516">
                  <c:v>42017.034722222219</c:v>
                </c:pt>
                <c:pt idx="10517">
                  <c:v>42017.041666666664</c:v>
                </c:pt>
                <c:pt idx="10518">
                  <c:v>42017.048611111109</c:v>
                </c:pt>
                <c:pt idx="10519">
                  <c:v>42017.055555555555</c:v>
                </c:pt>
                <c:pt idx="10520">
                  <c:v>42017.0625</c:v>
                </c:pt>
                <c:pt idx="10521">
                  <c:v>42017.069444444445</c:v>
                </c:pt>
                <c:pt idx="10522">
                  <c:v>42017.076388888891</c:v>
                </c:pt>
                <c:pt idx="10523">
                  <c:v>42017.083333333336</c:v>
                </c:pt>
                <c:pt idx="10524">
                  <c:v>42017.090277777781</c:v>
                </c:pt>
                <c:pt idx="10525">
                  <c:v>42017.097222222219</c:v>
                </c:pt>
                <c:pt idx="10526">
                  <c:v>42017.104166666664</c:v>
                </c:pt>
                <c:pt idx="10527">
                  <c:v>42017.111111111109</c:v>
                </c:pt>
                <c:pt idx="10528">
                  <c:v>42017.118055555555</c:v>
                </c:pt>
                <c:pt idx="10529">
                  <c:v>42017.125</c:v>
                </c:pt>
                <c:pt idx="10530">
                  <c:v>42017.131944444445</c:v>
                </c:pt>
                <c:pt idx="10531">
                  <c:v>42017.138888888891</c:v>
                </c:pt>
                <c:pt idx="10532">
                  <c:v>42017.145833333336</c:v>
                </c:pt>
                <c:pt idx="10533">
                  <c:v>42017.152777777781</c:v>
                </c:pt>
                <c:pt idx="10534">
                  <c:v>42017.159722222219</c:v>
                </c:pt>
                <c:pt idx="10535">
                  <c:v>42017.166666666664</c:v>
                </c:pt>
                <c:pt idx="10536">
                  <c:v>42017.173611111109</c:v>
                </c:pt>
                <c:pt idx="10537">
                  <c:v>42017.180555555555</c:v>
                </c:pt>
                <c:pt idx="10538">
                  <c:v>42017.1875</c:v>
                </c:pt>
                <c:pt idx="10539">
                  <c:v>42017.194444444445</c:v>
                </c:pt>
                <c:pt idx="10540">
                  <c:v>42017.201388888891</c:v>
                </c:pt>
                <c:pt idx="10541">
                  <c:v>42017.208333333336</c:v>
                </c:pt>
                <c:pt idx="10542">
                  <c:v>42017.215277777781</c:v>
                </c:pt>
                <c:pt idx="10543">
                  <c:v>42017.222222222219</c:v>
                </c:pt>
                <c:pt idx="10544">
                  <c:v>42017.229166666664</c:v>
                </c:pt>
                <c:pt idx="10545">
                  <c:v>42017.236111111109</c:v>
                </c:pt>
                <c:pt idx="10546">
                  <c:v>42017.243055555555</c:v>
                </c:pt>
                <c:pt idx="10547">
                  <c:v>42017.25</c:v>
                </c:pt>
                <c:pt idx="10548">
                  <c:v>42017.256944444445</c:v>
                </c:pt>
                <c:pt idx="10549">
                  <c:v>42017.263888888891</c:v>
                </c:pt>
                <c:pt idx="10550">
                  <c:v>42017.270833333336</c:v>
                </c:pt>
                <c:pt idx="10551">
                  <c:v>42017.277777777781</c:v>
                </c:pt>
                <c:pt idx="10552">
                  <c:v>42017.284722222219</c:v>
                </c:pt>
                <c:pt idx="10553">
                  <c:v>42017.291666666664</c:v>
                </c:pt>
                <c:pt idx="10554">
                  <c:v>42017.298611111109</c:v>
                </c:pt>
                <c:pt idx="10555">
                  <c:v>42017.305555555555</c:v>
                </c:pt>
                <c:pt idx="10556">
                  <c:v>42017.3125</c:v>
                </c:pt>
                <c:pt idx="10557">
                  <c:v>42017.319444444445</c:v>
                </c:pt>
                <c:pt idx="10558">
                  <c:v>42017.326388888891</c:v>
                </c:pt>
                <c:pt idx="10559">
                  <c:v>42017.333333333336</c:v>
                </c:pt>
                <c:pt idx="10560">
                  <c:v>42017.340277777781</c:v>
                </c:pt>
                <c:pt idx="10561">
                  <c:v>42017.347222222219</c:v>
                </c:pt>
                <c:pt idx="10562">
                  <c:v>42017.354166666664</c:v>
                </c:pt>
                <c:pt idx="10563">
                  <c:v>42017.361111111109</c:v>
                </c:pt>
                <c:pt idx="10564">
                  <c:v>42017.368055555555</c:v>
                </c:pt>
                <c:pt idx="10565">
                  <c:v>42017.375</c:v>
                </c:pt>
                <c:pt idx="10566">
                  <c:v>42017.381944444445</c:v>
                </c:pt>
                <c:pt idx="10567">
                  <c:v>42017.388888888891</c:v>
                </c:pt>
                <c:pt idx="10568">
                  <c:v>42017.395833333336</c:v>
                </c:pt>
                <c:pt idx="10569">
                  <c:v>42017.402777777781</c:v>
                </c:pt>
                <c:pt idx="10570">
                  <c:v>42017.409722222219</c:v>
                </c:pt>
                <c:pt idx="10571">
                  <c:v>42017.416666666664</c:v>
                </c:pt>
                <c:pt idx="10572">
                  <c:v>42017.423611111109</c:v>
                </c:pt>
                <c:pt idx="10573">
                  <c:v>42017.430555555555</c:v>
                </c:pt>
                <c:pt idx="10574">
                  <c:v>42017.4375</c:v>
                </c:pt>
                <c:pt idx="10575">
                  <c:v>42017.444444444445</c:v>
                </c:pt>
                <c:pt idx="10576">
                  <c:v>42017.451388888891</c:v>
                </c:pt>
                <c:pt idx="10577">
                  <c:v>42017.458333333336</c:v>
                </c:pt>
                <c:pt idx="10578">
                  <c:v>42017.465277777781</c:v>
                </c:pt>
                <c:pt idx="10579">
                  <c:v>42017.472222222219</c:v>
                </c:pt>
                <c:pt idx="10580">
                  <c:v>42017.479166666664</c:v>
                </c:pt>
                <c:pt idx="10581">
                  <c:v>42017.486111111109</c:v>
                </c:pt>
                <c:pt idx="10582">
                  <c:v>42017.493055555555</c:v>
                </c:pt>
                <c:pt idx="10583">
                  <c:v>42017.5</c:v>
                </c:pt>
                <c:pt idx="10584">
                  <c:v>42017.506944444445</c:v>
                </c:pt>
                <c:pt idx="10585">
                  <c:v>42017.513888888891</c:v>
                </c:pt>
                <c:pt idx="10586">
                  <c:v>42017.520833333336</c:v>
                </c:pt>
                <c:pt idx="10587">
                  <c:v>42017.527777777781</c:v>
                </c:pt>
                <c:pt idx="10588">
                  <c:v>42017.534722222219</c:v>
                </c:pt>
                <c:pt idx="10589">
                  <c:v>42017.541666666664</c:v>
                </c:pt>
                <c:pt idx="10590">
                  <c:v>42017.548611111109</c:v>
                </c:pt>
                <c:pt idx="10591">
                  <c:v>42017.555555555555</c:v>
                </c:pt>
                <c:pt idx="10592">
                  <c:v>42017.5625</c:v>
                </c:pt>
                <c:pt idx="10593">
                  <c:v>42017.569444444445</c:v>
                </c:pt>
                <c:pt idx="10594">
                  <c:v>42017.576388888891</c:v>
                </c:pt>
                <c:pt idx="10595">
                  <c:v>42017.583333333336</c:v>
                </c:pt>
                <c:pt idx="10596">
                  <c:v>42017.590277777781</c:v>
                </c:pt>
                <c:pt idx="10597">
                  <c:v>42017.597222222219</c:v>
                </c:pt>
                <c:pt idx="10598">
                  <c:v>42017.604166666664</c:v>
                </c:pt>
                <c:pt idx="10599">
                  <c:v>42017.611111111109</c:v>
                </c:pt>
                <c:pt idx="10600">
                  <c:v>42017.618055555555</c:v>
                </c:pt>
                <c:pt idx="10601">
                  <c:v>42017.625</c:v>
                </c:pt>
                <c:pt idx="10602">
                  <c:v>42017.631944444445</c:v>
                </c:pt>
                <c:pt idx="10603">
                  <c:v>42017.638888888891</c:v>
                </c:pt>
                <c:pt idx="10604">
                  <c:v>42017.645833333336</c:v>
                </c:pt>
                <c:pt idx="10605">
                  <c:v>42017.652777777781</c:v>
                </c:pt>
                <c:pt idx="10606">
                  <c:v>42017.659722222219</c:v>
                </c:pt>
                <c:pt idx="10607">
                  <c:v>42017.666666666664</c:v>
                </c:pt>
                <c:pt idx="10608">
                  <c:v>42017.673611111109</c:v>
                </c:pt>
                <c:pt idx="10609">
                  <c:v>42017.680555555555</c:v>
                </c:pt>
                <c:pt idx="10610">
                  <c:v>42017.6875</c:v>
                </c:pt>
                <c:pt idx="10611">
                  <c:v>42017.694444444445</c:v>
                </c:pt>
                <c:pt idx="10612">
                  <c:v>42017.701388888891</c:v>
                </c:pt>
                <c:pt idx="10613">
                  <c:v>42017.708333333336</c:v>
                </c:pt>
                <c:pt idx="10614">
                  <c:v>42017.715277777781</c:v>
                </c:pt>
                <c:pt idx="10615">
                  <c:v>42017.722222222219</c:v>
                </c:pt>
                <c:pt idx="10616">
                  <c:v>42017.729166666664</c:v>
                </c:pt>
                <c:pt idx="10617">
                  <c:v>42017.736111111109</c:v>
                </c:pt>
                <c:pt idx="10618">
                  <c:v>42017.743055555555</c:v>
                </c:pt>
                <c:pt idx="10619">
                  <c:v>42017.75</c:v>
                </c:pt>
                <c:pt idx="10620">
                  <c:v>42017.756944444445</c:v>
                </c:pt>
                <c:pt idx="10621">
                  <c:v>42017.763888888891</c:v>
                </c:pt>
                <c:pt idx="10622">
                  <c:v>42017.770833333336</c:v>
                </c:pt>
                <c:pt idx="10623">
                  <c:v>42017.777777777781</c:v>
                </c:pt>
                <c:pt idx="10624">
                  <c:v>42017.784722222219</c:v>
                </c:pt>
                <c:pt idx="10625">
                  <c:v>42017.791666666664</c:v>
                </c:pt>
                <c:pt idx="10626">
                  <c:v>42017.798611111109</c:v>
                </c:pt>
                <c:pt idx="10627">
                  <c:v>42017.805555555555</c:v>
                </c:pt>
                <c:pt idx="10628">
                  <c:v>42017.8125</c:v>
                </c:pt>
                <c:pt idx="10629">
                  <c:v>42017.819444444445</c:v>
                </c:pt>
                <c:pt idx="10630">
                  <c:v>42017.826388888891</c:v>
                </c:pt>
                <c:pt idx="10631">
                  <c:v>42017.833333333336</c:v>
                </c:pt>
                <c:pt idx="10632">
                  <c:v>42017.840277777781</c:v>
                </c:pt>
                <c:pt idx="10633">
                  <c:v>42017.847222222219</c:v>
                </c:pt>
                <c:pt idx="10634">
                  <c:v>42017.854166666664</c:v>
                </c:pt>
                <c:pt idx="10635">
                  <c:v>42017.861111111109</c:v>
                </c:pt>
                <c:pt idx="10636">
                  <c:v>42017.868055555555</c:v>
                </c:pt>
                <c:pt idx="10637">
                  <c:v>42017.875</c:v>
                </c:pt>
                <c:pt idx="10638">
                  <c:v>42017.881944444445</c:v>
                </c:pt>
                <c:pt idx="10639">
                  <c:v>42017.888888888891</c:v>
                </c:pt>
                <c:pt idx="10640">
                  <c:v>42017.895833333336</c:v>
                </c:pt>
                <c:pt idx="10641">
                  <c:v>42017.902777777781</c:v>
                </c:pt>
                <c:pt idx="10642">
                  <c:v>42017.909722222219</c:v>
                </c:pt>
                <c:pt idx="10643">
                  <c:v>42017.916666666664</c:v>
                </c:pt>
                <c:pt idx="10644">
                  <c:v>42017.923611111109</c:v>
                </c:pt>
                <c:pt idx="10645">
                  <c:v>42017.930555555555</c:v>
                </c:pt>
                <c:pt idx="10646">
                  <c:v>42017.9375</c:v>
                </c:pt>
                <c:pt idx="10647">
                  <c:v>42017.944444444445</c:v>
                </c:pt>
                <c:pt idx="10648">
                  <c:v>42017.951388888891</c:v>
                </c:pt>
                <c:pt idx="10649">
                  <c:v>42017.958333333336</c:v>
                </c:pt>
                <c:pt idx="10650">
                  <c:v>42017.965277777781</c:v>
                </c:pt>
                <c:pt idx="10651">
                  <c:v>42017.972222222219</c:v>
                </c:pt>
                <c:pt idx="10652">
                  <c:v>42017.979166666664</c:v>
                </c:pt>
                <c:pt idx="10653">
                  <c:v>42017.986111111109</c:v>
                </c:pt>
                <c:pt idx="10654">
                  <c:v>42017.993055555555</c:v>
                </c:pt>
                <c:pt idx="10655">
                  <c:v>42018</c:v>
                </c:pt>
                <c:pt idx="10656">
                  <c:v>42018.006944444445</c:v>
                </c:pt>
                <c:pt idx="10657">
                  <c:v>42018.013888888891</c:v>
                </c:pt>
                <c:pt idx="10658">
                  <c:v>42018.020833333336</c:v>
                </c:pt>
                <c:pt idx="10659">
                  <c:v>42018.027777777781</c:v>
                </c:pt>
                <c:pt idx="10660">
                  <c:v>42018.034722222219</c:v>
                </c:pt>
                <c:pt idx="10661">
                  <c:v>42018.041666666664</c:v>
                </c:pt>
                <c:pt idx="10662">
                  <c:v>42018.048611111109</c:v>
                </c:pt>
                <c:pt idx="10663">
                  <c:v>42018.055555555555</c:v>
                </c:pt>
                <c:pt idx="10664">
                  <c:v>42018.0625</c:v>
                </c:pt>
                <c:pt idx="10665">
                  <c:v>42018.069444444445</c:v>
                </c:pt>
                <c:pt idx="10666">
                  <c:v>42018.076388888891</c:v>
                </c:pt>
                <c:pt idx="10667">
                  <c:v>42018.083333333336</c:v>
                </c:pt>
                <c:pt idx="10668">
                  <c:v>42018.090277777781</c:v>
                </c:pt>
                <c:pt idx="10669">
                  <c:v>42018.097222222219</c:v>
                </c:pt>
                <c:pt idx="10670">
                  <c:v>42018.104166666664</c:v>
                </c:pt>
                <c:pt idx="10671">
                  <c:v>42018.111111111109</c:v>
                </c:pt>
                <c:pt idx="10672">
                  <c:v>42018.118055555555</c:v>
                </c:pt>
                <c:pt idx="10673">
                  <c:v>42018.125</c:v>
                </c:pt>
                <c:pt idx="10674">
                  <c:v>42018.131944444445</c:v>
                </c:pt>
                <c:pt idx="10675">
                  <c:v>42018.138888888891</c:v>
                </c:pt>
                <c:pt idx="10676">
                  <c:v>42018.145833333336</c:v>
                </c:pt>
                <c:pt idx="10677">
                  <c:v>42018.152777777781</c:v>
                </c:pt>
                <c:pt idx="10678">
                  <c:v>42018.159722222219</c:v>
                </c:pt>
                <c:pt idx="10679">
                  <c:v>42018.166666666664</c:v>
                </c:pt>
                <c:pt idx="10680">
                  <c:v>42018.173611111109</c:v>
                </c:pt>
                <c:pt idx="10681">
                  <c:v>42018.180555555555</c:v>
                </c:pt>
                <c:pt idx="10682">
                  <c:v>42018.1875</c:v>
                </c:pt>
                <c:pt idx="10683">
                  <c:v>42018.194444444445</c:v>
                </c:pt>
                <c:pt idx="10684">
                  <c:v>42018.201388888891</c:v>
                </c:pt>
                <c:pt idx="10685">
                  <c:v>42018.208333333336</c:v>
                </c:pt>
                <c:pt idx="10686">
                  <c:v>42018.215277777781</c:v>
                </c:pt>
                <c:pt idx="10687">
                  <c:v>42018.222222222219</c:v>
                </c:pt>
                <c:pt idx="10688">
                  <c:v>42018.229166666664</c:v>
                </c:pt>
                <c:pt idx="10689">
                  <c:v>42018.236111111109</c:v>
                </c:pt>
                <c:pt idx="10690">
                  <c:v>42018.243055555555</c:v>
                </c:pt>
                <c:pt idx="10691">
                  <c:v>42018.25</c:v>
                </c:pt>
                <c:pt idx="10692">
                  <c:v>42018.256944444445</c:v>
                </c:pt>
                <c:pt idx="10693">
                  <c:v>42018.263888888891</c:v>
                </c:pt>
                <c:pt idx="10694">
                  <c:v>42018.270833333336</c:v>
                </c:pt>
                <c:pt idx="10695">
                  <c:v>42018.277777777781</c:v>
                </c:pt>
                <c:pt idx="10696">
                  <c:v>42018.284722222219</c:v>
                </c:pt>
                <c:pt idx="10697">
                  <c:v>42018.291666666664</c:v>
                </c:pt>
                <c:pt idx="10698">
                  <c:v>42018.298611111109</c:v>
                </c:pt>
                <c:pt idx="10699">
                  <c:v>42018.305555555555</c:v>
                </c:pt>
                <c:pt idx="10700">
                  <c:v>42018.3125</c:v>
                </c:pt>
                <c:pt idx="10701">
                  <c:v>42018.319444444445</c:v>
                </c:pt>
                <c:pt idx="10702">
                  <c:v>42018.326388888891</c:v>
                </c:pt>
                <c:pt idx="10703">
                  <c:v>42018.333333333336</c:v>
                </c:pt>
                <c:pt idx="10704">
                  <c:v>42018.340277777781</c:v>
                </c:pt>
                <c:pt idx="10705">
                  <c:v>42018.347222222219</c:v>
                </c:pt>
                <c:pt idx="10706">
                  <c:v>42018.354166666664</c:v>
                </c:pt>
                <c:pt idx="10707">
                  <c:v>42018.361111111109</c:v>
                </c:pt>
                <c:pt idx="10708">
                  <c:v>42018.368055555555</c:v>
                </c:pt>
                <c:pt idx="10709">
                  <c:v>42018.375</c:v>
                </c:pt>
                <c:pt idx="10710">
                  <c:v>42018.381944444445</c:v>
                </c:pt>
                <c:pt idx="10711">
                  <c:v>42018.388888888891</c:v>
                </c:pt>
                <c:pt idx="10712">
                  <c:v>42018.395833333336</c:v>
                </c:pt>
                <c:pt idx="10713">
                  <c:v>42018.402777777781</c:v>
                </c:pt>
                <c:pt idx="10714">
                  <c:v>42018.409722222219</c:v>
                </c:pt>
                <c:pt idx="10715">
                  <c:v>42018.416666666664</c:v>
                </c:pt>
                <c:pt idx="10716">
                  <c:v>42018.423611111109</c:v>
                </c:pt>
                <c:pt idx="10717">
                  <c:v>42018.430555555555</c:v>
                </c:pt>
                <c:pt idx="10718">
                  <c:v>42018.4375</c:v>
                </c:pt>
                <c:pt idx="10719">
                  <c:v>42018.444444444445</c:v>
                </c:pt>
                <c:pt idx="10720">
                  <c:v>42018.451388888891</c:v>
                </c:pt>
                <c:pt idx="10721">
                  <c:v>42018.458333333336</c:v>
                </c:pt>
                <c:pt idx="10722">
                  <c:v>42018.465277777781</c:v>
                </c:pt>
                <c:pt idx="10723">
                  <c:v>42018.472222222219</c:v>
                </c:pt>
                <c:pt idx="10724">
                  <c:v>42018.479166666664</c:v>
                </c:pt>
                <c:pt idx="10725">
                  <c:v>42018.486111111109</c:v>
                </c:pt>
                <c:pt idx="10726">
                  <c:v>42018.493055555555</c:v>
                </c:pt>
                <c:pt idx="10727">
                  <c:v>42018.5</c:v>
                </c:pt>
                <c:pt idx="10728">
                  <c:v>42018.506944444445</c:v>
                </c:pt>
                <c:pt idx="10729">
                  <c:v>42018.513888888891</c:v>
                </c:pt>
                <c:pt idx="10730">
                  <c:v>42018.520833333336</c:v>
                </c:pt>
                <c:pt idx="10731">
                  <c:v>42018.527777777781</c:v>
                </c:pt>
                <c:pt idx="10732">
                  <c:v>42018.534722222219</c:v>
                </c:pt>
                <c:pt idx="10733">
                  <c:v>42018.541666666664</c:v>
                </c:pt>
                <c:pt idx="10734">
                  <c:v>42018.548611111109</c:v>
                </c:pt>
                <c:pt idx="10735">
                  <c:v>42018.555555555555</c:v>
                </c:pt>
                <c:pt idx="10736">
                  <c:v>42018.5625</c:v>
                </c:pt>
                <c:pt idx="10737">
                  <c:v>42018.569444444445</c:v>
                </c:pt>
                <c:pt idx="10738">
                  <c:v>42018.576388888891</c:v>
                </c:pt>
                <c:pt idx="10739">
                  <c:v>42018.583333333336</c:v>
                </c:pt>
                <c:pt idx="10740">
                  <c:v>42018.590277777781</c:v>
                </c:pt>
                <c:pt idx="10741">
                  <c:v>42018.597222222219</c:v>
                </c:pt>
                <c:pt idx="10742">
                  <c:v>42018.604166666664</c:v>
                </c:pt>
                <c:pt idx="10743">
                  <c:v>42018.611111111109</c:v>
                </c:pt>
                <c:pt idx="10744">
                  <c:v>42018.618055555555</c:v>
                </c:pt>
                <c:pt idx="10745">
                  <c:v>42018.625</c:v>
                </c:pt>
                <c:pt idx="10746">
                  <c:v>42018.631944444445</c:v>
                </c:pt>
                <c:pt idx="10747">
                  <c:v>42018.638888888891</c:v>
                </c:pt>
                <c:pt idx="10748">
                  <c:v>42018.645833333336</c:v>
                </c:pt>
                <c:pt idx="10749">
                  <c:v>42018.652777777781</c:v>
                </c:pt>
                <c:pt idx="10750">
                  <c:v>42018.659722222219</c:v>
                </c:pt>
                <c:pt idx="10751">
                  <c:v>42018.666666666664</c:v>
                </c:pt>
                <c:pt idx="10752">
                  <c:v>42018.673611111109</c:v>
                </c:pt>
                <c:pt idx="10753">
                  <c:v>42018.680555555555</c:v>
                </c:pt>
                <c:pt idx="10754">
                  <c:v>42018.6875</c:v>
                </c:pt>
                <c:pt idx="10755">
                  <c:v>42018.694444444445</c:v>
                </c:pt>
                <c:pt idx="10756">
                  <c:v>42018.701388888891</c:v>
                </c:pt>
                <c:pt idx="10757">
                  <c:v>42018.708333333336</c:v>
                </c:pt>
                <c:pt idx="10758">
                  <c:v>42018.715277777781</c:v>
                </c:pt>
                <c:pt idx="10759">
                  <c:v>42018.722222222219</c:v>
                </c:pt>
                <c:pt idx="10760">
                  <c:v>42018.729166666664</c:v>
                </c:pt>
                <c:pt idx="10761">
                  <c:v>42018.736111111109</c:v>
                </c:pt>
                <c:pt idx="10762">
                  <c:v>42018.743055555555</c:v>
                </c:pt>
                <c:pt idx="10763">
                  <c:v>42018.75</c:v>
                </c:pt>
                <c:pt idx="10764">
                  <c:v>42018.756944444445</c:v>
                </c:pt>
                <c:pt idx="10765">
                  <c:v>42018.763888888891</c:v>
                </c:pt>
                <c:pt idx="10766">
                  <c:v>42018.770833333336</c:v>
                </c:pt>
                <c:pt idx="10767">
                  <c:v>42018.777777777781</c:v>
                </c:pt>
                <c:pt idx="10768">
                  <c:v>42018.784722222219</c:v>
                </c:pt>
                <c:pt idx="10769">
                  <c:v>42018.791666666664</c:v>
                </c:pt>
                <c:pt idx="10770">
                  <c:v>42018.798611111109</c:v>
                </c:pt>
                <c:pt idx="10771">
                  <c:v>42018.805555555555</c:v>
                </c:pt>
                <c:pt idx="10772">
                  <c:v>42018.8125</c:v>
                </c:pt>
                <c:pt idx="10773">
                  <c:v>42018.819444444445</c:v>
                </c:pt>
                <c:pt idx="10774">
                  <c:v>42018.826388888891</c:v>
                </c:pt>
                <c:pt idx="10775">
                  <c:v>42018.833333333336</c:v>
                </c:pt>
                <c:pt idx="10776">
                  <c:v>42018.840277777781</c:v>
                </c:pt>
                <c:pt idx="10777">
                  <c:v>42018.847222222219</c:v>
                </c:pt>
                <c:pt idx="10778">
                  <c:v>42018.854166666664</c:v>
                </c:pt>
                <c:pt idx="10779">
                  <c:v>42018.861111111109</c:v>
                </c:pt>
                <c:pt idx="10780">
                  <c:v>42018.868055555555</c:v>
                </c:pt>
                <c:pt idx="10781">
                  <c:v>42018.875</c:v>
                </c:pt>
                <c:pt idx="10782">
                  <c:v>42018.881944444445</c:v>
                </c:pt>
                <c:pt idx="10783">
                  <c:v>42018.888888888891</c:v>
                </c:pt>
                <c:pt idx="10784">
                  <c:v>42018.895833333336</c:v>
                </c:pt>
                <c:pt idx="10785">
                  <c:v>42018.902777777781</c:v>
                </c:pt>
                <c:pt idx="10786">
                  <c:v>42018.909722222219</c:v>
                </c:pt>
                <c:pt idx="10787">
                  <c:v>42018.916666666664</c:v>
                </c:pt>
                <c:pt idx="10788">
                  <c:v>42018.923611111109</c:v>
                </c:pt>
                <c:pt idx="10789">
                  <c:v>42018.930555555555</c:v>
                </c:pt>
                <c:pt idx="10790">
                  <c:v>42018.9375</c:v>
                </c:pt>
                <c:pt idx="10791">
                  <c:v>42018.944444444445</c:v>
                </c:pt>
                <c:pt idx="10792">
                  <c:v>42018.951388888891</c:v>
                </c:pt>
                <c:pt idx="10793">
                  <c:v>42018.958333333336</c:v>
                </c:pt>
                <c:pt idx="10794">
                  <c:v>42018.965277777781</c:v>
                </c:pt>
                <c:pt idx="10795">
                  <c:v>42018.972222222219</c:v>
                </c:pt>
                <c:pt idx="10796">
                  <c:v>42018.979166666664</c:v>
                </c:pt>
                <c:pt idx="10797">
                  <c:v>42018.986111111109</c:v>
                </c:pt>
                <c:pt idx="10798">
                  <c:v>42018.993055555555</c:v>
                </c:pt>
                <c:pt idx="10799">
                  <c:v>42019</c:v>
                </c:pt>
                <c:pt idx="10800">
                  <c:v>42019.006944444445</c:v>
                </c:pt>
                <c:pt idx="10801">
                  <c:v>42019.013888888891</c:v>
                </c:pt>
                <c:pt idx="10802">
                  <c:v>42019.020833333336</c:v>
                </c:pt>
                <c:pt idx="10803">
                  <c:v>42019.027777777781</c:v>
                </c:pt>
                <c:pt idx="10804">
                  <c:v>42019.034722222219</c:v>
                </c:pt>
                <c:pt idx="10805">
                  <c:v>42019.041666666664</c:v>
                </c:pt>
                <c:pt idx="10806">
                  <c:v>42019.048611111109</c:v>
                </c:pt>
                <c:pt idx="10807">
                  <c:v>42019.055555555555</c:v>
                </c:pt>
                <c:pt idx="10808">
                  <c:v>42019.0625</c:v>
                </c:pt>
                <c:pt idx="10809">
                  <c:v>42019.069444444445</c:v>
                </c:pt>
                <c:pt idx="10810">
                  <c:v>42019.076388888891</c:v>
                </c:pt>
                <c:pt idx="10811">
                  <c:v>42019.083333333336</c:v>
                </c:pt>
                <c:pt idx="10812">
                  <c:v>42019.090277777781</c:v>
                </c:pt>
                <c:pt idx="10813">
                  <c:v>42019.097222222219</c:v>
                </c:pt>
                <c:pt idx="10814">
                  <c:v>42019.104166666664</c:v>
                </c:pt>
                <c:pt idx="10815">
                  <c:v>42019.111111111109</c:v>
                </c:pt>
                <c:pt idx="10816">
                  <c:v>42019.118055555555</c:v>
                </c:pt>
                <c:pt idx="10817">
                  <c:v>42019.125</c:v>
                </c:pt>
                <c:pt idx="10818">
                  <c:v>42019.131944444445</c:v>
                </c:pt>
                <c:pt idx="10819">
                  <c:v>42019.138888888891</c:v>
                </c:pt>
                <c:pt idx="10820">
                  <c:v>42019.145833333336</c:v>
                </c:pt>
                <c:pt idx="10821">
                  <c:v>42019.152777777781</c:v>
                </c:pt>
                <c:pt idx="10822">
                  <c:v>42019.159722222219</c:v>
                </c:pt>
                <c:pt idx="10823">
                  <c:v>42019.166666666664</c:v>
                </c:pt>
                <c:pt idx="10824">
                  <c:v>42019.173611111109</c:v>
                </c:pt>
                <c:pt idx="10825">
                  <c:v>42019.180555555555</c:v>
                </c:pt>
                <c:pt idx="10826">
                  <c:v>42019.1875</c:v>
                </c:pt>
                <c:pt idx="10827">
                  <c:v>42019.194444444445</c:v>
                </c:pt>
                <c:pt idx="10828">
                  <c:v>42019.201388888891</c:v>
                </c:pt>
                <c:pt idx="10829">
                  <c:v>42019.208333333336</c:v>
                </c:pt>
                <c:pt idx="10830">
                  <c:v>42019.215277777781</c:v>
                </c:pt>
                <c:pt idx="10831">
                  <c:v>42019.222222222219</c:v>
                </c:pt>
                <c:pt idx="10832">
                  <c:v>42019.229166666664</c:v>
                </c:pt>
                <c:pt idx="10833">
                  <c:v>42019.236111111109</c:v>
                </c:pt>
                <c:pt idx="10834">
                  <c:v>42019.243055555555</c:v>
                </c:pt>
                <c:pt idx="10835">
                  <c:v>42019.25</c:v>
                </c:pt>
                <c:pt idx="10836">
                  <c:v>42019.256944444445</c:v>
                </c:pt>
                <c:pt idx="10837">
                  <c:v>42019.263888888891</c:v>
                </c:pt>
                <c:pt idx="10838">
                  <c:v>42019.270833333336</c:v>
                </c:pt>
                <c:pt idx="10839">
                  <c:v>42019.277777777781</c:v>
                </c:pt>
                <c:pt idx="10840">
                  <c:v>42019.284722222219</c:v>
                </c:pt>
                <c:pt idx="10841">
                  <c:v>42019.291666666664</c:v>
                </c:pt>
                <c:pt idx="10842">
                  <c:v>42019.298611111109</c:v>
                </c:pt>
                <c:pt idx="10843">
                  <c:v>42019.305555555555</c:v>
                </c:pt>
                <c:pt idx="10844">
                  <c:v>42019.3125</c:v>
                </c:pt>
                <c:pt idx="10845">
                  <c:v>42019.319444444445</c:v>
                </c:pt>
                <c:pt idx="10846">
                  <c:v>42019.326388888891</c:v>
                </c:pt>
                <c:pt idx="10847">
                  <c:v>42019.333333333336</c:v>
                </c:pt>
                <c:pt idx="10848">
                  <c:v>42019.340277777781</c:v>
                </c:pt>
                <c:pt idx="10849">
                  <c:v>42019.347222222219</c:v>
                </c:pt>
                <c:pt idx="10850">
                  <c:v>42019.354166666664</c:v>
                </c:pt>
                <c:pt idx="10851">
                  <c:v>42019.361111111109</c:v>
                </c:pt>
                <c:pt idx="10852">
                  <c:v>42019.368055555555</c:v>
                </c:pt>
                <c:pt idx="10853">
                  <c:v>42019.375</c:v>
                </c:pt>
                <c:pt idx="10854">
                  <c:v>42019.381944444445</c:v>
                </c:pt>
                <c:pt idx="10855">
                  <c:v>42019.388888888891</c:v>
                </c:pt>
                <c:pt idx="10856">
                  <c:v>42019.395833333336</c:v>
                </c:pt>
                <c:pt idx="10857">
                  <c:v>42019.402777777781</c:v>
                </c:pt>
                <c:pt idx="10858">
                  <c:v>42019.409722222219</c:v>
                </c:pt>
                <c:pt idx="10859">
                  <c:v>42019.416666666664</c:v>
                </c:pt>
                <c:pt idx="10860">
                  <c:v>42019.423611111109</c:v>
                </c:pt>
                <c:pt idx="10861">
                  <c:v>42019.430555555555</c:v>
                </c:pt>
                <c:pt idx="10862">
                  <c:v>42019.4375</c:v>
                </c:pt>
                <c:pt idx="10863">
                  <c:v>42019.444444444445</c:v>
                </c:pt>
                <c:pt idx="10864">
                  <c:v>42019.451388888891</c:v>
                </c:pt>
                <c:pt idx="10865">
                  <c:v>42019.458333333336</c:v>
                </c:pt>
                <c:pt idx="10866">
                  <c:v>42019.465277777781</c:v>
                </c:pt>
                <c:pt idx="10867">
                  <c:v>42019.472222222219</c:v>
                </c:pt>
                <c:pt idx="10868">
                  <c:v>42019.479166666664</c:v>
                </c:pt>
                <c:pt idx="10869">
                  <c:v>42019.486111111109</c:v>
                </c:pt>
                <c:pt idx="10870">
                  <c:v>42019.493055555555</c:v>
                </c:pt>
                <c:pt idx="10871">
                  <c:v>42019.5</c:v>
                </c:pt>
                <c:pt idx="10872">
                  <c:v>42019.506944444445</c:v>
                </c:pt>
                <c:pt idx="10873">
                  <c:v>42019.513888888891</c:v>
                </c:pt>
                <c:pt idx="10874">
                  <c:v>42019.520833333336</c:v>
                </c:pt>
                <c:pt idx="10875">
                  <c:v>42019.527777777781</c:v>
                </c:pt>
                <c:pt idx="10876">
                  <c:v>42019.534722222219</c:v>
                </c:pt>
                <c:pt idx="10877">
                  <c:v>42019.541666666664</c:v>
                </c:pt>
                <c:pt idx="10878">
                  <c:v>42019.548611111109</c:v>
                </c:pt>
                <c:pt idx="10879">
                  <c:v>42019.555555555555</c:v>
                </c:pt>
                <c:pt idx="10880">
                  <c:v>42019.5625</c:v>
                </c:pt>
                <c:pt idx="10881">
                  <c:v>42019.569444444445</c:v>
                </c:pt>
                <c:pt idx="10882">
                  <c:v>42019.576388888891</c:v>
                </c:pt>
                <c:pt idx="10883">
                  <c:v>42019.583333333336</c:v>
                </c:pt>
                <c:pt idx="10884">
                  <c:v>42019.590277777781</c:v>
                </c:pt>
                <c:pt idx="10885">
                  <c:v>42019.597222222219</c:v>
                </c:pt>
                <c:pt idx="10886">
                  <c:v>42019.604166666664</c:v>
                </c:pt>
                <c:pt idx="10887">
                  <c:v>42019.611111111109</c:v>
                </c:pt>
                <c:pt idx="10888">
                  <c:v>42019.618055555555</c:v>
                </c:pt>
                <c:pt idx="10889">
                  <c:v>42019.625</c:v>
                </c:pt>
                <c:pt idx="10890">
                  <c:v>42019.631944444445</c:v>
                </c:pt>
                <c:pt idx="10891">
                  <c:v>42019.638888888891</c:v>
                </c:pt>
                <c:pt idx="10892">
                  <c:v>42019.645833333336</c:v>
                </c:pt>
                <c:pt idx="10893">
                  <c:v>42019.652777777781</c:v>
                </c:pt>
                <c:pt idx="10894">
                  <c:v>42019.659722222219</c:v>
                </c:pt>
                <c:pt idx="10895">
                  <c:v>42019.666666666664</c:v>
                </c:pt>
                <c:pt idx="10896">
                  <c:v>42019.673611111109</c:v>
                </c:pt>
                <c:pt idx="10897">
                  <c:v>42019.680555555555</c:v>
                </c:pt>
                <c:pt idx="10898">
                  <c:v>42019.6875</c:v>
                </c:pt>
                <c:pt idx="10899">
                  <c:v>42019.694444444445</c:v>
                </c:pt>
                <c:pt idx="10900">
                  <c:v>42019.701388888891</c:v>
                </c:pt>
                <c:pt idx="10901">
                  <c:v>42019.708333333336</c:v>
                </c:pt>
                <c:pt idx="10902">
                  <c:v>42019.715277777781</c:v>
                </c:pt>
                <c:pt idx="10903">
                  <c:v>42019.722222222219</c:v>
                </c:pt>
                <c:pt idx="10904">
                  <c:v>42019.729166666664</c:v>
                </c:pt>
                <c:pt idx="10905">
                  <c:v>42019.736111111109</c:v>
                </c:pt>
                <c:pt idx="10906">
                  <c:v>42019.743055555555</c:v>
                </c:pt>
                <c:pt idx="10907">
                  <c:v>42019.75</c:v>
                </c:pt>
                <c:pt idx="10908">
                  <c:v>42019.756944444445</c:v>
                </c:pt>
                <c:pt idx="10909">
                  <c:v>42019.763888888891</c:v>
                </c:pt>
                <c:pt idx="10910">
                  <c:v>42019.770833333336</c:v>
                </c:pt>
                <c:pt idx="10911">
                  <c:v>42019.777777777781</c:v>
                </c:pt>
                <c:pt idx="10912">
                  <c:v>42019.784722222219</c:v>
                </c:pt>
                <c:pt idx="10913">
                  <c:v>42019.791666666664</c:v>
                </c:pt>
                <c:pt idx="10914">
                  <c:v>42019.798611111109</c:v>
                </c:pt>
                <c:pt idx="10915">
                  <c:v>42019.805555555555</c:v>
                </c:pt>
                <c:pt idx="10916">
                  <c:v>42019.8125</c:v>
                </c:pt>
                <c:pt idx="10917">
                  <c:v>42019.819444444445</c:v>
                </c:pt>
                <c:pt idx="10918">
                  <c:v>42019.826388888891</c:v>
                </c:pt>
                <c:pt idx="10919">
                  <c:v>42019.833333333336</c:v>
                </c:pt>
                <c:pt idx="10920">
                  <c:v>42019.840277777781</c:v>
                </c:pt>
                <c:pt idx="10921">
                  <c:v>42019.847222222219</c:v>
                </c:pt>
                <c:pt idx="10922">
                  <c:v>42019.854166666664</c:v>
                </c:pt>
                <c:pt idx="10923">
                  <c:v>42019.861111111109</c:v>
                </c:pt>
                <c:pt idx="10924">
                  <c:v>42019.868055555555</c:v>
                </c:pt>
                <c:pt idx="10925">
                  <c:v>42019.875</c:v>
                </c:pt>
                <c:pt idx="10926">
                  <c:v>42019.881944444445</c:v>
                </c:pt>
                <c:pt idx="10927">
                  <c:v>42019.888888888891</c:v>
                </c:pt>
                <c:pt idx="10928">
                  <c:v>42019.895833333336</c:v>
                </c:pt>
                <c:pt idx="10929">
                  <c:v>42019.902777777781</c:v>
                </c:pt>
                <c:pt idx="10930">
                  <c:v>42019.909722222219</c:v>
                </c:pt>
                <c:pt idx="10931">
                  <c:v>42019.916666666664</c:v>
                </c:pt>
                <c:pt idx="10932">
                  <c:v>42019.923611111109</c:v>
                </c:pt>
                <c:pt idx="10933">
                  <c:v>42019.930555555555</c:v>
                </c:pt>
                <c:pt idx="10934">
                  <c:v>42019.9375</c:v>
                </c:pt>
                <c:pt idx="10935">
                  <c:v>42019.944444444445</c:v>
                </c:pt>
                <c:pt idx="10936">
                  <c:v>42019.951388888891</c:v>
                </c:pt>
                <c:pt idx="10937">
                  <c:v>42019.958333333336</c:v>
                </c:pt>
                <c:pt idx="10938">
                  <c:v>42019.965277777781</c:v>
                </c:pt>
                <c:pt idx="10939">
                  <c:v>42019.972222222219</c:v>
                </c:pt>
                <c:pt idx="10940">
                  <c:v>42019.979166666664</c:v>
                </c:pt>
                <c:pt idx="10941">
                  <c:v>42019.986111111109</c:v>
                </c:pt>
                <c:pt idx="10942">
                  <c:v>42019.993055555555</c:v>
                </c:pt>
                <c:pt idx="10943">
                  <c:v>42020</c:v>
                </c:pt>
                <c:pt idx="10944">
                  <c:v>42020.006944444445</c:v>
                </c:pt>
                <c:pt idx="10945">
                  <c:v>42020.013888888891</c:v>
                </c:pt>
                <c:pt idx="10946">
                  <c:v>42020.020833333336</c:v>
                </c:pt>
                <c:pt idx="10947">
                  <c:v>42020.027777777781</c:v>
                </c:pt>
                <c:pt idx="10948">
                  <c:v>42020.034722222219</c:v>
                </c:pt>
                <c:pt idx="10949">
                  <c:v>42020.041666666664</c:v>
                </c:pt>
                <c:pt idx="10950">
                  <c:v>42020.048611111109</c:v>
                </c:pt>
                <c:pt idx="10951">
                  <c:v>42020.055555555555</c:v>
                </c:pt>
                <c:pt idx="10952">
                  <c:v>42020.0625</c:v>
                </c:pt>
                <c:pt idx="10953">
                  <c:v>42020.069444444445</c:v>
                </c:pt>
                <c:pt idx="10954">
                  <c:v>42020.076388888891</c:v>
                </c:pt>
                <c:pt idx="10955">
                  <c:v>42020.083333333336</c:v>
                </c:pt>
                <c:pt idx="10956">
                  <c:v>42020.090277777781</c:v>
                </c:pt>
                <c:pt idx="10957">
                  <c:v>42020.097222222219</c:v>
                </c:pt>
                <c:pt idx="10958">
                  <c:v>42020.104166666664</c:v>
                </c:pt>
                <c:pt idx="10959">
                  <c:v>42020.111111111109</c:v>
                </c:pt>
                <c:pt idx="10960">
                  <c:v>42020.118055555555</c:v>
                </c:pt>
                <c:pt idx="10961">
                  <c:v>42020.125</c:v>
                </c:pt>
                <c:pt idx="10962">
                  <c:v>42020.131944444445</c:v>
                </c:pt>
                <c:pt idx="10963">
                  <c:v>42020.138888888891</c:v>
                </c:pt>
                <c:pt idx="10964">
                  <c:v>42020.145833333336</c:v>
                </c:pt>
                <c:pt idx="10965">
                  <c:v>42020.152777777781</c:v>
                </c:pt>
                <c:pt idx="10966">
                  <c:v>42020.159722222219</c:v>
                </c:pt>
                <c:pt idx="10967">
                  <c:v>42020.166666666664</c:v>
                </c:pt>
                <c:pt idx="10968">
                  <c:v>42020.173611111109</c:v>
                </c:pt>
                <c:pt idx="10969">
                  <c:v>42020.180555555555</c:v>
                </c:pt>
                <c:pt idx="10970">
                  <c:v>42020.1875</c:v>
                </c:pt>
                <c:pt idx="10971">
                  <c:v>42020.194444444445</c:v>
                </c:pt>
                <c:pt idx="10972">
                  <c:v>42020.201388888891</c:v>
                </c:pt>
                <c:pt idx="10973">
                  <c:v>42020.208333333336</c:v>
                </c:pt>
                <c:pt idx="10974">
                  <c:v>42020.215277777781</c:v>
                </c:pt>
                <c:pt idx="10975">
                  <c:v>42020.222222222219</c:v>
                </c:pt>
                <c:pt idx="10976">
                  <c:v>42020.229166666664</c:v>
                </c:pt>
                <c:pt idx="10977">
                  <c:v>42020.236111111109</c:v>
                </c:pt>
                <c:pt idx="10978">
                  <c:v>42020.243055555555</c:v>
                </c:pt>
                <c:pt idx="10979">
                  <c:v>42020.25</c:v>
                </c:pt>
                <c:pt idx="10980">
                  <c:v>42020.256944444445</c:v>
                </c:pt>
                <c:pt idx="10981">
                  <c:v>42020.263888888891</c:v>
                </c:pt>
                <c:pt idx="10982">
                  <c:v>42020.270833333336</c:v>
                </c:pt>
                <c:pt idx="10983">
                  <c:v>42020.277777777781</c:v>
                </c:pt>
                <c:pt idx="10984">
                  <c:v>42020.284722222219</c:v>
                </c:pt>
                <c:pt idx="10985">
                  <c:v>42020.291666666664</c:v>
                </c:pt>
                <c:pt idx="10986">
                  <c:v>42020.298611111109</c:v>
                </c:pt>
                <c:pt idx="10987">
                  <c:v>42020.305555555555</c:v>
                </c:pt>
                <c:pt idx="10988">
                  <c:v>42020.3125</c:v>
                </c:pt>
                <c:pt idx="10989">
                  <c:v>42020.319444444445</c:v>
                </c:pt>
                <c:pt idx="10990">
                  <c:v>42020.326388888891</c:v>
                </c:pt>
                <c:pt idx="10991">
                  <c:v>42020.333333333336</c:v>
                </c:pt>
                <c:pt idx="10992">
                  <c:v>42020.340277777781</c:v>
                </c:pt>
                <c:pt idx="10993">
                  <c:v>42020.347222222219</c:v>
                </c:pt>
                <c:pt idx="10994">
                  <c:v>42020.354166666664</c:v>
                </c:pt>
                <c:pt idx="10995">
                  <c:v>42020.361111111109</c:v>
                </c:pt>
                <c:pt idx="10996">
                  <c:v>42020.368055555555</c:v>
                </c:pt>
                <c:pt idx="10997">
                  <c:v>42020.375</c:v>
                </c:pt>
                <c:pt idx="10998">
                  <c:v>42020.381944444445</c:v>
                </c:pt>
                <c:pt idx="10999">
                  <c:v>42020.388888888891</c:v>
                </c:pt>
                <c:pt idx="11000">
                  <c:v>42020.395833333336</c:v>
                </c:pt>
                <c:pt idx="11001">
                  <c:v>42020.402777777781</c:v>
                </c:pt>
                <c:pt idx="11002">
                  <c:v>42020.409722222219</c:v>
                </c:pt>
                <c:pt idx="11003">
                  <c:v>42020.416666666664</c:v>
                </c:pt>
                <c:pt idx="11004">
                  <c:v>42020.423611111109</c:v>
                </c:pt>
                <c:pt idx="11005">
                  <c:v>42020.430555555555</c:v>
                </c:pt>
                <c:pt idx="11006">
                  <c:v>42020.4375</c:v>
                </c:pt>
                <c:pt idx="11007">
                  <c:v>42020.444444444445</c:v>
                </c:pt>
                <c:pt idx="11008">
                  <c:v>42020.451388888891</c:v>
                </c:pt>
                <c:pt idx="11009">
                  <c:v>42020.458333333336</c:v>
                </c:pt>
                <c:pt idx="11010">
                  <c:v>42020.465277777781</c:v>
                </c:pt>
                <c:pt idx="11011">
                  <c:v>42020.472222222219</c:v>
                </c:pt>
                <c:pt idx="11012">
                  <c:v>42020.479166666664</c:v>
                </c:pt>
                <c:pt idx="11013">
                  <c:v>42020.486111111109</c:v>
                </c:pt>
                <c:pt idx="11014">
                  <c:v>42020.493055555555</c:v>
                </c:pt>
                <c:pt idx="11015">
                  <c:v>42020.5</c:v>
                </c:pt>
                <c:pt idx="11016">
                  <c:v>42020.506944444445</c:v>
                </c:pt>
                <c:pt idx="11017">
                  <c:v>42020.513888888891</c:v>
                </c:pt>
                <c:pt idx="11018">
                  <c:v>42020.520833333336</c:v>
                </c:pt>
                <c:pt idx="11019">
                  <c:v>42020.527777777781</c:v>
                </c:pt>
                <c:pt idx="11020">
                  <c:v>42020.534722222219</c:v>
                </c:pt>
                <c:pt idx="11021">
                  <c:v>42020.541666666664</c:v>
                </c:pt>
                <c:pt idx="11022">
                  <c:v>42020.548611111109</c:v>
                </c:pt>
                <c:pt idx="11023">
                  <c:v>42020.555555555555</c:v>
                </c:pt>
                <c:pt idx="11024">
                  <c:v>42020.5625</c:v>
                </c:pt>
                <c:pt idx="11025">
                  <c:v>42020.569444444445</c:v>
                </c:pt>
                <c:pt idx="11026">
                  <c:v>42020.576388888891</c:v>
                </c:pt>
                <c:pt idx="11027">
                  <c:v>42020.583333333336</c:v>
                </c:pt>
                <c:pt idx="11028">
                  <c:v>42020.590277777781</c:v>
                </c:pt>
                <c:pt idx="11029">
                  <c:v>42020.597222222219</c:v>
                </c:pt>
                <c:pt idx="11030">
                  <c:v>42020.604166666664</c:v>
                </c:pt>
                <c:pt idx="11031">
                  <c:v>42020.611111111109</c:v>
                </c:pt>
                <c:pt idx="11032">
                  <c:v>42020.618055555555</c:v>
                </c:pt>
                <c:pt idx="11033">
                  <c:v>42020.625</c:v>
                </c:pt>
                <c:pt idx="11034">
                  <c:v>42020.631944444445</c:v>
                </c:pt>
                <c:pt idx="11035">
                  <c:v>42020.638888888891</c:v>
                </c:pt>
                <c:pt idx="11036">
                  <c:v>42020.645833333336</c:v>
                </c:pt>
                <c:pt idx="11037">
                  <c:v>42020.652777777781</c:v>
                </c:pt>
                <c:pt idx="11038">
                  <c:v>42020.659722222219</c:v>
                </c:pt>
                <c:pt idx="11039">
                  <c:v>42020.666666666664</c:v>
                </c:pt>
                <c:pt idx="11040">
                  <c:v>42020.673611111109</c:v>
                </c:pt>
                <c:pt idx="11041">
                  <c:v>42020.680555555555</c:v>
                </c:pt>
                <c:pt idx="11042">
                  <c:v>42020.6875</c:v>
                </c:pt>
                <c:pt idx="11043">
                  <c:v>42020.694444444445</c:v>
                </c:pt>
                <c:pt idx="11044">
                  <c:v>42020.701388888891</c:v>
                </c:pt>
                <c:pt idx="11045">
                  <c:v>42020.708333333336</c:v>
                </c:pt>
                <c:pt idx="11046">
                  <c:v>42020.715277777781</c:v>
                </c:pt>
                <c:pt idx="11047">
                  <c:v>42020.722222222219</c:v>
                </c:pt>
                <c:pt idx="11048">
                  <c:v>42020.729166666664</c:v>
                </c:pt>
                <c:pt idx="11049">
                  <c:v>42020.736111111109</c:v>
                </c:pt>
                <c:pt idx="11050">
                  <c:v>42020.743055555555</c:v>
                </c:pt>
                <c:pt idx="11051">
                  <c:v>42020.75</c:v>
                </c:pt>
                <c:pt idx="11052">
                  <c:v>42020.756944444445</c:v>
                </c:pt>
                <c:pt idx="11053">
                  <c:v>42020.763888888891</c:v>
                </c:pt>
                <c:pt idx="11054">
                  <c:v>42020.770833333336</c:v>
                </c:pt>
                <c:pt idx="11055">
                  <c:v>42020.777777777781</c:v>
                </c:pt>
                <c:pt idx="11056">
                  <c:v>42020.784722222219</c:v>
                </c:pt>
                <c:pt idx="11057">
                  <c:v>42020.791666666664</c:v>
                </c:pt>
                <c:pt idx="11058">
                  <c:v>42020.798611111109</c:v>
                </c:pt>
                <c:pt idx="11059">
                  <c:v>42020.805555555555</c:v>
                </c:pt>
                <c:pt idx="11060">
                  <c:v>42020.8125</c:v>
                </c:pt>
                <c:pt idx="11061">
                  <c:v>42020.819444444445</c:v>
                </c:pt>
                <c:pt idx="11062">
                  <c:v>42020.826388888891</c:v>
                </c:pt>
                <c:pt idx="11063">
                  <c:v>42020.833333333336</c:v>
                </c:pt>
                <c:pt idx="11064">
                  <c:v>42020.840277777781</c:v>
                </c:pt>
                <c:pt idx="11065">
                  <c:v>42020.847222222219</c:v>
                </c:pt>
                <c:pt idx="11066">
                  <c:v>42020.854166666664</c:v>
                </c:pt>
                <c:pt idx="11067">
                  <c:v>42020.861111111109</c:v>
                </c:pt>
                <c:pt idx="11068">
                  <c:v>42020.868055555555</c:v>
                </c:pt>
                <c:pt idx="11069">
                  <c:v>42020.875</c:v>
                </c:pt>
                <c:pt idx="11070">
                  <c:v>42020.881944444445</c:v>
                </c:pt>
                <c:pt idx="11071">
                  <c:v>42020.888888888891</c:v>
                </c:pt>
                <c:pt idx="11072">
                  <c:v>42020.895833333336</c:v>
                </c:pt>
                <c:pt idx="11073">
                  <c:v>42020.902777777781</c:v>
                </c:pt>
                <c:pt idx="11074">
                  <c:v>42020.909722222219</c:v>
                </c:pt>
                <c:pt idx="11075">
                  <c:v>42020.916666666664</c:v>
                </c:pt>
                <c:pt idx="11076">
                  <c:v>42020.923611111109</c:v>
                </c:pt>
                <c:pt idx="11077">
                  <c:v>42020.930555555555</c:v>
                </c:pt>
                <c:pt idx="11078">
                  <c:v>42020.9375</c:v>
                </c:pt>
                <c:pt idx="11079">
                  <c:v>42020.944444444445</c:v>
                </c:pt>
                <c:pt idx="11080">
                  <c:v>42020.951388888891</c:v>
                </c:pt>
                <c:pt idx="11081">
                  <c:v>42020.958333333336</c:v>
                </c:pt>
                <c:pt idx="11082">
                  <c:v>42020.965277777781</c:v>
                </c:pt>
                <c:pt idx="11083">
                  <c:v>42020.972222222219</c:v>
                </c:pt>
                <c:pt idx="11084">
                  <c:v>42020.979166666664</c:v>
                </c:pt>
                <c:pt idx="11085">
                  <c:v>42020.986111111109</c:v>
                </c:pt>
                <c:pt idx="11086">
                  <c:v>42020.993055555555</c:v>
                </c:pt>
                <c:pt idx="11087">
                  <c:v>42021</c:v>
                </c:pt>
                <c:pt idx="11088">
                  <c:v>42021.006944444445</c:v>
                </c:pt>
                <c:pt idx="11089">
                  <c:v>42021.013888888891</c:v>
                </c:pt>
                <c:pt idx="11090">
                  <c:v>42021.020833333336</c:v>
                </c:pt>
                <c:pt idx="11091">
                  <c:v>42021.027777777781</c:v>
                </c:pt>
                <c:pt idx="11092">
                  <c:v>42021.034722222219</c:v>
                </c:pt>
                <c:pt idx="11093">
                  <c:v>42021.041666666664</c:v>
                </c:pt>
                <c:pt idx="11094">
                  <c:v>42021.048611111109</c:v>
                </c:pt>
                <c:pt idx="11095">
                  <c:v>42021.055555555555</c:v>
                </c:pt>
                <c:pt idx="11096">
                  <c:v>42021.0625</c:v>
                </c:pt>
                <c:pt idx="11097">
                  <c:v>42021.069444444445</c:v>
                </c:pt>
                <c:pt idx="11098">
                  <c:v>42021.076388888891</c:v>
                </c:pt>
                <c:pt idx="11099">
                  <c:v>42021.083333333336</c:v>
                </c:pt>
                <c:pt idx="11100">
                  <c:v>42021.090277777781</c:v>
                </c:pt>
                <c:pt idx="11101">
                  <c:v>42021.097222222219</c:v>
                </c:pt>
                <c:pt idx="11102">
                  <c:v>42021.104166666664</c:v>
                </c:pt>
                <c:pt idx="11103">
                  <c:v>42021.111111111109</c:v>
                </c:pt>
                <c:pt idx="11104">
                  <c:v>42021.118055555555</c:v>
                </c:pt>
                <c:pt idx="11105">
                  <c:v>42021.125</c:v>
                </c:pt>
                <c:pt idx="11106">
                  <c:v>42021.131944444445</c:v>
                </c:pt>
                <c:pt idx="11107">
                  <c:v>42021.138888888891</c:v>
                </c:pt>
                <c:pt idx="11108">
                  <c:v>42021.145833333336</c:v>
                </c:pt>
                <c:pt idx="11109">
                  <c:v>42021.152777777781</c:v>
                </c:pt>
                <c:pt idx="11110">
                  <c:v>42021.159722222219</c:v>
                </c:pt>
                <c:pt idx="11111">
                  <c:v>42021.166666666664</c:v>
                </c:pt>
                <c:pt idx="11112">
                  <c:v>42021.173611111109</c:v>
                </c:pt>
                <c:pt idx="11113">
                  <c:v>42021.180555555555</c:v>
                </c:pt>
                <c:pt idx="11114">
                  <c:v>42021.1875</c:v>
                </c:pt>
                <c:pt idx="11115">
                  <c:v>42021.194444444445</c:v>
                </c:pt>
                <c:pt idx="11116">
                  <c:v>42021.201388888891</c:v>
                </c:pt>
                <c:pt idx="11117">
                  <c:v>42021.208333333336</c:v>
                </c:pt>
                <c:pt idx="11118">
                  <c:v>42021.215277777781</c:v>
                </c:pt>
                <c:pt idx="11119">
                  <c:v>42021.222222222219</c:v>
                </c:pt>
                <c:pt idx="11120">
                  <c:v>42021.229166666664</c:v>
                </c:pt>
                <c:pt idx="11121">
                  <c:v>42021.236111111109</c:v>
                </c:pt>
                <c:pt idx="11122">
                  <c:v>42021.243055555555</c:v>
                </c:pt>
                <c:pt idx="11123">
                  <c:v>42021.25</c:v>
                </c:pt>
                <c:pt idx="11124">
                  <c:v>42021.256944444445</c:v>
                </c:pt>
                <c:pt idx="11125">
                  <c:v>42021.263888888891</c:v>
                </c:pt>
                <c:pt idx="11126">
                  <c:v>42021.270833333336</c:v>
                </c:pt>
                <c:pt idx="11127">
                  <c:v>42021.277777777781</c:v>
                </c:pt>
                <c:pt idx="11128">
                  <c:v>42021.284722222219</c:v>
                </c:pt>
                <c:pt idx="11129">
                  <c:v>42021.291666666664</c:v>
                </c:pt>
                <c:pt idx="11130">
                  <c:v>42021.298611111109</c:v>
                </c:pt>
                <c:pt idx="11131">
                  <c:v>42021.305555555555</c:v>
                </c:pt>
                <c:pt idx="11132">
                  <c:v>42021.3125</c:v>
                </c:pt>
                <c:pt idx="11133">
                  <c:v>42021.319444444445</c:v>
                </c:pt>
                <c:pt idx="11134">
                  <c:v>42021.326388888891</c:v>
                </c:pt>
                <c:pt idx="11135">
                  <c:v>42021.333333333336</c:v>
                </c:pt>
                <c:pt idx="11136">
                  <c:v>42021.340277777781</c:v>
                </c:pt>
                <c:pt idx="11137">
                  <c:v>42021.347222222219</c:v>
                </c:pt>
                <c:pt idx="11138">
                  <c:v>42021.354166666664</c:v>
                </c:pt>
                <c:pt idx="11139">
                  <c:v>42021.361111111109</c:v>
                </c:pt>
                <c:pt idx="11140">
                  <c:v>42021.368055555555</c:v>
                </c:pt>
                <c:pt idx="11141">
                  <c:v>42021.375</c:v>
                </c:pt>
                <c:pt idx="11142">
                  <c:v>42021.381944444445</c:v>
                </c:pt>
                <c:pt idx="11143">
                  <c:v>42021.388888888891</c:v>
                </c:pt>
                <c:pt idx="11144">
                  <c:v>42021.395833333336</c:v>
                </c:pt>
                <c:pt idx="11145">
                  <c:v>42021.402777777781</c:v>
                </c:pt>
                <c:pt idx="11146">
                  <c:v>42021.409722222219</c:v>
                </c:pt>
                <c:pt idx="11147">
                  <c:v>42021.416666666664</c:v>
                </c:pt>
                <c:pt idx="11148">
                  <c:v>42021.423611111109</c:v>
                </c:pt>
                <c:pt idx="11149">
                  <c:v>42021.430555555555</c:v>
                </c:pt>
                <c:pt idx="11150">
                  <c:v>42021.4375</c:v>
                </c:pt>
                <c:pt idx="11151">
                  <c:v>42021.444444444445</c:v>
                </c:pt>
                <c:pt idx="11152">
                  <c:v>42021.451388888891</c:v>
                </c:pt>
                <c:pt idx="11153">
                  <c:v>42021.458333333336</c:v>
                </c:pt>
                <c:pt idx="11154">
                  <c:v>42021.465277777781</c:v>
                </c:pt>
                <c:pt idx="11155">
                  <c:v>42021.472222222219</c:v>
                </c:pt>
                <c:pt idx="11156">
                  <c:v>42021.479166666664</c:v>
                </c:pt>
                <c:pt idx="11157">
                  <c:v>42021.486111111109</c:v>
                </c:pt>
                <c:pt idx="11158">
                  <c:v>42021.493055555555</c:v>
                </c:pt>
                <c:pt idx="11159">
                  <c:v>42021.5</c:v>
                </c:pt>
                <c:pt idx="11160">
                  <c:v>42021.506944444445</c:v>
                </c:pt>
                <c:pt idx="11161">
                  <c:v>42021.513888888891</c:v>
                </c:pt>
                <c:pt idx="11162">
                  <c:v>42021.520833333336</c:v>
                </c:pt>
                <c:pt idx="11163">
                  <c:v>42021.527777777781</c:v>
                </c:pt>
                <c:pt idx="11164">
                  <c:v>42021.534722222219</c:v>
                </c:pt>
                <c:pt idx="11165">
                  <c:v>42021.541666666664</c:v>
                </c:pt>
                <c:pt idx="11166">
                  <c:v>42021.548611111109</c:v>
                </c:pt>
                <c:pt idx="11167">
                  <c:v>42021.555555555555</c:v>
                </c:pt>
                <c:pt idx="11168">
                  <c:v>42021.5625</c:v>
                </c:pt>
                <c:pt idx="11169">
                  <c:v>42021.569444444445</c:v>
                </c:pt>
                <c:pt idx="11170">
                  <c:v>42021.576388888891</c:v>
                </c:pt>
                <c:pt idx="11171">
                  <c:v>42021.583333333336</c:v>
                </c:pt>
                <c:pt idx="11172">
                  <c:v>42021.590277777781</c:v>
                </c:pt>
                <c:pt idx="11173">
                  <c:v>42021.597222222219</c:v>
                </c:pt>
                <c:pt idx="11174">
                  <c:v>42021.604166666664</c:v>
                </c:pt>
                <c:pt idx="11175">
                  <c:v>42021.611111111109</c:v>
                </c:pt>
                <c:pt idx="11176">
                  <c:v>42021.618055555555</c:v>
                </c:pt>
                <c:pt idx="11177">
                  <c:v>42021.625</c:v>
                </c:pt>
                <c:pt idx="11178">
                  <c:v>42021.631944444445</c:v>
                </c:pt>
                <c:pt idx="11179">
                  <c:v>42021.638888888891</c:v>
                </c:pt>
                <c:pt idx="11180">
                  <c:v>42021.645833333336</c:v>
                </c:pt>
                <c:pt idx="11181">
                  <c:v>42021.652777777781</c:v>
                </c:pt>
                <c:pt idx="11182">
                  <c:v>42021.659722222219</c:v>
                </c:pt>
                <c:pt idx="11183">
                  <c:v>42021.666666666664</c:v>
                </c:pt>
                <c:pt idx="11184">
                  <c:v>42021.673611111109</c:v>
                </c:pt>
                <c:pt idx="11185">
                  <c:v>42021.680555555555</c:v>
                </c:pt>
                <c:pt idx="11186">
                  <c:v>42021.6875</c:v>
                </c:pt>
                <c:pt idx="11187">
                  <c:v>42021.694444444445</c:v>
                </c:pt>
                <c:pt idx="11188">
                  <c:v>42021.701388888891</c:v>
                </c:pt>
                <c:pt idx="11189">
                  <c:v>42021.708333333336</c:v>
                </c:pt>
                <c:pt idx="11190">
                  <c:v>42021.715277777781</c:v>
                </c:pt>
                <c:pt idx="11191">
                  <c:v>42021.722222222219</c:v>
                </c:pt>
                <c:pt idx="11192">
                  <c:v>42021.729166666664</c:v>
                </c:pt>
                <c:pt idx="11193">
                  <c:v>42021.736111111109</c:v>
                </c:pt>
                <c:pt idx="11194">
                  <c:v>42021.743055555555</c:v>
                </c:pt>
                <c:pt idx="11195">
                  <c:v>42021.75</c:v>
                </c:pt>
                <c:pt idx="11196">
                  <c:v>42021.756944444445</c:v>
                </c:pt>
                <c:pt idx="11197">
                  <c:v>42021.763888888891</c:v>
                </c:pt>
                <c:pt idx="11198">
                  <c:v>42021.770833333336</c:v>
                </c:pt>
                <c:pt idx="11199">
                  <c:v>42021.777777777781</c:v>
                </c:pt>
                <c:pt idx="11200">
                  <c:v>42021.784722222219</c:v>
                </c:pt>
                <c:pt idx="11201">
                  <c:v>42021.791666666664</c:v>
                </c:pt>
                <c:pt idx="11202">
                  <c:v>42021.798611111109</c:v>
                </c:pt>
                <c:pt idx="11203">
                  <c:v>42021.805555555555</c:v>
                </c:pt>
                <c:pt idx="11204">
                  <c:v>42021.8125</c:v>
                </c:pt>
                <c:pt idx="11205">
                  <c:v>42021.819444444445</c:v>
                </c:pt>
                <c:pt idx="11206">
                  <c:v>42021.826388888891</c:v>
                </c:pt>
                <c:pt idx="11207">
                  <c:v>42021.833333333336</c:v>
                </c:pt>
                <c:pt idx="11208">
                  <c:v>42021.840277777781</c:v>
                </c:pt>
                <c:pt idx="11209">
                  <c:v>42021.847222222219</c:v>
                </c:pt>
                <c:pt idx="11210">
                  <c:v>42021.854166666664</c:v>
                </c:pt>
                <c:pt idx="11211">
                  <c:v>42021.861111111109</c:v>
                </c:pt>
                <c:pt idx="11212">
                  <c:v>42021.868055555555</c:v>
                </c:pt>
                <c:pt idx="11213">
                  <c:v>42021.875</c:v>
                </c:pt>
                <c:pt idx="11214">
                  <c:v>42021.881944444445</c:v>
                </c:pt>
                <c:pt idx="11215">
                  <c:v>42021.888888888891</c:v>
                </c:pt>
                <c:pt idx="11216">
                  <c:v>42021.895833333336</c:v>
                </c:pt>
                <c:pt idx="11217">
                  <c:v>42021.902777777781</c:v>
                </c:pt>
                <c:pt idx="11218">
                  <c:v>42021.909722222219</c:v>
                </c:pt>
                <c:pt idx="11219">
                  <c:v>42021.916666666664</c:v>
                </c:pt>
                <c:pt idx="11220">
                  <c:v>42021.923611111109</c:v>
                </c:pt>
                <c:pt idx="11221">
                  <c:v>42021.930555555555</c:v>
                </c:pt>
                <c:pt idx="11222">
                  <c:v>42021.9375</c:v>
                </c:pt>
                <c:pt idx="11223">
                  <c:v>42021.944444444445</c:v>
                </c:pt>
                <c:pt idx="11224">
                  <c:v>42021.951388888891</c:v>
                </c:pt>
                <c:pt idx="11225">
                  <c:v>42021.958333333336</c:v>
                </c:pt>
                <c:pt idx="11226">
                  <c:v>42021.965277777781</c:v>
                </c:pt>
                <c:pt idx="11227">
                  <c:v>42021.972222222219</c:v>
                </c:pt>
                <c:pt idx="11228">
                  <c:v>42021.979166666664</c:v>
                </c:pt>
                <c:pt idx="11229">
                  <c:v>42021.986111111109</c:v>
                </c:pt>
                <c:pt idx="11230">
                  <c:v>42021.993055555555</c:v>
                </c:pt>
                <c:pt idx="11231">
                  <c:v>42022</c:v>
                </c:pt>
                <c:pt idx="11232">
                  <c:v>42022.006944444445</c:v>
                </c:pt>
                <c:pt idx="11233">
                  <c:v>42022.013888888891</c:v>
                </c:pt>
                <c:pt idx="11234">
                  <c:v>42022.020833333336</c:v>
                </c:pt>
                <c:pt idx="11235">
                  <c:v>42022.027777777781</c:v>
                </c:pt>
                <c:pt idx="11236">
                  <c:v>42022.034722222219</c:v>
                </c:pt>
                <c:pt idx="11237">
                  <c:v>42022.041666666664</c:v>
                </c:pt>
                <c:pt idx="11238">
                  <c:v>42022.048611111109</c:v>
                </c:pt>
                <c:pt idx="11239">
                  <c:v>42022.055555555555</c:v>
                </c:pt>
                <c:pt idx="11240">
                  <c:v>42022.0625</c:v>
                </c:pt>
                <c:pt idx="11241">
                  <c:v>42022.069444444445</c:v>
                </c:pt>
                <c:pt idx="11242">
                  <c:v>42022.076388888891</c:v>
                </c:pt>
                <c:pt idx="11243">
                  <c:v>42022.083333333336</c:v>
                </c:pt>
                <c:pt idx="11244">
                  <c:v>42022.090277777781</c:v>
                </c:pt>
                <c:pt idx="11245">
                  <c:v>42022.097222222219</c:v>
                </c:pt>
                <c:pt idx="11246">
                  <c:v>42022.104166666664</c:v>
                </c:pt>
                <c:pt idx="11247">
                  <c:v>42022.111111111109</c:v>
                </c:pt>
                <c:pt idx="11248">
                  <c:v>42022.118055555555</c:v>
                </c:pt>
                <c:pt idx="11249">
                  <c:v>42022.125</c:v>
                </c:pt>
                <c:pt idx="11250">
                  <c:v>42022.131944444445</c:v>
                </c:pt>
                <c:pt idx="11251">
                  <c:v>42022.138888888891</c:v>
                </c:pt>
                <c:pt idx="11252">
                  <c:v>42022.145833333336</c:v>
                </c:pt>
                <c:pt idx="11253">
                  <c:v>42022.152777777781</c:v>
                </c:pt>
                <c:pt idx="11254">
                  <c:v>42022.159722222219</c:v>
                </c:pt>
                <c:pt idx="11255">
                  <c:v>42022.166666666664</c:v>
                </c:pt>
                <c:pt idx="11256">
                  <c:v>42022.173611111109</c:v>
                </c:pt>
                <c:pt idx="11257">
                  <c:v>42022.180555555555</c:v>
                </c:pt>
                <c:pt idx="11258">
                  <c:v>42022.1875</c:v>
                </c:pt>
                <c:pt idx="11259">
                  <c:v>42022.194444444445</c:v>
                </c:pt>
                <c:pt idx="11260">
                  <c:v>42022.201388888891</c:v>
                </c:pt>
                <c:pt idx="11261">
                  <c:v>42022.208333333336</c:v>
                </c:pt>
                <c:pt idx="11262">
                  <c:v>42022.215277777781</c:v>
                </c:pt>
                <c:pt idx="11263">
                  <c:v>42022.222222222219</c:v>
                </c:pt>
                <c:pt idx="11264">
                  <c:v>42022.229166666664</c:v>
                </c:pt>
                <c:pt idx="11265">
                  <c:v>42022.236111111109</c:v>
                </c:pt>
                <c:pt idx="11266">
                  <c:v>42022.243055555555</c:v>
                </c:pt>
                <c:pt idx="11267">
                  <c:v>42022.25</c:v>
                </c:pt>
                <c:pt idx="11268">
                  <c:v>42022.256944444445</c:v>
                </c:pt>
                <c:pt idx="11269">
                  <c:v>42022.263888888891</c:v>
                </c:pt>
                <c:pt idx="11270">
                  <c:v>42022.270833333336</c:v>
                </c:pt>
                <c:pt idx="11271">
                  <c:v>42022.277777777781</c:v>
                </c:pt>
                <c:pt idx="11272">
                  <c:v>42022.284722222219</c:v>
                </c:pt>
                <c:pt idx="11273">
                  <c:v>42022.291666666664</c:v>
                </c:pt>
                <c:pt idx="11274">
                  <c:v>42022.298611111109</c:v>
                </c:pt>
                <c:pt idx="11275">
                  <c:v>42022.305555555555</c:v>
                </c:pt>
                <c:pt idx="11276">
                  <c:v>42022.3125</c:v>
                </c:pt>
                <c:pt idx="11277">
                  <c:v>42022.319444444445</c:v>
                </c:pt>
                <c:pt idx="11278">
                  <c:v>42022.326388888891</c:v>
                </c:pt>
                <c:pt idx="11279">
                  <c:v>42022.333333333336</c:v>
                </c:pt>
                <c:pt idx="11280">
                  <c:v>42022.340277777781</c:v>
                </c:pt>
                <c:pt idx="11281">
                  <c:v>42022.347222222219</c:v>
                </c:pt>
                <c:pt idx="11282">
                  <c:v>42022.354166666664</c:v>
                </c:pt>
                <c:pt idx="11283">
                  <c:v>42022.361111111109</c:v>
                </c:pt>
                <c:pt idx="11284">
                  <c:v>42022.368055555555</c:v>
                </c:pt>
                <c:pt idx="11285">
                  <c:v>42022.375</c:v>
                </c:pt>
                <c:pt idx="11286">
                  <c:v>42022.381944444445</c:v>
                </c:pt>
                <c:pt idx="11287">
                  <c:v>42022.388888888891</c:v>
                </c:pt>
                <c:pt idx="11288">
                  <c:v>42022.395833333336</c:v>
                </c:pt>
                <c:pt idx="11289">
                  <c:v>42022.402777777781</c:v>
                </c:pt>
                <c:pt idx="11290">
                  <c:v>42022.409722222219</c:v>
                </c:pt>
                <c:pt idx="11291">
                  <c:v>42022.416666666664</c:v>
                </c:pt>
                <c:pt idx="11292">
                  <c:v>42022.423611111109</c:v>
                </c:pt>
                <c:pt idx="11293">
                  <c:v>42022.430555555555</c:v>
                </c:pt>
                <c:pt idx="11294">
                  <c:v>42022.4375</c:v>
                </c:pt>
                <c:pt idx="11295">
                  <c:v>42022.444444444445</c:v>
                </c:pt>
                <c:pt idx="11296">
                  <c:v>42022.451388888891</c:v>
                </c:pt>
                <c:pt idx="11297">
                  <c:v>42022.458333333336</c:v>
                </c:pt>
                <c:pt idx="11298">
                  <c:v>42022.465277777781</c:v>
                </c:pt>
                <c:pt idx="11299">
                  <c:v>42022.472222222219</c:v>
                </c:pt>
                <c:pt idx="11300">
                  <c:v>42022.479166666664</c:v>
                </c:pt>
                <c:pt idx="11301">
                  <c:v>42022.486111111109</c:v>
                </c:pt>
                <c:pt idx="11302">
                  <c:v>42022.493055555555</c:v>
                </c:pt>
                <c:pt idx="11303">
                  <c:v>42022.5</c:v>
                </c:pt>
                <c:pt idx="11304">
                  <c:v>42022.506944444445</c:v>
                </c:pt>
                <c:pt idx="11305">
                  <c:v>42022.513888888891</c:v>
                </c:pt>
                <c:pt idx="11306">
                  <c:v>42022.520833333336</c:v>
                </c:pt>
                <c:pt idx="11307">
                  <c:v>42022.527777777781</c:v>
                </c:pt>
                <c:pt idx="11308">
                  <c:v>42022.534722222219</c:v>
                </c:pt>
                <c:pt idx="11309">
                  <c:v>42022.541666666664</c:v>
                </c:pt>
                <c:pt idx="11310">
                  <c:v>42022.548611111109</c:v>
                </c:pt>
                <c:pt idx="11311">
                  <c:v>42022.555555555555</c:v>
                </c:pt>
                <c:pt idx="11312">
                  <c:v>42022.5625</c:v>
                </c:pt>
                <c:pt idx="11313">
                  <c:v>42022.569444444445</c:v>
                </c:pt>
                <c:pt idx="11314">
                  <c:v>42022.576388888891</c:v>
                </c:pt>
                <c:pt idx="11315">
                  <c:v>42022.583333333336</c:v>
                </c:pt>
                <c:pt idx="11316">
                  <c:v>42022.590277777781</c:v>
                </c:pt>
                <c:pt idx="11317">
                  <c:v>42022.597222222219</c:v>
                </c:pt>
                <c:pt idx="11318">
                  <c:v>42022.604166666664</c:v>
                </c:pt>
                <c:pt idx="11319">
                  <c:v>42022.611111111109</c:v>
                </c:pt>
                <c:pt idx="11320">
                  <c:v>42022.618055555555</c:v>
                </c:pt>
                <c:pt idx="11321">
                  <c:v>42022.625</c:v>
                </c:pt>
                <c:pt idx="11322">
                  <c:v>42022.631944444445</c:v>
                </c:pt>
                <c:pt idx="11323">
                  <c:v>42022.638888888891</c:v>
                </c:pt>
                <c:pt idx="11324">
                  <c:v>42022.645833333336</c:v>
                </c:pt>
                <c:pt idx="11325">
                  <c:v>42022.652777777781</c:v>
                </c:pt>
                <c:pt idx="11326">
                  <c:v>42022.659722222219</c:v>
                </c:pt>
                <c:pt idx="11327">
                  <c:v>42022.666666666664</c:v>
                </c:pt>
                <c:pt idx="11328">
                  <c:v>42022.673611111109</c:v>
                </c:pt>
                <c:pt idx="11329">
                  <c:v>42022.680555555555</c:v>
                </c:pt>
                <c:pt idx="11330">
                  <c:v>42022.6875</c:v>
                </c:pt>
                <c:pt idx="11331">
                  <c:v>42022.694444444445</c:v>
                </c:pt>
                <c:pt idx="11332">
                  <c:v>42022.701388888891</c:v>
                </c:pt>
                <c:pt idx="11333">
                  <c:v>42022.708333333336</c:v>
                </c:pt>
                <c:pt idx="11334">
                  <c:v>42022.715277777781</c:v>
                </c:pt>
                <c:pt idx="11335">
                  <c:v>42022.722222222219</c:v>
                </c:pt>
                <c:pt idx="11336">
                  <c:v>42022.729166666664</c:v>
                </c:pt>
                <c:pt idx="11337">
                  <c:v>42022.736111111109</c:v>
                </c:pt>
                <c:pt idx="11338">
                  <c:v>42022.743055555555</c:v>
                </c:pt>
                <c:pt idx="11339">
                  <c:v>42022.75</c:v>
                </c:pt>
                <c:pt idx="11340">
                  <c:v>42022.756944444445</c:v>
                </c:pt>
                <c:pt idx="11341">
                  <c:v>42022.763888888891</c:v>
                </c:pt>
                <c:pt idx="11342">
                  <c:v>42022.770833333336</c:v>
                </c:pt>
                <c:pt idx="11343">
                  <c:v>42022.777777777781</c:v>
                </c:pt>
                <c:pt idx="11344">
                  <c:v>42022.784722222219</c:v>
                </c:pt>
                <c:pt idx="11345">
                  <c:v>42022.791666666664</c:v>
                </c:pt>
                <c:pt idx="11346">
                  <c:v>42022.798611111109</c:v>
                </c:pt>
                <c:pt idx="11347">
                  <c:v>42022.805555555555</c:v>
                </c:pt>
                <c:pt idx="11348">
                  <c:v>42022.8125</c:v>
                </c:pt>
                <c:pt idx="11349">
                  <c:v>42022.819444444445</c:v>
                </c:pt>
                <c:pt idx="11350">
                  <c:v>42022.826388888891</c:v>
                </c:pt>
                <c:pt idx="11351">
                  <c:v>42022.833333333336</c:v>
                </c:pt>
                <c:pt idx="11352">
                  <c:v>42022.840277777781</c:v>
                </c:pt>
                <c:pt idx="11353">
                  <c:v>42022.847222222219</c:v>
                </c:pt>
                <c:pt idx="11354">
                  <c:v>42022.854166666664</c:v>
                </c:pt>
                <c:pt idx="11355">
                  <c:v>42022.861111111109</c:v>
                </c:pt>
                <c:pt idx="11356">
                  <c:v>42022.868055555555</c:v>
                </c:pt>
                <c:pt idx="11357">
                  <c:v>42022.875</c:v>
                </c:pt>
                <c:pt idx="11358">
                  <c:v>42022.881944444445</c:v>
                </c:pt>
                <c:pt idx="11359">
                  <c:v>42022.888888888891</c:v>
                </c:pt>
                <c:pt idx="11360">
                  <c:v>42022.895833333336</c:v>
                </c:pt>
                <c:pt idx="11361">
                  <c:v>42022.902777777781</c:v>
                </c:pt>
                <c:pt idx="11362">
                  <c:v>42022.909722222219</c:v>
                </c:pt>
                <c:pt idx="11363">
                  <c:v>42022.916666666664</c:v>
                </c:pt>
                <c:pt idx="11364">
                  <c:v>42022.923611111109</c:v>
                </c:pt>
                <c:pt idx="11365">
                  <c:v>42022.930555555555</c:v>
                </c:pt>
                <c:pt idx="11366">
                  <c:v>42022.9375</c:v>
                </c:pt>
                <c:pt idx="11367">
                  <c:v>42022.944444444445</c:v>
                </c:pt>
                <c:pt idx="11368">
                  <c:v>42022.951388888891</c:v>
                </c:pt>
                <c:pt idx="11369">
                  <c:v>42022.958333333336</c:v>
                </c:pt>
                <c:pt idx="11370">
                  <c:v>42022.965277777781</c:v>
                </c:pt>
                <c:pt idx="11371">
                  <c:v>42022.972222222219</c:v>
                </c:pt>
                <c:pt idx="11372">
                  <c:v>42022.979166666664</c:v>
                </c:pt>
                <c:pt idx="11373">
                  <c:v>42022.986111111109</c:v>
                </c:pt>
                <c:pt idx="11374">
                  <c:v>42022.993055555555</c:v>
                </c:pt>
                <c:pt idx="11375">
                  <c:v>42023</c:v>
                </c:pt>
                <c:pt idx="11376">
                  <c:v>42023.006944444445</c:v>
                </c:pt>
                <c:pt idx="11377">
                  <c:v>42023.013888888891</c:v>
                </c:pt>
                <c:pt idx="11378">
                  <c:v>42023.020833333336</c:v>
                </c:pt>
                <c:pt idx="11379">
                  <c:v>42023.027777777781</c:v>
                </c:pt>
                <c:pt idx="11380">
                  <c:v>42023.034722222219</c:v>
                </c:pt>
                <c:pt idx="11381">
                  <c:v>42023.041666666664</c:v>
                </c:pt>
                <c:pt idx="11382">
                  <c:v>42023.048611111109</c:v>
                </c:pt>
                <c:pt idx="11383">
                  <c:v>42023.055555555555</c:v>
                </c:pt>
                <c:pt idx="11384">
                  <c:v>42023.0625</c:v>
                </c:pt>
                <c:pt idx="11385">
                  <c:v>42023.069444444445</c:v>
                </c:pt>
                <c:pt idx="11386">
                  <c:v>42023.076388888891</c:v>
                </c:pt>
                <c:pt idx="11387">
                  <c:v>42023.083333333336</c:v>
                </c:pt>
                <c:pt idx="11388">
                  <c:v>42023.090277777781</c:v>
                </c:pt>
                <c:pt idx="11389">
                  <c:v>42023.097222222219</c:v>
                </c:pt>
                <c:pt idx="11390">
                  <c:v>42023.104166666664</c:v>
                </c:pt>
                <c:pt idx="11391">
                  <c:v>42023.111111111109</c:v>
                </c:pt>
                <c:pt idx="11392">
                  <c:v>42023.118055555555</c:v>
                </c:pt>
                <c:pt idx="11393">
                  <c:v>42023.125</c:v>
                </c:pt>
                <c:pt idx="11394">
                  <c:v>42023.131944444445</c:v>
                </c:pt>
                <c:pt idx="11395">
                  <c:v>42023.138888888891</c:v>
                </c:pt>
                <c:pt idx="11396">
                  <c:v>42023.145833333336</c:v>
                </c:pt>
                <c:pt idx="11397">
                  <c:v>42023.152777777781</c:v>
                </c:pt>
                <c:pt idx="11398">
                  <c:v>42023.159722222219</c:v>
                </c:pt>
                <c:pt idx="11399">
                  <c:v>42023.166666666664</c:v>
                </c:pt>
                <c:pt idx="11400">
                  <c:v>42023.173611111109</c:v>
                </c:pt>
                <c:pt idx="11401">
                  <c:v>42023.180555555555</c:v>
                </c:pt>
                <c:pt idx="11402">
                  <c:v>42023.1875</c:v>
                </c:pt>
                <c:pt idx="11403">
                  <c:v>42023.194444444445</c:v>
                </c:pt>
                <c:pt idx="11404">
                  <c:v>42023.201388888891</c:v>
                </c:pt>
                <c:pt idx="11405">
                  <c:v>42023.208333333336</c:v>
                </c:pt>
                <c:pt idx="11406">
                  <c:v>42023.215277777781</c:v>
                </c:pt>
                <c:pt idx="11407">
                  <c:v>42023.222222222219</c:v>
                </c:pt>
                <c:pt idx="11408">
                  <c:v>42023.229166666664</c:v>
                </c:pt>
                <c:pt idx="11409">
                  <c:v>42023.236111111109</c:v>
                </c:pt>
                <c:pt idx="11410">
                  <c:v>42023.243055555555</c:v>
                </c:pt>
                <c:pt idx="11411">
                  <c:v>42023.25</c:v>
                </c:pt>
                <c:pt idx="11412">
                  <c:v>42023.256944444445</c:v>
                </c:pt>
                <c:pt idx="11413">
                  <c:v>42023.263888888891</c:v>
                </c:pt>
                <c:pt idx="11414">
                  <c:v>42023.270833333336</c:v>
                </c:pt>
                <c:pt idx="11415">
                  <c:v>42023.277777777781</c:v>
                </c:pt>
                <c:pt idx="11416">
                  <c:v>42023.284722222219</c:v>
                </c:pt>
                <c:pt idx="11417">
                  <c:v>42023.291666666664</c:v>
                </c:pt>
                <c:pt idx="11418">
                  <c:v>42023.298611111109</c:v>
                </c:pt>
                <c:pt idx="11419">
                  <c:v>42023.305555555555</c:v>
                </c:pt>
                <c:pt idx="11420">
                  <c:v>42023.3125</c:v>
                </c:pt>
                <c:pt idx="11421">
                  <c:v>42023.319444444445</c:v>
                </c:pt>
                <c:pt idx="11422">
                  <c:v>42023.326388888891</c:v>
                </c:pt>
                <c:pt idx="11423">
                  <c:v>42023.333333333336</c:v>
                </c:pt>
                <c:pt idx="11424">
                  <c:v>42023.340277777781</c:v>
                </c:pt>
                <c:pt idx="11425">
                  <c:v>42023.347222222219</c:v>
                </c:pt>
                <c:pt idx="11426">
                  <c:v>42023.354166666664</c:v>
                </c:pt>
                <c:pt idx="11427">
                  <c:v>42023.361111111109</c:v>
                </c:pt>
                <c:pt idx="11428">
                  <c:v>42023.368055555555</c:v>
                </c:pt>
                <c:pt idx="11429">
                  <c:v>42023.375</c:v>
                </c:pt>
                <c:pt idx="11430">
                  <c:v>42023.381944444445</c:v>
                </c:pt>
                <c:pt idx="11431">
                  <c:v>42023.388888888891</c:v>
                </c:pt>
                <c:pt idx="11432">
                  <c:v>42023.395833333336</c:v>
                </c:pt>
                <c:pt idx="11433">
                  <c:v>42023.402777777781</c:v>
                </c:pt>
                <c:pt idx="11434">
                  <c:v>42023.409722222219</c:v>
                </c:pt>
                <c:pt idx="11435">
                  <c:v>42023.416666666664</c:v>
                </c:pt>
                <c:pt idx="11436">
                  <c:v>42023.423611111109</c:v>
                </c:pt>
                <c:pt idx="11437">
                  <c:v>42023.430555555555</c:v>
                </c:pt>
                <c:pt idx="11438">
                  <c:v>42023.4375</c:v>
                </c:pt>
                <c:pt idx="11439">
                  <c:v>42023.444444444445</c:v>
                </c:pt>
                <c:pt idx="11440">
                  <c:v>42023.451388888891</c:v>
                </c:pt>
                <c:pt idx="11441">
                  <c:v>42023.458333333336</c:v>
                </c:pt>
                <c:pt idx="11442">
                  <c:v>42023.465277777781</c:v>
                </c:pt>
                <c:pt idx="11443">
                  <c:v>42023.472222222219</c:v>
                </c:pt>
                <c:pt idx="11444">
                  <c:v>42023.479166666664</c:v>
                </c:pt>
                <c:pt idx="11445">
                  <c:v>42023.486111111109</c:v>
                </c:pt>
                <c:pt idx="11446">
                  <c:v>42023.493055555555</c:v>
                </c:pt>
                <c:pt idx="11447">
                  <c:v>42023.5</c:v>
                </c:pt>
                <c:pt idx="11448">
                  <c:v>42023.506944444445</c:v>
                </c:pt>
                <c:pt idx="11449">
                  <c:v>42023.513888888891</c:v>
                </c:pt>
                <c:pt idx="11450">
                  <c:v>42023.520833333336</c:v>
                </c:pt>
                <c:pt idx="11451">
                  <c:v>42023.527777777781</c:v>
                </c:pt>
                <c:pt idx="11452">
                  <c:v>42023.534722222219</c:v>
                </c:pt>
                <c:pt idx="11453">
                  <c:v>42023.541666666664</c:v>
                </c:pt>
                <c:pt idx="11454">
                  <c:v>42023.548611111109</c:v>
                </c:pt>
                <c:pt idx="11455">
                  <c:v>42023.555555555555</c:v>
                </c:pt>
                <c:pt idx="11456">
                  <c:v>42023.5625</c:v>
                </c:pt>
                <c:pt idx="11457">
                  <c:v>42023.569444444445</c:v>
                </c:pt>
                <c:pt idx="11458">
                  <c:v>42023.576388888891</c:v>
                </c:pt>
                <c:pt idx="11459">
                  <c:v>42023.583333333336</c:v>
                </c:pt>
                <c:pt idx="11460">
                  <c:v>42023.590277777781</c:v>
                </c:pt>
                <c:pt idx="11461">
                  <c:v>42023.597222222219</c:v>
                </c:pt>
                <c:pt idx="11462">
                  <c:v>42023.604166666664</c:v>
                </c:pt>
                <c:pt idx="11463">
                  <c:v>42023.611111111109</c:v>
                </c:pt>
                <c:pt idx="11464">
                  <c:v>42023.618055555555</c:v>
                </c:pt>
                <c:pt idx="11465">
                  <c:v>42023.625</c:v>
                </c:pt>
                <c:pt idx="11466">
                  <c:v>42023.631944444445</c:v>
                </c:pt>
                <c:pt idx="11467">
                  <c:v>42023.638888888891</c:v>
                </c:pt>
                <c:pt idx="11468">
                  <c:v>42023.645833333336</c:v>
                </c:pt>
                <c:pt idx="11469">
                  <c:v>42023.652777777781</c:v>
                </c:pt>
                <c:pt idx="11470">
                  <c:v>42023.659722222219</c:v>
                </c:pt>
                <c:pt idx="11471">
                  <c:v>42023.666666666664</c:v>
                </c:pt>
                <c:pt idx="11472">
                  <c:v>42023.673611111109</c:v>
                </c:pt>
                <c:pt idx="11473">
                  <c:v>42023.680555555555</c:v>
                </c:pt>
                <c:pt idx="11474">
                  <c:v>42023.6875</c:v>
                </c:pt>
                <c:pt idx="11475">
                  <c:v>42023.694444444445</c:v>
                </c:pt>
                <c:pt idx="11476">
                  <c:v>42023.701388888891</c:v>
                </c:pt>
                <c:pt idx="11477">
                  <c:v>42023.708333333336</c:v>
                </c:pt>
                <c:pt idx="11478">
                  <c:v>42023.715277777781</c:v>
                </c:pt>
                <c:pt idx="11479">
                  <c:v>42023.722222222219</c:v>
                </c:pt>
                <c:pt idx="11480">
                  <c:v>42023.729166666664</c:v>
                </c:pt>
                <c:pt idx="11481">
                  <c:v>42023.736111111109</c:v>
                </c:pt>
                <c:pt idx="11482">
                  <c:v>42023.743055555555</c:v>
                </c:pt>
                <c:pt idx="11483">
                  <c:v>42023.75</c:v>
                </c:pt>
                <c:pt idx="11484">
                  <c:v>42023.756944444445</c:v>
                </c:pt>
                <c:pt idx="11485">
                  <c:v>42023.763888888891</c:v>
                </c:pt>
                <c:pt idx="11486">
                  <c:v>42023.770833333336</c:v>
                </c:pt>
                <c:pt idx="11487">
                  <c:v>42023.777777777781</c:v>
                </c:pt>
                <c:pt idx="11488">
                  <c:v>42023.784722222219</c:v>
                </c:pt>
                <c:pt idx="11489">
                  <c:v>42023.791666666664</c:v>
                </c:pt>
                <c:pt idx="11490">
                  <c:v>42023.798611111109</c:v>
                </c:pt>
                <c:pt idx="11491">
                  <c:v>42023.805555555555</c:v>
                </c:pt>
                <c:pt idx="11492">
                  <c:v>42023.8125</c:v>
                </c:pt>
                <c:pt idx="11493">
                  <c:v>42023.819444444445</c:v>
                </c:pt>
                <c:pt idx="11494">
                  <c:v>42023.826388888891</c:v>
                </c:pt>
                <c:pt idx="11495">
                  <c:v>42023.833333333336</c:v>
                </c:pt>
                <c:pt idx="11496">
                  <c:v>42023.840277777781</c:v>
                </c:pt>
                <c:pt idx="11497">
                  <c:v>42023.847222222219</c:v>
                </c:pt>
                <c:pt idx="11498">
                  <c:v>42023.854166666664</c:v>
                </c:pt>
                <c:pt idx="11499">
                  <c:v>42023.861111111109</c:v>
                </c:pt>
                <c:pt idx="11500">
                  <c:v>42023.868055555555</c:v>
                </c:pt>
                <c:pt idx="11501">
                  <c:v>42023.875</c:v>
                </c:pt>
                <c:pt idx="11502">
                  <c:v>42023.881944444445</c:v>
                </c:pt>
                <c:pt idx="11503">
                  <c:v>42023.888888888891</c:v>
                </c:pt>
                <c:pt idx="11504">
                  <c:v>42023.895833333336</c:v>
                </c:pt>
                <c:pt idx="11505">
                  <c:v>42023.902777777781</c:v>
                </c:pt>
                <c:pt idx="11506">
                  <c:v>42023.909722222219</c:v>
                </c:pt>
                <c:pt idx="11507">
                  <c:v>42023.916666666664</c:v>
                </c:pt>
                <c:pt idx="11508">
                  <c:v>42023.923611111109</c:v>
                </c:pt>
                <c:pt idx="11509">
                  <c:v>42023.930555555555</c:v>
                </c:pt>
                <c:pt idx="11510">
                  <c:v>42023.9375</c:v>
                </c:pt>
                <c:pt idx="11511">
                  <c:v>42023.944444444445</c:v>
                </c:pt>
                <c:pt idx="11512">
                  <c:v>42023.951388888891</c:v>
                </c:pt>
                <c:pt idx="11513">
                  <c:v>42023.958333333336</c:v>
                </c:pt>
                <c:pt idx="11514">
                  <c:v>42023.965277777781</c:v>
                </c:pt>
                <c:pt idx="11515">
                  <c:v>42023.972222222219</c:v>
                </c:pt>
                <c:pt idx="11516">
                  <c:v>42023.979166666664</c:v>
                </c:pt>
                <c:pt idx="11517">
                  <c:v>42023.986111111109</c:v>
                </c:pt>
                <c:pt idx="11518">
                  <c:v>42023.993055555555</c:v>
                </c:pt>
                <c:pt idx="11519">
                  <c:v>42024</c:v>
                </c:pt>
                <c:pt idx="11520">
                  <c:v>42024.006944444445</c:v>
                </c:pt>
                <c:pt idx="11521">
                  <c:v>42024.013888888891</c:v>
                </c:pt>
                <c:pt idx="11522">
                  <c:v>42024.020833333336</c:v>
                </c:pt>
                <c:pt idx="11523">
                  <c:v>42024.027777777781</c:v>
                </c:pt>
                <c:pt idx="11524">
                  <c:v>42024.034722222219</c:v>
                </c:pt>
                <c:pt idx="11525">
                  <c:v>42024.041666666664</c:v>
                </c:pt>
                <c:pt idx="11526">
                  <c:v>42024.048611111109</c:v>
                </c:pt>
                <c:pt idx="11527">
                  <c:v>42024.055555555555</c:v>
                </c:pt>
                <c:pt idx="11528">
                  <c:v>42024.0625</c:v>
                </c:pt>
                <c:pt idx="11529">
                  <c:v>42024.069444444445</c:v>
                </c:pt>
                <c:pt idx="11530">
                  <c:v>42024.076388888891</c:v>
                </c:pt>
                <c:pt idx="11531">
                  <c:v>42024.083333333336</c:v>
                </c:pt>
                <c:pt idx="11532">
                  <c:v>42024.090277777781</c:v>
                </c:pt>
                <c:pt idx="11533">
                  <c:v>42024.097222222219</c:v>
                </c:pt>
                <c:pt idx="11534">
                  <c:v>42024.104166666664</c:v>
                </c:pt>
                <c:pt idx="11535">
                  <c:v>42024.111111111109</c:v>
                </c:pt>
                <c:pt idx="11536">
                  <c:v>42024.118055555555</c:v>
                </c:pt>
                <c:pt idx="11537">
                  <c:v>42024.125</c:v>
                </c:pt>
                <c:pt idx="11538">
                  <c:v>42024.131944444445</c:v>
                </c:pt>
                <c:pt idx="11539">
                  <c:v>42024.138888888891</c:v>
                </c:pt>
                <c:pt idx="11540">
                  <c:v>42024.145833333336</c:v>
                </c:pt>
                <c:pt idx="11541">
                  <c:v>42024.152777777781</c:v>
                </c:pt>
                <c:pt idx="11542">
                  <c:v>42024.159722222219</c:v>
                </c:pt>
                <c:pt idx="11543">
                  <c:v>42024.166666666664</c:v>
                </c:pt>
                <c:pt idx="11544">
                  <c:v>42024.173611111109</c:v>
                </c:pt>
                <c:pt idx="11545">
                  <c:v>42024.180555555555</c:v>
                </c:pt>
                <c:pt idx="11546">
                  <c:v>42024.1875</c:v>
                </c:pt>
                <c:pt idx="11547">
                  <c:v>42024.194444444445</c:v>
                </c:pt>
                <c:pt idx="11548">
                  <c:v>42024.201388888891</c:v>
                </c:pt>
                <c:pt idx="11549">
                  <c:v>42024.208333333336</c:v>
                </c:pt>
                <c:pt idx="11550">
                  <c:v>42024.215277777781</c:v>
                </c:pt>
                <c:pt idx="11551">
                  <c:v>42024.222222222219</c:v>
                </c:pt>
                <c:pt idx="11552">
                  <c:v>42024.229166666664</c:v>
                </c:pt>
                <c:pt idx="11553">
                  <c:v>42024.236111111109</c:v>
                </c:pt>
                <c:pt idx="11554">
                  <c:v>42024.243055555555</c:v>
                </c:pt>
                <c:pt idx="11555">
                  <c:v>42024.25</c:v>
                </c:pt>
                <c:pt idx="11556">
                  <c:v>42024.256944444445</c:v>
                </c:pt>
                <c:pt idx="11557">
                  <c:v>42024.263888888891</c:v>
                </c:pt>
                <c:pt idx="11558">
                  <c:v>42024.270833333336</c:v>
                </c:pt>
                <c:pt idx="11559">
                  <c:v>42024.277777777781</c:v>
                </c:pt>
                <c:pt idx="11560">
                  <c:v>42024.284722222219</c:v>
                </c:pt>
                <c:pt idx="11561">
                  <c:v>42024.291666666664</c:v>
                </c:pt>
                <c:pt idx="11562">
                  <c:v>42024.298611111109</c:v>
                </c:pt>
                <c:pt idx="11563">
                  <c:v>42024.305555555555</c:v>
                </c:pt>
                <c:pt idx="11564">
                  <c:v>42024.3125</c:v>
                </c:pt>
                <c:pt idx="11565">
                  <c:v>42024.319444444445</c:v>
                </c:pt>
                <c:pt idx="11566">
                  <c:v>42024.326388888891</c:v>
                </c:pt>
                <c:pt idx="11567">
                  <c:v>42024.333333333336</c:v>
                </c:pt>
                <c:pt idx="11568">
                  <c:v>42024.340277777781</c:v>
                </c:pt>
                <c:pt idx="11569">
                  <c:v>42024.347222222219</c:v>
                </c:pt>
                <c:pt idx="11570">
                  <c:v>42024.354166666664</c:v>
                </c:pt>
                <c:pt idx="11571">
                  <c:v>42024.361111111109</c:v>
                </c:pt>
                <c:pt idx="11572">
                  <c:v>42024.368055555555</c:v>
                </c:pt>
                <c:pt idx="11573">
                  <c:v>42024.375</c:v>
                </c:pt>
                <c:pt idx="11574">
                  <c:v>42024.381944444445</c:v>
                </c:pt>
                <c:pt idx="11575">
                  <c:v>42024.388888888891</c:v>
                </c:pt>
                <c:pt idx="11576">
                  <c:v>42024.395833333336</c:v>
                </c:pt>
                <c:pt idx="11577">
                  <c:v>42024.402777777781</c:v>
                </c:pt>
                <c:pt idx="11578">
                  <c:v>42024.409722222219</c:v>
                </c:pt>
                <c:pt idx="11579">
                  <c:v>42024.416666666664</c:v>
                </c:pt>
                <c:pt idx="11580">
                  <c:v>42024.423611111109</c:v>
                </c:pt>
                <c:pt idx="11581">
                  <c:v>42024.430555555555</c:v>
                </c:pt>
                <c:pt idx="11582">
                  <c:v>42024.4375</c:v>
                </c:pt>
                <c:pt idx="11583">
                  <c:v>42024.444444444445</c:v>
                </c:pt>
                <c:pt idx="11584">
                  <c:v>42024.451388888891</c:v>
                </c:pt>
                <c:pt idx="11585">
                  <c:v>42024.458333333336</c:v>
                </c:pt>
                <c:pt idx="11586">
                  <c:v>42024.465277777781</c:v>
                </c:pt>
                <c:pt idx="11587">
                  <c:v>42024.472222222219</c:v>
                </c:pt>
                <c:pt idx="11588">
                  <c:v>42024.479166666664</c:v>
                </c:pt>
                <c:pt idx="11589">
                  <c:v>42024.486111111109</c:v>
                </c:pt>
                <c:pt idx="11590">
                  <c:v>42024.493055555555</c:v>
                </c:pt>
                <c:pt idx="11591">
                  <c:v>42024.5</c:v>
                </c:pt>
                <c:pt idx="11592">
                  <c:v>42024.506944444445</c:v>
                </c:pt>
                <c:pt idx="11593">
                  <c:v>42024.513888888891</c:v>
                </c:pt>
                <c:pt idx="11594">
                  <c:v>42024.520833333336</c:v>
                </c:pt>
                <c:pt idx="11595">
                  <c:v>42024.527777777781</c:v>
                </c:pt>
                <c:pt idx="11596">
                  <c:v>42024.534722222219</c:v>
                </c:pt>
                <c:pt idx="11597">
                  <c:v>42024.541666666664</c:v>
                </c:pt>
                <c:pt idx="11598">
                  <c:v>42024.548611111109</c:v>
                </c:pt>
                <c:pt idx="11599">
                  <c:v>42024.555555555555</c:v>
                </c:pt>
                <c:pt idx="11600">
                  <c:v>42024.5625</c:v>
                </c:pt>
                <c:pt idx="11601">
                  <c:v>42024.569444444445</c:v>
                </c:pt>
                <c:pt idx="11602">
                  <c:v>42024.576388888891</c:v>
                </c:pt>
                <c:pt idx="11603">
                  <c:v>42024.583333333336</c:v>
                </c:pt>
                <c:pt idx="11604">
                  <c:v>42024.590277777781</c:v>
                </c:pt>
                <c:pt idx="11605">
                  <c:v>42024.597222222219</c:v>
                </c:pt>
                <c:pt idx="11606">
                  <c:v>42024.604166666664</c:v>
                </c:pt>
                <c:pt idx="11607">
                  <c:v>42024.611111111109</c:v>
                </c:pt>
                <c:pt idx="11608">
                  <c:v>42024.618055555555</c:v>
                </c:pt>
                <c:pt idx="11609">
                  <c:v>42024.625</c:v>
                </c:pt>
                <c:pt idx="11610">
                  <c:v>42024.631944444445</c:v>
                </c:pt>
                <c:pt idx="11611">
                  <c:v>42024.638888888891</c:v>
                </c:pt>
                <c:pt idx="11612">
                  <c:v>42024.645833333336</c:v>
                </c:pt>
                <c:pt idx="11613">
                  <c:v>42024.652777777781</c:v>
                </c:pt>
                <c:pt idx="11614">
                  <c:v>42024.659722222219</c:v>
                </c:pt>
                <c:pt idx="11615">
                  <c:v>42024.666666666664</c:v>
                </c:pt>
                <c:pt idx="11616">
                  <c:v>42024.673611111109</c:v>
                </c:pt>
                <c:pt idx="11617">
                  <c:v>42024.680555555555</c:v>
                </c:pt>
                <c:pt idx="11618">
                  <c:v>42024.6875</c:v>
                </c:pt>
                <c:pt idx="11619">
                  <c:v>42024.694444444445</c:v>
                </c:pt>
                <c:pt idx="11620">
                  <c:v>42024.701388888891</c:v>
                </c:pt>
                <c:pt idx="11621">
                  <c:v>42024.708333333336</c:v>
                </c:pt>
                <c:pt idx="11622">
                  <c:v>42024.715277777781</c:v>
                </c:pt>
                <c:pt idx="11623">
                  <c:v>42024.722222222219</c:v>
                </c:pt>
                <c:pt idx="11624">
                  <c:v>42024.729166666664</c:v>
                </c:pt>
                <c:pt idx="11625">
                  <c:v>42024.736111111109</c:v>
                </c:pt>
                <c:pt idx="11626">
                  <c:v>42024.743055555555</c:v>
                </c:pt>
                <c:pt idx="11627">
                  <c:v>42024.75</c:v>
                </c:pt>
                <c:pt idx="11628">
                  <c:v>42024.756944444445</c:v>
                </c:pt>
                <c:pt idx="11629">
                  <c:v>42024.763888888891</c:v>
                </c:pt>
                <c:pt idx="11630">
                  <c:v>42024.770833333336</c:v>
                </c:pt>
                <c:pt idx="11631">
                  <c:v>42024.777777777781</c:v>
                </c:pt>
                <c:pt idx="11632">
                  <c:v>42024.784722222219</c:v>
                </c:pt>
                <c:pt idx="11633">
                  <c:v>42024.791666666664</c:v>
                </c:pt>
                <c:pt idx="11634">
                  <c:v>42024.798611111109</c:v>
                </c:pt>
                <c:pt idx="11635">
                  <c:v>42024.805555555555</c:v>
                </c:pt>
                <c:pt idx="11636">
                  <c:v>42024.8125</c:v>
                </c:pt>
                <c:pt idx="11637">
                  <c:v>42024.819444444445</c:v>
                </c:pt>
                <c:pt idx="11638">
                  <c:v>42024.826388888891</c:v>
                </c:pt>
                <c:pt idx="11639">
                  <c:v>42024.833333333336</c:v>
                </c:pt>
                <c:pt idx="11640">
                  <c:v>42024.840277777781</c:v>
                </c:pt>
                <c:pt idx="11641">
                  <c:v>42024.847222222219</c:v>
                </c:pt>
                <c:pt idx="11642">
                  <c:v>42024.854166666664</c:v>
                </c:pt>
                <c:pt idx="11643">
                  <c:v>42024.861111111109</c:v>
                </c:pt>
                <c:pt idx="11644">
                  <c:v>42024.868055555555</c:v>
                </c:pt>
                <c:pt idx="11645">
                  <c:v>42024.875</c:v>
                </c:pt>
                <c:pt idx="11646">
                  <c:v>42024.881944444445</c:v>
                </c:pt>
                <c:pt idx="11647">
                  <c:v>42024.888888888891</c:v>
                </c:pt>
                <c:pt idx="11648">
                  <c:v>42024.895833333336</c:v>
                </c:pt>
                <c:pt idx="11649">
                  <c:v>42024.902777777781</c:v>
                </c:pt>
                <c:pt idx="11650">
                  <c:v>42024.909722222219</c:v>
                </c:pt>
                <c:pt idx="11651">
                  <c:v>42024.916666666664</c:v>
                </c:pt>
                <c:pt idx="11652">
                  <c:v>42024.923611111109</c:v>
                </c:pt>
                <c:pt idx="11653">
                  <c:v>42024.930555555555</c:v>
                </c:pt>
                <c:pt idx="11654">
                  <c:v>42024.9375</c:v>
                </c:pt>
                <c:pt idx="11655">
                  <c:v>42024.944444444445</c:v>
                </c:pt>
                <c:pt idx="11656">
                  <c:v>42024.951388888891</c:v>
                </c:pt>
                <c:pt idx="11657">
                  <c:v>42024.958333333336</c:v>
                </c:pt>
                <c:pt idx="11658">
                  <c:v>42024.965277777781</c:v>
                </c:pt>
                <c:pt idx="11659">
                  <c:v>42024.972222222219</c:v>
                </c:pt>
                <c:pt idx="11660">
                  <c:v>42024.979166666664</c:v>
                </c:pt>
                <c:pt idx="11661">
                  <c:v>42024.986111111109</c:v>
                </c:pt>
                <c:pt idx="11662">
                  <c:v>42024.993055555555</c:v>
                </c:pt>
                <c:pt idx="11663">
                  <c:v>42025</c:v>
                </c:pt>
                <c:pt idx="11664">
                  <c:v>42025.006944444445</c:v>
                </c:pt>
                <c:pt idx="11665">
                  <c:v>42025.013888888891</c:v>
                </c:pt>
                <c:pt idx="11666">
                  <c:v>42025.020833333336</c:v>
                </c:pt>
                <c:pt idx="11667">
                  <c:v>42025.027777777781</c:v>
                </c:pt>
                <c:pt idx="11668">
                  <c:v>42025.034722222219</c:v>
                </c:pt>
                <c:pt idx="11669">
                  <c:v>42025.041666666664</c:v>
                </c:pt>
                <c:pt idx="11670">
                  <c:v>42025.048611111109</c:v>
                </c:pt>
                <c:pt idx="11671">
                  <c:v>42025.055555555555</c:v>
                </c:pt>
                <c:pt idx="11672">
                  <c:v>42025.0625</c:v>
                </c:pt>
                <c:pt idx="11673">
                  <c:v>42025.069444444445</c:v>
                </c:pt>
                <c:pt idx="11674">
                  <c:v>42025.076388888891</c:v>
                </c:pt>
                <c:pt idx="11675">
                  <c:v>42025.083333333336</c:v>
                </c:pt>
                <c:pt idx="11676">
                  <c:v>42025.090277777781</c:v>
                </c:pt>
                <c:pt idx="11677">
                  <c:v>42025.097222222219</c:v>
                </c:pt>
                <c:pt idx="11678">
                  <c:v>42025.104166666664</c:v>
                </c:pt>
                <c:pt idx="11679">
                  <c:v>42025.111111111109</c:v>
                </c:pt>
                <c:pt idx="11680">
                  <c:v>42025.118055555555</c:v>
                </c:pt>
                <c:pt idx="11681">
                  <c:v>42025.125</c:v>
                </c:pt>
                <c:pt idx="11682">
                  <c:v>42025.131944444445</c:v>
                </c:pt>
                <c:pt idx="11683">
                  <c:v>42025.138888888891</c:v>
                </c:pt>
                <c:pt idx="11684">
                  <c:v>42025.145833333336</c:v>
                </c:pt>
                <c:pt idx="11685">
                  <c:v>42025.152777777781</c:v>
                </c:pt>
                <c:pt idx="11686">
                  <c:v>42025.159722222219</c:v>
                </c:pt>
                <c:pt idx="11687">
                  <c:v>42025.166666666664</c:v>
                </c:pt>
                <c:pt idx="11688">
                  <c:v>42025.173611111109</c:v>
                </c:pt>
                <c:pt idx="11689">
                  <c:v>42025.180555555555</c:v>
                </c:pt>
                <c:pt idx="11690">
                  <c:v>42025.1875</c:v>
                </c:pt>
                <c:pt idx="11691">
                  <c:v>42025.194444444445</c:v>
                </c:pt>
                <c:pt idx="11692">
                  <c:v>42025.201388888891</c:v>
                </c:pt>
                <c:pt idx="11693">
                  <c:v>42025.208333333336</c:v>
                </c:pt>
                <c:pt idx="11694">
                  <c:v>42025.215277777781</c:v>
                </c:pt>
                <c:pt idx="11695">
                  <c:v>42025.222222222219</c:v>
                </c:pt>
                <c:pt idx="11696">
                  <c:v>42025.229166666664</c:v>
                </c:pt>
                <c:pt idx="11697">
                  <c:v>42025.236111111109</c:v>
                </c:pt>
                <c:pt idx="11698">
                  <c:v>42025.243055555555</c:v>
                </c:pt>
                <c:pt idx="11699">
                  <c:v>42025.25</c:v>
                </c:pt>
                <c:pt idx="11700">
                  <c:v>42025.256944444445</c:v>
                </c:pt>
                <c:pt idx="11701">
                  <c:v>42025.263888888891</c:v>
                </c:pt>
                <c:pt idx="11702">
                  <c:v>42025.270833333336</c:v>
                </c:pt>
                <c:pt idx="11703">
                  <c:v>42025.277777777781</c:v>
                </c:pt>
                <c:pt idx="11704">
                  <c:v>42025.284722222219</c:v>
                </c:pt>
                <c:pt idx="11705">
                  <c:v>42025.291666666664</c:v>
                </c:pt>
                <c:pt idx="11706">
                  <c:v>42025.298611111109</c:v>
                </c:pt>
                <c:pt idx="11707">
                  <c:v>42025.305555555555</c:v>
                </c:pt>
                <c:pt idx="11708">
                  <c:v>42025.3125</c:v>
                </c:pt>
                <c:pt idx="11709">
                  <c:v>42025.319444444445</c:v>
                </c:pt>
                <c:pt idx="11710">
                  <c:v>42025.326388888891</c:v>
                </c:pt>
                <c:pt idx="11711">
                  <c:v>42025.333333333336</c:v>
                </c:pt>
                <c:pt idx="11712">
                  <c:v>42025.340277777781</c:v>
                </c:pt>
                <c:pt idx="11713">
                  <c:v>42025.347222222219</c:v>
                </c:pt>
                <c:pt idx="11714">
                  <c:v>42025.354166666664</c:v>
                </c:pt>
                <c:pt idx="11715">
                  <c:v>42025.361111111109</c:v>
                </c:pt>
                <c:pt idx="11716">
                  <c:v>42025.368055555555</c:v>
                </c:pt>
                <c:pt idx="11717">
                  <c:v>42025.375</c:v>
                </c:pt>
                <c:pt idx="11718">
                  <c:v>42025.381944444445</c:v>
                </c:pt>
                <c:pt idx="11719">
                  <c:v>42025.388888888891</c:v>
                </c:pt>
                <c:pt idx="11720">
                  <c:v>42025.395833333336</c:v>
                </c:pt>
                <c:pt idx="11721">
                  <c:v>42025.402777777781</c:v>
                </c:pt>
                <c:pt idx="11722">
                  <c:v>42025.409722222219</c:v>
                </c:pt>
                <c:pt idx="11723">
                  <c:v>42025.416666666664</c:v>
                </c:pt>
                <c:pt idx="11724">
                  <c:v>42025.423611111109</c:v>
                </c:pt>
                <c:pt idx="11725">
                  <c:v>42025.430555555555</c:v>
                </c:pt>
                <c:pt idx="11726">
                  <c:v>42025.4375</c:v>
                </c:pt>
                <c:pt idx="11727">
                  <c:v>42025.444444444445</c:v>
                </c:pt>
                <c:pt idx="11728">
                  <c:v>42025.451388888891</c:v>
                </c:pt>
                <c:pt idx="11729">
                  <c:v>42025.458333333336</c:v>
                </c:pt>
                <c:pt idx="11730">
                  <c:v>42025.465277777781</c:v>
                </c:pt>
                <c:pt idx="11731">
                  <c:v>42025.472222222219</c:v>
                </c:pt>
                <c:pt idx="11732">
                  <c:v>42025.479166666664</c:v>
                </c:pt>
                <c:pt idx="11733">
                  <c:v>42025.486111111109</c:v>
                </c:pt>
                <c:pt idx="11734">
                  <c:v>42025.493055555555</c:v>
                </c:pt>
                <c:pt idx="11735">
                  <c:v>42025.5</c:v>
                </c:pt>
                <c:pt idx="11736">
                  <c:v>42025.506944444445</c:v>
                </c:pt>
                <c:pt idx="11737">
                  <c:v>42025.513888888891</c:v>
                </c:pt>
                <c:pt idx="11738">
                  <c:v>42025.520833333336</c:v>
                </c:pt>
                <c:pt idx="11739">
                  <c:v>42025.527777777781</c:v>
                </c:pt>
                <c:pt idx="11740">
                  <c:v>42025.534722222219</c:v>
                </c:pt>
                <c:pt idx="11741">
                  <c:v>42025.541666666664</c:v>
                </c:pt>
                <c:pt idx="11742">
                  <c:v>42025.548611111109</c:v>
                </c:pt>
                <c:pt idx="11743">
                  <c:v>42025.555555555555</c:v>
                </c:pt>
                <c:pt idx="11744">
                  <c:v>42025.5625</c:v>
                </c:pt>
                <c:pt idx="11745">
                  <c:v>42025.569444444445</c:v>
                </c:pt>
                <c:pt idx="11746">
                  <c:v>42025.576388888891</c:v>
                </c:pt>
                <c:pt idx="11747">
                  <c:v>42025.583333333336</c:v>
                </c:pt>
                <c:pt idx="11748">
                  <c:v>42025.590277777781</c:v>
                </c:pt>
                <c:pt idx="11749">
                  <c:v>42025.597222222219</c:v>
                </c:pt>
                <c:pt idx="11750">
                  <c:v>42025.604166666664</c:v>
                </c:pt>
                <c:pt idx="11751">
                  <c:v>42025.611111111109</c:v>
                </c:pt>
                <c:pt idx="11752">
                  <c:v>42025.618055555555</c:v>
                </c:pt>
                <c:pt idx="11753">
                  <c:v>42025.625</c:v>
                </c:pt>
                <c:pt idx="11754">
                  <c:v>42025.631944444445</c:v>
                </c:pt>
                <c:pt idx="11755">
                  <c:v>42025.638888888891</c:v>
                </c:pt>
                <c:pt idx="11756">
                  <c:v>42025.645833333336</c:v>
                </c:pt>
                <c:pt idx="11757">
                  <c:v>42025.652777777781</c:v>
                </c:pt>
                <c:pt idx="11758">
                  <c:v>42025.659722222219</c:v>
                </c:pt>
                <c:pt idx="11759">
                  <c:v>42025.666666666664</c:v>
                </c:pt>
                <c:pt idx="11760">
                  <c:v>42025.673611111109</c:v>
                </c:pt>
                <c:pt idx="11761">
                  <c:v>42025.680555555555</c:v>
                </c:pt>
                <c:pt idx="11762">
                  <c:v>42025.6875</c:v>
                </c:pt>
                <c:pt idx="11763">
                  <c:v>42025.694444444445</c:v>
                </c:pt>
                <c:pt idx="11764">
                  <c:v>42025.701388888891</c:v>
                </c:pt>
                <c:pt idx="11765">
                  <c:v>42025.708333333336</c:v>
                </c:pt>
                <c:pt idx="11766">
                  <c:v>42025.715277777781</c:v>
                </c:pt>
                <c:pt idx="11767">
                  <c:v>42025.722222222219</c:v>
                </c:pt>
                <c:pt idx="11768">
                  <c:v>42025.729166666664</c:v>
                </c:pt>
                <c:pt idx="11769">
                  <c:v>42025.736111111109</c:v>
                </c:pt>
                <c:pt idx="11770">
                  <c:v>42025.743055555555</c:v>
                </c:pt>
                <c:pt idx="11771">
                  <c:v>42025.75</c:v>
                </c:pt>
                <c:pt idx="11772">
                  <c:v>42025.756944444445</c:v>
                </c:pt>
                <c:pt idx="11773">
                  <c:v>42025.763888888891</c:v>
                </c:pt>
                <c:pt idx="11774">
                  <c:v>42025.770833333336</c:v>
                </c:pt>
                <c:pt idx="11775">
                  <c:v>42025.777777777781</c:v>
                </c:pt>
                <c:pt idx="11776">
                  <c:v>42025.784722222219</c:v>
                </c:pt>
                <c:pt idx="11777">
                  <c:v>42025.791666666664</c:v>
                </c:pt>
                <c:pt idx="11778">
                  <c:v>42025.798611111109</c:v>
                </c:pt>
                <c:pt idx="11779">
                  <c:v>42025.805555555555</c:v>
                </c:pt>
                <c:pt idx="11780">
                  <c:v>42025.8125</c:v>
                </c:pt>
                <c:pt idx="11781">
                  <c:v>42025.819444444445</c:v>
                </c:pt>
                <c:pt idx="11782">
                  <c:v>42025.826388888891</c:v>
                </c:pt>
                <c:pt idx="11783">
                  <c:v>42025.833333333336</c:v>
                </c:pt>
                <c:pt idx="11784">
                  <c:v>42025.840277777781</c:v>
                </c:pt>
                <c:pt idx="11785">
                  <c:v>42025.847222222219</c:v>
                </c:pt>
                <c:pt idx="11786">
                  <c:v>42025.854166666664</c:v>
                </c:pt>
                <c:pt idx="11787">
                  <c:v>42025.861111111109</c:v>
                </c:pt>
                <c:pt idx="11788">
                  <c:v>42025.868055555555</c:v>
                </c:pt>
                <c:pt idx="11789">
                  <c:v>42025.875</c:v>
                </c:pt>
                <c:pt idx="11790">
                  <c:v>42025.881944444445</c:v>
                </c:pt>
                <c:pt idx="11791">
                  <c:v>42025.888888888891</c:v>
                </c:pt>
                <c:pt idx="11792">
                  <c:v>42025.895833333336</c:v>
                </c:pt>
                <c:pt idx="11793">
                  <c:v>42025.902777777781</c:v>
                </c:pt>
                <c:pt idx="11794">
                  <c:v>42025.909722222219</c:v>
                </c:pt>
                <c:pt idx="11795">
                  <c:v>42025.916666666664</c:v>
                </c:pt>
                <c:pt idx="11796">
                  <c:v>42025.923611111109</c:v>
                </c:pt>
                <c:pt idx="11797">
                  <c:v>42025.930555555555</c:v>
                </c:pt>
                <c:pt idx="11798">
                  <c:v>42025.9375</c:v>
                </c:pt>
                <c:pt idx="11799">
                  <c:v>42025.944444444445</c:v>
                </c:pt>
                <c:pt idx="11800">
                  <c:v>42025.951388888891</c:v>
                </c:pt>
                <c:pt idx="11801">
                  <c:v>42025.958333333336</c:v>
                </c:pt>
                <c:pt idx="11802">
                  <c:v>42025.965277777781</c:v>
                </c:pt>
                <c:pt idx="11803">
                  <c:v>42025.972222222219</c:v>
                </c:pt>
                <c:pt idx="11804">
                  <c:v>42025.979166666664</c:v>
                </c:pt>
                <c:pt idx="11805">
                  <c:v>42025.986111111109</c:v>
                </c:pt>
                <c:pt idx="11806">
                  <c:v>42025.993055555555</c:v>
                </c:pt>
                <c:pt idx="11807">
                  <c:v>42026</c:v>
                </c:pt>
                <c:pt idx="11808">
                  <c:v>42026.006944444445</c:v>
                </c:pt>
                <c:pt idx="11809">
                  <c:v>42026.013888888891</c:v>
                </c:pt>
                <c:pt idx="11810">
                  <c:v>42026.020833333336</c:v>
                </c:pt>
                <c:pt idx="11811">
                  <c:v>42026.027777777781</c:v>
                </c:pt>
                <c:pt idx="11812">
                  <c:v>42026.034722222219</c:v>
                </c:pt>
                <c:pt idx="11813">
                  <c:v>42026.041666666664</c:v>
                </c:pt>
                <c:pt idx="11814">
                  <c:v>42026.048611111109</c:v>
                </c:pt>
                <c:pt idx="11815">
                  <c:v>42026.055555555555</c:v>
                </c:pt>
                <c:pt idx="11816">
                  <c:v>42026.0625</c:v>
                </c:pt>
                <c:pt idx="11817">
                  <c:v>42026.069444444445</c:v>
                </c:pt>
                <c:pt idx="11818">
                  <c:v>42026.076388888891</c:v>
                </c:pt>
                <c:pt idx="11819">
                  <c:v>42026.083333333336</c:v>
                </c:pt>
                <c:pt idx="11820">
                  <c:v>42026.090277777781</c:v>
                </c:pt>
                <c:pt idx="11821">
                  <c:v>42026.097222222219</c:v>
                </c:pt>
                <c:pt idx="11822">
                  <c:v>42026.104166666664</c:v>
                </c:pt>
                <c:pt idx="11823">
                  <c:v>42026.111111111109</c:v>
                </c:pt>
                <c:pt idx="11824">
                  <c:v>42026.118055555555</c:v>
                </c:pt>
                <c:pt idx="11825">
                  <c:v>42026.125</c:v>
                </c:pt>
                <c:pt idx="11826">
                  <c:v>42026.131944444445</c:v>
                </c:pt>
                <c:pt idx="11827">
                  <c:v>42026.138888888891</c:v>
                </c:pt>
                <c:pt idx="11828">
                  <c:v>42026.145833333336</c:v>
                </c:pt>
                <c:pt idx="11829">
                  <c:v>42026.152777777781</c:v>
                </c:pt>
                <c:pt idx="11830">
                  <c:v>42026.159722222219</c:v>
                </c:pt>
                <c:pt idx="11831">
                  <c:v>42026.166666666664</c:v>
                </c:pt>
                <c:pt idx="11832">
                  <c:v>42026.173611111109</c:v>
                </c:pt>
                <c:pt idx="11833">
                  <c:v>42026.180555555555</c:v>
                </c:pt>
                <c:pt idx="11834">
                  <c:v>42026.1875</c:v>
                </c:pt>
                <c:pt idx="11835">
                  <c:v>42026.194444444445</c:v>
                </c:pt>
                <c:pt idx="11836">
                  <c:v>42026.201388888891</c:v>
                </c:pt>
                <c:pt idx="11837">
                  <c:v>42026.208333333336</c:v>
                </c:pt>
                <c:pt idx="11838">
                  <c:v>42026.215277777781</c:v>
                </c:pt>
                <c:pt idx="11839">
                  <c:v>42026.222222222219</c:v>
                </c:pt>
                <c:pt idx="11840">
                  <c:v>42026.229166666664</c:v>
                </c:pt>
                <c:pt idx="11841">
                  <c:v>42026.236111111109</c:v>
                </c:pt>
                <c:pt idx="11842">
                  <c:v>42026.243055555555</c:v>
                </c:pt>
                <c:pt idx="11843">
                  <c:v>42026.25</c:v>
                </c:pt>
                <c:pt idx="11844">
                  <c:v>42026.256944444445</c:v>
                </c:pt>
                <c:pt idx="11845">
                  <c:v>42026.263888888891</c:v>
                </c:pt>
                <c:pt idx="11846">
                  <c:v>42026.270833333336</c:v>
                </c:pt>
                <c:pt idx="11847">
                  <c:v>42026.277777777781</c:v>
                </c:pt>
                <c:pt idx="11848">
                  <c:v>42026.284722222219</c:v>
                </c:pt>
                <c:pt idx="11849">
                  <c:v>42026.291666666664</c:v>
                </c:pt>
                <c:pt idx="11850">
                  <c:v>42026.298611111109</c:v>
                </c:pt>
                <c:pt idx="11851">
                  <c:v>42026.305555555555</c:v>
                </c:pt>
                <c:pt idx="11852">
                  <c:v>42026.3125</c:v>
                </c:pt>
                <c:pt idx="11853">
                  <c:v>42026.319444444445</c:v>
                </c:pt>
                <c:pt idx="11854">
                  <c:v>42026.326388888891</c:v>
                </c:pt>
                <c:pt idx="11855">
                  <c:v>42026.333333333336</c:v>
                </c:pt>
                <c:pt idx="11856">
                  <c:v>42026.340277777781</c:v>
                </c:pt>
                <c:pt idx="11857">
                  <c:v>42026.347222222219</c:v>
                </c:pt>
                <c:pt idx="11858">
                  <c:v>42026.354166666664</c:v>
                </c:pt>
                <c:pt idx="11859">
                  <c:v>42026.361111111109</c:v>
                </c:pt>
                <c:pt idx="11860">
                  <c:v>42026.368055555555</c:v>
                </c:pt>
                <c:pt idx="11861">
                  <c:v>42026.375</c:v>
                </c:pt>
                <c:pt idx="11862">
                  <c:v>42026.381944444445</c:v>
                </c:pt>
                <c:pt idx="11863">
                  <c:v>42026.388888888891</c:v>
                </c:pt>
                <c:pt idx="11864">
                  <c:v>42026.395833333336</c:v>
                </c:pt>
                <c:pt idx="11865">
                  <c:v>42026.402777777781</c:v>
                </c:pt>
                <c:pt idx="11866">
                  <c:v>42026.409722222219</c:v>
                </c:pt>
                <c:pt idx="11867">
                  <c:v>42026.416666666664</c:v>
                </c:pt>
                <c:pt idx="11868">
                  <c:v>42026.423611111109</c:v>
                </c:pt>
                <c:pt idx="11869">
                  <c:v>42026.430555555555</c:v>
                </c:pt>
                <c:pt idx="11870">
                  <c:v>42026.4375</c:v>
                </c:pt>
                <c:pt idx="11871">
                  <c:v>42026.444444444445</c:v>
                </c:pt>
                <c:pt idx="11872">
                  <c:v>42026.451388888891</c:v>
                </c:pt>
                <c:pt idx="11873">
                  <c:v>42026.458333333336</c:v>
                </c:pt>
                <c:pt idx="11874">
                  <c:v>42026.465277777781</c:v>
                </c:pt>
                <c:pt idx="11875">
                  <c:v>42026.472222222219</c:v>
                </c:pt>
                <c:pt idx="11876">
                  <c:v>42026.479166666664</c:v>
                </c:pt>
                <c:pt idx="11877">
                  <c:v>42026.486111111109</c:v>
                </c:pt>
                <c:pt idx="11878">
                  <c:v>42026.493055555555</c:v>
                </c:pt>
                <c:pt idx="11879">
                  <c:v>42026.5</c:v>
                </c:pt>
                <c:pt idx="11880">
                  <c:v>42026.506944444445</c:v>
                </c:pt>
                <c:pt idx="11881">
                  <c:v>42026.513888888891</c:v>
                </c:pt>
                <c:pt idx="11882">
                  <c:v>42026.520833333336</c:v>
                </c:pt>
                <c:pt idx="11883">
                  <c:v>42026.527777777781</c:v>
                </c:pt>
                <c:pt idx="11884">
                  <c:v>42026.534722222219</c:v>
                </c:pt>
                <c:pt idx="11885">
                  <c:v>42026.541666666664</c:v>
                </c:pt>
                <c:pt idx="11886">
                  <c:v>42026.548611111109</c:v>
                </c:pt>
                <c:pt idx="11887">
                  <c:v>42026.555555555555</c:v>
                </c:pt>
                <c:pt idx="11888">
                  <c:v>42026.5625</c:v>
                </c:pt>
                <c:pt idx="11889">
                  <c:v>42026.569444444445</c:v>
                </c:pt>
                <c:pt idx="11890">
                  <c:v>42026.576388888891</c:v>
                </c:pt>
                <c:pt idx="11891">
                  <c:v>42026.583333333336</c:v>
                </c:pt>
                <c:pt idx="11892">
                  <c:v>42026.590277777781</c:v>
                </c:pt>
                <c:pt idx="11893">
                  <c:v>42026.597222222219</c:v>
                </c:pt>
                <c:pt idx="11894">
                  <c:v>42026.604166666664</c:v>
                </c:pt>
                <c:pt idx="11895">
                  <c:v>42026.611111111109</c:v>
                </c:pt>
                <c:pt idx="11896">
                  <c:v>42026.618055555555</c:v>
                </c:pt>
                <c:pt idx="11897">
                  <c:v>42026.625</c:v>
                </c:pt>
                <c:pt idx="11898">
                  <c:v>42026.631944444445</c:v>
                </c:pt>
                <c:pt idx="11899">
                  <c:v>42026.638888888891</c:v>
                </c:pt>
                <c:pt idx="11900">
                  <c:v>42026.645833333336</c:v>
                </c:pt>
                <c:pt idx="11901">
                  <c:v>42026.652777777781</c:v>
                </c:pt>
                <c:pt idx="11902">
                  <c:v>42026.659722222219</c:v>
                </c:pt>
                <c:pt idx="11903">
                  <c:v>42026.666666666664</c:v>
                </c:pt>
                <c:pt idx="11904">
                  <c:v>42026.673611111109</c:v>
                </c:pt>
                <c:pt idx="11905">
                  <c:v>42026.680555555555</c:v>
                </c:pt>
                <c:pt idx="11906">
                  <c:v>42026.6875</c:v>
                </c:pt>
                <c:pt idx="11907">
                  <c:v>42026.694444444445</c:v>
                </c:pt>
                <c:pt idx="11908">
                  <c:v>42026.701388888891</c:v>
                </c:pt>
                <c:pt idx="11909">
                  <c:v>42026.708333333336</c:v>
                </c:pt>
                <c:pt idx="11910">
                  <c:v>42026.715277777781</c:v>
                </c:pt>
                <c:pt idx="11911">
                  <c:v>42026.722222222219</c:v>
                </c:pt>
                <c:pt idx="11912">
                  <c:v>42026.729166666664</c:v>
                </c:pt>
                <c:pt idx="11913">
                  <c:v>42026.736111111109</c:v>
                </c:pt>
                <c:pt idx="11914">
                  <c:v>42026.743055555555</c:v>
                </c:pt>
                <c:pt idx="11915">
                  <c:v>42026.75</c:v>
                </c:pt>
                <c:pt idx="11916">
                  <c:v>42026.756944444445</c:v>
                </c:pt>
                <c:pt idx="11917">
                  <c:v>42026.763888888891</c:v>
                </c:pt>
                <c:pt idx="11918">
                  <c:v>42026.770833333336</c:v>
                </c:pt>
                <c:pt idx="11919">
                  <c:v>42026.777777777781</c:v>
                </c:pt>
                <c:pt idx="11920">
                  <c:v>42026.784722222219</c:v>
                </c:pt>
                <c:pt idx="11921">
                  <c:v>42026.791666666664</c:v>
                </c:pt>
                <c:pt idx="11922">
                  <c:v>42026.798611111109</c:v>
                </c:pt>
                <c:pt idx="11923">
                  <c:v>42026.805555555555</c:v>
                </c:pt>
                <c:pt idx="11924">
                  <c:v>42026.8125</c:v>
                </c:pt>
                <c:pt idx="11925">
                  <c:v>42026.819444444445</c:v>
                </c:pt>
                <c:pt idx="11926">
                  <c:v>42026.826388888891</c:v>
                </c:pt>
                <c:pt idx="11927">
                  <c:v>42026.833333333336</c:v>
                </c:pt>
                <c:pt idx="11928">
                  <c:v>42026.840277777781</c:v>
                </c:pt>
                <c:pt idx="11929">
                  <c:v>42026.847222222219</c:v>
                </c:pt>
                <c:pt idx="11930">
                  <c:v>42026.854166666664</c:v>
                </c:pt>
                <c:pt idx="11931">
                  <c:v>42026.861111111109</c:v>
                </c:pt>
                <c:pt idx="11932">
                  <c:v>42026.868055555555</c:v>
                </c:pt>
                <c:pt idx="11933">
                  <c:v>42026.875</c:v>
                </c:pt>
                <c:pt idx="11934">
                  <c:v>42026.881944444445</c:v>
                </c:pt>
                <c:pt idx="11935">
                  <c:v>42026.888888888891</c:v>
                </c:pt>
                <c:pt idx="11936">
                  <c:v>42026.895833333336</c:v>
                </c:pt>
                <c:pt idx="11937">
                  <c:v>42026.902777777781</c:v>
                </c:pt>
                <c:pt idx="11938">
                  <c:v>42026.909722222219</c:v>
                </c:pt>
                <c:pt idx="11939">
                  <c:v>42026.916666666664</c:v>
                </c:pt>
                <c:pt idx="11940">
                  <c:v>42026.923611111109</c:v>
                </c:pt>
                <c:pt idx="11941">
                  <c:v>42026.930555555555</c:v>
                </c:pt>
                <c:pt idx="11942">
                  <c:v>42026.9375</c:v>
                </c:pt>
                <c:pt idx="11943">
                  <c:v>42026.944444444445</c:v>
                </c:pt>
                <c:pt idx="11944">
                  <c:v>42026.951388888891</c:v>
                </c:pt>
                <c:pt idx="11945">
                  <c:v>42026.958333333336</c:v>
                </c:pt>
                <c:pt idx="11946">
                  <c:v>42026.965277777781</c:v>
                </c:pt>
                <c:pt idx="11947">
                  <c:v>42026.972222222219</c:v>
                </c:pt>
                <c:pt idx="11948">
                  <c:v>42026.979166666664</c:v>
                </c:pt>
                <c:pt idx="11949">
                  <c:v>42026.986111111109</c:v>
                </c:pt>
                <c:pt idx="11950">
                  <c:v>42026.993055555555</c:v>
                </c:pt>
                <c:pt idx="11951">
                  <c:v>42027</c:v>
                </c:pt>
                <c:pt idx="11952">
                  <c:v>42027.006944444445</c:v>
                </c:pt>
                <c:pt idx="11953">
                  <c:v>42027.013888888891</c:v>
                </c:pt>
                <c:pt idx="11954">
                  <c:v>42027.020833333336</c:v>
                </c:pt>
                <c:pt idx="11955">
                  <c:v>42027.027777777781</c:v>
                </c:pt>
                <c:pt idx="11956">
                  <c:v>42027.034722222219</c:v>
                </c:pt>
                <c:pt idx="11957">
                  <c:v>42027.041666666664</c:v>
                </c:pt>
                <c:pt idx="11958">
                  <c:v>42027.048611111109</c:v>
                </c:pt>
                <c:pt idx="11959">
                  <c:v>42027.055555555555</c:v>
                </c:pt>
                <c:pt idx="11960">
                  <c:v>42027.0625</c:v>
                </c:pt>
                <c:pt idx="11961">
                  <c:v>42027.069444444445</c:v>
                </c:pt>
                <c:pt idx="11962">
                  <c:v>42027.076388888891</c:v>
                </c:pt>
                <c:pt idx="11963">
                  <c:v>42027.083333333336</c:v>
                </c:pt>
                <c:pt idx="11964">
                  <c:v>42027.090277777781</c:v>
                </c:pt>
                <c:pt idx="11965">
                  <c:v>42027.097222222219</c:v>
                </c:pt>
                <c:pt idx="11966">
                  <c:v>42027.104166666664</c:v>
                </c:pt>
                <c:pt idx="11967">
                  <c:v>42027.111111111109</c:v>
                </c:pt>
                <c:pt idx="11968">
                  <c:v>42027.118055555555</c:v>
                </c:pt>
                <c:pt idx="11969">
                  <c:v>42027.125</c:v>
                </c:pt>
                <c:pt idx="11970">
                  <c:v>42027.131944444445</c:v>
                </c:pt>
                <c:pt idx="11971">
                  <c:v>42027.138888888891</c:v>
                </c:pt>
                <c:pt idx="11972">
                  <c:v>42027.145833333336</c:v>
                </c:pt>
                <c:pt idx="11973">
                  <c:v>42027.152777777781</c:v>
                </c:pt>
                <c:pt idx="11974">
                  <c:v>42027.159722222219</c:v>
                </c:pt>
                <c:pt idx="11975">
                  <c:v>42027.166666666664</c:v>
                </c:pt>
                <c:pt idx="11976">
                  <c:v>42027.173611111109</c:v>
                </c:pt>
                <c:pt idx="11977">
                  <c:v>42027.180555555555</c:v>
                </c:pt>
                <c:pt idx="11978">
                  <c:v>42027.1875</c:v>
                </c:pt>
                <c:pt idx="11979">
                  <c:v>42027.194444444445</c:v>
                </c:pt>
                <c:pt idx="11980">
                  <c:v>42027.201388888891</c:v>
                </c:pt>
                <c:pt idx="11981">
                  <c:v>42027.208333333336</c:v>
                </c:pt>
                <c:pt idx="11982">
                  <c:v>42027.215277777781</c:v>
                </c:pt>
                <c:pt idx="11983">
                  <c:v>42027.222222222219</c:v>
                </c:pt>
                <c:pt idx="11984">
                  <c:v>42027.229166666664</c:v>
                </c:pt>
                <c:pt idx="11985">
                  <c:v>42027.236111111109</c:v>
                </c:pt>
                <c:pt idx="11986">
                  <c:v>42027.243055555555</c:v>
                </c:pt>
                <c:pt idx="11987">
                  <c:v>42027.25</c:v>
                </c:pt>
                <c:pt idx="11988">
                  <c:v>42027.256944444445</c:v>
                </c:pt>
                <c:pt idx="11989">
                  <c:v>42027.263888888891</c:v>
                </c:pt>
                <c:pt idx="11990">
                  <c:v>42027.270833333336</c:v>
                </c:pt>
                <c:pt idx="11991">
                  <c:v>42027.277777777781</c:v>
                </c:pt>
                <c:pt idx="11992">
                  <c:v>42027.284722222219</c:v>
                </c:pt>
                <c:pt idx="11993">
                  <c:v>42027.291666666664</c:v>
                </c:pt>
                <c:pt idx="11994">
                  <c:v>42027.298611111109</c:v>
                </c:pt>
                <c:pt idx="11995">
                  <c:v>42027.305555555555</c:v>
                </c:pt>
                <c:pt idx="11996">
                  <c:v>42027.3125</c:v>
                </c:pt>
                <c:pt idx="11997">
                  <c:v>42027.319444444445</c:v>
                </c:pt>
                <c:pt idx="11998">
                  <c:v>42027.326388888891</c:v>
                </c:pt>
                <c:pt idx="11999">
                  <c:v>42027.333333333336</c:v>
                </c:pt>
                <c:pt idx="12000">
                  <c:v>42027.340277777781</c:v>
                </c:pt>
                <c:pt idx="12001">
                  <c:v>42027.347222222219</c:v>
                </c:pt>
                <c:pt idx="12002">
                  <c:v>42027.354166666664</c:v>
                </c:pt>
                <c:pt idx="12003">
                  <c:v>42027.361111111109</c:v>
                </c:pt>
                <c:pt idx="12004">
                  <c:v>42027.368055555555</c:v>
                </c:pt>
                <c:pt idx="12005">
                  <c:v>42027.375</c:v>
                </c:pt>
                <c:pt idx="12006">
                  <c:v>42027.381944444445</c:v>
                </c:pt>
                <c:pt idx="12007">
                  <c:v>42027.388888888891</c:v>
                </c:pt>
                <c:pt idx="12008">
                  <c:v>42027.395833333336</c:v>
                </c:pt>
                <c:pt idx="12009">
                  <c:v>42027.402777777781</c:v>
                </c:pt>
                <c:pt idx="12010">
                  <c:v>42027.409722222219</c:v>
                </c:pt>
                <c:pt idx="12011">
                  <c:v>42027.416666666664</c:v>
                </c:pt>
                <c:pt idx="12012">
                  <c:v>42027.423611111109</c:v>
                </c:pt>
                <c:pt idx="12013">
                  <c:v>42027.430555555555</c:v>
                </c:pt>
                <c:pt idx="12014">
                  <c:v>42027.4375</c:v>
                </c:pt>
                <c:pt idx="12015">
                  <c:v>42027.444444444445</c:v>
                </c:pt>
                <c:pt idx="12016">
                  <c:v>42027.451388888891</c:v>
                </c:pt>
                <c:pt idx="12017">
                  <c:v>42027.458333333336</c:v>
                </c:pt>
                <c:pt idx="12018">
                  <c:v>42027.465277777781</c:v>
                </c:pt>
                <c:pt idx="12019">
                  <c:v>42027.472222222219</c:v>
                </c:pt>
                <c:pt idx="12020">
                  <c:v>42027.479166666664</c:v>
                </c:pt>
                <c:pt idx="12021">
                  <c:v>42027.486111111109</c:v>
                </c:pt>
                <c:pt idx="12022">
                  <c:v>42027.493055555555</c:v>
                </c:pt>
                <c:pt idx="12023">
                  <c:v>42027.5</c:v>
                </c:pt>
                <c:pt idx="12024">
                  <c:v>42027.506944444445</c:v>
                </c:pt>
                <c:pt idx="12025">
                  <c:v>42027.513888888891</c:v>
                </c:pt>
                <c:pt idx="12026">
                  <c:v>42027.520833333336</c:v>
                </c:pt>
                <c:pt idx="12027">
                  <c:v>42027.527777777781</c:v>
                </c:pt>
                <c:pt idx="12028">
                  <c:v>42027.534722222219</c:v>
                </c:pt>
                <c:pt idx="12029">
                  <c:v>42027.541666666664</c:v>
                </c:pt>
                <c:pt idx="12030">
                  <c:v>42027.548611111109</c:v>
                </c:pt>
                <c:pt idx="12031">
                  <c:v>42027.555555555555</c:v>
                </c:pt>
                <c:pt idx="12032">
                  <c:v>42027.5625</c:v>
                </c:pt>
                <c:pt idx="12033">
                  <c:v>42027.569444444445</c:v>
                </c:pt>
                <c:pt idx="12034">
                  <c:v>42027.576388888891</c:v>
                </c:pt>
                <c:pt idx="12035">
                  <c:v>42027.583333333336</c:v>
                </c:pt>
                <c:pt idx="12036">
                  <c:v>42027.590277777781</c:v>
                </c:pt>
                <c:pt idx="12037">
                  <c:v>42027.597222222219</c:v>
                </c:pt>
                <c:pt idx="12038">
                  <c:v>42027.604166666664</c:v>
                </c:pt>
                <c:pt idx="12039">
                  <c:v>42027.611111111109</c:v>
                </c:pt>
                <c:pt idx="12040">
                  <c:v>42027.618055555555</c:v>
                </c:pt>
                <c:pt idx="12041">
                  <c:v>42027.625</c:v>
                </c:pt>
                <c:pt idx="12042">
                  <c:v>42027.631944444445</c:v>
                </c:pt>
                <c:pt idx="12043">
                  <c:v>42027.638888888891</c:v>
                </c:pt>
                <c:pt idx="12044">
                  <c:v>42027.645833333336</c:v>
                </c:pt>
                <c:pt idx="12045">
                  <c:v>42027.652777777781</c:v>
                </c:pt>
                <c:pt idx="12046">
                  <c:v>42027.659722222219</c:v>
                </c:pt>
                <c:pt idx="12047">
                  <c:v>42027.666666666664</c:v>
                </c:pt>
                <c:pt idx="12048">
                  <c:v>42027.673611111109</c:v>
                </c:pt>
                <c:pt idx="12049">
                  <c:v>42027.680555555555</c:v>
                </c:pt>
                <c:pt idx="12050">
                  <c:v>42027.6875</c:v>
                </c:pt>
                <c:pt idx="12051">
                  <c:v>42027.694444444445</c:v>
                </c:pt>
                <c:pt idx="12052">
                  <c:v>42027.701388888891</c:v>
                </c:pt>
                <c:pt idx="12053">
                  <c:v>42027.708333333336</c:v>
                </c:pt>
                <c:pt idx="12054">
                  <c:v>42027.715277777781</c:v>
                </c:pt>
                <c:pt idx="12055">
                  <c:v>42027.722222222219</c:v>
                </c:pt>
                <c:pt idx="12056">
                  <c:v>42027.729166666664</c:v>
                </c:pt>
                <c:pt idx="12057">
                  <c:v>42027.736111111109</c:v>
                </c:pt>
                <c:pt idx="12058">
                  <c:v>42027.743055555555</c:v>
                </c:pt>
                <c:pt idx="12059">
                  <c:v>42027.75</c:v>
                </c:pt>
                <c:pt idx="12060">
                  <c:v>42027.756944444445</c:v>
                </c:pt>
                <c:pt idx="12061">
                  <c:v>42027.763888888891</c:v>
                </c:pt>
                <c:pt idx="12062">
                  <c:v>42027.770833333336</c:v>
                </c:pt>
                <c:pt idx="12063">
                  <c:v>42027.777777777781</c:v>
                </c:pt>
                <c:pt idx="12064">
                  <c:v>42027.784722222219</c:v>
                </c:pt>
                <c:pt idx="12065">
                  <c:v>42027.791666666664</c:v>
                </c:pt>
                <c:pt idx="12066">
                  <c:v>42027.798611111109</c:v>
                </c:pt>
                <c:pt idx="12067">
                  <c:v>42027.805555555555</c:v>
                </c:pt>
                <c:pt idx="12068">
                  <c:v>42027.8125</c:v>
                </c:pt>
                <c:pt idx="12069">
                  <c:v>42027.819444444445</c:v>
                </c:pt>
                <c:pt idx="12070">
                  <c:v>42027.826388888891</c:v>
                </c:pt>
                <c:pt idx="12071">
                  <c:v>42027.833333333336</c:v>
                </c:pt>
                <c:pt idx="12072">
                  <c:v>42027.840277777781</c:v>
                </c:pt>
                <c:pt idx="12073">
                  <c:v>42027.847222222219</c:v>
                </c:pt>
                <c:pt idx="12074">
                  <c:v>42027.854166666664</c:v>
                </c:pt>
                <c:pt idx="12075">
                  <c:v>42027.861111111109</c:v>
                </c:pt>
                <c:pt idx="12076">
                  <c:v>42027.868055555555</c:v>
                </c:pt>
                <c:pt idx="12077">
                  <c:v>42027.875</c:v>
                </c:pt>
                <c:pt idx="12078">
                  <c:v>42027.881944444445</c:v>
                </c:pt>
                <c:pt idx="12079">
                  <c:v>42027.888888888891</c:v>
                </c:pt>
                <c:pt idx="12080">
                  <c:v>42027.895833333336</c:v>
                </c:pt>
                <c:pt idx="12081">
                  <c:v>42027.902777777781</c:v>
                </c:pt>
                <c:pt idx="12082">
                  <c:v>42027.909722222219</c:v>
                </c:pt>
                <c:pt idx="12083">
                  <c:v>42027.916666666664</c:v>
                </c:pt>
                <c:pt idx="12084">
                  <c:v>42027.923611111109</c:v>
                </c:pt>
                <c:pt idx="12085">
                  <c:v>42027.930555555555</c:v>
                </c:pt>
                <c:pt idx="12086">
                  <c:v>42027.9375</c:v>
                </c:pt>
                <c:pt idx="12087">
                  <c:v>42027.944444444445</c:v>
                </c:pt>
                <c:pt idx="12088">
                  <c:v>42027.951388888891</c:v>
                </c:pt>
                <c:pt idx="12089">
                  <c:v>42027.958333333336</c:v>
                </c:pt>
                <c:pt idx="12090">
                  <c:v>42027.965277777781</c:v>
                </c:pt>
                <c:pt idx="12091">
                  <c:v>42027.972222222219</c:v>
                </c:pt>
                <c:pt idx="12092">
                  <c:v>42027.979166666664</c:v>
                </c:pt>
                <c:pt idx="12093">
                  <c:v>42027.986111111109</c:v>
                </c:pt>
                <c:pt idx="12094">
                  <c:v>42027.993055555555</c:v>
                </c:pt>
                <c:pt idx="12095">
                  <c:v>42028</c:v>
                </c:pt>
                <c:pt idx="12096">
                  <c:v>42028.006944444445</c:v>
                </c:pt>
                <c:pt idx="12097">
                  <c:v>42028.013888888891</c:v>
                </c:pt>
                <c:pt idx="12098">
                  <c:v>42028.020833333336</c:v>
                </c:pt>
                <c:pt idx="12099">
                  <c:v>42028.027777777781</c:v>
                </c:pt>
                <c:pt idx="12100">
                  <c:v>42028.034722222219</c:v>
                </c:pt>
                <c:pt idx="12101">
                  <c:v>42028.041666666664</c:v>
                </c:pt>
                <c:pt idx="12102">
                  <c:v>42028.048611111109</c:v>
                </c:pt>
                <c:pt idx="12103">
                  <c:v>42028.055555555555</c:v>
                </c:pt>
                <c:pt idx="12104">
                  <c:v>42028.0625</c:v>
                </c:pt>
                <c:pt idx="12105">
                  <c:v>42028.069444444445</c:v>
                </c:pt>
                <c:pt idx="12106">
                  <c:v>42028.076388888891</c:v>
                </c:pt>
                <c:pt idx="12107">
                  <c:v>42028.083333333336</c:v>
                </c:pt>
                <c:pt idx="12108">
                  <c:v>42028.090277777781</c:v>
                </c:pt>
                <c:pt idx="12109">
                  <c:v>42028.097222222219</c:v>
                </c:pt>
                <c:pt idx="12110">
                  <c:v>42028.104166666664</c:v>
                </c:pt>
                <c:pt idx="12111">
                  <c:v>42028.111111111109</c:v>
                </c:pt>
                <c:pt idx="12112">
                  <c:v>42028.118055555555</c:v>
                </c:pt>
                <c:pt idx="12113">
                  <c:v>42028.125</c:v>
                </c:pt>
                <c:pt idx="12114">
                  <c:v>42028.131944444445</c:v>
                </c:pt>
                <c:pt idx="12115">
                  <c:v>42028.138888888891</c:v>
                </c:pt>
                <c:pt idx="12116">
                  <c:v>42028.145833333336</c:v>
                </c:pt>
                <c:pt idx="12117">
                  <c:v>42028.152777777781</c:v>
                </c:pt>
                <c:pt idx="12118">
                  <c:v>42028.159722222219</c:v>
                </c:pt>
                <c:pt idx="12119">
                  <c:v>42028.166666666664</c:v>
                </c:pt>
                <c:pt idx="12120">
                  <c:v>42028.173611111109</c:v>
                </c:pt>
                <c:pt idx="12121">
                  <c:v>42028.180555555555</c:v>
                </c:pt>
                <c:pt idx="12122">
                  <c:v>42028.1875</c:v>
                </c:pt>
                <c:pt idx="12123">
                  <c:v>42028.194444444445</c:v>
                </c:pt>
                <c:pt idx="12124">
                  <c:v>42028.201388888891</c:v>
                </c:pt>
                <c:pt idx="12125">
                  <c:v>42028.208333333336</c:v>
                </c:pt>
                <c:pt idx="12126">
                  <c:v>42028.215277777781</c:v>
                </c:pt>
                <c:pt idx="12127">
                  <c:v>42028.222222222219</c:v>
                </c:pt>
                <c:pt idx="12128">
                  <c:v>42028.229166666664</c:v>
                </c:pt>
                <c:pt idx="12129">
                  <c:v>42028.236111111109</c:v>
                </c:pt>
                <c:pt idx="12130">
                  <c:v>42028.243055555555</c:v>
                </c:pt>
                <c:pt idx="12131">
                  <c:v>42028.25</c:v>
                </c:pt>
                <c:pt idx="12132">
                  <c:v>42028.256944444445</c:v>
                </c:pt>
                <c:pt idx="12133">
                  <c:v>42028.263888888891</c:v>
                </c:pt>
                <c:pt idx="12134">
                  <c:v>42028.270833333336</c:v>
                </c:pt>
                <c:pt idx="12135">
                  <c:v>42028.277777777781</c:v>
                </c:pt>
                <c:pt idx="12136">
                  <c:v>42028.284722222219</c:v>
                </c:pt>
                <c:pt idx="12137">
                  <c:v>42028.291666666664</c:v>
                </c:pt>
                <c:pt idx="12138">
                  <c:v>42028.298611111109</c:v>
                </c:pt>
                <c:pt idx="12139">
                  <c:v>42028.305555555555</c:v>
                </c:pt>
                <c:pt idx="12140">
                  <c:v>42028.3125</c:v>
                </c:pt>
                <c:pt idx="12141">
                  <c:v>42028.319444444445</c:v>
                </c:pt>
                <c:pt idx="12142">
                  <c:v>42028.326388888891</c:v>
                </c:pt>
                <c:pt idx="12143">
                  <c:v>42028.333333333336</c:v>
                </c:pt>
                <c:pt idx="12144">
                  <c:v>42028.340277777781</c:v>
                </c:pt>
                <c:pt idx="12145">
                  <c:v>42028.347222222219</c:v>
                </c:pt>
                <c:pt idx="12146">
                  <c:v>42028.354166666664</c:v>
                </c:pt>
                <c:pt idx="12147">
                  <c:v>42028.361111111109</c:v>
                </c:pt>
                <c:pt idx="12148">
                  <c:v>42028.368055555555</c:v>
                </c:pt>
                <c:pt idx="12149">
                  <c:v>42028.375</c:v>
                </c:pt>
                <c:pt idx="12150">
                  <c:v>42028.381944444445</c:v>
                </c:pt>
                <c:pt idx="12151">
                  <c:v>42028.388888888891</c:v>
                </c:pt>
                <c:pt idx="12152">
                  <c:v>42028.395833333336</c:v>
                </c:pt>
                <c:pt idx="12153">
                  <c:v>42028.402777777781</c:v>
                </c:pt>
                <c:pt idx="12154">
                  <c:v>42028.409722222219</c:v>
                </c:pt>
                <c:pt idx="12155">
                  <c:v>42028.416666666664</c:v>
                </c:pt>
                <c:pt idx="12156">
                  <c:v>42028.423611111109</c:v>
                </c:pt>
                <c:pt idx="12157">
                  <c:v>42028.430555555555</c:v>
                </c:pt>
                <c:pt idx="12158">
                  <c:v>42028.4375</c:v>
                </c:pt>
                <c:pt idx="12159">
                  <c:v>42028.444444444445</c:v>
                </c:pt>
                <c:pt idx="12160">
                  <c:v>42028.451388888891</c:v>
                </c:pt>
                <c:pt idx="12161">
                  <c:v>42028.458333333336</c:v>
                </c:pt>
                <c:pt idx="12162">
                  <c:v>42028.465277777781</c:v>
                </c:pt>
                <c:pt idx="12163">
                  <c:v>42028.472222222219</c:v>
                </c:pt>
                <c:pt idx="12164">
                  <c:v>42028.479166666664</c:v>
                </c:pt>
                <c:pt idx="12165">
                  <c:v>42028.486111111109</c:v>
                </c:pt>
                <c:pt idx="12166">
                  <c:v>42028.493055555555</c:v>
                </c:pt>
                <c:pt idx="12167">
                  <c:v>42028.5</c:v>
                </c:pt>
                <c:pt idx="12168">
                  <c:v>42028.506944444445</c:v>
                </c:pt>
                <c:pt idx="12169">
                  <c:v>42028.513888888891</c:v>
                </c:pt>
                <c:pt idx="12170">
                  <c:v>42028.520833333336</c:v>
                </c:pt>
                <c:pt idx="12171">
                  <c:v>42028.527777777781</c:v>
                </c:pt>
                <c:pt idx="12172">
                  <c:v>42028.534722222219</c:v>
                </c:pt>
                <c:pt idx="12173">
                  <c:v>42028.541666666664</c:v>
                </c:pt>
                <c:pt idx="12174">
                  <c:v>42028.548611111109</c:v>
                </c:pt>
                <c:pt idx="12175">
                  <c:v>42028.555555555555</c:v>
                </c:pt>
                <c:pt idx="12176">
                  <c:v>42028.5625</c:v>
                </c:pt>
                <c:pt idx="12177">
                  <c:v>42028.569444444445</c:v>
                </c:pt>
                <c:pt idx="12178">
                  <c:v>42028.576388888891</c:v>
                </c:pt>
                <c:pt idx="12179">
                  <c:v>42028.583333333336</c:v>
                </c:pt>
                <c:pt idx="12180">
                  <c:v>42028.590277777781</c:v>
                </c:pt>
                <c:pt idx="12181">
                  <c:v>42028.597222222219</c:v>
                </c:pt>
                <c:pt idx="12182">
                  <c:v>42028.604166666664</c:v>
                </c:pt>
                <c:pt idx="12183">
                  <c:v>42028.611111111109</c:v>
                </c:pt>
                <c:pt idx="12184">
                  <c:v>42028.618055555555</c:v>
                </c:pt>
                <c:pt idx="12185">
                  <c:v>42028.625</c:v>
                </c:pt>
                <c:pt idx="12186">
                  <c:v>42028.631944444445</c:v>
                </c:pt>
                <c:pt idx="12187">
                  <c:v>42028.638888888891</c:v>
                </c:pt>
                <c:pt idx="12188">
                  <c:v>42028.645833333336</c:v>
                </c:pt>
                <c:pt idx="12189">
                  <c:v>42028.652777777781</c:v>
                </c:pt>
                <c:pt idx="12190">
                  <c:v>42028.659722222219</c:v>
                </c:pt>
                <c:pt idx="12191">
                  <c:v>42028.666666666664</c:v>
                </c:pt>
                <c:pt idx="12192">
                  <c:v>42028.673611111109</c:v>
                </c:pt>
                <c:pt idx="12193">
                  <c:v>42028.680555555555</c:v>
                </c:pt>
                <c:pt idx="12194">
                  <c:v>42028.6875</c:v>
                </c:pt>
                <c:pt idx="12195">
                  <c:v>42028.694444444445</c:v>
                </c:pt>
                <c:pt idx="12196">
                  <c:v>42028.701388888891</c:v>
                </c:pt>
                <c:pt idx="12197">
                  <c:v>42028.708333333336</c:v>
                </c:pt>
                <c:pt idx="12198">
                  <c:v>42028.715277777781</c:v>
                </c:pt>
                <c:pt idx="12199">
                  <c:v>42028.722222222219</c:v>
                </c:pt>
                <c:pt idx="12200">
                  <c:v>42028.729166666664</c:v>
                </c:pt>
                <c:pt idx="12201">
                  <c:v>42028.736111111109</c:v>
                </c:pt>
                <c:pt idx="12202">
                  <c:v>42028.743055555555</c:v>
                </c:pt>
                <c:pt idx="12203">
                  <c:v>42028.75</c:v>
                </c:pt>
                <c:pt idx="12204">
                  <c:v>42028.756944444445</c:v>
                </c:pt>
                <c:pt idx="12205">
                  <c:v>42028.763888888891</c:v>
                </c:pt>
                <c:pt idx="12206">
                  <c:v>42028.770833333336</c:v>
                </c:pt>
                <c:pt idx="12207">
                  <c:v>42028.777777777781</c:v>
                </c:pt>
                <c:pt idx="12208">
                  <c:v>42028.784722222219</c:v>
                </c:pt>
                <c:pt idx="12209">
                  <c:v>42028.791666666664</c:v>
                </c:pt>
                <c:pt idx="12210">
                  <c:v>42028.798611111109</c:v>
                </c:pt>
                <c:pt idx="12211">
                  <c:v>42028.805555555555</c:v>
                </c:pt>
                <c:pt idx="12212">
                  <c:v>42028.8125</c:v>
                </c:pt>
                <c:pt idx="12213">
                  <c:v>42028.819444444445</c:v>
                </c:pt>
                <c:pt idx="12214">
                  <c:v>42028.826388888891</c:v>
                </c:pt>
                <c:pt idx="12215">
                  <c:v>42028.833333333336</c:v>
                </c:pt>
                <c:pt idx="12216">
                  <c:v>42028.840277777781</c:v>
                </c:pt>
                <c:pt idx="12217">
                  <c:v>42028.847222222219</c:v>
                </c:pt>
                <c:pt idx="12218">
                  <c:v>42028.854166666664</c:v>
                </c:pt>
                <c:pt idx="12219">
                  <c:v>42028.861111111109</c:v>
                </c:pt>
                <c:pt idx="12220">
                  <c:v>42028.868055555555</c:v>
                </c:pt>
                <c:pt idx="12221">
                  <c:v>42028.875</c:v>
                </c:pt>
                <c:pt idx="12222">
                  <c:v>42028.881944444445</c:v>
                </c:pt>
                <c:pt idx="12223">
                  <c:v>42028.888888888891</c:v>
                </c:pt>
                <c:pt idx="12224">
                  <c:v>42028.895833333336</c:v>
                </c:pt>
                <c:pt idx="12225">
                  <c:v>42028.902777777781</c:v>
                </c:pt>
                <c:pt idx="12226">
                  <c:v>42028.909722222219</c:v>
                </c:pt>
                <c:pt idx="12227">
                  <c:v>42028.916666666664</c:v>
                </c:pt>
                <c:pt idx="12228">
                  <c:v>42028.923611111109</c:v>
                </c:pt>
                <c:pt idx="12229">
                  <c:v>42028.930555555555</c:v>
                </c:pt>
                <c:pt idx="12230">
                  <c:v>42028.9375</c:v>
                </c:pt>
                <c:pt idx="12231">
                  <c:v>42028.944444444445</c:v>
                </c:pt>
                <c:pt idx="12232">
                  <c:v>42028.951388888891</c:v>
                </c:pt>
                <c:pt idx="12233">
                  <c:v>42028.958333333336</c:v>
                </c:pt>
                <c:pt idx="12234">
                  <c:v>42028.965277777781</c:v>
                </c:pt>
                <c:pt idx="12235">
                  <c:v>42028.972222222219</c:v>
                </c:pt>
                <c:pt idx="12236">
                  <c:v>42028.979166666664</c:v>
                </c:pt>
                <c:pt idx="12237">
                  <c:v>42028.986111111109</c:v>
                </c:pt>
                <c:pt idx="12238">
                  <c:v>42028.993055555555</c:v>
                </c:pt>
                <c:pt idx="12239">
                  <c:v>42029</c:v>
                </c:pt>
                <c:pt idx="12240">
                  <c:v>42029.006944444445</c:v>
                </c:pt>
                <c:pt idx="12241">
                  <c:v>42029.013888888891</c:v>
                </c:pt>
                <c:pt idx="12242">
                  <c:v>42029.020833333336</c:v>
                </c:pt>
                <c:pt idx="12243">
                  <c:v>42029.027777777781</c:v>
                </c:pt>
                <c:pt idx="12244">
                  <c:v>42029.034722222219</c:v>
                </c:pt>
                <c:pt idx="12245">
                  <c:v>42029.041666666664</c:v>
                </c:pt>
                <c:pt idx="12246">
                  <c:v>42029.048611111109</c:v>
                </c:pt>
                <c:pt idx="12247">
                  <c:v>42029.055555555555</c:v>
                </c:pt>
                <c:pt idx="12248">
                  <c:v>42029.0625</c:v>
                </c:pt>
                <c:pt idx="12249">
                  <c:v>42029.069444444445</c:v>
                </c:pt>
                <c:pt idx="12250">
                  <c:v>42029.076388888891</c:v>
                </c:pt>
                <c:pt idx="12251">
                  <c:v>42029.083333333336</c:v>
                </c:pt>
                <c:pt idx="12252">
                  <c:v>42029.090277777781</c:v>
                </c:pt>
                <c:pt idx="12253">
                  <c:v>42029.097222222219</c:v>
                </c:pt>
                <c:pt idx="12254">
                  <c:v>42029.104166666664</c:v>
                </c:pt>
                <c:pt idx="12255">
                  <c:v>42029.111111111109</c:v>
                </c:pt>
                <c:pt idx="12256">
                  <c:v>42029.118055555555</c:v>
                </c:pt>
                <c:pt idx="12257">
                  <c:v>42029.125</c:v>
                </c:pt>
                <c:pt idx="12258">
                  <c:v>42029.131944444445</c:v>
                </c:pt>
                <c:pt idx="12259">
                  <c:v>42029.138888888891</c:v>
                </c:pt>
                <c:pt idx="12260">
                  <c:v>42029.145833333336</c:v>
                </c:pt>
                <c:pt idx="12261">
                  <c:v>42029.152777777781</c:v>
                </c:pt>
                <c:pt idx="12262">
                  <c:v>42029.159722222219</c:v>
                </c:pt>
                <c:pt idx="12263">
                  <c:v>42029.166666666664</c:v>
                </c:pt>
                <c:pt idx="12264">
                  <c:v>42029.173611111109</c:v>
                </c:pt>
                <c:pt idx="12265">
                  <c:v>42029.180555555555</c:v>
                </c:pt>
                <c:pt idx="12266">
                  <c:v>42029.1875</c:v>
                </c:pt>
                <c:pt idx="12267">
                  <c:v>42029.194444444445</c:v>
                </c:pt>
                <c:pt idx="12268">
                  <c:v>42029.201388888891</c:v>
                </c:pt>
                <c:pt idx="12269">
                  <c:v>42029.208333333336</c:v>
                </c:pt>
                <c:pt idx="12270">
                  <c:v>42029.215277777781</c:v>
                </c:pt>
                <c:pt idx="12271">
                  <c:v>42029.222222222219</c:v>
                </c:pt>
                <c:pt idx="12272">
                  <c:v>42029.229166666664</c:v>
                </c:pt>
                <c:pt idx="12273">
                  <c:v>42029.236111111109</c:v>
                </c:pt>
                <c:pt idx="12274">
                  <c:v>42029.243055555555</c:v>
                </c:pt>
                <c:pt idx="12275">
                  <c:v>42029.25</c:v>
                </c:pt>
                <c:pt idx="12276">
                  <c:v>42029.256944444445</c:v>
                </c:pt>
                <c:pt idx="12277">
                  <c:v>42029.263888888891</c:v>
                </c:pt>
                <c:pt idx="12278">
                  <c:v>42029.270833333336</c:v>
                </c:pt>
                <c:pt idx="12279">
                  <c:v>42029.277777777781</c:v>
                </c:pt>
                <c:pt idx="12280">
                  <c:v>42029.284722222219</c:v>
                </c:pt>
                <c:pt idx="12281">
                  <c:v>42029.291666666664</c:v>
                </c:pt>
                <c:pt idx="12282">
                  <c:v>42029.298611111109</c:v>
                </c:pt>
                <c:pt idx="12283">
                  <c:v>42029.305555555555</c:v>
                </c:pt>
                <c:pt idx="12284">
                  <c:v>42029.3125</c:v>
                </c:pt>
                <c:pt idx="12285">
                  <c:v>42029.319444444445</c:v>
                </c:pt>
                <c:pt idx="12286">
                  <c:v>42029.326388888891</c:v>
                </c:pt>
                <c:pt idx="12287">
                  <c:v>42029.333333333336</c:v>
                </c:pt>
                <c:pt idx="12288">
                  <c:v>42029.340277777781</c:v>
                </c:pt>
                <c:pt idx="12289">
                  <c:v>42029.347222222219</c:v>
                </c:pt>
                <c:pt idx="12290">
                  <c:v>42029.354166666664</c:v>
                </c:pt>
                <c:pt idx="12291">
                  <c:v>42029.361111111109</c:v>
                </c:pt>
                <c:pt idx="12292">
                  <c:v>42029.368055555555</c:v>
                </c:pt>
                <c:pt idx="12293">
                  <c:v>42029.375</c:v>
                </c:pt>
                <c:pt idx="12294">
                  <c:v>42029.381944444445</c:v>
                </c:pt>
                <c:pt idx="12295">
                  <c:v>42029.388888888891</c:v>
                </c:pt>
                <c:pt idx="12296">
                  <c:v>42029.395833333336</c:v>
                </c:pt>
                <c:pt idx="12297">
                  <c:v>42029.402777777781</c:v>
                </c:pt>
                <c:pt idx="12298">
                  <c:v>42029.409722222219</c:v>
                </c:pt>
                <c:pt idx="12299">
                  <c:v>42029.416666666664</c:v>
                </c:pt>
                <c:pt idx="12300">
                  <c:v>42029.423611111109</c:v>
                </c:pt>
                <c:pt idx="12301">
                  <c:v>42029.430555555555</c:v>
                </c:pt>
                <c:pt idx="12302">
                  <c:v>42029.4375</c:v>
                </c:pt>
                <c:pt idx="12303">
                  <c:v>42029.444444444445</c:v>
                </c:pt>
                <c:pt idx="12304">
                  <c:v>42029.451388888891</c:v>
                </c:pt>
                <c:pt idx="12305">
                  <c:v>42029.458333333336</c:v>
                </c:pt>
                <c:pt idx="12306">
                  <c:v>42029.465277777781</c:v>
                </c:pt>
                <c:pt idx="12307">
                  <c:v>42029.472222222219</c:v>
                </c:pt>
                <c:pt idx="12308">
                  <c:v>42029.479166666664</c:v>
                </c:pt>
                <c:pt idx="12309">
                  <c:v>42029.486111111109</c:v>
                </c:pt>
                <c:pt idx="12310">
                  <c:v>42029.493055555555</c:v>
                </c:pt>
                <c:pt idx="12311">
                  <c:v>42029.5</c:v>
                </c:pt>
                <c:pt idx="12312">
                  <c:v>42029.506944444445</c:v>
                </c:pt>
                <c:pt idx="12313">
                  <c:v>42029.513888888891</c:v>
                </c:pt>
                <c:pt idx="12314">
                  <c:v>42029.520833333336</c:v>
                </c:pt>
                <c:pt idx="12315">
                  <c:v>42029.527777777781</c:v>
                </c:pt>
                <c:pt idx="12316">
                  <c:v>42029.534722222219</c:v>
                </c:pt>
                <c:pt idx="12317">
                  <c:v>42029.541666666664</c:v>
                </c:pt>
                <c:pt idx="12318">
                  <c:v>42029.548611111109</c:v>
                </c:pt>
                <c:pt idx="12319">
                  <c:v>42029.555555555555</c:v>
                </c:pt>
                <c:pt idx="12320">
                  <c:v>42029.5625</c:v>
                </c:pt>
                <c:pt idx="12321">
                  <c:v>42029.569444444445</c:v>
                </c:pt>
                <c:pt idx="12322">
                  <c:v>42029.576388888891</c:v>
                </c:pt>
                <c:pt idx="12323">
                  <c:v>42029.583333333336</c:v>
                </c:pt>
                <c:pt idx="12324">
                  <c:v>42029.590277777781</c:v>
                </c:pt>
                <c:pt idx="12325">
                  <c:v>42029.597222222219</c:v>
                </c:pt>
                <c:pt idx="12326">
                  <c:v>42029.604166666664</c:v>
                </c:pt>
                <c:pt idx="12327">
                  <c:v>42029.611111111109</c:v>
                </c:pt>
                <c:pt idx="12328">
                  <c:v>42029.618055555555</c:v>
                </c:pt>
                <c:pt idx="12329">
                  <c:v>42029.625</c:v>
                </c:pt>
                <c:pt idx="12330">
                  <c:v>42029.631944444445</c:v>
                </c:pt>
                <c:pt idx="12331">
                  <c:v>42029.638888888891</c:v>
                </c:pt>
                <c:pt idx="12332">
                  <c:v>42029.645833333336</c:v>
                </c:pt>
                <c:pt idx="12333">
                  <c:v>42029.652777777781</c:v>
                </c:pt>
                <c:pt idx="12334">
                  <c:v>42029.659722222219</c:v>
                </c:pt>
                <c:pt idx="12335">
                  <c:v>42029.666666666664</c:v>
                </c:pt>
                <c:pt idx="12336">
                  <c:v>42029.673611111109</c:v>
                </c:pt>
                <c:pt idx="12337">
                  <c:v>42029.680555555555</c:v>
                </c:pt>
                <c:pt idx="12338">
                  <c:v>42029.6875</c:v>
                </c:pt>
                <c:pt idx="12339">
                  <c:v>42029.694444444445</c:v>
                </c:pt>
                <c:pt idx="12340">
                  <c:v>42029.701388888891</c:v>
                </c:pt>
                <c:pt idx="12341">
                  <c:v>42029.708333333336</c:v>
                </c:pt>
                <c:pt idx="12342">
                  <c:v>42029.715277777781</c:v>
                </c:pt>
                <c:pt idx="12343">
                  <c:v>42029.722222222219</c:v>
                </c:pt>
                <c:pt idx="12344">
                  <c:v>42029.729166666664</c:v>
                </c:pt>
                <c:pt idx="12345">
                  <c:v>42029.736111111109</c:v>
                </c:pt>
                <c:pt idx="12346">
                  <c:v>42029.743055555555</c:v>
                </c:pt>
                <c:pt idx="12347">
                  <c:v>42029.75</c:v>
                </c:pt>
                <c:pt idx="12348">
                  <c:v>42029.756944444445</c:v>
                </c:pt>
                <c:pt idx="12349">
                  <c:v>42029.763888888891</c:v>
                </c:pt>
                <c:pt idx="12350">
                  <c:v>42029.770833333336</c:v>
                </c:pt>
                <c:pt idx="12351">
                  <c:v>42029.777777777781</c:v>
                </c:pt>
                <c:pt idx="12352">
                  <c:v>42029.784722222219</c:v>
                </c:pt>
                <c:pt idx="12353">
                  <c:v>42029.791666666664</c:v>
                </c:pt>
                <c:pt idx="12354">
                  <c:v>42029.798611111109</c:v>
                </c:pt>
                <c:pt idx="12355">
                  <c:v>42029.805555555555</c:v>
                </c:pt>
                <c:pt idx="12356">
                  <c:v>42029.8125</c:v>
                </c:pt>
                <c:pt idx="12357">
                  <c:v>42029.819444444445</c:v>
                </c:pt>
                <c:pt idx="12358">
                  <c:v>42029.826388888891</c:v>
                </c:pt>
                <c:pt idx="12359">
                  <c:v>42029.833333333336</c:v>
                </c:pt>
                <c:pt idx="12360">
                  <c:v>42029.840277777781</c:v>
                </c:pt>
                <c:pt idx="12361">
                  <c:v>42029.847222222219</c:v>
                </c:pt>
                <c:pt idx="12362">
                  <c:v>42029.854166666664</c:v>
                </c:pt>
                <c:pt idx="12363">
                  <c:v>42029.861111111109</c:v>
                </c:pt>
                <c:pt idx="12364">
                  <c:v>42029.868055555555</c:v>
                </c:pt>
                <c:pt idx="12365">
                  <c:v>42029.875</c:v>
                </c:pt>
                <c:pt idx="12366">
                  <c:v>42029.881944444445</c:v>
                </c:pt>
                <c:pt idx="12367">
                  <c:v>42029.888888888891</c:v>
                </c:pt>
                <c:pt idx="12368">
                  <c:v>42029.895833333336</c:v>
                </c:pt>
                <c:pt idx="12369">
                  <c:v>42029.902777777781</c:v>
                </c:pt>
                <c:pt idx="12370">
                  <c:v>42029.909722222219</c:v>
                </c:pt>
                <c:pt idx="12371">
                  <c:v>42029.916666666664</c:v>
                </c:pt>
                <c:pt idx="12372">
                  <c:v>42029.923611111109</c:v>
                </c:pt>
                <c:pt idx="12373">
                  <c:v>42029.930555555555</c:v>
                </c:pt>
                <c:pt idx="12374">
                  <c:v>42029.9375</c:v>
                </c:pt>
                <c:pt idx="12375">
                  <c:v>42029.944444444445</c:v>
                </c:pt>
                <c:pt idx="12376">
                  <c:v>42029.951388888891</c:v>
                </c:pt>
                <c:pt idx="12377">
                  <c:v>42029.958333333336</c:v>
                </c:pt>
                <c:pt idx="12378">
                  <c:v>42029.965277777781</c:v>
                </c:pt>
                <c:pt idx="12379">
                  <c:v>42029.972222222219</c:v>
                </c:pt>
                <c:pt idx="12380">
                  <c:v>42029.979166666664</c:v>
                </c:pt>
                <c:pt idx="12381">
                  <c:v>42029.986111111109</c:v>
                </c:pt>
                <c:pt idx="12382">
                  <c:v>42029.993055555555</c:v>
                </c:pt>
                <c:pt idx="12383">
                  <c:v>42030</c:v>
                </c:pt>
                <c:pt idx="12384">
                  <c:v>42030.006944444445</c:v>
                </c:pt>
                <c:pt idx="12385">
                  <c:v>42030.013888888891</c:v>
                </c:pt>
                <c:pt idx="12386">
                  <c:v>42030.020833333336</c:v>
                </c:pt>
                <c:pt idx="12387">
                  <c:v>42030.027777777781</c:v>
                </c:pt>
                <c:pt idx="12388">
                  <c:v>42030.034722222219</c:v>
                </c:pt>
                <c:pt idx="12389">
                  <c:v>42030.041666666664</c:v>
                </c:pt>
                <c:pt idx="12390">
                  <c:v>42030.048611111109</c:v>
                </c:pt>
                <c:pt idx="12391">
                  <c:v>42030.055555555555</c:v>
                </c:pt>
                <c:pt idx="12392">
                  <c:v>42030.0625</c:v>
                </c:pt>
                <c:pt idx="12393">
                  <c:v>42030.069444444445</c:v>
                </c:pt>
                <c:pt idx="12394">
                  <c:v>42030.076388888891</c:v>
                </c:pt>
                <c:pt idx="12395">
                  <c:v>42030.083333333336</c:v>
                </c:pt>
                <c:pt idx="12396">
                  <c:v>42030.090277777781</c:v>
                </c:pt>
                <c:pt idx="12397">
                  <c:v>42030.097222222219</c:v>
                </c:pt>
                <c:pt idx="12398">
                  <c:v>42030.104166666664</c:v>
                </c:pt>
                <c:pt idx="12399">
                  <c:v>42030.111111111109</c:v>
                </c:pt>
                <c:pt idx="12400">
                  <c:v>42030.118055555555</c:v>
                </c:pt>
                <c:pt idx="12401">
                  <c:v>42030.125</c:v>
                </c:pt>
                <c:pt idx="12402">
                  <c:v>42030.131944444445</c:v>
                </c:pt>
                <c:pt idx="12403">
                  <c:v>42030.138888888891</c:v>
                </c:pt>
                <c:pt idx="12404">
                  <c:v>42030.145833333336</c:v>
                </c:pt>
                <c:pt idx="12405">
                  <c:v>42030.152777777781</c:v>
                </c:pt>
                <c:pt idx="12406">
                  <c:v>42030.159722222219</c:v>
                </c:pt>
                <c:pt idx="12407">
                  <c:v>42030.166666666664</c:v>
                </c:pt>
                <c:pt idx="12408">
                  <c:v>42030.173611111109</c:v>
                </c:pt>
                <c:pt idx="12409">
                  <c:v>42030.180555555555</c:v>
                </c:pt>
                <c:pt idx="12410">
                  <c:v>42030.1875</c:v>
                </c:pt>
                <c:pt idx="12411">
                  <c:v>42030.194444444445</c:v>
                </c:pt>
                <c:pt idx="12412">
                  <c:v>42030.201388888891</c:v>
                </c:pt>
                <c:pt idx="12413">
                  <c:v>42030.208333333336</c:v>
                </c:pt>
                <c:pt idx="12414">
                  <c:v>42030.215277777781</c:v>
                </c:pt>
                <c:pt idx="12415">
                  <c:v>42030.222222222219</c:v>
                </c:pt>
                <c:pt idx="12416">
                  <c:v>42030.229166666664</c:v>
                </c:pt>
                <c:pt idx="12417">
                  <c:v>42030.236111111109</c:v>
                </c:pt>
                <c:pt idx="12418">
                  <c:v>42030.243055555555</c:v>
                </c:pt>
                <c:pt idx="12419">
                  <c:v>42030.25</c:v>
                </c:pt>
                <c:pt idx="12420">
                  <c:v>42030.256944444445</c:v>
                </c:pt>
                <c:pt idx="12421">
                  <c:v>42030.263888888891</c:v>
                </c:pt>
                <c:pt idx="12422">
                  <c:v>42030.270833333336</c:v>
                </c:pt>
                <c:pt idx="12423">
                  <c:v>42030.277777777781</c:v>
                </c:pt>
                <c:pt idx="12424">
                  <c:v>42030.284722222219</c:v>
                </c:pt>
                <c:pt idx="12425">
                  <c:v>42030.291666666664</c:v>
                </c:pt>
                <c:pt idx="12426">
                  <c:v>42030.298611111109</c:v>
                </c:pt>
                <c:pt idx="12427">
                  <c:v>42030.305555555555</c:v>
                </c:pt>
                <c:pt idx="12428">
                  <c:v>42030.3125</c:v>
                </c:pt>
                <c:pt idx="12429">
                  <c:v>42030.319444444445</c:v>
                </c:pt>
                <c:pt idx="12430">
                  <c:v>42030.326388888891</c:v>
                </c:pt>
                <c:pt idx="12431">
                  <c:v>42030.333333333336</c:v>
                </c:pt>
                <c:pt idx="12432">
                  <c:v>42030.340277777781</c:v>
                </c:pt>
                <c:pt idx="12433">
                  <c:v>42030.347222222219</c:v>
                </c:pt>
                <c:pt idx="12434">
                  <c:v>42030.354166666664</c:v>
                </c:pt>
                <c:pt idx="12435">
                  <c:v>42030.361111111109</c:v>
                </c:pt>
                <c:pt idx="12436">
                  <c:v>42030.368055555555</c:v>
                </c:pt>
                <c:pt idx="12437">
                  <c:v>42030.375</c:v>
                </c:pt>
                <c:pt idx="12438">
                  <c:v>42030.381944444445</c:v>
                </c:pt>
                <c:pt idx="12439">
                  <c:v>42030.388888888891</c:v>
                </c:pt>
                <c:pt idx="12440">
                  <c:v>42030.395833333336</c:v>
                </c:pt>
                <c:pt idx="12441">
                  <c:v>42030.402777777781</c:v>
                </c:pt>
                <c:pt idx="12442">
                  <c:v>42030.409722222219</c:v>
                </c:pt>
                <c:pt idx="12443">
                  <c:v>42030.416666666664</c:v>
                </c:pt>
                <c:pt idx="12444">
                  <c:v>42030.423611111109</c:v>
                </c:pt>
                <c:pt idx="12445">
                  <c:v>42030.430555555555</c:v>
                </c:pt>
                <c:pt idx="12446">
                  <c:v>42030.4375</c:v>
                </c:pt>
                <c:pt idx="12447">
                  <c:v>42030.444444444445</c:v>
                </c:pt>
                <c:pt idx="12448">
                  <c:v>42030.451388888891</c:v>
                </c:pt>
                <c:pt idx="12449">
                  <c:v>42030.458333333336</c:v>
                </c:pt>
                <c:pt idx="12450">
                  <c:v>42030.465277777781</c:v>
                </c:pt>
                <c:pt idx="12451">
                  <c:v>42030.472222222219</c:v>
                </c:pt>
                <c:pt idx="12452">
                  <c:v>42030.479166666664</c:v>
                </c:pt>
                <c:pt idx="12453">
                  <c:v>42030.486111111109</c:v>
                </c:pt>
                <c:pt idx="12454">
                  <c:v>42030.493055555555</c:v>
                </c:pt>
                <c:pt idx="12455">
                  <c:v>42030.5</c:v>
                </c:pt>
                <c:pt idx="12456">
                  <c:v>42030.506944444445</c:v>
                </c:pt>
                <c:pt idx="12457">
                  <c:v>42030.513888888891</c:v>
                </c:pt>
                <c:pt idx="12458">
                  <c:v>42030.520833333336</c:v>
                </c:pt>
                <c:pt idx="12459">
                  <c:v>42030.527777777781</c:v>
                </c:pt>
                <c:pt idx="12460">
                  <c:v>42030.534722222219</c:v>
                </c:pt>
                <c:pt idx="12461">
                  <c:v>42030.541666666664</c:v>
                </c:pt>
                <c:pt idx="12462">
                  <c:v>42030.548611111109</c:v>
                </c:pt>
                <c:pt idx="12463">
                  <c:v>42030.555555555555</c:v>
                </c:pt>
                <c:pt idx="12464">
                  <c:v>42030.5625</c:v>
                </c:pt>
                <c:pt idx="12465">
                  <c:v>42030.569444444445</c:v>
                </c:pt>
                <c:pt idx="12466">
                  <c:v>42030.576388888891</c:v>
                </c:pt>
                <c:pt idx="12467">
                  <c:v>42030.583333333336</c:v>
                </c:pt>
                <c:pt idx="12468">
                  <c:v>42030.590277777781</c:v>
                </c:pt>
                <c:pt idx="12469">
                  <c:v>42030.597222222219</c:v>
                </c:pt>
                <c:pt idx="12470">
                  <c:v>42030.604166666664</c:v>
                </c:pt>
                <c:pt idx="12471">
                  <c:v>42030.611111111109</c:v>
                </c:pt>
                <c:pt idx="12472">
                  <c:v>42030.618055555555</c:v>
                </c:pt>
                <c:pt idx="12473">
                  <c:v>42030.625</c:v>
                </c:pt>
                <c:pt idx="12474">
                  <c:v>42030.631944444445</c:v>
                </c:pt>
                <c:pt idx="12475">
                  <c:v>42030.638888888891</c:v>
                </c:pt>
                <c:pt idx="12476">
                  <c:v>42030.645833333336</c:v>
                </c:pt>
                <c:pt idx="12477">
                  <c:v>42030.652777777781</c:v>
                </c:pt>
                <c:pt idx="12478">
                  <c:v>42030.659722222219</c:v>
                </c:pt>
                <c:pt idx="12479">
                  <c:v>42030.666666666664</c:v>
                </c:pt>
                <c:pt idx="12480">
                  <c:v>42030.673611111109</c:v>
                </c:pt>
                <c:pt idx="12481">
                  <c:v>42030.680555555555</c:v>
                </c:pt>
                <c:pt idx="12482">
                  <c:v>42030.6875</c:v>
                </c:pt>
                <c:pt idx="12483">
                  <c:v>42030.694444444445</c:v>
                </c:pt>
                <c:pt idx="12484">
                  <c:v>42030.701388888891</c:v>
                </c:pt>
                <c:pt idx="12485">
                  <c:v>42030.708333333336</c:v>
                </c:pt>
                <c:pt idx="12486">
                  <c:v>42030.715277777781</c:v>
                </c:pt>
                <c:pt idx="12487">
                  <c:v>42030.722222222219</c:v>
                </c:pt>
                <c:pt idx="12488">
                  <c:v>42030.729166666664</c:v>
                </c:pt>
                <c:pt idx="12489">
                  <c:v>42030.736111111109</c:v>
                </c:pt>
                <c:pt idx="12490">
                  <c:v>42030.743055555555</c:v>
                </c:pt>
                <c:pt idx="12491">
                  <c:v>42030.75</c:v>
                </c:pt>
                <c:pt idx="12492">
                  <c:v>42030.756944444445</c:v>
                </c:pt>
                <c:pt idx="12493">
                  <c:v>42030.763888888891</c:v>
                </c:pt>
                <c:pt idx="12494">
                  <c:v>42030.770833333336</c:v>
                </c:pt>
                <c:pt idx="12495">
                  <c:v>42030.777777777781</c:v>
                </c:pt>
                <c:pt idx="12496">
                  <c:v>42030.784722222219</c:v>
                </c:pt>
                <c:pt idx="12497">
                  <c:v>42030.791666666664</c:v>
                </c:pt>
                <c:pt idx="12498">
                  <c:v>42030.798611111109</c:v>
                </c:pt>
                <c:pt idx="12499">
                  <c:v>42030.805555555555</c:v>
                </c:pt>
                <c:pt idx="12500">
                  <c:v>42030.8125</c:v>
                </c:pt>
                <c:pt idx="12501">
                  <c:v>42030.819444444445</c:v>
                </c:pt>
                <c:pt idx="12502">
                  <c:v>42030.826388888891</c:v>
                </c:pt>
                <c:pt idx="12503">
                  <c:v>42030.833333333336</c:v>
                </c:pt>
                <c:pt idx="12504">
                  <c:v>42030.840277777781</c:v>
                </c:pt>
                <c:pt idx="12505">
                  <c:v>42030.847222222219</c:v>
                </c:pt>
                <c:pt idx="12506">
                  <c:v>42030.854166666664</c:v>
                </c:pt>
                <c:pt idx="12507">
                  <c:v>42030.861111111109</c:v>
                </c:pt>
                <c:pt idx="12508">
                  <c:v>42030.868055555555</c:v>
                </c:pt>
                <c:pt idx="12509">
                  <c:v>42030.875</c:v>
                </c:pt>
                <c:pt idx="12510">
                  <c:v>42030.881944444445</c:v>
                </c:pt>
                <c:pt idx="12511">
                  <c:v>42030.888888888891</c:v>
                </c:pt>
                <c:pt idx="12512">
                  <c:v>42030.895833333336</c:v>
                </c:pt>
                <c:pt idx="12513">
                  <c:v>42030.902777777781</c:v>
                </c:pt>
                <c:pt idx="12514">
                  <c:v>42030.909722222219</c:v>
                </c:pt>
                <c:pt idx="12515">
                  <c:v>42030.916666666664</c:v>
                </c:pt>
                <c:pt idx="12516">
                  <c:v>42030.923611111109</c:v>
                </c:pt>
                <c:pt idx="12517">
                  <c:v>42030.930555555555</c:v>
                </c:pt>
                <c:pt idx="12518">
                  <c:v>42030.9375</c:v>
                </c:pt>
                <c:pt idx="12519">
                  <c:v>42030.944444444445</c:v>
                </c:pt>
                <c:pt idx="12520">
                  <c:v>42030.951388888891</c:v>
                </c:pt>
                <c:pt idx="12521">
                  <c:v>42030.958333333336</c:v>
                </c:pt>
                <c:pt idx="12522">
                  <c:v>42030.965277777781</c:v>
                </c:pt>
                <c:pt idx="12523">
                  <c:v>42030.972222222219</c:v>
                </c:pt>
                <c:pt idx="12524">
                  <c:v>42030.979166666664</c:v>
                </c:pt>
                <c:pt idx="12525">
                  <c:v>42030.986111111109</c:v>
                </c:pt>
                <c:pt idx="12526">
                  <c:v>42030.993055555555</c:v>
                </c:pt>
                <c:pt idx="12527">
                  <c:v>42031</c:v>
                </c:pt>
                <c:pt idx="12528">
                  <c:v>42031.006944444445</c:v>
                </c:pt>
                <c:pt idx="12529">
                  <c:v>42031.013888888891</c:v>
                </c:pt>
                <c:pt idx="12530">
                  <c:v>42031.020833333336</c:v>
                </c:pt>
                <c:pt idx="12531">
                  <c:v>42031.027777777781</c:v>
                </c:pt>
                <c:pt idx="12532">
                  <c:v>42031.034722222219</c:v>
                </c:pt>
                <c:pt idx="12533">
                  <c:v>42031.041666666664</c:v>
                </c:pt>
                <c:pt idx="12534">
                  <c:v>42031.048611111109</c:v>
                </c:pt>
                <c:pt idx="12535">
                  <c:v>42031.055555555555</c:v>
                </c:pt>
                <c:pt idx="12536">
                  <c:v>42031.0625</c:v>
                </c:pt>
                <c:pt idx="12537">
                  <c:v>42031.069444444445</c:v>
                </c:pt>
                <c:pt idx="12538">
                  <c:v>42031.076388888891</c:v>
                </c:pt>
                <c:pt idx="12539">
                  <c:v>42031.083333333336</c:v>
                </c:pt>
                <c:pt idx="12540">
                  <c:v>42031.090277777781</c:v>
                </c:pt>
                <c:pt idx="12541">
                  <c:v>42031.097222222219</c:v>
                </c:pt>
                <c:pt idx="12542">
                  <c:v>42031.104166666664</c:v>
                </c:pt>
                <c:pt idx="12543">
                  <c:v>42031.111111111109</c:v>
                </c:pt>
                <c:pt idx="12544">
                  <c:v>42031.118055555555</c:v>
                </c:pt>
                <c:pt idx="12545">
                  <c:v>42031.125</c:v>
                </c:pt>
                <c:pt idx="12546">
                  <c:v>42031.131944444445</c:v>
                </c:pt>
                <c:pt idx="12547">
                  <c:v>42031.138888888891</c:v>
                </c:pt>
                <c:pt idx="12548">
                  <c:v>42031.145833333336</c:v>
                </c:pt>
                <c:pt idx="12549">
                  <c:v>42031.152777777781</c:v>
                </c:pt>
                <c:pt idx="12550">
                  <c:v>42031.159722222219</c:v>
                </c:pt>
                <c:pt idx="12551">
                  <c:v>42031.166666666664</c:v>
                </c:pt>
                <c:pt idx="12552">
                  <c:v>42031.173611111109</c:v>
                </c:pt>
                <c:pt idx="12553">
                  <c:v>42031.180555555555</c:v>
                </c:pt>
                <c:pt idx="12554">
                  <c:v>42031.1875</c:v>
                </c:pt>
                <c:pt idx="12555">
                  <c:v>42031.194444444445</c:v>
                </c:pt>
                <c:pt idx="12556">
                  <c:v>42031.201388888891</c:v>
                </c:pt>
                <c:pt idx="12557">
                  <c:v>42031.208333333336</c:v>
                </c:pt>
                <c:pt idx="12558">
                  <c:v>42031.215277777781</c:v>
                </c:pt>
                <c:pt idx="12559">
                  <c:v>42031.222222222219</c:v>
                </c:pt>
                <c:pt idx="12560">
                  <c:v>42031.229166666664</c:v>
                </c:pt>
                <c:pt idx="12561">
                  <c:v>42031.236111111109</c:v>
                </c:pt>
                <c:pt idx="12562">
                  <c:v>42031.243055555555</c:v>
                </c:pt>
                <c:pt idx="12563">
                  <c:v>42031.25</c:v>
                </c:pt>
                <c:pt idx="12564">
                  <c:v>42031.256944444445</c:v>
                </c:pt>
                <c:pt idx="12565">
                  <c:v>42031.263888888891</c:v>
                </c:pt>
                <c:pt idx="12566">
                  <c:v>42031.270833333336</c:v>
                </c:pt>
                <c:pt idx="12567">
                  <c:v>42031.277777777781</c:v>
                </c:pt>
                <c:pt idx="12568">
                  <c:v>42031.284722222219</c:v>
                </c:pt>
                <c:pt idx="12569">
                  <c:v>42031.291666666664</c:v>
                </c:pt>
                <c:pt idx="12570">
                  <c:v>42031.298611111109</c:v>
                </c:pt>
                <c:pt idx="12571">
                  <c:v>42031.305555555555</c:v>
                </c:pt>
                <c:pt idx="12572">
                  <c:v>42031.3125</c:v>
                </c:pt>
                <c:pt idx="12573">
                  <c:v>42031.319444444445</c:v>
                </c:pt>
                <c:pt idx="12574">
                  <c:v>42031.326388888891</c:v>
                </c:pt>
                <c:pt idx="12575">
                  <c:v>42031.333333333336</c:v>
                </c:pt>
                <c:pt idx="12576">
                  <c:v>42031.340277777781</c:v>
                </c:pt>
                <c:pt idx="12577">
                  <c:v>42031.347222222219</c:v>
                </c:pt>
                <c:pt idx="12578">
                  <c:v>42031.354166666664</c:v>
                </c:pt>
                <c:pt idx="12579">
                  <c:v>42031.361111111109</c:v>
                </c:pt>
                <c:pt idx="12580">
                  <c:v>42031.368055555555</c:v>
                </c:pt>
                <c:pt idx="12581">
                  <c:v>42031.375</c:v>
                </c:pt>
                <c:pt idx="12582">
                  <c:v>42031.381944444445</c:v>
                </c:pt>
                <c:pt idx="12583">
                  <c:v>42031.388888888891</c:v>
                </c:pt>
                <c:pt idx="12584">
                  <c:v>42031.395833333336</c:v>
                </c:pt>
                <c:pt idx="12585">
                  <c:v>42031.402777777781</c:v>
                </c:pt>
                <c:pt idx="12586">
                  <c:v>42031.409722222219</c:v>
                </c:pt>
                <c:pt idx="12587">
                  <c:v>42031.416666666664</c:v>
                </c:pt>
                <c:pt idx="12588">
                  <c:v>42031.423611111109</c:v>
                </c:pt>
                <c:pt idx="12589">
                  <c:v>42031.430555555555</c:v>
                </c:pt>
                <c:pt idx="12590">
                  <c:v>42031.4375</c:v>
                </c:pt>
                <c:pt idx="12591">
                  <c:v>42031.444444444445</c:v>
                </c:pt>
                <c:pt idx="12592">
                  <c:v>42031.451388888891</c:v>
                </c:pt>
                <c:pt idx="12593">
                  <c:v>42031.458333333336</c:v>
                </c:pt>
                <c:pt idx="12594">
                  <c:v>42031.465277777781</c:v>
                </c:pt>
                <c:pt idx="12595">
                  <c:v>42031.472222222219</c:v>
                </c:pt>
                <c:pt idx="12596">
                  <c:v>42031.479166666664</c:v>
                </c:pt>
                <c:pt idx="12597">
                  <c:v>42031.486111111109</c:v>
                </c:pt>
                <c:pt idx="12598">
                  <c:v>42031.493055555555</c:v>
                </c:pt>
                <c:pt idx="12599">
                  <c:v>42031.5</c:v>
                </c:pt>
                <c:pt idx="12600">
                  <c:v>42031.506944444445</c:v>
                </c:pt>
                <c:pt idx="12601">
                  <c:v>42031.513888888891</c:v>
                </c:pt>
                <c:pt idx="12602">
                  <c:v>42031.520833333336</c:v>
                </c:pt>
                <c:pt idx="12603">
                  <c:v>42031.527777777781</c:v>
                </c:pt>
                <c:pt idx="12604">
                  <c:v>42031.534722222219</c:v>
                </c:pt>
                <c:pt idx="12605">
                  <c:v>42031.541666666664</c:v>
                </c:pt>
                <c:pt idx="12606">
                  <c:v>42031.548611111109</c:v>
                </c:pt>
                <c:pt idx="12607">
                  <c:v>42031.555555555555</c:v>
                </c:pt>
                <c:pt idx="12608">
                  <c:v>42031.5625</c:v>
                </c:pt>
                <c:pt idx="12609">
                  <c:v>42031.569444444445</c:v>
                </c:pt>
                <c:pt idx="12610">
                  <c:v>42031.576388888891</c:v>
                </c:pt>
                <c:pt idx="12611">
                  <c:v>42031.583333333336</c:v>
                </c:pt>
                <c:pt idx="12612">
                  <c:v>42031.590277777781</c:v>
                </c:pt>
                <c:pt idx="12613">
                  <c:v>42031.597222222219</c:v>
                </c:pt>
                <c:pt idx="12614">
                  <c:v>42031.604166666664</c:v>
                </c:pt>
                <c:pt idx="12615">
                  <c:v>42031.611111111109</c:v>
                </c:pt>
                <c:pt idx="12616">
                  <c:v>42031.618055555555</c:v>
                </c:pt>
                <c:pt idx="12617">
                  <c:v>42031.625</c:v>
                </c:pt>
                <c:pt idx="12618">
                  <c:v>42031.631944444445</c:v>
                </c:pt>
                <c:pt idx="12619">
                  <c:v>42031.638888888891</c:v>
                </c:pt>
                <c:pt idx="12620">
                  <c:v>42031.645833333336</c:v>
                </c:pt>
                <c:pt idx="12621">
                  <c:v>42031.652777777781</c:v>
                </c:pt>
                <c:pt idx="12622">
                  <c:v>42031.659722222219</c:v>
                </c:pt>
                <c:pt idx="12623">
                  <c:v>42031.666666666664</c:v>
                </c:pt>
                <c:pt idx="12624">
                  <c:v>42031.673611111109</c:v>
                </c:pt>
                <c:pt idx="12625">
                  <c:v>42031.680555555555</c:v>
                </c:pt>
                <c:pt idx="12626">
                  <c:v>42031.6875</c:v>
                </c:pt>
                <c:pt idx="12627">
                  <c:v>42031.694444444445</c:v>
                </c:pt>
                <c:pt idx="12628">
                  <c:v>42031.701388888891</c:v>
                </c:pt>
                <c:pt idx="12629">
                  <c:v>42031.708333333336</c:v>
                </c:pt>
                <c:pt idx="12630">
                  <c:v>42031.715277777781</c:v>
                </c:pt>
                <c:pt idx="12631">
                  <c:v>42031.722222222219</c:v>
                </c:pt>
                <c:pt idx="12632">
                  <c:v>42031.729166666664</c:v>
                </c:pt>
                <c:pt idx="12633">
                  <c:v>42031.736111111109</c:v>
                </c:pt>
                <c:pt idx="12634">
                  <c:v>42031.743055555555</c:v>
                </c:pt>
                <c:pt idx="12635">
                  <c:v>42031.75</c:v>
                </c:pt>
                <c:pt idx="12636">
                  <c:v>42031.756944444445</c:v>
                </c:pt>
                <c:pt idx="12637">
                  <c:v>42031.763888888891</c:v>
                </c:pt>
                <c:pt idx="12638">
                  <c:v>42031.770833333336</c:v>
                </c:pt>
                <c:pt idx="12639">
                  <c:v>42031.777777777781</c:v>
                </c:pt>
                <c:pt idx="12640">
                  <c:v>42031.784722222219</c:v>
                </c:pt>
                <c:pt idx="12641">
                  <c:v>42031.791666666664</c:v>
                </c:pt>
                <c:pt idx="12642">
                  <c:v>42031.798611111109</c:v>
                </c:pt>
                <c:pt idx="12643">
                  <c:v>42031.805555555555</c:v>
                </c:pt>
                <c:pt idx="12644">
                  <c:v>42031.8125</c:v>
                </c:pt>
                <c:pt idx="12645">
                  <c:v>42031.819444444445</c:v>
                </c:pt>
                <c:pt idx="12646">
                  <c:v>42031.826388888891</c:v>
                </c:pt>
                <c:pt idx="12647">
                  <c:v>42031.833333333336</c:v>
                </c:pt>
                <c:pt idx="12648">
                  <c:v>42031.840277777781</c:v>
                </c:pt>
                <c:pt idx="12649">
                  <c:v>42031.847222222219</c:v>
                </c:pt>
                <c:pt idx="12650">
                  <c:v>42031.854166666664</c:v>
                </c:pt>
                <c:pt idx="12651">
                  <c:v>42031.861111111109</c:v>
                </c:pt>
                <c:pt idx="12652">
                  <c:v>42031.868055555555</c:v>
                </c:pt>
                <c:pt idx="12653">
                  <c:v>42031.875</c:v>
                </c:pt>
                <c:pt idx="12654">
                  <c:v>42031.881944444445</c:v>
                </c:pt>
                <c:pt idx="12655">
                  <c:v>42031.888888888891</c:v>
                </c:pt>
                <c:pt idx="12656">
                  <c:v>42031.895833333336</c:v>
                </c:pt>
                <c:pt idx="12657">
                  <c:v>42031.902777777781</c:v>
                </c:pt>
                <c:pt idx="12658">
                  <c:v>42031.909722222219</c:v>
                </c:pt>
                <c:pt idx="12659">
                  <c:v>42031.916666666664</c:v>
                </c:pt>
                <c:pt idx="12660">
                  <c:v>42031.923611111109</c:v>
                </c:pt>
                <c:pt idx="12661">
                  <c:v>42031.930555555555</c:v>
                </c:pt>
                <c:pt idx="12662">
                  <c:v>42031.9375</c:v>
                </c:pt>
                <c:pt idx="12663">
                  <c:v>42031.944444444445</c:v>
                </c:pt>
                <c:pt idx="12664">
                  <c:v>42031.951388888891</c:v>
                </c:pt>
                <c:pt idx="12665">
                  <c:v>42031.958333333336</c:v>
                </c:pt>
                <c:pt idx="12666">
                  <c:v>42031.965277777781</c:v>
                </c:pt>
                <c:pt idx="12667">
                  <c:v>42031.972222222219</c:v>
                </c:pt>
                <c:pt idx="12668">
                  <c:v>42031.979166666664</c:v>
                </c:pt>
                <c:pt idx="12669">
                  <c:v>42031.986111111109</c:v>
                </c:pt>
                <c:pt idx="12670">
                  <c:v>42031.993055555555</c:v>
                </c:pt>
                <c:pt idx="12671">
                  <c:v>42032</c:v>
                </c:pt>
                <c:pt idx="12672">
                  <c:v>42032.006944444445</c:v>
                </c:pt>
                <c:pt idx="12673">
                  <c:v>42032.013888888891</c:v>
                </c:pt>
                <c:pt idx="12674">
                  <c:v>42032.020833333336</c:v>
                </c:pt>
                <c:pt idx="12675">
                  <c:v>42032.027777777781</c:v>
                </c:pt>
                <c:pt idx="12676">
                  <c:v>42032.034722222219</c:v>
                </c:pt>
                <c:pt idx="12677">
                  <c:v>42032.041666666664</c:v>
                </c:pt>
                <c:pt idx="12678">
                  <c:v>42032.048611111109</c:v>
                </c:pt>
                <c:pt idx="12679">
                  <c:v>42032.055555555555</c:v>
                </c:pt>
                <c:pt idx="12680">
                  <c:v>42032.0625</c:v>
                </c:pt>
                <c:pt idx="12681">
                  <c:v>42032.069444444445</c:v>
                </c:pt>
                <c:pt idx="12682">
                  <c:v>42032.076388888891</c:v>
                </c:pt>
                <c:pt idx="12683">
                  <c:v>42032.083333333336</c:v>
                </c:pt>
                <c:pt idx="12684">
                  <c:v>42032.090277777781</c:v>
                </c:pt>
                <c:pt idx="12685">
                  <c:v>42032.097222222219</c:v>
                </c:pt>
                <c:pt idx="12686">
                  <c:v>42032.104166666664</c:v>
                </c:pt>
                <c:pt idx="12687">
                  <c:v>42032.111111111109</c:v>
                </c:pt>
                <c:pt idx="12688">
                  <c:v>42032.118055555555</c:v>
                </c:pt>
                <c:pt idx="12689">
                  <c:v>42032.125</c:v>
                </c:pt>
                <c:pt idx="12690">
                  <c:v>42032.131944444445</c:v>
                </c:pt>
                <c:pt idx="12691">
                  <c:v>42032.138888888891</c:v>
                </c:pt>
                <c:pt idx="12692">
                  <c:v>42032.145833333336</c:v>
                </c:pt>
                <c:pt idx="12693">
                  <c:v>42032.152777777781</c:v>
                </c:pt>
                <c:pt idx="12694">
                  <c:v>42032.159722222219</c:v>
                </c:pt>
                <c:pt idx="12695">
                  <c:v>42032.166666666664</c:v>
                </c:pt>
                <c:pt idx="12696">
                  <c:v>42032.173611111109</c:v>
                </c:pt>
                <c:pt idx="12697">
                  <c:v>42032.180555555555</c:v>
                </c:pt>
                <c:pt idx="12698">
                  <c:v>42032.1875</c:v>
                </c:pt>
                <c:pt idx="12699">
                  <c:v>42032.194444444445</c:v>
                </c:pt>
                <c:pt idx="12700">
                  <c:v>42032.201388888891</c:v>
                </c:pt>
                <c:pt idx="12701">
                  <c:v>42032.208333333336</c:v>
                </c:pt>
                <c:pt idx="12702">
                  <c:v>42032.215277777781</c:v>
                </c:pt>
                <c:pt idx="12703">
                  <c:v>42032.222222222219</c:v>
                </c:pt>
                <c:pt idx="12704">
                  <c:v>42032.229166666664</c:v>
                </c:pt>
                <c:pt idx="12705">
                  <c:v>42032.236111111109</c:v>
                </c:pt>
                <c:pt idx="12706">
                  <c:v>42032.243055555555</c:v>
                </c:pt>
                <c:pt idx="12707">
                  <c:v>42032.25</c:v>
                </c:pt>
                <c:pt idx="12708">
                  <c:v>42032.256944444445</c:v>
                </c:pt>
                <c:pt idx="12709">
                  <c:v>42032.263888888891</c:v>
                </c:pt>
                <c:pt idx="12710">
                  <c:v>42032.270833333336</c:v>
                </c:pt>
                <c:pt idx="12711">
                  <c:v>42032.277777777781</c:v>
                </c:pt>
                <c:pt idx="12712">
                  <c:v>42032.284722222219</c:v>
                </c:pt>
                <c:pt idx="12713">
                  <c:v>42032.291666666664</c:v>
                </c:pt>
                <c:pt idx="12714">
                  <c:v>42032.298611111109</c:v>
                </c:pt>
                <c:pt idx="12715">
                  <c:v>42032.305555555555</c:v>
                </c:pt>
                <c:pt idx="12716">
                  <c:v>42032.3125</c:v>
                </c:pt>
                <c:pt idx="12717">
                  <c:v>42032.319444444445</c:v>
                </c:pt>
                <c:pt idx="12718">
                  <c:v>42032.326388888891</c:v>
                </c:pt>
                <c:pt idx="12719">
                  <c:v>42032.333333333336</c:v>
                </c:pt>
                <c:pt idx="12720">
                  <c:v>42032.340277777781</c:v>
                </c:pt>
                <c:pt idx="12721">
                  <c:v>42032.347222222219</c:v>
                </c:pt>
                <c:pt idx="12722">
                  <c:v>42032.354166666664</c:v>
                </c:pt>
                <c:pt idx="12723">
                  <c:v>42032.361111111109</c:v>
                </c:pt>
                <c:pt idx="12724">
                  <c:v>42032.368055555555</c:v>
                </c:pt>
                <c:pt idx="12725">
                  <c:v>42032.375</c:v>
                </c:pt>
                <c:pt idx="12726">
                  <c:v>42032.381944444445</c:v>
                </c:pt>
                <c:pt idx="12727">
                  <c:v>42032.388888888891</c:v>
                </c:pt>
                <c:pt idx="12728">
                  <c:v>42032.395833333336</c:v>
                </c:pt>
                <c:pt idx="12729">
                  <c:v>42032.402777777781</c:v>
                </c:pt>
                <c:pt idx="12730">
                  <c:v>42032.409722222219</c:v>
                </c:pt>
                <c:pt idx="12731">
                  <c:v>42032.416666666664</c:v>
                </c:pt>
                <c:pt idx="12732">
                  <c:v>42032.423611111109</c:v>
                </c:pt>
                <c:pt idx="12733">
                  <c:v>42032.430555555555</c:v>
                </c:pt>
                <c:pt idx="12734">
                  <c:v>42032.4375</c:v>
                </c:pt>
                <c:pt idx="12735">
                  <c:v>42032.444444444445</c:v>
                </c:pt>
                <c:pt idx="12736">
                  <c:v>42032.451388888891</c:v>
                </c:pt>
                <c:pt idx="12737">
                  <c:v>42032.458333333336</c:v>
                </c:pt>
                <c:pt idx="12738">
                  <c:v>42032.465277777781</c:v>
                </c:pt>
                <c:pt idx="12739">
                  <c:v>42032.472222222219</c:v>
                </c:pt>
                <c:pt idx="12740">
                  <c:v>42032.479166666664</c:v>
                </c:pt>
                <c:pt idx="12741">
                  <c:v>42032.486111111109</c:v>
                </c:pt>
                <c:pt idx="12742">
                  <c:v>42032.493055555555</c:v>
                </c:pt>
                <c:pt idx="12743">
                  <c:v>42032.5</c:v>
                </c:pt>
                <c:pt idx="12744">
                  <c:v>42032.506944444445</c:v>
                </c:pt>
                <c:pt idx="12745">
                  <c:v>42032.513888888891</c:v>
                </c:pt>
                <c:pt idx="12746">
                  <c:v>42032.520833333336</c:v>
                </c:pt>
                <c:pt idx="12747">
                  <c:v>42032.527777777781</c:v>
                </c:pt>
                <c:pt idx="12748">
                  <c:v>42032.534722222219</c:v>
                </c:pt>
                <c:pt idx="12749">
                  <c:v>42032.541666666664</c:v>
                </c:pt>
                <c:pt idx="12750">
                  <c:v>42032.548611111109</c:v>
                </c:pt>
                <c:pt idx="12751">
                  <c:v>42032.555555555555</c:v>
                </c:pt>
                <c:pt idx="12752">
                  <c:v>42032.5625</c:v>
                </c:pt>
                <c:pt idx="12753">
                  <c:v>42032.569444444445</c:v>
                </c:pt>
                <c:pt idx="12754">
                  <c:v>42032.576388888891</c:v>
                </c:pt>
                <c:pt idx="12755">
                  <c:v>42032.583333333336</c:v>
                </c:pt>
                <c:pt idx="12756">
                  <c:v>42032.590277777781</c:v>
                </c:pt>
                <c:pt idx="12757">
                  <c:v>42032.597222222219</c:v>
                </c:pt>
                <c:pt idx="12758">
                  <c:v>42032.604166666664</c:v>
                </c:pt>
                <c:pt idx="12759">
                  <c:v>42032.611111111109</c:v>
                </c:pt>
                <c:pt idx="12760">
                  <c:v>42032.618055555555</c:v>
                </c:pt>
                <c:pt idx="12761">
                  <c:v>42032.625</c:v>
                </c:pt>
                <c:pt idx="12762">
                  <c:v>42032.631944444445</c:v>
                </c:pt>
                <c:pt idx="12763">
                  <c:v>42032.638888888891</c:v>
                </c:pt>
                <c:pt idx="12764">
                  <c:v>42032.645833333336</c:v>
                </c:pt>
                <c:pt idx="12765">
                  <c:v>42032.652777777781</c:v>
                </c:pt>
                <c:pt idx="12766">
                  <c:v>42032.659722222219</c:v>
                </c:pt>
                <c:pt idx="12767">
                  <c:v>42032.666666666664</c:v>
                </c:pt>
                <c:pt idx="12768">
                  <c:v>42032.673611111109</c:v>
                </c:pt>
                <c:pt idx="12769">
                  <c:v>42032.680555555555</c:v>
                </c:pt>
                <c:pt idx="12770">
                  <c:v>42032.6875</c:v>
                </c:pt>
                <c:pt idx="12771">
                  <c:v>42032.694444444445</c:v>
                </c:pt>
                <c:pt idx="12772">
                  <c:v>42032.701388888891</c:v>
                </c:pt>
                <c:pt idx="12773">
                  <c:v>42032.708333333336</c:v>
                </c:pt>
                <c:pt idx="12774">
                  <c:v>42032.715277777781</c:v>
                </c:pt>
                <c:pt idx="12775">
                  <c:v>42032.722222222219</c:v>
                </c:pt>
                <c:pt idx="12776">
                  <c:v>42032.729166666664</c:v>
                </c:pt>
                <c:pt idx="12777">
                  <c:v>42032.736111111109</c:v>
                </c:pt>
                <c:pt idx="12778">
                  <c:v>42032.743055555555</c:v>
                </c:pt>
                <c:pt idx="12779">
                  <c:v>42032.75</c:v>
                </c:pt>
                <c:pt idx="12780">
                  <c:v>42032.756944444445</c:v>
                </c:pt>
                <c:pt idx="12781">
                  <c:v>42032.763888888891</c:v>
                </c:pt>
                <c:pt idx="12782">
                  <c:v>42032.770833333336</c:v>
                </c:pt>
                <c:pt idx="12783">
                  <c:v>42032.777777777781</c:v>
                </c:pt>
                <c:pt idx="12784">
                  <c:v>42032.784722222219</c:v>
                </c:pt>
                <c:pt idx="12785">
                  <c:v>42032.791666666664</c:v>
                </c:pt>
                <c:pt idx="12786">
                  <c:v>42032.798611111109</c:v>
                </c:pt>
                <c:pt idx="12787">
                  <c:v>42032.805555555555</c:v>
                </c:pt>
                <c:pt idx="12788">
                  <c:v>42032.8125</c:v>
                </c:pt>
                <c:pt idx="12789">
                  <c:v>42032.819444444445</c:v>
                </c:pt>
                <c:pt idx="12790">
                  <c:v>42032.826388888891</c:v>
                </c:pt>
                <c:pt idx="12791">
                  <c:v>42032.833333333336</c:v>
                </c:pt>
                <c:pt idx="12792">
                  <c:v>42032.840277777781</c:v>
                </c:pt>
                <c:pt idx="12793">
                  <c:v>42032.847222222219</c:v>
                </c:pt>
                <c:pt idx="12794">
                  <c:v>42032.854166666664</c:v>
                </c:pt>
                <c:pt idx="12795">
                  <c:v>42032.861111111109</c:v>
                </c:pt>
                <c:pt idx="12796">
                  <c:v>42032.868055555555</c:v>
                </c:pt>
                <c:pt idx="12797">
                  <c:v>42032.875</c:v>
                </c:pt>
                <c:pt idx="12798">
                  <c:v>42032.881944444445</c:v>
                </c:pt>
                <c:pt idx="12799">
                  <c:v>42032.888888888891</c:v>
                </c:pt>
                <c:pt idx="12800">
                  <c:v>42032.895833333336</c:v>
                </c:pt>
                <c:pt idx="12801">
                  <c:v>42032.902777777781</c:v>
                </c:pt>
                <c:pt idx="12802">
                  <c:v>42032.909722222219</c:v>
                </c:pt>
                <c:pt idx="12803">
                  <c:v>42032.916666666664</c:v>
                </c:pt>
                <c:pt idx="12804">
                  <c:v>42032.923611111109</c:v>
                </c:pt>
                <c:pt idx="12805">
                  <c:v>42032.930555555555</c:v>
                </c:pt>
                <c:pt idx="12806">
                  <c:v>42032.9375</c:v>
                </c:pt>
                <c:pt idx="12807">
                  <c:v>42032.944444444445</c:v>
                </c:pt>
                <c:pt idx="12808">
                  <c:v>42032.951388888891</c:v>
                </c:pt>
                <c:pt idx="12809">
                  <c:v>42032.958333333336</c:v>
                </c:pt>
                <c:pt idx="12810">
                  <c:v>42032.965277777781</c:v>
                </c:pt>
                <c:pt idx="12811">
                  <c:v>42032.972222222219</c:v>
                </c:pt>
                <c:pt idx="12812">
                  <c:v>42032.979166666664</c:v>
                </c:pt>
                <c:pt idx="12813">
                  <c:v>42032.986111111109</c:v>
                </c:pt>
                <c:pt idx="12814">
                  <c:v>42032.993055555555</c:v>
                </c:pt>
                <c:pt idx="12815">
                  <c:v>42033</c:v>
                </c:pt>
                <c:pt idx="12816">
                  <c:v>42033.006944444445</c:v>
                </c:pt>
                <c:pt idx="12817">
                  <c:v>42033.013888888891</c:v>
                </c:pt>
                <c:pt idx="12818">
                  <c:v>42033.020833333336</c:v>
                </c:pt>
                <c:pt idx="12819">
                  <c:v>42033.027777777781</c:v>
                </c:pt>
                <c:pt idx="12820">
                  <c:v>42033.034722222219</c:v>
                </c:pt>
                <c:pt idx="12821">
                  <c:v>42033.041666666664</c:v>
                </c:pt>
                <c:pt idx="12822">
                  <c:v>42033.048611111109</c:v>
                </c:pt>
                <c:pt idx="12823">
                  <c:v>42033.055555555555</c:v>
                </c:pt>
                <c:pt idx="12824">
                  <c:v>42033.0625</c:v>
                </c:pt>
                <c:pt idx="12825">
                  <c:v>42033.069444444445</c:v>
                </c:pt>
                <c:pt idx="12826">
                  <c:v>42033.076388888891</c:v>
                </c:pt>
                <c:pt idx="12827">
                  <c:v>42033.083333333336</c:v>
                </c:pt>
                <c:pt idx="12828">
                  <c:v>42033.090277777781</c:v>
                </c:pt>
                <c:pt idx="12829">
                  <c:v>42033.097222222219</c:v>
                </c:pt>
                <c:pt idx="12830">
                  <c:v>42033.104166666664</c:v>
                </c:pt>
                <c:pt idx="12831">
                  <c:v>42033.111111111109</c:v>
                </c:pt>
                <c:pt idx="12832">
                  <c:v>42033.118055555555</c:v>
                </c:pt>
                <c:pt idx="12833">
                  <c:v>42033.125</c:v>
                </c:pt>
                <c:pt idx="12834">
                  <c:v>42033.131944444445</c:v>
                </c:pt>
                <c:pt idx="12835">
                  <c:v>42033.138888888891</c:v>
                </c:pt>
                <c:pt idx="12836">
                  <c:v>42033.145833333336</c:v>
                </c:pt>
                <c:pt idx="12837">
                  <c:v>42033.152777777781</c:v>
                </c:pt>
                <c:pt idx="12838">
                  <c:v>42033.159722222219</c:v>
                </c:pt>
                <c:pt idx="12839">
                  <c:v>42033.166666666664</c:v>
                </c:pt>
                <c:pt idx="12840">
                  <c:v>42033.173611111109</c:v>
                </c:pt>
                <c:pt idx="12841">
                  <c:v>42033.180555555555</c:v>
                </c:pt>
                <c:pt idx="12842">
                  <c:v>42033.1875</c:v>
                </c:pt>
                <c:pt idx="12843">
                  <c:v>42033.194444444445</c:v>
                </c:pt>
                <c:pt idx="12844">
                  <c:v>42033.201388888891</c:v>
                </c:pt>
                <c:pt idx="12845">
                  <c:v>42033.208333333336</c:v>
                </c:pt>
                <c:pt idx="12846">
                  <c:v>42033.215277777781</c:v>
                </c:pt>
                <c:pt idx="12847">
                  <c:v>42033.222222222219</c:v>
                </c:pt>
                <c:pt idx="12848">
                  <c:v>42033.229166666664</c:v>
                </c:pt>
                <c:pt idx="12849">
                  <c:v>42033.236111111109</c:v>
                </c:pt>
                <c:pt idx="12850">
                  <c:v>42033.243055555555</c:v>
                </c:pt>
                <c:pt idx="12851">
                  <c:v>42033.25</c:v>
                </c:pt>
                <c:pt idx="12852">
                  <c:v>42033.256944444445</c:v>
                </c:pt>
                <c:pt idx="12853">
                  <c:v>42033.263888888891</c:v>
                </c:pt>
                <c:pt idx="12854">
                  <c:v>42033.270833333336</c:v>
                </c:pt>
                <c:pt idx="12855">
                  <c:v>42033.277777777781</c:v>
                </c:pt>
                <c:pt idx="12856">
                  <c:v>42033.284722222219</c:v>
                </c:pt>
                <c:pt idx="12857">
                  <c:v>42033.291666666664</c:v>
                </c:pt>
                <c:pt idx="12858">
                  <c:v>42033.298611111109</c:v>
                </c:pt>
                <c:pt idx="12859">
                  <c:v>42033.305555555555</c:v>
                </c:pt>
                <c:pt idx="12860">
                  <c:v>42033.3125</c:v>
                </c:pt>
                <c:pt idx="12861">
                  <c:v>42033.319444444445</c:v>
                </c:pt>
                <c:pt idx="12862">
                  <c:v>42033.326388888891</c:v>
                </c:pt>
                <c:pt idx="12863">
                  <c:v>42033.333333333336</c:v>
                </c:pt>
                <c:pt idx="12864">
                  <c:v>42033.340277777781</c:v>
                </c:pt>
                <c:pt idx="12865">
                  <c:v>42033.347222222219</c:v>
                </c:pt>
                <c:pt idx="12866">
                  <c:v>42033.354166666664</c:v>
                </c:pt>
                <c:pt idx="12867">
                  <c:v>42033.361111111109</c:v>
                </c:pt>
                <c:pt idx="12868">
                  <c:v>42033.368055555555</c:v>
                </c:pt>
                <c:pt idx="12869">
                  <c:v>42033.375</c:v>
                </c:pt>
                <c:pt idx="12870">
                  <c:v>42033.381944444445</c:v>
                </c:pt>
                <c:pt idx="12871">
                  <c:v>42033.388888888891</c:v>
                </c:pt>
                <c:pt idx="12872">
                  <c:v>42033.395833333336</c:v>
                </c:pt>
                <c:pt idx="12873">
                  <c:v>42033.402777777781</c:v>
                </c:pt>
                <c:pt idx="12874">
                  <c:v>42033.409722222219</c:v>
                </c:pt>
                <c:pt idx="12875">
                  <c:v>42033.416666666664</c:v>
                </c:pt>
                <c:pt idx="12876">
                  <c:v>42033.423611111109</c:v>
                </c:pt>
                <c:pt idx="12877">
                  <c:v>42033.430555555555</c:v>
                </c:pt>
                <c:pt idx="12878">
                  <c:v>42033.4375</c:v>
                </c:pt>
                <c:pt idx="12879">
                  <c:v>42033.444444444445</c:v>
                </c:pt>
                <c:pt idx="12880">
                  <c:v>42033.451388888891</c:v>
                </c:pt>
                <c:pt idx="12881">
                  <c:v>42033.458333333336</c:v>
                </c:pt>
                <c:pt idx="12882">
                  <c:v>42033.465277777781</c:v>
                </c:pt>
                <c:pt idx="12883">
                  <c:v>42033.472222222219</c:v>
                </c:pt>
                <c:pt idx="12884">
                  <c:v>42033.479166666664</c:v>
                </c:pt>
                <c:pt idx="12885">
                  <c:v>42033.486111111109</c:v>
                </c:pt>
                <c:pt idx="12886">
                  <c:v>42033.493055555555</c:v>
                </c:pt>
                <c:pt idx="12887">
                  <c:v>42033.5</c:v>
                </c:pt>
                <c:pt idx="12888">
                  <c:v>42033.506944444445</c:v>
                </c:pt>
                <c:pt idx="12889">
                  <c:v>42033.513888888891</c:v>
                </c:pt>
                <c:pt idx="12890">
                  <c:v>42033.520833333336</c:v>
                </c:pt>
                <c:pt idx="12891">
                  <c:v>42033.527777777781</c:v>
                </c:pt>
                <c:pt idx="12892">
                  <c:v>42033.534722222219</c:v>
                </c:pt>
                <c:pt idx="12893">
                  <c:v>42033.541666666664</c:v>
                </c:pt>
                <c:pt idx="12894">
                  <c:v>42033.548611111109</c:v>
                </c:pt>
                <c:pt idx="12895">
                  <c:v>42033.555555555555</c:v>
                </c:pt>
                <c:pt idx="12896">
                  <c:v>42033.5625</c:v>
                </c:pt>
                <c:pt idx="12897">
                  <c:v>42033.569444444445</c:v>
                </c:pt>
                <c:pt idx="12898">
                  <c:v>42033.576388888891</c:v>
                </c:pt>
                <c:pt idx="12899">
                  <c:v>42033.583333333336</c:v>
                </c:pt>
                <c:pt idx="12900">
                  <c:v>42033.590277777781</c:v>
                </c:pt>
                <c:pt idx="12901">
                  <c:v>42033.597222222219</c:v>
                </c:pt>
                <c:pt idx="12902">
                  <c:v>42033.604166666664</c:v>
                </c:pt>
                <c:pt idx="12903">
                  <c:v>42033.611111111109</c:v>
                </c:pt>
                <c:pt idx="12904">
                  <c:v>42033.618055555555</c:v>
                </c:pt>
                <c:pt idx="12905">
                  <c:v>42033.625</c:v>
                </c:pt>
                <c:pt idx="12906">
                  <c:v>42033.631944444445</c:v>
                </c:pt>
                <c:pt idx="12907">
                  <c:v>42033.638888888891</c:v>
                </c:pt>
                <c:pt idx="12908">
                  <c:v>42033.645833333336</c:v>
                </c:pt>
                <c:pt idx="12909">
                  <c:v>42033.652777777781</c:v>
                </c:pt>
                <c:pt idx="12910">
                  <c:v>42033.659722222219</c:v>
                </c:pt>
                <c:pt idx="12911">
                  <c:v>42033.666666666664</c:v>
                </c:pt>
                <c:pt idx="12912">
                  <c:v>42033.673611111109</c:v>
                </c:pt>
                <c:pt idx="12913">
                  <c:v>42033.680555555555</c:v>
                </c:pt>
                <c:pt idx="12914">
                  <c:v>42033.6875</c:v>
                </c:pt>
                <c:pt idx="12915">
                  <c:v>42033.694444444445</c:v>
                </c:pt>
                <c:pt idx="12916">
                  <c:v>42033.701388888891</c:v>
                </c:pt>
                <c:pt idx="12917">
                  <c:v>42033.708333333336</c:v>
                </c:pt>
                <c:pt idx="12918">
                  <c:v>42033.715277777781</c:v>
                </c:pt>
                <c:pt idx="12919">
                  <c:v>42033.722222222219</c:v>
                </c:pt>
                <c:pt idx="12920">
                  <c:v>42033.729166666664</c:v>
                </c:pt>
                <c:pt idx="12921">
                  <c:v>42033.736111111109</c:v>
                </c:pt>
                <c:pt idx="12922">
                  <c:v>42033.743055555555</c:v>
                </c:pt>
                <c:pt idx="12923">
                  <c:v>42033.75</c:v>
                </c:pt>
                <c:pt idx="12924">
                  <c:v>42033.756944444445</c:v>
                </c:pt>
                <c:pt idx="12925">
                  <c:v>42033.763888888891</c:v>
                </c:pt>
                <c:pt idx="12926">
                  <c:v>42033.770833333336</c:v>
                </c:pt>
                <c:pt idx="12927">
                  <c:v>42033.777777777781</c:v>
                </c:pt>
                <c:pt idx="12928">
                  <c:v>42033.784722222219</c:v>
                </c:pt>
                <c:pt idx="12929">
                  <c:v>42033.791666666664</c:v>
                </c:pt>
                <c:pt idx="12930">
                  <c:v>42033.798611111109</c:v>
                </c:pt>
                <c:pt idx="12931">
                  <c:v>42033.805555555555</c:v>
                </c:pt>
                <c:pt idx="12932">
                  <c:v>42033.8125</c:v>
                </c:pt>
                <c:pt idx="12933">
                  <c:v>42033.819444444445</c:v>
                </c:pt>
                <c:pt idx="12934">
                  <c:v>42033.826388888891</c:v>
                </c:pt>
                <c:pt idx="12935">
                  <c:v>42033.833333333336</c:v>
                </c:pt>
                <c:pt idx="12936">
                  <c:v>42033.840277777781</c:v>
                </c:pt>
                <c:pt idx="12937">
                  <c:v>42033.847222222219</c:v>
                </c:pt>
                <c:pt idx="12938">
                  <c:v>42033.854166666664</c:v>
                </c:pt>
                <c:pt idx="12939">
                  <c:v>42033.861111111109</c:v>
                </c:pt>
                <c:pt idx="12940">
                  <c:v>42033.868055555555</c:v>
                </c:pt>
                <c:pt idx="12941">
                  <c:v>42033.875</c:v>
                </c:pt>
                <c:pt idx="12942">
                  <c:v>42033.881944444445</c:v>
                </c:pt>
                <c:pt idx="12943">
                  <c:v>42033.888888888891</c:v>
                </c:pt>
                <c:pt idx="12944">
                  <c:v>42033.895833333336</c:v>
                </c:pt>
                <c:pt idx="12945">
                  <c:v>42033.902777777781</c:v>
                </c:pt>
                <c:pt idx="12946">
                  <c:v>42033.909722222219</c:v>
                </c:pt>
                <c:pt idx="12947">
                  <c:v>42033.916666666664</c:v>
                </c:pt>
                <c:pt idx="12948">
                  <c:v>42033.923611111109</c:v>
                </c:pt>
                <c:pt idx="12949">
                  <c:v>42033.930555555555</c:v>
                </c:pt>
                <c:pt idx="12950">
                  <c:v>42033.9375</c:v>
                </c:pt>
                <c:pt idx="12951">
                  <c:v>42033.944444444445</c:v>
                </c:pt>
                <c:pt idx="12952">
                  <c:v>42033.951388888891</c:v>
                </c:pt>
                <c:pt idx="12953">
                  <c:v>42033.958333333336</c:v>
                </c:pt>
                <c:pt idx="12954">
                  <c:v>42033.965277777781</c:v>
                </c:pt>
                <c:pt idx="12955">
                  <c:v>42033.972222222219</c:v>
                </c:pt>
                <c:pt idx="12956">
                  <c:v>42033.979166666664</c:v>
                </c:pt>
                <c:pt idx="12957">
                  <c:v>42033.986111111109</c:v>
                </c:pt>
                <c:pt idx="12958">
                  <c:v>42033.993055555555</c:v>
                </c:pt>
                <c:pt idx="12959">
                  <c:v>42034</c:v>
                </c:pt>
                <c:pt idx="12960">
                  <c:v>42034.006944444445</c:v>
                </c:pt>
                <c:pt idx="12961">
                  <c:v>42034.013888888891</c:v>
                </c:pt>
                <c:pt idx="12962">
                  <c:v>42034.020833333336</c:v>
                </c:pt>
                <c:pt idx="12963">
                  <c:v>42034.027777777781</c:v>
                </c:pt>
                <c:pt idx="12964">
                  <c:v>42034.034722222219</c:v>
                </c:pt>
                <c:pt idx="12965">
                  <c:v>42034.041666666664</c:v>
                </c:pt>
                <c:pt idx="12966">
                  <c:v>42034.048611111109</c:v>
                </c:pt>
                <c:pt idx="12967">
                  <c:v>42034.055555555555</c:v>
                </c:pt>
                <c:pt idx="12968">
                  <c:v>42034.0625</c:v>
                </c:pt>
                <c:pt idx="12969">
                  <c:v>42034.069444444445</c:v>
                </c:pt>
                <c:pt idx="12970">
                  <c:v>42034.076388888891</c:v>
                </c:pt>
                <c:pt idx="12971">
                  <c:v>42034.083333333336</c:v>
                </c:pt>
                <c:pt idx="12972">
                  <c:v>42034.090277777781</c:v>
                </c:pt>
                <c:pt idx="12973">
                  <c:v>42034.097222222219</c:v>
                </c:pt>
                <c:pt idx="12974">
                  <c:v>42034.104166666664</c:v>
                </c:pt>
                <c:pt idx="12975">
                  <c:v>42034.111111111109</c:v>
                </c:pt>
                <c:pt idx="12976">
                  <c:v>42034.118055555555</c:v>
                </c:pt>
                <c:pt idx="12977">
                  <c:v>42034.125</c:v>
                </c:pt>
                <c:pt idx="12978">
                  <c:v>42034.131944444445</c:v>
                </c:pt>
                <c:pt idx="12979">
                  <c:v>42034.138888888891</c:v>
                </c:pt>
                <c:pt idx="12980">
                  <c:v>42034.145833333336</c:v>
                </c:pt>
                <c:pt idx="12981">
                  <c:v>42034.152777777781</c:v>
                </c:pt>
                <c:pt idx="12982">
                  <c:v>42034.159722222219</c:v>
                </c:pt>
                <c:pt idx="12983">
                  <c:v>42034.166666666664</c:v>
                </c:pt>
                <c:pt idx="12984">
                  <c:v>42034.173611111109</c:v>
                </c:pt>
                <c:pt idx="12985">
                  <c:v>42034.180555555555</c:v>
                </c:pt>
                <c:pt idx="12986">
                  <c:v>42034.1875</c:v>
                </c:pt>
                <c:pt idx="12987">
                  <c:v>42034.194444444445</c:v>
                </c:pt>
                <c:pt idx="12988">
                  <c:v>42034.201388888891</c:v>
                </c:pt>
                <c:pt idx="12989">
                  <c:v>42034.208333333336</c:v>
                </c:pt>
                <c:pt idx="12990">
                  <c:v>42034.215277777781</c:v>
                </c:pt>
                <c:pt idx="12991">
                  <c:v>42034.222222222219</c:v>
                </c:pt>
                <c:pt idx="12992">
                  <c:v>42034.229166666664</c:v>
                </c:pt>
                <c:pt idx="12993">
                  <c:v>42034.236111111109</c:v>
                </c:pt>
                <c:pt idx="12994">
                  <c:v>42034.243055555555</c:v>
                </c:pt>
                <c:pt idx="12995">
                  <c:v>42034.25</c:v>
                </c:pt>
                <c:pt idx="12996">
                  <c:v>42034.256944444445</c:v>
                </c:pt>
                <c:pt idx="12997">
                  <c:v>42034.263888888891</c:v>
                </c:pt>
                <c:pt idx="12998">
                  <c:v>42034.270833333336</c:v>
                </c:pt>
                <c:pt idx="12999">
                  <c:v>42034.277777777781</c:v>
                </c:pt>
                <c:pt idx="13000">
                  <c:v>42034.284722222219</c:v>
                </c:pt>
                <c:pt idx="13001">
                  <c:v>42034.291666666664</c:v>
                </c:pt>
                <c:pt idx="13002">
                  <c:v>42034.298611111109</c:v>
                </c:pt>
                <c:pt idx="13003">
                  <c:v>42034.305555555555</c:v>
                </c:pt>
                <c:pt idx="13004">
                  <c:v>42034.3125</c:v>
                </c:pt>
                <c:pt idx="13005">
                  <c:v>42034.319444444445</c:v>
                </c:pt>
                <c:pt idx="13006">
                  <c:v>42034.326388888891</c:v>
                </c:pt>
                <c:pt idx="13007">
                  <c:v>42034.333333333336</c:v>
                </c:pt>
                <c:pt idx="13008">
                  <c:v>42034.340277777781</c:v>
                </c:pt>
                <c:pt idx="13009">
                  <c:v>42034.347222222219</c:v>
                </c:pt>
                <c:pt idx="13010">
                  <c:v>42034.354166666664</c:v>
                </c:pt>
                <c:pt idx="13011">
                  <c:v>42034.361111111109</c:v>
                </c:pt>
                <c:pt idx="13012">
                  <c:v>42034.368055555555</c:v>
                </c:pt>
                <c:pt idx="13013">
                  <c:v>42034.375</c:v>
                </c:pt>
                <c:pt idx="13014">
                  <c:v>42034.381944444445</c:v>
                </c:pt>
                <c:pt idx="13015">
                  <c:v>42034.388888888891</c:v>
                </c:pt>
                <c:pt idx="13016">
                  <c:v>42034.395833333336</c:v>
                </c:pt>
                <c:pt idx="13017">
                  <c:v>42034.402777777781</c:v>
                </c:pt>
                <c:pt idx="13018">
                  <c:v>42034.409722222219</c:v>
                </c:pt>
                <c:pt idx="13019">
                  <c:v>42034.416666666664</c:v>
                </c:pt>
                <c:pt idx="13020">
                  <c:v>42034.423611111109</c:v>
                </c:pt>
                <c:pt idx="13021">
                  <c:v>42034.430555555555</c:v>
                </c:pt>
                <c:pt idx="13022">
                  <c:v>42034.4375</c:v>
                </c:pt>
                <c:pt idx="13023">
                  <c:v>42034.444444444445</c:v>
                </c:pt>
                <c:pt idx="13024">
                  <c:v>42034.451388888891</c:v>
                </c:pt>
                <c:pt idx="13025">
                  <c:v>42034.458333333336</c:v>
                </c:pt>
                <c:pt idx="13026">
                  <c:v>42034.465277777781</c:v>
                </c:pt>
                <c:pt idx="13027">
                  <c:v>42034.472222222219</c:v>
                </c:pt>
                <c:pt idx="13028">
                  <c:v>42034.479166666664</c:v>
                </c:pt>
                <c:pt idx="13029">
                  <c:v>42034.486111111109</c:v>
                </c:pt>
                <c:pt idx="13030">
                  <c:v>42034.493055555555</c:v>
                </c:pt>
                <c:pt idx="13031">
                  <c:v>42034.5</c:v>
                </c:pt>
                <c:pt idx="13032">
                  <c:v>42034.506944444445</c:v>
                </c:pt>
                <c:pt idx="13033">
                  <c:v>42034.513888888891</c:v>
                </c:pt>
                <c:pt idx="13034">
                  <c:v>42034.520833333336</c:v>
                </c:pt>
                <c:pt idx="13035">
                  <c:v>42034.527777777781</c:v>
                </c:pt>
                <c:pt idx="13036">
                  <c:v>42034.534722222219</c:v>
                </c:pt>
                <c:pt idx="13037">
                  <c:v>42034.541666666664</c:v>
                </c:pt>
                <c:pt idx="13038">
                  <c:v>42034.548611111109</c:v>
                </c:pt>
                <c:pt idx="13039">
                  <c:v>42034.555555555555</c:v>
                </c:pt>
                <c:pt idx="13040">
                  <c:v>42034.5625</c:v>
                </c:pt>
                <c:pt idx="13041">
                  <c:v>42034.569444444445</c:v>
                </c:pt>
                <c:pt idx="13042">
                  <c:v>42034.576388888891</c:v>
                </c:pt>
                <c:pt idx="13043">
                  <c:v>42034.583333333336</c:v>
                </c:pt>
                <c:pt idx="13044">
                  <c:v>42034.590277777781</c:v>
                </c:pt>
                <c:pt idx="13045">
                  <c:v>42034.597222222219</c:v>
                </c:pt>
                <c:pt idx="13046">
                  <c:v>42034.604166666664</c:v>
                </c:pt>
                <c:pt idx="13047">
                  <c:v>42034.611111111109</c:v>
                </c:pt>
                <c:pt idx="13048">
                  <c:v>42034.618055555555</c:v>
                </c:pt>
                <c:pt idx="13049">
                  <c:v>42034.625</c:v>
                </c:pt>
                <c:pt idx="13050">
                  <c:v>42034.631944444445</c:v>
                </c:pt>
                <c:pt idx="13051">
                  <c:v>42034.638888888891</c:v>
                </c:pt>
                <c:pt idx="13052">
                  <c:v>42034.645833333336</c:v>
                </c:pt>
                <c:pt idx="13053">
                  <c:v>42034.652777777781</c:v>
                </c:pt>
                <c:pt idx="13054">
                  <c:v>42034.659722222219</c:v>
                </c:pt>
                <c:pt idx="13055">
                  <c:v>42034.666666666664</c:v>
                </c:pt>
                <c:pt idx="13056">
                  <c:v>42034.673611111109</c:v>
                </c:pt>
                <c:pt idx="13057">
                  <c:v>42034.680555555555</c:v>
                </c:pt>
                <c:pt idx="13058">
                  <c:v>42034.6875</c:v>
                </c:pt>
                <c:pt idx="13059">
                  <c:v>42034.694444444445</c:v>
                </c:pt>
                <c:pt idx="13060">
                  <c:v>42034.701388888891</c:v>
                </c:pt>
                <c:pt idx="13061">
                  <c:v>42034.708333333336</c:v>
                </c:pt>
                <c:pt idx="13062">
                  <c:v>42034.715277777781</c:v>
                </c:pt>
                <c:pt idx="13063">
                  <c:v>42034.722222222219</c:v>
                </c:pt>
                <c:pt idx="13064">
                  <c:v>42034.729166666664</c:v>
                </c:pt>
                <c:pt idx="13065">
                  <c:v>42034.736111111109</c:v>
                </c:pt>
                <c:pt idx="13066">
                  <c:v>42034.743055555555</c:v>
                </c:pt>
                <c:pt idx="13067">
                  <c:v>42034.75</c:v>
                </c:pt>
                <c:pt idx="13068">
                  <c:v>42034.756944444445</c:v>
                </c:pt>
                <c:pt idx="13069">
                  <c:v>42034.763888888891</c:v>
                </c:pt>
                <c:pt idx="13070">
                  <c:v>42034.770833333336</c:v>
                </c:pt>
                <c:pt idx="13071">
                  <c:v>42034.777777777781</c:v>
                </c:pt>
                <c:pt idx="13072">
                  <c:v>42034.784722222219</c:v>
                </c:pt>
                <c:pt idx="13073">
                  <c:v>42034.791666666664</c:v>
                </c:pt>
                <c:pt idx="13074">
                  <c:v>42034.798611111109</c:v>
                </c:pt>
                <c:pt idx="13075">
                  <c:v>42034.805555555555</c:v>
                </c:pt>
                <c:pt idx="13076">
                  <c:v>42034.8125</c:v>
                </c:pt>
                <c:pt idx="13077">
                  <c:v>42034.819444444445</c:v>
                </c:pt>
                <c:pt idx="13078">
                  <c:v>42034.826388888891</c:v>
                </c:pt>
                <c:pt idx="13079">
                  <c:v>42034.833333333336</c:v>
                </c:pt>
                <c:pt idx="13080">
                  <c:v>42034.840277777781</c:v>
                </c:pt>
                <c:pt idx="13081">
                  <c:v>42034.847222222219</c:v>
                </c:pt>
                <c:pt idx="13082">
                  <c:v>42034.854166666664</c:v>
                </c:pt>
                <c:pt idx="13083">
                  <c:v>42034.861111111109</c:v>
                </c:pt>
                <c:pt idx="13084">
                  <c:v>42034.868055555555</c:v>
                </c:pt>
                <c:pt idx="13085">
                  <c:v>42034.875</c:v>
                </c:pt>
                <c:pt idx="13086">
                  <c:v>42034.881944444445</c:v>
                </c:pt>
                <c:pt idx="13087">
                  <c:v>42034.888888888891</c:v>
                </c:pt>
                <c:pt idx="13088">
                  <c:v>42034.895833333336</c:v>
                </c:pt>
                <c:pt idx="13089">
                  <c:v>42034.902777777781</c:v>
                </c:pt>
                <c:pt idx="13090">
                  <c:v>42034.909722222219</c:v>
                </c:pt>
                <c:pt idx="13091">
                  <c:v>42034.916666666664</c:v>
                </c:pt>
                <c:pt idx="13092">
                  <c:v>42034.923611111109</c:v>
                </c:pt>
                <c:pt idx="13093">
                  <c:v>42034.930555555555</c:v>
                </c:pt>
                <c:pt idx="13094">
                  <c:v>42034.9375</c:v>
                </c:pt>
                <c:pt idx="13095">
                  <c:v>42034.944444444445</c:v>
                </c:pt>
                <c:pt idx="13096">
                  <c:v>42034.951388888891</c:v>
                </c:pt>
                <c:pt idx="13097">
                  <c:v>42034.958333333336</c:v>
                </c:pt>
                <c:pt idx="13098">
                  <c:v>42034.965277777781</c:v>
                </c:pt>
                <c:pt idx="13099">
                  <c:v>42034.972222222219</c:v>
                </c:pt>
                <c:pt idx="13100">
                  <c:v>42034.979166666664</c:v>
                </c:pt>
                <c:pt idx="13101">
                  <c:v>42034.986111111109</c:v>
                </c:pt>
                <c:pt idx="13102">
                  <c:v>42034.993055555555</c:v>
                </c:pt>
                <c:pt idx="13103">
                  <c:v>42035</c:v>
                </c:pt>
                <c:pt idx="13104">
                  <c:v>42035.006944444445</c:v>
                </c:pt>
                <c:pt idx="13105">
                  <c:v>42035.013888888891</c:v>
                </c:pt>
                <c:pt idx="13106">
                  <c:v>42035.020833333336</c:v>
                </c:pt>
                <c:pt idx="13107">
                  <c:v>42035.027777777781</c:v>
                </c:pt>
                <c:pt idx="13108">
                  <c:v>42035.034722222219</c:v>
                </c:pt>
                <c:pt idx="13109">
                  <c:v>42035.041666666664</c:v>
                </c:pt>
                <c:pt idx="13110">
                  <c:v>42035.048611111109</c:v>
                </c:pt>
                <c:pt idx="13111">
                  <c:v>42035.055555555555</c:v>
                </c:pt>
                <c:pt idx="13112">
                  <c:v>42035.0625</c:v>
                </c:pt>
                <c:pt idx="13113">
                  <c:v>42035.069444444445</c:v>
                </c:pt>
                <c:pt idx="13114">
                  <c:v>42035.076388888891</c:v>
                </c:pt>
                <c:pt idx="13115">
                  <c:v>42035.083333333336</c:v>
                </c:pt>
                <c:pt idx="13116">
                  <c:v>42035.090277777781</c:v>
                </c:pt>
                <c:pt idx="13117">
                  <c:v>42035.097222222219</c:v>
                </c:pt>
                <c:pt idx="13118">
                  <c:v>42035.104166666664</c:v>
                </c:pt>
                <c:pt idx="13119">
                  <c:v>42035.111111111109</c:v>
                </c:pt>
                <c:pt idx="13120">
                  <c:v>42035.118055555555</c:v>
                </c:pt>
                <c:pt idx="13121">
                  <c:v>42035.125</c:v>
                </c:pt>
                <c:pt idx="13122">
                  <c:v>42035.131944444445</c:v>
                </c:pt>
                <c:pt idx="13123">
                  <c:v>42035.138888888891</c:v>
                </c:pt>
                <c:pt idx="13124">
                  <c:v>42035.145833333336</c:v>
                </c:pt>
                <c:pt idx="13125">
                  <c:v>42035.152777777781</c:v>
                </c:pt>
                <c:pt idx="13126">
                  <c:v>42035.159722222219</c:v>
                </c:pt>
                <c:pt idx="13127">
                  <c:v>42035.166666666664</c:v>
                </c:pt>
                <c:pt idx="13128">
                  <c:v>42035.173611111109</c:v>
                </c:pt>
                <c:pt idx="13129">
                  <c:v>42035.180555555555</c:v>
                </c:pt>
                <c:pt idx="13130">
                  <c:v>42035.1875</c:v>
                </c:pt>
                <c:pt idx="13131">
                  <c:v>42035.194444444445</c:v>
                </c:pt>
                <c:pt idx="13132">
                  <c:v>42035.201388888891</c:v>
                </c:pt>
                <c:pt idx="13133">
                  <c:v>42035.208333333336</c:v>
                </c:pt>
                <c:pt idx="13134">
                  <c:v>42035.215277777781</c:v>
                </c:pt>
                <c:pt idx="13135">
                  <c:v>42035.222222222219</c:v>
                </c:pt>
                <c:pt idx="13136">
                  <c:v>42035.229166666664</c:v>
                </c:pt>
                <c:pt idx="13137">
                  <c:v>42035.236111111109</c:v>
                </c:pt>
                <c:pt idx="13138">
                  <c:v>42035.243055555555</c:v>
                </c:pt>
                <c:pt idx="13139">
                  <c:v>42035.25</c:v>
                </c:pt>
                <c:pt idx="13140">
                  <c:v>42035.256944444445</c:v>
                </c:pt>
                <c:pt idx="13141">
                  <c:v>42035.263888888891</c:v>
                </c:pt>
                <c:pt idx="13142">
                  <c:v>42035.270833333336</c:v>
                </c:pt>
                <c:pt idx="13143">
                  <c:v>42035.277777777781</c:v>
                </c:pt>
                <c:pt idx="13144">
                  <c:v>42035.284722222219</c:v>
                </c:pt>
                <c:pt idx="13145">
                  <c:v>42035.291666666664</c:v>
                </c:pt>
                <c:pt idx="13146">
                  <c:v>42035.298611111109</c:v>
                </c:pt>
                <c:pt idx="13147">
                  <c:v>42035.305555555555</c:v>
                </c:pt>
                <c:pt idx="13148">
                  <c:v>42035.3125</c:v>
                </c:pt>
                <c:pt idx="13149">
                  <c:v>42035.319444444445</c:v>
                </c:pt>
                <c:pt idx="13150">
                  <c:v>42035.326388888891</c:v>
                </c:pt>
                <c:pt idx="13151">
                  <c:v>42035.333333333336</c:v>
                </c:pt>
                <c:pt idx="13152">
                  <c:v>42035.340277777781</c:v>
                </c:pt>
                <c:pt idx="13153">
                  <c:v>42035.347222222219</c:v>
                </c:pt>
                <c:pt idx="13154">
                  <c:v>42035.354166666664</c:v>
                </c:pt>
                <c:pt idx="13155">
                  <c:v>42035.361111111109</c:v>
                </c:pt>
                <c:pt idx="13156">
                  <c:v>42035.368055555555</c:v>
                </c:pt>
                <c:pt idx="13157">
                  <c:v>42035.375</c:v>
                </c:pt>
                <c:pt idx="13158">
                  <c:v>42035.381944444445</c:v>
                </c:pt>
                <c:pt idx="13159">
                  <c:v>42035.388888888891</c:v>
                </c:pt>
                <c:pt idx="13160">
                  <c:v>42035.395833333336</c:v>
                </c:pt>
                <c:pt idx="13161">
                  <c:v>42035.402777777781</c:v>
                </c:pt>
                <c:pt idx="13162">
                  <c:v>42035.409722222219</c:v>
                </c:pt>
                <c:pt idx="13163">
                  <c:v>42035.416666666664</c:v>
                </c:pt>
                <c:pt idx="13164">
                  <c:v>42035.423611111109</c:v>
                </c:pt>
                <c:pt idx="13165">
                  <c:v>42035.430555555555</c:v>
                </c:pt>
                <c:pt idx="13166">
                  <c:v>42035.4375</c:v>
                </c:pt>
                <c:pt idx="13167">
                  <c:v>42035.444444444445</c:v>
                </c:pt>
                <c:pt idx="13168">
                  <c:v>42035.451388888891</c:v>
                </c:pt>
                <c:pt idx="13169">
                  <c:v>42035.458333333336</c:v>
                </c:pt>
                <c:pt idx="13170">
                  <c:v>42035.465277777781</c:v>
                </c:pt>
                <c:pt idx="13171">
                  <c:v>42035.472222222219</c:v>
                </c:pt>
                <c:pt idx="13172">
                  <c:v>42035.479166666664</c:v>
                </c:pt>
                <c:pt idx="13173">
                  <c:v>42035.486111111109</c:v>
                </c:pt>
                <c:pt idx="13174">
                  <c:v>42035.493055555555</c:v>
                </c:pt>
                <c:pt idx="13175">
                  <c:v>42035.5</c:v>
                </c:pt>
                <c:pt idx="13176">
                  <c:v>42035.506944444445</c:v>
                </c:pt>
                <c:pt idx="13177">
                  <c:v>42035.513888888891</c:v>
                </c:pt>
                <c:pt idx="13178">
                  <c:v>42035.520833333336</c:v>
                </c:pt>
                <c:pt idx="13179">
                  <c:v>42035.527777777781</c:v>
                </c:pt>
                <c:pt idx="13180">
                  <c:v>42035.534722222219</c:v>
                </c:pt>
                <c:pt idx="13181">
                  <c:v>42035.541666666664</c:v>
                </c:pt>
                <c:pt idx="13182">
                  <c:v>42035.548611111109</c:v>
                </c:pt>
                <c:pt idx="13183">
                  <c:v>42035.555555555555</c:v>
                </c:pt>
                <c:pt idx="13184">
                  <c:v>42035.5625</c:v>
                </c:pt>
                <c:pt idx="13185">
                  <c:v>42035.569444444445</c:v>
                </c:pt>
                <c:pt idx="13186">
                  <c:v>42035.576388888891</c:v>
                </c:pt>
                <c:pt idx="13187">
                  <c:v>42035.583333333336</c:v>
                </c:pt>
                <c:pt idx="13188">
                  <c:v>42035.590277777781</c:v>
                </c:pt>
                <c:pt idx="13189">
                  <c:v>42035.597222222219</c:v>
                </c:pt>
                <c:pt idx="13190">
                  <c:v>42035.604166666664</c:v>
                </c:pt>
                <c:pt idx="13191">
                  <c:v>42035.611111111109</c:v>
                </c:pt>
                <c:pt idx="13192">
                  <c:v>42035.618055555555</c:v>
                </c:pt>
                <c:pt idx="13193">
                  <c:v>42035.625</c:v>
                </c:pt>
                <c:pt idx="13194">
                  <c:v>42035.631944444445</c:v>
                </c:pt>
                <c:pt idx="13195">
                  <c:v>42035.638888888891</c:v>
                </c:pt>
                <c:pt idx="13196">
                  <c:v>42035.645833333336</c:v>
                </c:pt>
                <c:pt idx="13197">
                  <c:v>42035.652777777781</c:v>
                </c:pt>
                <c:pt idx="13198">
                  <c:v>42035.659722222219</c:v>
                </c:pt>
                <c:pt idx="13199">
                  <c:v>42035.666666666664</c:v>
                </c:pt>
                <c:pt idx="13200">
                  <c:v>42035.673611111109</c:v>
                </c:pt>
                <c:pt idx="13201">
                  <c:v>42035.680555555555</c:v>
                </c:pt>
                <c:pt idx="13202">
                  <c:v>42035.6875</c:v>
                </c:pt>
                <c:pt idx="13203">
                  <c:v>42035.694444444445</c:v>
                </c:pt>
                <c:pt idx="13204">
                  <c:v>42035.701388888891</c:v>
                </c:pt>
                <c:pt idx="13205">
                  <c:v>42035.708333333336</c:v>
                </c:pt>
                <c:pt idx="13206">
                  <c:v>42035.715277777781</c:v>
                </c:pt>
                <c:pt idx="13207">
                  <c:v>42035.722222222219</c:v>
                </c:pt>
                <c:pt idx="13208">
                  <c:v>42035.729166666664</c:v>
                </c:pt>
                <c:pt idx="13209">
                  <c:v>42035.736111111109</c:v>
                </c:pt>
                <c:pt idx="13210">
                  <c:v>42035.743055555555</c:v>
                </c:pt>
                <c:pt idx="13211">
                  <c:v>42035.75</c:v>
                </c:pt>
                <c:pt idx="13212">
                  <c:v>42035.756944444445</c:v>
                </c:pt>
                <c:pt idx="13213">
                  <c:v>42035.763888888891</c:v>
                </c:pt>
                <c:pt idx="13214">
                  <c:v>42035.770833333336</c:v>
                </c:pt>
                <c:pt idx="13215">
                  <c:v>42035.777777777781</c:v>
                </c:pt>
                <c:pt idx="13216">
                  <c:v>42035.784722222219</c:v>
                </c:pt>
                <c:pt idx="13217">
                  <c:v>42035.791666666664</c:v>
                </c:pt>
                <c:pt idx="13218">
                  <c:v>42035.798611111109</c:v>
                </c:pt>
                <c:pt idx="13219">
                  <c:v>42035.805555555555</c:v>
                </c:pt>
                <c:pt idx="13220">
                  <c:v>42035.8125</c:v>
                </c:pt>
                <c:pt idx="13221">
                  <c:v>42035.819444444445</c:v>
                </c:pt>
                <c:pt idx="13222">
                  <c:v>42035.826388888891</c:v>
                </c:pt>
                <c:pt idx="13223">
                  <c:v>42035.833333333336</c:v>
                </c:pt>
                <c:pt idx="13224">
                  <c:v>42035.840277777781</c:v>
                </c:pt>
                <c:pt idx="13225">
                  <c:v>42035.847222222219</c:v>
                </c:pt>
                <c:pt idx="13226">
                  <c:v>42035.854166666664</c:v>
                </c:pt>
                <c:pt idx="13227">
                  <c:v>42035.861111111109</c:v>
                </c:pt>
                <c:pt idx="13228">
                  <c:v>42035.868055555555</c:v>
                </c:pt>
                <c:pt idx="13229">
                  <c:v>42035.875</c:v>
                </c:pt>
                <c:pt idx="13230">
                  <c:v>42035.881944444445</c:v>
                </c:pt>
                <c:pt idx="13231">
                  <c:v>42035.888888888891</c:v>
                </c:pt>
                <c:pt idx="13232">
                  <c:v>42035.895833333336</c:v>
                </c:pt>
                <c:pt idx="13233">
                  <c:v>42035.902777777781</c:v>
                </c:pt>
                <c:pt idx="13234">
                  <c:v>42035.909722222219</c:v>
                </c:pt>
                <c:pt idx="13235">
                  <c:v>42035.916666666664</c:v>
                </c:pt>
                <c:pt idx="13236">
                  <c:v>42035.923611111109</c:v>
                </c:pt>
                <c:pt idx="13237">
                  <c:v>42035.930555555555</c:v>
                </c:pt>
                <c:pt idx="13238">
                  <c:v>42035.9375</c:v>
                </c:pt>
                <c:pt idx="13239">
                  <c:v>42035.944444444445</c:v>
                </c:pt>
                <c:pt idx="13240">
                  <c:v>42035.951388888891</c:v>
                </c:pt>
                <c:pt idx="13241">
                  <c:v>42035.958333333336</c:v>
                </c:pt>
                <c:pt idx="13242">
                  <c:v>42035.965277777781</c:v>
                </c:pt>
                <c:pt idx="13243">
                  <c:v>42035.972222222219</c:v>
                </c:pt>
                <c:pt idx="13244">
                  <c:v>42035.979166666664</c:v>
                </c:pt>
                <c:pt idx="13245">
                  <c:v>42035.986111111109</c:v>
                </c:pt>
                <c:pt idx="13246">
                  <c:v>42035.993055555555</c:v>
                </c:pt>
                <c:pt idx="13247">
                  <c:v>42036</c:v>
                </c:pt>
                <c:pt idx="13248">
                  <c:v>42036.006944444445</c:v>
                </c:pt>
                <c:pt idx="13249">
                  <c:v>42036.013888888891</c:v>
                </c:pt>
                <c:pt idx="13250">
                  <c:v>42036.020833333336</c:v>
                </c:pt>
                <c:pt idx="13251">
                  <c:v>42036.027777777781</c:v>
                </c:pt>
                <c:pt idx="13252">
                  <c:v>42036.034722222219</c:v>
                </c:pt>
                <c:pt idx="13253">
                  <c:v>42036.041666666664</c:v>
                </c:pt>
                <c:pt idx="13254">
                  <c:v>42036.048611111109</c:v>
                </c:pt>
                <c:pt idx="13255">
                  <c:v>42036.055555555555</c:v>
                </c:pt>
                <c:pt idx="13256">
                  <c:v>42036.0625</c:v>
                </c:pt>
                <c:pt idx="13257">
                  <c:v>42036.069444444445</c:v>
                </c:pt>
                <c:pt idx="13258">
                  <c:v>42036.076388888891</c:v>
                </c:pt>
                <c:pt idx="13259">
                  <c:v>42036.083333333336</c:v>
                </c:pt>
                <c:pt idx="13260">
                  <c:v>42036.090277777781</c:v>
                </c:pt>
                <c:pt idx="13261">
                  <c:v>42036.097222222219</c:v>
                </c:pt>
                <c:pt idx="13262">
                  <c:v>42036.104166666664</c:v>
                </c:pt>
                <c:pt idx="13263">
                  <c:v>42036.111111111109</c:v>
                </c:pt>
                <c:pt idx="13264">
                  <c:v>42036.118055555555</c:v>
                </c:pt>
                <c:pt idx="13265">
                  <c:v>42036.125</c:v>
                </c:pt>
                <c:pt idx="13266">
                  <c:v>42036.131944444445</c:v>
                </c:pt>
                <c:pt idx="13267">
                  <c:v>42036.138888888891</c:v>
                </c:pt>
                <c:pt idx="13268">
                  <c:v>42036.145833333336</c:v>
                </c:pt>
                <c:pt idx="13269">
                  <c:v>42036.152777777781</c:v>
                </c:pt>
                <c:pt idx="13270">
                  <c:v>42036.159722222219</c:v>
                </c:pt>
                <c:pt idx="13271">
                  <c:v>42036.166666666664</c:v>
                </c:pt>
                <c:pt idx="13272">
                  <c:v>42036.173611111109</c:v>
                </c:pt>
                <c:pt idx="13273">
                  <c:v>42036.180555555555</c:v>
                </c:pt>
                <c:pt idx="13274">
                  <c:v>42036.1875</c:v>
                </c:pt>
                <c:pt idx="13275">
                  <c:v>42036.194444444445</c:v>
                </c:pt>
                <c:pt idx="13276">
                  <c:v>42036.201388888891</c:v>
                </c:pt>
                <c:pt idx="13277">
                  <c:v>42036.208333333336</c:v>
                </c:pt>
                <c:pt idx="13278">
                  <c:v>42036.215277777781</c:v>
                </c:pt>
                <c:pt idx="13279">
                  <c:v>42036.222222222219</c:v>
                </c:pt>
                <c:pt idx="13280">
                  <c:v>42036.229166666664</c:v>
                </c:pt>
                <c:pt idx="13281">
                  <c:v>42036.236111111109</c:v>
                </c:pt>
                <c:pt idx="13282">
                  <c:v>42036.243055555555</c:v>
                </c:pt>
                <c:pt idx="13283">
                  <c:v>42036.25</c:v>
                </c:pt>
                <c:pt idx="13284">
                  <c:v>42036.256944444445</c:v>
                </c:pt>
                <c:pt idx="13285">
                  <c:v>42036.263888888891</c:v>
                </c:pt>
                <c:pt idx="13286">
                  <c:v>42036.270833333336</c:v>
                </c:pt>
                <c:pt idx="13287">
                  <c:v>42036.277777777781</c:v>
                </c:pt>
                <c:pt idx="13288">
                  <c:v>42036.284722222219</c:v>
                </c:pt>
                <c:pt idx="13289">
                  <c:v>42036.291666666664</c:v>
                </c:pt>
                <c:pt idx="13290">
                  <c:v>42036.298611111109</c:v>
                </c:pt>
                <c:pt idx="13291">
                  <c:v>42036.305555555555</c:v>
                </c:pt>
                <c:pt idx="13292">
                  <c:v>42036.3125</c:v>
                </c:pt>
                <c:pt idx="13293">
                  <c:v>42036.319444444445</c:v>
                </c:pt>
                <c:pt idx="13294">
                  <c:v>42036.326388888891</c:v>
                </c:pt>
                <c:pt idx="13295">
                  <c:v>42036.333333333336</c:v>
                </c:pt>
                <c:pt idx="13296">
                  <c:v>42036.340277777781</c:v>
                </c:pt>
                <c:pt idx="13297">
                  <c:v>42036.347222222219</c:v>
                </c:pt>
                <c:pt idx="13298">
                  <c:v>42036.354166666664</c:v>
                </c:pt>
                <c:pt idx="13299">
                  <c:v>42036.361111111109</c:v>
                </c:pt>
                <c:pt idx="13300">
                  <c:v>42036.368055555555</c:v>
                </c:pt>
                <c:pt idx="13301">
                  <c:v>42036.375</c:v>
                </c:pt>
                <c:pt idx="13302">
                  <c:v>42036.381944444445</c:v>
                </c:pt>
                <c:pt idx="13303">
                  <c:v>42036.388888888891</c:v>
                </c:pt>
                <c:pt idx="13304">
                  <c:v>42036.395833333336</c:v>
                </c:pt>
                <c:pt idx="13305">
                  <c:v>42036.402777777781</c:v>
                </c:pt>
                <c:pt idx="13306">
                  <c:v>42036.409722222219</c:v>
                </c:pt>
                <c:pt idx="13307">
                  <c:v>42036.416666666664</c:v>
                </c:pt>
                <c:pt idx="13308">
                  <c:v>42036.423611111109</c:v>
                </c:pt>
                <c:pt idx="13309">
                  <c:v>42036.430555555555</c:v>
                </c:pt>
                <c:pt idx="13310">
                  <c:v>42036.4375</c:v>
                </c:pt>
                <c:pt idx="13311">
                  <c:v>42036.444444444445</c:v>
                </c:pt>
                <c:pt idx="13312">
                  <c:v>42036.451388888891</c:v>
                </c:pt>
                <c:pt idx="13313">
                  <c:v>42036.458333333336</c:v>
                </c:pt>
                <c:pt idx="13314">
                  <c:v>42036.465277777781</c:v>
                </c:pt>
                <c:pt idx="13315">
                  <c:v>42036.472222222219</c:v>
                </c:pt>
                <c:pt idx="13316">
                  <c:v>42036.479166666664</c:v>
                </c:pt>
                <c:pt idx="13317">
                  <c:v>42036.486111111109</c:v>
                </c:pt>
                <c:pt idx="13318">
                  <c:v>42036.493055555555</c:v>
                </c:pt>
                <c:pt idx="13319">
                  <c:v>42036.5</c:v>
                </c:pt>
                <c:pt idx="13320">
                  <c:v>42036.506944444445</c:v>
                </c:pt>
                <c:pt idx="13321">
                  <c:v>42036.513888888891</c:v>
                </c:pt>
                <c:pt idx="13322">
                  <c:v>42036.520833333336</c:v>
                </c:pt>
                <c:pt idx="13323">
                  <c:v>42036.527777777781</c:v>
                </c:pt>
                <c:pt idx="13324">
                  <c:v>42036.534722222219</c:v>
                </c:pt>
                <c:pt idx="13325">
                  <c:v>42036.541666666664</c:v>
                </c:pt>
                <c:pt idx="13326">
                  <c:v>42036.548611111109</c:v>
                </c:pt>
                <c:pt idx="13327">
                  <c:v>42036.555555555555</c:v>
                </c:pt>
                <c:pt idx="13328">
                  <c:v>42036.5625</c:v>
                </c:pt>
                <c:pt idx="13329">
                  <c:v>42036.569444444445</c:v>
                </c:pt>
                <c:pt idx="13330">
                  <c:v>42036.576388888891</c:v>
                </c:pt>
                <c:pt idx="13331">
                  <c:v>42036.583333333336</c:v>
                </c:pt>
                <c:pt idx="13332">
                  <c:v>42036.590277777781</c:v>
                </c:pt>
                <c:pt idx="13333">
                  <c:v>42036.597222222219</c:v>
                </c:pt>
                <c:pt idx="13334">
                  <c:v>42036.604166666664</c:v>
                </c:pt>
                <c:pt idx="13335">
                  <c:v>42036.611111111109</c:v>
                </c:pt>
                <c:pt idx="13336">
                  <c:v>42036.618055555555</c:v>
                </c:pt>
                <c:pt idx="13337">
                  <c:v>42036.625</c:v>
                </c:pt>
                <c:pt idx="13338">
                  <c:v>42036.631944444445</c:v>
                </c:pt>
                <c:pt idx="13339">
                  <c:v>42036.638888888891</c:v>
                </c:pt>
                <c:pt idx="13340">
                  <c:v>42036.645833333336</c:v>
                </c:pt>
                <c:pt idx="13341">
                  <c:v>42036.652777777781</c:v>
                </c:pt>
                <c:pt idx="13342">
                  <c:v>42036.659722222219</c:v>
                </c:pt>
                <c:pt idx="13343">
                  <c:v>42036.666666666664</c:v>
                </c:pt>
                <c:pt idx="13344">
                  <c:v>42036.673611111109</c:v>
                </c:pt>
                <c:pt idx="13345">
                  <c:v>42036.680555555555</c:v>
                </c:pt>
                <c:pt idx="13346">
                  <c:v>42036.6875</c:v>
                </c:pt>
                <c:pt idx="13347">
                  <c:v>42036.694444444445</c:v>
                </c:pt>
                <c:pt idx="13348">
                  <c:v>42036.701388888891</c:v>
                </c:pt>
                <c:pt idx="13349">
                  <c:v>42036.708333333336</c:v>
                </c:pt>
                <c:pt idx="13350">
                  <c:v>42036.715277777781</c:v>
                </c:pt>
                <c:pt idx="13351">
                  <c:v>42036.722222222219</c:v>
                </c:pt>
                <c:pt idx="13352">
                  <c:v>42036.729166666664</c:v>
                </c:pt>
                <c:pt idx="13353">
                  <c:v>42036.736111111109</c:v>
                </c:pt>
                <c:pt idx="13354">
                  <c:v>42036.743055555555</c:v>
                </c:pt>
                <c:pt idx="13355">
                  <c:v>42036.75</c:v>
                </c:pt>
                <c:pt idx="13356">
                  <c:v>42036.756944444445</c:v>
                </c:pt>
                <c:pt idx="13357">
                  <c:v>42036.763888888891</c:v>
                </c:pt>
                <c:pt idx="13358">
                  <c:v>42036.770833333336</c:v>
                </c:pt>
                <c:pt idx="13359">
                  <c:v>42036.777777777781</c:v>
                </c:pt>
                <c:pt idx="13360">
                  <c:v>42036.784722222219</c:v>
                </c:pt>
                <c:pt idx="13361">
                  <c:v>42036.791666666664</c:v>
                </c:pt>
                <c:pt idx="13362">
                  <c:v>42036.798611111109</c:v>
                </c:pt>
                <c:pt idx="13363">
                  <c:v>42036.805555555555</c:v>
                </c:pt>
                <c:pt idx="13364">
                  <c:v>42036.8125</c:v>
                </c:pt>
                <c:pt idx="13365">
                  <c:v>42036.819444444445</c:v>
                </c:pt>
                <c:pt idx="13366">
                  <c:v>42036.826388888891</c:v>
                </c:pt>
                <c:pt idx="13367">
                  <c:v>42036.833333333336</c:v>
                </c:pt>
                <c:pt idx="13368">
                  <c:v>42036.840277777781</c:v>
                </c:pt>
                <c:pt idx="13369">
                  <c:v>42036.847222222219</c:v>
                </c:pt>
                <c:pt idx="13370">
                  <c:v>42036.854166666664</c:v>
                </c:pt>
                <c:pt idx="13371">
                  <c:v>42036.861111111109</c:v>
                </c:pt>
                <c:pt idx="13372">
                  <c:v>42036.868055555555</c:v>
                </c:pt>
                <c:pt idx="13373">
                  <c:v>42036.875</c:v>
                </c:pt>
                <c:pt idx="13374">
                  <c:v>42036.881944444445</c:v>
                </c:pt>
                <c:pt idx="13375">
                  <c:v>42036.888888888891</c:v>
                </c:pt>
                <c:pt idx="13376">
                  <c:v>42036.895833333336</c:v>
                </c:pt>
                <c:pt idx="13377">
                  <c:v>42036.902777777781</c:v>
                </c:pt>
                <c:pt idx="13378">
                  <c:v>42036.909722222219</c:v>
                </c:pt>
                <c:pt idx="13379">
                  <c:v>42036.916666666664</c:v>
                </c:pt>
                <c:pt idx="13380">
                  <c:v>42036.923611111109</c:v>
                </c:pt>
                <c:pt idx="13381">
                  <c:v>42036.930555555555</c:v>
                </c:pt>
                <c:pt idx="13382">
                  <c:v>42036.9375</c:v>
                </c:pt>
                <c:pt idx="13383">
                  <c:v>42036.944444444445</c:v>
                </c:pt>
                <c:pt idx="13384">
                  <c:v>42036.951388888891</c:v>
                </c:pt>
                <c:pt idx="13385">
                  <c:v>42036.958333333336</c:v>
                </c:pt>
                <c:pt idx="13386">
                  <c:v>42036.965277777781</c:v>
                </c:pt>
                <c:pt idx="13387">
                  <c:v>42036.972222222219</c:v>
                </c:pt>
                <c:pt idx="13388">
                  <c:v>42036.979166666664</c:v>
                </c:pt>
                <c:pt idx="13389">
                  <c:v>42036.986111111109</c:v>
                </c:pt>
                <c:pt idx="13390">
                  <c:v>42036.993055555555</c:v>
                </c:pt>
                <c:pt idx="13391">
                  <c:v>42037</c:v>
                </c:pt>
                <c:pt idx="13392">
                  <c:v>42037.006944444445</c:v>
                </c:pt>
                <c:pt idx="13393">
                  <c:v>42037.013888888891</c:v>
                </c:pt>
                <c:pt idx="13394">
                  <c:v>42037.020833333336</c:v>
                </c:pt>
                <c:pt idx="13395">
                  <c:v>42037.027777777781</c:v>
                </c:pt>
                <c:pt idx="13396">
                  <c:v>42037.034722222219</c:v>
                </c:pt>
                <c:pt idx="13397">
                  <c:v>42037.041666666664</c:v>
                </c:pt>
                <c:pt idx="13398">
                  <c:v>42037.048611111109</c:v>
                </c:pt>
                <c:pt idx="13399">
                  <c:v>42037.055555555555</c:v>
                </c:pt>
                <c:pt idx="13400">
                  <c:v>42037.0625</c:v>
                </c:pt>
                <c:pt idx="13401">
                  <c:v>42037.069444444445</c:v>
                </c:pt>
                <c:pt idx="13402">
                  <c:v>42037.076388888891</c:v>
                </c:pt>
                <c:pt idx="13403">
                  <c:v>42037.083333333336</c:v>
                </c:pt>
                <c:pt idx="13404">
                  <c:v>42037.090277777781</c:v>
                </c:pt>
                <c:pt idx="13405">
                  <c:v>42037.097222222219</c:v>
                </c:pt>
                <c:pt idx="13406">
                  <c:v>42037.104166666664</c:v>
                </c:pt>
                <c:pt idx="13407">
                  <c:v>42037.111111111109</c:v>
                </c:pt>
                <c:pt idx="13408">
                  <c:v>42037.118055555555</c:v>
                </c:pt>
                <c:pt idx="13409">
                  <c:v>42037.125</c:v>
                </c:pt>
                <c:pt idx="13410">
                  <c:v>42037.131944444445</c:v>
                </c:pt>
                <c:pt idx="13411">
                  <c:v>42037.138888888891</c:v>
                </c:pt>
                <c:pt idx="13412">
                  <c:v>42037.145833333336</c:v>
                </c:pt>
                <c:pt idx="13413">
                  <c:v>42037.152777777781</c:v>
                </c:pt>
                <c:pt idx="13414">
                  <c:v>42037.159722222219</c:v>
                </c:pt>
                <c:pt idx="13415">
                  <c:v>42037.166666666664</c:v>
                </c:pt>
                <c:pt idx="13416">
                  <c:v>42037.173611111109</c:v>
                </c:pt>
                <c:pt idx="13417">
                  <c:v>42037.180555555555</c:v>
                </c:pt>
                <c:pt idx="13418">
                  <c:v>42037.1875</c:v>
                </c:pt>
                <c:pt idx="13419">
                  <c:v>42037.194444444445</c:v>
                </c:pt>
                <c:pt idx="13420">
                  <c:v>42037.201388888891</c:v>
                </c:pt>
                <c:pt idx="13421">
                  <c:v>42037.208333333336</c:v>
                </c:pt>
                <c:pt idx="13422">
                  <c:v>42037.215277777781</c:v>
                </c:pt>
                <c:pt idx="13423">
                  <c:v>42037.222222222219</c:v>
                </c:pt>
                <c:pt idx="13424">
                  <c:v>42037.229166666664</c:v>
                </c:pt>
                <c:pt idx="13425">
                  <c:v>42037.236111111109</c:v>
                </c:pt>
                <c:pt idx="13426">
                  <c:v>42037.243055555555</c:v>
                </c:pt>
                <c:pt idx="13427">
                  <c:v>42037.25</c:v>
                </c:pt>
                <c:pt idx="13428">
                  <c:v>42037.256944444445</c:v>
                </c:pt>
                <c:pt idx="13429">
                  <c:v>42037.263888888891</c:v>
                </c:pt>
                <c:pt idx="13430">
                  <c:v>42037.270833333336</c:v>
                </c:pt>
                <c:pt idx="13431">
                  <c:v>42037.277777777781</c:v>
                </c:pt>
                <c:pt idx="13432">
                  <c:v>42037.284722222219</c:v>
                </c:pt>
                <c:pt idx="13433">
                  <c:v>42037.291666666664</c:v>
                </c:pt>
                <c:pt idx="13434">
                  <c:v>42037.298611111109</c:v>
                </c:pt>
                <c:pt idx="13435">
                  <c:v>42037.305555555555</c:v>
                </c:pt>
                <c:pt idx="13436">
                  <c:v>42037.3125</c:v>
                </c:pt>
                <c:pt idx="13437">
                  <c:v>42037.319444444445</c:v>
                </c:pt>
                <c:pt idx="13438">
                  <c:v>42037.326388888891</c:v>
                </c:pt>
                <c:pt idx="13439">
                  <c:v>42037.333333333336</c:v>
                </c:pt>
                <c:pt idx="13440">
                  <c:v>42037.340277777781</c:v>
                </c:pt>
                <c:pt idx="13441">
                  <c:v>42037.347222222219</c:v>
                </c:pt>
                <c:pt idx="13442">
                  <c:v>42037.354166666664</c:v>
                </c:pt>
                <c:pt idx="13443">
                  <c:v>42037.361111111109</c:v>
                </c:pt>
                <c:pt idx="13444">
                  <c:v>42037.368055555555</c:v>
                </c:pt>
                <c:pt idx="13445">
                  <c:v>42037.375</c:v>
                </c:pt>
                <c:pt idx="13446">
                  <c:v>42037.381944444445</c:v>
                </c:pt>
                <c:pt idx="13447">
                  <c:v>42037.388888888891</c:v>
                </c:pt>
                <c:pt idx="13448">
                  <c:v>42037.395833333336</c:v>
                </c:pt>
                <c:pt idx="13449">
                  <c:v>42037.402777777781</c:v>
                </c:pt>
                <c:pt idx="13450">
                  <c:v>42037.409722222219</c:v>
                </c:pt>
                <c:pt idx="13451">
                  <c:v>42037.416666666664</c:v>
                </c:pt>
                <c:pt idx="13452">
                  <c:v>42037.423611111109</c:v>
                </c:pt>
                <c:pt idx="13453">
                  <c:v>42037.430555555555</c:v>
                </c:pt>
                <c:pt idx="13454">
                  <c:v>42037.4375</c:v>
                </c:pt>
                <c:pt idx="13455">
                  <c:v>42037.444444444445</c:v>
                </c:pt>
                <c:pt idx="13456">
                  <c:v>42037.451388888891</c:v>
                </c:pt>
                <c:pt idx="13457">
                  <c:v>42037.458333333336</c:v>
                </c:pt>
                <c:pt idx="13458">
                  <c:v>42037.465277777781</c:v>
                </c:pt>
                <c:pt idx="13459">
                  <c:v>42037.472222222219</c:v>
                </c:pt>
                <c:pt idx="13460">
                  <c:v>42037.479166666664</c:v>
                </c:pt>
                <c:pt idx="13461">
                  <c:v>42037.486111111109</c:v>
                </c:pt>
                <c:pt idx="13462">
                  <c:v>42037.493055555555</c:v>
                </c:pt>
                <c:pt idx="13463">
                  <c:v>42037.5</c:v>
                </c:pt>
                <c:pt idx="13464">
                  <c:v>42037.506944444445</c:v>
                </c:pt>
                <c:pt idx="13465">
                  <c:v>42037.513888888891</c:v>
                </c:pt>
                <c:pt idx="13466">
                  <c:v>42037.520833333336</c:v>
                </c:pt>
                <c:pt idx="13467">
                  <c:v>42037.527777777781</c:v>
                </c:pt>
                <c:pt idx="13468">
                  <c:v>42037.534722222219</c:v>
                </c:pt>
                <c:pt idx="13469">
                  <c:v>42037.541666666664</c:v>
                </c:pt>
                <c:pt idx="13470">
                  <c:v>42037.548611111109</c:v>
                </c:pt>
                <c:pt idx="13471">
                  <c:v>42037.555555555555</c:v>
                </c:pt>
                <c:pt idx="13472">
                  <c:v>42037.5625</c:v>
                </c:pt>
                <c:pt idx="13473">
                  <c:v>42037.569444444445</c:v>
                </c:pt>
                <c:pt idx="13474">
                  <c:v>42037.576388888891</c:v>
                </c:pt>
                <c:pt idx="13475">
                  <c:v>42037.583333333336</c:v>
                </c:pt>
                <c:pt idx="13476">
                  <c:v>42037.590277777781</c:v>
                </c:pt>
                <c:pt idx="13477">
                  <c:v>42037.597222222219</c:v>
                </c:pt>
                <c:pt idx="13478">
                  <c:v>42037.604166666664</c:v>
                </c:pt>
                <c:pt idx="13479">
                  <c:v>42037.611111111109</c:v>
                </c:pt>
                <c:pt idx="13480">
                  <c:v>42037.618055555555</c:v>
                </c:pt>
                <c:pt idx="13481">
                  <c:v>42037.625</c:v>
                </c:pt>
                <c:pt idx="13482">
                  <c:v>42037.631944444445</c:v>
                </c:pt>
                <c:pt idx="13483">
                  <c:v>42037.638888888891</c:v>
                </c:pt>
                <c:pt idx="13484">
                  <c:v>42037.645833333336</c:v>
                </c:pt>
                <c:pt idx="13485">
                  <c:v>42037.652777777781</c:v>
                </c:pt>
                <c:pt idx="13486">
                  <c:v>42037.659722222219</c:v>
                </c:pt>
                <c:pt idx="13487">
                  <c:v>42037.666666666664</c:v>
                </c:pt>
                <c:pt idx="13488">
                  <c:v>42037.673611111109</c:v>
                </c:pt>
                <c:pt idx="13489">
                  <c:v>42037.680555555555</c:v>
                </c:pt>
                <c:pt idx="13490">
                  <c:v>42037.6875</c:v>
                </c:pt>
                <c:pt idx="13491">
                  <c:v>42037.694444444445</c:v>
                </c:pt>
                <c:pt idx="13492">
                  <c:v>42037.701388888891</c:v>
                </c:pt>
                <c:pt idx="13493">
                  <c:v>42037.708333333336</c:v>
                </c:pt>
                <c:pt idx="13494">
                  <c:v>42037.715277777781</c:v>
                </c:pt>
                <c:pt idx="13495">
                  <c:v>42037.722222222219</c:v>
                </c:pt>
                <c:pt idx="13496">
                  <c:v>42037.729166666664</c:v>
                </c:pt>
                <c:pt idx="13497">
                  <c:v>42037.736111111109</c:v>
                </c:pt>
                <c:pt idx="13498">
                  <c:v>42037.743055555555</c:v>
                </c:pt>
                <c:pt idx="13499">
                  <c:v>42037.75</c:v>
                </c:pt>
                <c:pt idx="13500">
                  <c:v>42037.756944444445</c:v>
                </c:pt>
                <c:pt idx="13501">
                  <c:v>42037.763888888891</c:v>
                </c:pt>
                <c:pt idx="13502">
                  <c:v>42037.770833333336</c:v>
                </c:pt>
                <c:pt idx="13503">
                  <c:v>42037.777777777781</c:v>
                </c:pt>
                <c:pt idx="13504">
                  <c:v>42037.784722222219</c:v>
                </c:pt>
                <c:pt idx="13505">
                  <c:v>42037.791666666664</c:v>
                </c:pt>
                <c:pt idx="13506">
                  <c:v>42037.798611111109</c:v>
                </c:pt>
                <c:pt idx="13507">
                  <c:v>42037.805555555555</c:v>
                </c:pt>
                <c:pt idx="13508">
                  <c:v>42037.8125</c:v>
                </c:pt>
                <c:pt idx="13509">
                  <c:v>42037.819444444445</c:v>
                </c:pt>
                <c:pt idx="13510">
                  <c:v>42037.826388888891</c:v>
                </c:pt>
                <c:pt idx="13511">
                  <c:v>42037.833333333336</c:v>
                </c:pt>
                <c:pt idx="13512">
                  <c:v>42037.840277777781</c:v>
                </c:pt>
                <c:pt idx="13513">
                  <c:v>42037.847222222219</c:v>
                </c:pt>
                <c:pt idx="13514">
                  <c:v>42037.854166666664</c:v>
                </c:pt>
                <c:pt idx="13515">
                  <c:v>42037.861111111109</c:v>
                </c:pt>
                <c:pt idx="13516">
                  <c:v>42037.868055555555</c:v>
                </c:pt>
                <c:pt idx="13517">
                  <c:v>42037.875</c:v>
                </c:pt>
                <c:pt idx="13518">
                  <c:v>42037.881944444445</c:v>
                </c:pt>
                <c:pt idx="13519">
                  <c:v>42037.888888888891</c:v>
                </c:pt>
                <c:pt idx="13520">
                  <c:v>42037.895833333336</c:v>
                </c:pt>
                <c:pt idx="13521">
                  <c:v>42037.902777777781</c:v>
                </c:pt>
                <c:pt idx="13522">
                  <c:v>42037.909722222219</c:v>
                </c:pt>
                <c:pt idx="13523">
                  <c:v>42037.916666666664</c:v>
                </c:pt>
                <c:pt idx="13524">
                  <c:v>42037.923611111109</c:v>
                </c:pt>
                <c:pt idx="13525">
                  <c:v>42037.930555555555</c:v>
                </c:pt>
                <c:pt idx="13526">
                  <c:v>42037.9375</c:v>
                </c:pt>
                <c:pt idx="13527">
                  <c:v>42037.944444444445</c:v>
                </c:pt>
                <c:pt idx="13528">
                  <c:v>42037.951388888891</c:v>
                </c:pt>
                <c:pt idx="13529">
                  <c:v>42037.958333333336</c:v>
                </c:pt>
                <c:pt idx="13530">
                  <c:v>42037.965277777781</c:v>
                </c:pt>
                <c:pt idx="13531">
                  <c:v>42037.972222222219</c:v>
                </c:pt>
                <c:pt idx="13532">
                  <c:v>42037.979166666664</c:v>
                </c:pt>
                <c:pt idx="13533">
                  <c:v>42037.986111111109</c:v>
                </c:pt>
                <c:pt idx="13534">
                  <c:v>42037.993055555555</c:v>
                </c:pt>
                <c:pt idx="13535">
                  <c:v>42038</c:v>
                </c:pt>
                <c:pt idx="13536">
                  <c:v>42038.006944444445</c:v>
                </c:pt>
                <c:pt idx="13537">
                  <c:v>42038.013888888891</c:v>
                </c:pt>
                <c:pt idx="13538">
                  <c:v>42038.020833333336</c:v>
                </c:pt>
                <c:pt idx="13539">
                  <c:v>42038.027777777781</c:v>
                </c:pt>
                <c:pt idx="13540">
                  <c:v>42038.034722222219</c:v>
                </c:pt>
                <c:pt idx="13541">
                  <c:v>42038.041666666664</c:v>
                </c:pt>
                <c:pt idx="13542">
                  <c:v>42038.048611111109</c:v>
                </c:pt>
                <c:pt idx="13543">
                  <c:v>42038.055555555555</c:v>
                </c:pt>
                <c:pt idx="13544">
                  <c:v>42038.0625</c:v>
                </c:pt>
                <c:pt idx="13545">
                  <c:v>42038.069444444445</c:v>
                </c:pt>
                <c:pt idx="13546">
                  <c:v>42038.076388888891</c:v>
                </c:pt>
                <c:pt idx="13547">
                  <c:v>42038.083333333336</c:v>
                </c:pt>
                <c:pt idx="13548">
                  <c:v>42038.090277777781</c:v>
                </c:pt>
                <c:pt idx="13549">
                  <c:v>42038.097222222219</c:v>
                </c:pt>
                <c:pt idx="13550">
                  <c:v>42038.104166666664</c:v>
                </c:pt>
                <c:pt idx="13551">
                  <c:v>42038.111111111109</c:v>
                </c:pt>
                <c:pt idx="13552">
                  <c:v>42038.118055555555</c:v>
                </c:pt>
                <c:pt idx="13553">
                  <c:v>42038.125</c:v>
                </c:pt>
                <c:pt idx="13554">
                  <c:v>42038.131944444445</c:v>
                </c:pt>
                <c:pt idx="13555">
                  <c:v>42038.138888888891</c:v>
                </c:pt>
                <c:pt idx="13556">
                  <c:v>42038.145833333336</c:v>
                </c:pt>
                <c:pt idx="13557">
                  <c:v>42038.152777777781</c:v>
                </c:pt>
                <c:pt idx="13558">
                  <c:v>42038.159722222219</c:v>
                </c:pt>
                <c:pt idx="13559">
                  <c:v>42038.166666666664</c:v>
                </c:pt>
                <c:pt idx="13560">
                  <c:v>42038.173611111109</c:v>
                </c:pt>
                <c:pt idx="13561">
                  <c:v>42038.180555555555</c:v>
                </c:pt>
                <c:pt idx="13562">
                  <c:v>42038.1875</c:v>
                </c:pt>
                <c:pt idx="13563">
                  <c:v>42038.194444444445</c:v>
                </c:pt>
                <c:pt idx="13564">
                  <c:v>42038.201388888891</c:v>
                </c:pt>
                <c:pt idx="13565">
                  <c:v>42038.208333333336</c:v>
                </c:pt>
                <c:pt idx="13566">
                  <c:v>42038.215277777781</c:v>
                </c:pt>
                <c:pt idx="13567">
                  <c:v>42038.222222222219</c:v>
                </c:pt>
                <c:pt idx="13568">
                  <c:v>42038.229166666664</c:v>
                </c:pt>
                <c:pt idx="13569">
                  <c:v>42038.236111111109</c:v>
                </c:pt>
                <c:pt idx="13570">
                  <c:v>42038.243055555555</c:v>
                </c:pt>
                <c:pt idx="13571">
                  <c:v>42038.25</c:v>
                </c:pt>
                <c:pt idx="13572">
                  <c:v>42038.256944444445</c:v>
                </c:pt>
                <c:pt idx="13573">
                  <c:v>42038.263888888891</c:v>
                </c:pt>
                <c:pt idx="13574">
                  <c:v>42038.270833333336</c:v>
                </c:pt>
                <c:pt idx="13575">
                  <c:v>42038.277777777781</c:v>
                </c:pt>
                <c:pt idx="13576">
                  <c:v>42038.284722222219</c:v>
                </c:pt>
                <c:pt idx="13577">
                  <c:v>42038.291666666664</c:v>
                </c:pt>
                <c:pt idx="13578">
                  <c:v>42038.298611111109</c:v>
                </c:pt>
                <c:pt idx="13579">
                  <c:v>42038.305555555555</c:v>
                </c:pt>
                <c:pt idx="13580">
                  <c:v>42038.3125</c:v>
                </c:pt>
                <c:pt idx="13581">
                  <c:v>42038.319444444445</c:v>
                </c:pt>
                <c:pt idx="13582">
                  <c:v>42038.326388888891</c:v>
                </c:pt>
                <c:pt idx="13583">
                  <c:v>42038.333333333336</c:v>
                </c:pt>
                <c:pt idx="13584">
                  <c:v>42038.340277777781</c:v>
                </c:pt>
                <c:pt idx="13585">
                  <c:v>42038.347222222219</c:v>
                </c:pt>
                <c:pt idx="13586">
                  <c:v>42038.354166666664</c:v>
                </c:pt>
                <c:pt idx="13587">
                  <c:v>42038.361111111109</c:v>
                </c:pt>
                <c:pt idx="13588">
                  <c:v>42038.368055555555</c:v>
                </c:pt>
                <c:pt idx="13589">
                  <c:v>42038.375</c:v>
                </c:pt>
                <c:pt idx="13590">
                  <c:v>42038.381944444445</c:v>
                </c:pt>
                <c:pt idx="13591">
                  <c:v>42038.388888888891</c:v>
                </c:pt>
                <c:pt idx="13592">
                  <c:v>42038.395833333336</c:v>
                </c:pt>
                <c:pt idx="13593">
                  <c:v>42038.402777777781</c:v>
                </c:pt>
                <c:pt idx="13594">
                  <c:v>42038.409722222219</c:v>
                </c:pt>
                <c:pt idx="13595">
                  <c:v>42038.416666666664</c:v>
                </c:pt>
                <c:pt idx="13596">
                  <c:v>42038.423611111109</c:v>
                </c:pt>
                <c:pt idx="13597">
                  <c:v>42038.430555555555</c:v>
                </c:pt>
                <c:pt idx="13598">
                  <c:v>42038.4375</c:v>
                </c:pt>
                <c:pt idx="13599">
                  <c:v>42038.444444444445</c:v>
                </c:pt>
                <c:pt idx="13600">
                  <c:v>42038.451388888891</c:v>
                </c:pt>
                <c:pt idx="13601">
                  <c:v>42038.458333333336</c:v>
                </c:pt>
                <c:pt idx="13602">
                  <c:v>42038.465277777781</c:v>
                </c:pt>
                <c:pt idx="13603">
                  <c:v>42038.472222222219</c:v>
                </c:pt>
                <c:pt idx="13604">
                  <c:v>42038.479166666664</c:v>
                </c:pt>
                <c:pt idx="13605">
                  <c:v>42038.486111111109</c:v>
                </c:pt>
                <c:pt idx="13606">
                  <c:v>42038.493055555555</c:v>
                </c:pt>
                <c:pt idx="13607">
                  <c:v>42038.5</c:v>
                </c:pt>
                <c:pt idx="13608">
                  <c:v>42038.506944444445</c:v>
                </c:pt>
                <c:pt idx="13609">
                  <c:v>42038.513888888891</c:v>
                </c:pt>
                <c:pt idx="13610">
                  <c:v>42038.520833333336</c:v>
                </c:pt>
                <c:pt idx="13611">
                  <c:v>42038.527777777781</c:v>
                </c:pt>
                <c:pt idx="13612">
                  <c:v>42038.534722222219</c:v>
                </c:pt>
                <c:pt idx="13613">
                  <c:v>42038.541666666664</c:v>
                </c:pt>
                <c:pt idx="13614">
                  <c:v>42038.548611111109</c:v>
                </c:pt>
                <c:pt idx="13615">
                  <c:v>42038.555555555555</c:v>
                </c:pt>
                <c:pt idx="13616">
                  <c:v>42038.5625</c:v>
                </c:pt>
                <c:pt idx="13617">
                  <c:v>42038.569444444445</c:v>
                </c:pt>
                <c:pt idx="13618">
                  <c:v>42038.576388888891</c:v>
                </c:pt>
                <c:pt idx="13619">
                  <c:v>42038.583333333336</c:v>
                </c:pt>
                <c:pt idx="13620">
                  <c:v>42038.590277777781</c:v>
                </c:pt>
                <c:pt idx="13621">
                  <c:v>42038.597222222219</c:v>
                </c:pt>
                <c:pt idx="13622">
                  <c:v>42038.604166666664</c:v>
                </c:pt>
                <c:pt idx="13623">
                  <c:v>42038.611111111109</c:v>
                </c:pt>
                <c:pt idx="13624">
                  <c:v>42038.618055555555</c:v>
                </c:pt>
                <c:pt idx="13625">
                  <c:v>42038.625</c:v>
                </c:pt>
                <c:pt idx="13626">
                  <c:v>42038.631944444445</c:v>
                </c:pt>
                <c:pt idx="13627">
                  <c:v>42038.638888888891</c:v>
                </c:pt>
                <c:pt idx="13628">
                  <c:v>42038.645833333336</c:v>
                </c:pt>
                <c:pt idx="13629">
                  <c:v>42038.652777777781</c:v>
                </c:pt>
                <c:pt idx="13630">
                  <c:v>42038.659722222219</c:v>
                </c:pt>
                <c:pt idx="13631">
                  <c:v>42038.666666666664</c:v>
                </c:pt>
                <c:pt idx="13632">
                  <c:v>42038.673611111109</c:v>
                </c:pt>
                <c:pt idx="13633">
                  <c:v>42038.680555555555</c:v>
                </c:pt>
                <c:pt idx="13634">
                  <c:v>42038.6875</c:v>
                </c:pt>
                <c:pt idx="13635">
                  <c:v>42038.694444444445</c:v>
                </c:pt>
                <c:pt idx="13636">
                  <c:v>42038.701388888891</c:v>
                </c:pt>
                <c:pt idx="13637">
                  <c:v>42038.708333333336</c:v>
                </c:pt>
                <c:pt idx="13638">
                  <c:v>42038.715277777781</c:v>
                </c:pt>
                <c:pt idx="13639">
                  <c:v>42038.722222222219</c:v>
                </c:pt>
                <c:pt idx="13640">
                  <c:v>42038.729166666664</c:v>
                </c:pt>
                <c:pt idx="13641">
                  <c:v>42038.736111111109</c:v>
                </c:pt>
                <c:pt idx="13642">
                  <c:v>42038.743055555555</c:v>
                </c:pt>
                <c:pt idx="13643">
                  <c:v>42038.75</c:v>
                </c:pt>
                <c:pt idx="13644">
                  <c:v>42038.756944444445</c:v>
                </c:pt>
                <c:pt idx="13645">
                  <c:v>42038.763888888891</c:v>
                </c:pt>
                <c:pt idx="13646">
                  <c:v>42038.770833333336</c:v>
                </c:pt>
                <c:pt idx="13647">
                  <c:v>42038.777777777781</c:v>
                </c:pt>
                <c:pt idx="13648">
                  <c:v>42038.784722222219</c:v>
                </c:pt>
                <c:pt idx="13649">
                  <c:v>42038.791666666664</c:v>
                </c:pt>
                <c:pt idx="13650">
                  <c:v>42038.798611111109</c:v>
                </c:pt>
                <c:pt idx="13651">
                  <c:v>42038.805555555555</c:v>
                </c:pt>
                <c:pt idx="13652">
                  <c:v>42038.8125</c:v>
                </c:pt>
                <c:pt idx="13653">
                  <c:v>42038.819444444445</c:v>
                </c:pt>
                <c:pt idx="13654">
                  <c:v>42038.826388888891</c:v>
                </c:pt>
                <c:pt idx="13655">
                  <c:v>42038.833333333336</c:v>
                </c:pt>
                <c:pt idx="13656">
                  <c:v>42038.840277777781</c:v>
                </c:pt>
                <c:pt idx="13657">
                  <c:v>42038.847222222219</c:v>
                </c:pt>
                <c:pt idx="13658">
                  <c:v>42038.854166666664</c:v>
                </c:pt>
                <c:pt idx="13659">
                  <c:v>42038.861111111109</c:v>
                </c:pt>
                <c:pt idx="13660">
                  <c:v>42038.868055555555</c:v>
                </c:pt>
                <c:pt idx="13661">
                  <c:v>42038.875</c:v>
                </c:pt>
                <c:pt idx="13662">
                  <c:v>42038.881944444445</c:v>
                </c:pt>
                <c:pt idx="13663">
                  <c:v>42038.888888888891</c:v>
                </c:pt>
                <c:pt idx="13664">
                  <c:v>42038.895833333336</c:v>
                </c:pt>
                <c:pt idx="13665">
                  <c:v>42038.902777777781</c:v>
                </c:pt>
                <c:pt idx="13666">
                  <c:v>42038.909722222219</c:v>
                </c:pt>
                <c:pt idx="13667">
                  <c:v>42038.916666666664</c:v>
                </c:pt>
                <c:pt idx="13668">
                  <c:v>42038.923611111109</c:v>
                </c:pt>
                <c:pt idx="13669">
                  <c:v>42038.930555555555</c:v>
                </c:pt>
                <c:pt idx="13670">
                  <c:v>42038.9375</c:v>
                </c:pt>
                <c:pt idx="13671">
                  <c:v>42038.944444444445</c:v>
                </c:pt>
                <c:pt idx="13672">
                  <c:v>42038.951388888891</c:v>
                </c:pt>
                <c:pt idx="13673">
                  <c:v>42038.958333333336</c:v>
                </c:pt>
                <c:pt idx="13674">
                  <c:v>42038.965277777781</c:v>
                </c:pt>
                <c:pt idx="13675">
                  <c:v>42038.972222222219</c:v>
                </c:pt>
                <c:pt idx="13676">
                  <c:v>42038.979166666664</c:v>
                </c:pt>
                <c:pt idx="13677">
                  <c:v>42038.986111111109</c:v>
                </c:pt>
                <c:pt idx="13678">
                  <c:v>42038.993055555555</c:v>
                </c:pt>
                <c:pt idx="13679">
                  <c:v>42039</c:v>
                </c:pt>
                <c:pt idx="13680">
                  <c:v>42039.006944444445</c:v>
                </c:pt>
                <c:pt idx="13681">
                  <c:v>42039.013888888891</c:v>
                </c:pt>
                <c:pt idx="13682">
                  <c:v>42039.020833333336</c:v>
                </c:pt>
                <c:pt idx="13683">
                  <c:v>42039.027777777781</c:v>
                </c:pt>
                <c:pt idx="13684">
                  <c:v>42039.034722222219</c:v>
                </c:pt>
                <c:pt idx="13685">
                  <c:v>42039.041666666664</c:v>
                </c:pt>
                <c:pt idx="13686">
                  <c:v>42039.048611111109</c:v>
                </c:pt>
                <c:pt idx="13687">
                  <c:v>42039.055555555555</c:v>
                </c:pt>
                <c:pt idx="13688">
                  <c:v>42039.0625</c:v>
                </c:pt>
                <c:pt idx="13689">
                  <c:v>42039.069444444445</c:v>
                </c:pt>
                <c:pt idx="13690">
                  <c:v>42039.076388888891</c:v>
                </c:pt>
                <c:pt idx="13691">
                  <c:v>42039.083333333336</c:v>
                </c:pt>
                <c:pt idx="13692">
                  <c:v>42039.090277777781</c:v>
                </c:pt>
                <c:pt idx="13693">
                  <c:v>42039.097222222219</c:v>
                </c:pt>
                <c:pt idx="13694">
                  <c:v>42039.104166666664</c:v>
                </c:pt>
                <c:pt idx="13695">
                  <c:v>42039.111111111109</c:v>
                </c:pt>
                <c:pt idx="13696">
                  <c:v>42039.118055555555</c:v>
                </c:pt>
                <c:pt idx="13697">
                  <c:v>42039.125</c:v>
                </c:pt>
                <c:pt idx="13698">
                  <c:v>42039.131944444445</c:v>
                </c:pt>
                <c:pt idx="13699">
                  <c:v>42039.138888888891</c:v>
                </c:pt>
                <c:pt idx="13700">
                  <c:v>42039.145833333336</c:v>
                </c:pt>
                <c:pt idx="13701">
                  <c:v>42039.152777777781</c:v>
                </c:pt>
                <c:pt idx="13702">
                  <c:v>42039.159722222219</c:v>
                </c:pt>
                <c:pt idx="13703">
                  <c:v>42039.166666666664</c:v>
                </c:pt>
                <c:pt idx="13704">
                  <c:v>42039.173611111109</c:v>
                </c:pt>
                <c:pt idx="13705">
                  <c:v>42039.180555555555</c:v>
                </c:pt>
                <c:pt idx="13706">
                  <c:v>42039.1875</c:v>
                </c:pt>
                <c:pt idx="13707">
                  <c:v>42039.194444444445</c:v>
                </c:pt>
                <c:pt idx="13708">
                  <c:v>42039.201388888891</c:v>
                </c:pt>
                <c:pt idx="13709">
                  <c:v>42039.208333333336</c:v>
                </c:pt>
                <c:pt idx="13710">
                  <c:v>42039.215277777781</c:v>
                </c:pt>
                <c:pt idx="13711">
                  <c:v>42039.222222222219</c:v>
                </c:pt>
                <c:pt idx="13712">
                  <c:v>42039.229166666664</c:v>
                </c:pt>
                <c:pt idx="13713">
                  <c:v>42039.236111111109</c:v>
                </c:pt>
                <c:pt idx="13714">
                  <c:v>42039.243055555555</c:v>
                </c:pt>
                <c:pt idx="13715">
                  <c:v>42039.25</c:v>
                </c:pt>
                <c:pt idx="13716">
                  <c:v>42039.256944444445</c:v>
                </c:pt>
                <c:pt idx="13717">
                  <c:v>42039.263888888891</c:v>
                </c:pt>
                <c:pt idx="13718">
                  <c:v>42039.270833333336</c:v>
                </c:pt>
                <c:pt idx="13719">
                  <c:v>42039.277777777781</c:v>
                </c:pt>
                <c:pt idx="13720">
                  <c:v>42039.284722222219</c:v>
                </c:pt>
                <c:pt idx="13721">
                  <c:v>42039.291666666664</c:v>
                </c:pt>
                <c:pt idx="13722">
                  <c:v>42039.298611111109</c:v>
                </c:pt>
                <c:pt idx="13723">
                  <c:v>42039.305555555555</c:v>
                </c:pt>
                <c:pt idx="13724">
                  <c:v>42039.3125</c:v>
                </c:pt>
                <c:pt idx="13725">
                  <c:v>42039.319444444445</c:v>
                </c:pt>
                <c:pt idx="13726">
                  <c:v>42039.326388888891</c:v>
                </c:pt>
                <c:pt idx="13727">
                  <c:v>42039.333333333336</c:v>
                </c:pt>
                <c:pt idx="13728">
                  <c:v>42039.340277777781</c:v>
                </c:pt>
                <c:pt idx="13729">
                  <c:v>42039.347222222219</c:v>
                </c:pt>
                <c:pt idx="13730">
                  <c:v>42039.354166666664</c:v>
                </c:pt>
                <c:pt idx="13731">
                  <c:v>42039.361111111109</c:v>
                </c:pt>
                <c:pt idx="13732">
                  <c:v>42039.368055555555</c:v>
                </c:pt>
                <c:pt idx="13733">
                  <c:v>42039.375</c:v>
                </c:pt>
                <c:pt idx="13734">
                  <c:v>42039.381944444445</c:v>
                </c:pt>
                <c:pt idx="13735">
                  <c:v>42039.388888888891</c:v>
                </c:pt>
                <c:pt idx="13736">
                  <c:v>42039.395833333336</c:v>
                </c:pt>
                <c:pt idx="13737">
                  <c:v>42039.402777777781</c:v>
                </c:pt>
                <c:pt idx="13738">
                  <c:v>42039.409722222219</c:v>
                </c:pt>
                <c:pt idx="13739">
                  <c:v>42039.416666666664</c:v>
                </c:pt>
                <c:pt idx="13740">
                  <c:v>42039.423611111109</c:v>
                </c:pt>
                <c:pt idx="13741">
                  <c:v>42039.430555555555</c:v>
                </c:pt>
                <c:pt idx="13742">
                  <c:v>42039.4375</c:v>
                </c:pt>
                <c:pt idx="13743">
                  <c:v>42039.444444444445</c:v>
                </c:pt>
                <c:pt idx="13744">
                  <c:v>42039.451388888891</c:v>
                </c:pt>
                <c:pt idx="13745">
                  <c:v>42039.458333333336</c:v>
                </c:pt>
                <c:pt idx="13746">
                  <c:v>42039.465277777781</c:v>
                </c:pt>
                <c:pt idx="13747">
                  <c:v>42039.472222222219</c:v>
                </c:pt>
                <c:pt idx="13748">
                  <c:v>42039.479166666664</c:v>
                </c:pt>
                <c:pt idx="13749">
                  <c:v>42039.486111111109</c:v>
                </c:pt>
                <c:pt idx="13750">
                  <c:v>42039.493055555555</c:v>
                </c:pt>
                <c:pt idx="13751">
                  <c:v>42039.5</c:v>
                </c:pt>
                <c:pt idx="13752">
                  <c:v>42039.506944444445</c:v>
                </c:pt>
                <c:pt idx="13753">
                  <c:v>42039.513888888891</c:v>
                </c:pt>
                <c:pt idx="13754">
                  <c:v>42039.520833333336</c:v>
                </c:pt>
                <c:pt idx="13755">
                  <c:v>42039.527777777781</c:v>
                </c:pt>
                <c:pt idx="13756">
                  <c:v>42039.534722222219</c:v>
                </c:pt>
                <c:pt idx="13757">
                  <c:v>42039.541666666664</c:v>
                </c:pt>
                <c:pt idx="13758">
                  <c:v>42039.548611111109</c:v>
                </c:pt>
                <c:pt idx="13759">
                  <c:v>42039.555555555555</c:v>
                </c:pt>
                <c:pt idx="13760">
                  <c:v>42039.5625</c:v>
                </c:pt>
                <c:pt idx="13761">
                  <c:v>42039.569444444445</c:v>
                </c:pt>
                <c:pt idx="13762">
                  <c:v>42039.576388888891</c:v>
                </c:pt>
                <c:pt idx="13763">
                  <c:v>42039.583333333336</c:v>
                </c:pt>
                <c:pt idx="13764">
                  <c:v>42039.590277777781</c:v>
                </c:pt>
                <c:pt idx="13765">
                  <c:v>42039.597222222219</c:v>
                </c:pt>
                <c:pt idx="13766">
                  <c:v>42039.604166666664</c:v>
                </c:pt>
                <c:pt idx="13767">
                  <c:v>42039.611111111109</c:v>
                </c:pt>
                <c:pt idx="13768">
                  <c:v>42039.618055555555</c:v>
                </c:pt>
                <c:pt idx="13769">
                  <c:v>42039.625</c:v>
                </c:pt>
                <c:pt idx="13770">
                  <c:v>42039.631944444445</c:v>
                </c:pt>
                <c:pt idx="13771">
                  <c:v>42039.638888888891</c:v>
                </c:pt>
                <c:pt idx="13772">
                  <c:v>42039.645833333336</c:v>
                </c:pt>
                <c:pt idx="13773">
                  <c:v>42039.652777777781</c:v>
                </c:pt>
                <c:pt idx="13774">
                  <c:v>42039.659722222219</c:v>
                </c:pt>
                <c:pt idx="13775">
                  <c:v>42039.666666666664</c:v>
                </c:pt>
                <c:pt idx="13776">
                  <c:v>42039.673611111109</c:v>
                </c:pt>
                <c:pt idx="13777">
                  <c:v>42039.680555555555</c:v>
                </c:pt>
                <c:pt idx="13778">
                  <c:v>42039.6875</c:v>
                </c:pt>
                <c:pt idx="13779">
                  <c:v>42039.694444444445</c:v>
                </c:pt>
                <c:pt idx="13780">
                  <c:v>42039.701388888891</c:v>
                </c:pt>
                <c:pt idx="13781">
                  <c:v>42039.708333333336</c:v>
                </c:pt>
                <c:pt idx="13782">
                  <c:v>42039.715277777781</c:v>
                </c:pt>
                <c:pt idx="13783">
                  <c:v>42039.722222222219</c:v>
                </c:pt>
                <c:pt idx="13784">
                  <c:v>42039.729166666664</c:v>
                </c:pt>
                <c:pt idx="13785">
                  <c:v>42039.736111111109</c:v>
                </c:pt>
                <c:pt idx="13786">
                  <c:v>42039.743055555555</c:v>
                </c:pt>
                <c:pt idx="13787">
                  <c:v>42039.75</c:v>
                </c:pt>
                <c:pt idx="13788">
                  <c:v>42039.756944444445</c:v>
                </c:pt>
                <c:pt idx="13789">
                  <c:v>42039.763888888891</c:v>
                </c:pt>
                <c:pt idx="13790">
                  <c:v>42039.770833333336</c:v>
                </c:pt>
                <c:pt idx="13791">
                  <c:v>42039.777777777781</c:v>
                </c:pt>
                <c:pt idx="13792">
                  <c:v>42039.784722222219</c:v>
                </c:pt>
                <c:pt idx="13793">
                  <c:v>42039.791666666664</c:v>
                </c:pt>
                <c:pt idx="13794">
                  <c:v>42039.798611111109</c:v>
                </c:pt>
                <c:pt idx="13795">
                  <c:v>42039.805555555555</c:v>
                </c:pt>
                <c:pt idx="13796">
                  <c:v>42039.8125</c:v>
                </c:pt>
                <c:pt idx="13797">
                  <c:v>42039.819444444445</c:v>
                </c:pt>
                <c:pt idx="13798">
                  <c:v>42039.826388888891</c:v>
                </c:pt>
                <c:pt idx="13799">
                  <c:v>42039.833333333336</c:v>
                </c:pt>
                <c:pt idx="13800">
                  <c:v>42039.840277777781</c:v>
                </c:pt>
                <c:pt idx="13801">
                  <c:v>42039.847222222219</c:v>
                </c:pt>
                <c:pt idx="13802">
                  <c:v>42039.854166666664</c:v>
                </c:pt>
                <c:pt idx="13803">
                  <c:v>42039.861111111109</c:v>
                </c:pt>
                <c:pt idx="13804">
                  <c:v>42039.868055555555</c:v>
                </c:pt>
                <c:pt idx="13805">
                  <c:v>42039.875</c:v>
                </c:pt>
                <c:pt idx="13806">
                  <c:v>42039.881944444445</c:v>
                </c:pt>
                <c:pt idx="13807">
                  <c:v>42039.888888888891</c:v>
                </c:pt>
                <c:pt idx="13808">
                  <c:v>42039.895833333336</c:v>
                </c:pt>
                <c:pt idx="13809">
                  <c:v>42039.902777777781</c:v>
                </c:pt>
                <c:pt idx="13810">
                  <c:v>42039.909722222219</c:v>
                </c:pt>
                <c:pt idx="13811">
                  <c:v>42039.916666666664</c:v>
                </c:pt>
                <c:pt idx="13812">
                  <c:v>42039.923611111109</c:v>
                </c:pt>
                <c:pt idx="13813">
                  <c:v>42039.930555555555</c:v>
                </c:pt>
                <c:pt idx="13814">
                  <c:v>42039.9375</c:v>
                </c:pt>
                <c:pt idx="13815">
                  <c:v>42039.944444444445</c:v>
                </c:pt>
                <c:pt idx="13816">
                  <c:v>42039.951388888891</c:v>
                </c:pt>
                <c:pt idx="13817">
                  <c:v>42039.958333333336</c:v>
                </c:pt>
                <c:pt idx="13818">
                  <c:v>42039.965277777781</c:v>
                </c:pt>
                <c:pt idx="13819">
                  <c:v>42039.972222222219</c:v>
                </c:pt>
                <c:pt idx="13820">
                  <c:v>42039.979166666664</c:v>
                </c:pt>
                <c:pt idx="13821">
                  <c:v>42039.986111111109</c:v>
                </c:pt>
                <c:pt idx="13822">
                  <c:v>42039.993055555555</c:v>
                </c:pt>
                <c:pt idx="13823">
                  <c:v>42040</c:v>
                </c:pt>
                <c:pt idx="13824">
                  <c:v>42040.006944444445</c:v>
                </c:pt>
                <c:pt idx="13825">
                  <c:v>42040.013888888891</c:v>
                </c:pt>
                <c:pt idx="13826">
                  <c:v>42040.020833333336</c:v>
                </c:pt>
                <c:pt idx="13827">
                  <c:v>42040.027777777781</c:v>
                </c:pt>
                <c:pt idx="13828">
                  <c:v>42040.034722222219</c:v>
                </c:pt>
                <c:pt idx="13829">
                  <c:v>42040.041666666664</c:v>
                </c:pt>
                <c:pt idx="13830">
                  <c:v>42040.048611111109</c:v>
                </c:pt>
                <c:pt idx="13831">
                  <c:v>42040.055555555555</c:v>
                </c:pt>
                <c:pt idx="13832">
                  <c:v>42040.0625</c:v>
                </c:pt>
                <c:pt idx="13833">
                  <c:v>42040.069444444445</c:v>
                </c:pt>
                <c:pt idx="13834">
                  <c:v>42040.076388888891</c:v>
                </c:pt>
                <c:pt idx="13835">
                  <c:v>42040.083333333336</c:v>
                </c:pt>
                <c:pt idx="13836">
                  <c:v>42040.090277777781</c:v>
                </c:pt>
                <c:pt idx="13837">
                  <c:v>42040.097222222219</c:v>
                </c:pt>
                <c:pt idx="13838">
                  <c:v>42040.104166666664</c:v>
                </c:pt>
                <c:pt idx="13839">
                  <c:v>42040.111111111109</c:v>
                </c:pt>
                <c:pt idx="13840">
                  <c:v>42040.118055555555</c:v>
                </c:pt>
                <c:pt idx="13841">
                  <c:v>42040.125</c:v>
                </c:pt>
                <c:pt idx="13842">
                  <c:v>42040.131944444445</c:v>
                </c:pt>
                <c:pt idx="13843">
                  <c:v>42040.138888888891</c:v>
                </c:pt>
                <c:pt idx="13844">
                  <c:v>42040.145833333336</c:v>
                </c:pt>
                <c:pt idx="13845">
                  <c:v>42040.152777777781</c:v>
                </c:pt>
                <c:pt idx="13846">
                  <c:v>42040.159722222219</c:v>
                </c:pt>
                <c:pt idx="13847">
                  <c:v>42040.166666666664</c:v>
                </c:pt>
                <c:pt idx="13848">
                  <c:v>42040.173611111109</c:v>
                </c:pt>
                <c:pt idx="13849">
                  <c:v>42040.180555555555</c:v>
                </c:pt>
                <c:pt idx="13850">
                  <c:v>42040.1875</c:v>
                </c:pt>
                <c:pt idx="13851">
                  <c:v>42040.194444444445</c:v>
                </c:pt>
                <c:pt idx="13852">
                  <c:v>42040.201388888891</c:v>
                </c:pt>
                <c:pt idx="13853">
                  <c:v>42040.208333333336</c:v>
                </c:pt>
                <c:pt idx="13854">
                  <c:v>42040.215277777781</c:v>
                </c:pt>
                <c:pt idx="13855">
                  <c:v>42040.222222222219</c:v>
                </c:pt>
                <c:pt idx="13856">
                  <c:v>42040.229166666664</c:v>
                </c:pt>
                <c:pt idx="13857">
                  <c:v>42040.236111111109</c:v>
                </c:pt>
                <c:pt idx="13858">
                  <c:v>42040.243055555555</c:v>
                </c:pt>
                <c:pt idx="13859">
                  <c:v>42040.25</c:v>
                </c:pt>
                <c:pt idx="13860">
                  <c:v>42040.256944444445</c:v>
                </c:pt>
                <c:pt idx="13861">
                  <c:v>42040.263888888891</c:v>
                </c:pt>
                <c:pt idx="13862">
                  <c:v>42040.270833333336</c:v>
                </c:pt>
                <c:pt idx="13863">
                  <c:v>42040.277777777781</c:v>
                </c:pt>
                <c:pt idx="13864">
                  <c:v>42040.284722222219</c:v>
                </c:pt>
                <c:pt idx="13865">
                  <c:v>42040.291666666664</c:v>
                </c:pt>
                <c:pt idx="13866">
                  <c:v>42040.298611111109</c:v>
                </c:pt>
                <c:pt idx="13867">
                  <c:v>42040.305555555555</c:v>
                </c:pt>
                <c:pt idx="13868">
                  <c:v>42040.3125</c:v>
                </c:pt>
                <c:pt idx="13869">
                  <c:v>42040.319444444445</c:v>
                </c:pt>
                <c:pt idx="13870">
                  <c:v>42040.326388888891</c:v>
                </c:pt>
                <c:pt idx="13871">
                  <c:v>42040.333333333336</c:v>
                </c:pt>
                <c:pt idx="13872">
                  <c:v>42040.340277777781</c:v>
                </c:pt>
                <c:pt idx="13873">
                  <c:v>42040.347222222219</c:v>
                </c:pt>
                <c:pt idx="13874">
                  <c:v>42040.354166666664</c:v>
                </c:pt>
                <c:pt idx="13875">
                  <c:v>42040.361111111109</c:v>
                </c:pt>
                <c:pt idx="13876">
                  <c:v>42040.368055555555</c:v>
                </c:pt>
                <c:pt idx="13877">
                  <c:v>42040.375</c:v>
                </c:pt>
                <c:pt idx="13878">
                  <c:v>42040.381944444445</c:v>
                </c:pt>
                <c:pt idx="13879">
                  <c:v>42040.388888888891</c:v>
                </c:pt>
                <c:pt idx="13880">
                  <c:v>42040.395833333336</c:v>
                </c:pt>
                <c:pt idx="13881">
                  <c:v>42040.402777777781</c:v>
                </c:pt>
                <c:pt idx="13882">
                  <c:v>42040.409722222219</c:v>
                </c:pt>
                <c:pt idx="13883">
                  <c:v>42040.416666666664</c:v>
                </c:pt>
                <c:pt idx="13884">
                  <c:v>42040.423611111109</c:v>
                </c:pt>
                <c:pt idx="13885">
                  <c:v>42040.430555555555</c:v>
                </c:pt>
                <c:pt idx="13886">
                  <c:v>42040.4375</c:v>
                </c:pt>
                <c:pt idx="13887">
                  <c:v>42040.444444444445</c:v>
                </c:pt>
                <c:pt idx="13888">
                  <c:v>42040.451388888891</c:v>
                </c:pt>
                <c:pt idx="13889">
                  <c:v>42040.458333333336</c:v>
                </c:pt>
                <c:pt idx="13890">
                  <c:v>42040.465277777781</c:v>
                </c:pt>
                <c:pt idx="13891">
                  <c:v>42040.472222222219</c:v>
                </c:pt>
                <c:pt idx="13892">
                  <c:v>42040.479166666664</c:v>
                </c:pt>
                <c:pt idx="13893">
                  <c:v>42040.486111111109</c:v>
                </c:pt>
                <c:pt idx="13894">
                  <c:v>42040.493055555555</c:v>
                </c:pt>
                <c:pt idx="13895">
                  <c:v>42040.5</c:v>
                </c:pt>
                <c:pt idx="13896">
                  <c:v>42040.506944444445</c:v>
                </c:pt>
                <c:pt idx="13897">
                  <c:v>42040.513888888891</c:v>
                </c:pt>
                <c:pt idx="13898">
                  <c:v>42040.520833333336</c:v>
                </c:pt>
                <c:pt idx="13899">
                  <c:v>42040.527777777781</c:v>
                </c:pt>
                <c:pt idx="13900">
                  <c:v>42040.534722222219</c:v>
                </c:pt>
                <c:pt idx="13901">
                  <c:v>42040.541666666664</c:v>
                </c:pt>
                <c:pt idx="13902">
                  <c:v>42040.548611111109</c:v>
                </c:pt>
                <c:pt idx="13903">
                  <c:v>42040.555555555555</c:v>
                </c:pt>
                <c:pt idx="13904">
                  <c:v>42040.5625</c:v>
                </c:pt>
                <c:pt idx="13905">
                  <c:v>42040.569444444445</c:v>
                </c:pt>
                <c:pt idx="13906">
                  <c:v>42040.576388888891</c:v>
                </c:pt>
                <c:pt idx="13907">
                  <c:v>42040.583333333336</c:v>
                </c:pt>
                <c:pt idx="13908">
                  <c:v>42040.590277777781</c:v>
                </c:pt>
                <c:pt idx="13909">
                  <c:v>42040.597222222219</c:v>
                </c:pt>
                <c:pt idx="13910">
                  <c:v>42040.604166666664</c:v>
                </c:pt>
                <c:pt idx="13911">
                  <c:v>42040.611111111109</c:v>
                </c:pt>
                <c:pt idx="13912">
                  <c:v>42040.618055555555</c:v>
                </c:pt>
                <c:pt idx="13913">
                  <c:v>42040.625</c:v>
                </c:pt>
                <c:pt idx="13914">
                  <c:v>42040.631944444445</c:v>
                </c:pt>
                <c:pt idx="13915">
                  <c:v>42040.638888888891</c:v>
                </c:pt>
                <c:pt idx="13916">
                  <c:v>42040.645833333336</c:v>
                </c:pt>
                <c:pt idx="13917">
                  <c:v>42040.652777777781</c:v>
                </c:pt>
                <c:pt idx="13918">
                  <c:v>42040.659722222219</c:v>
                </c:pt>
                <c:pt idx="13919">
                  <c:v>42040.666666666664</c:v>
                </c:pt>
                <c:pt idx="13920">
                  <c:v>42040.673611111109</c:v>
                </c:pt>
                <c:pt idx="13921">
                  <c:v>42040.680555555555</c:v>
                </c:pt>
                <c:pt idx="13922">
                  <c:v>42040.6875</c:v>
                </c:pt>
                <c:pt idx="13923">
                  <c:v>42040.694444444445</c:v>
                </c:pt>
                <c:pt idx="13924">
                  <c:v>42040.701388888891</c:v>
                </c:pt>
                <c:pt idx="13925">
                  <c:v>42040.708333333336</c:v>
                </c:pt>
                <c:pt idx="13926">
                  <c:v>42040.715277777781</c:v>
                </c:pt>
                <c:pt idx="13927">
                  <c:v>42040.722222222219</c:v>
                </c:pt>
                <c:pt idx="13928">
                  <c:v>42040.729166666664</c:v>
                </c:pt>
                <c:pt idx="13929">
                  <c:v>42040.736111111109</c:v>
                </c:pt>
                <c:pt idx="13930">
                  <c:v>42040.743055555555</c:v>
                </c:pt>
                <c:pt idx="13931">
                  <c:v>42040.75</c:v>
                </c:pt>
                <c:pt idx="13932">
                  <c:v>42040.756944444445</c:v>
                </c:pt>
                <c:pt idx="13933">
                  <c:v>42040.763888888891</c:v>
                </c:pt>
                <c:pt idx="13934">
                  <c:v>42040.770833333336</c:v>
                </c:pt>
                <c:pt idx="13935">
                  <c:v>42040.777777777781</c:v>
                </c:pt>
                <c:pt idx="13936">
                  <c:v>42040.784722222219</c:v>
                </c:pt>
                <c:pt idx="13937">
                  <c:v>42040.791666666664</c:v>
                </c:pt>
                <c:pt idx="13938">
                  <c:v>42040.798611111109</c:v>
                </c:pt>
                <c:pt idx="13939">
                  <c:v>42040.805555555555</c:v>
                </c:pt>
                <c:pt idx="13940">
                  <c:v>42040.8125</c:v>
                </c:pt>
                <c:pt idx="13941">
                  <c:v>42040.819444444445</c:v>
                </c:pt>
                <c:pt idx="13942">
                  <c:v>42040.826388888891</c:v>
                </c:pt>
                <c:pt idx="13943">
                  <c:v>42040.833333333336</c:v>
                </c:pt>
                <c:pt idx="13944">
                  <c:v>42040.840277777781</c:v>
                </c:pt>
                <c:pt idx="13945">
                  <c:v>42040.847222222219</c:v>
                </c:pt>
                <c:pt idx="13946">
                  <c:v>42040.854166666664</c:v>
                </c:pt>
                <c:pt idx="13947">
                  <c:v>42040.861111111109</c:v>
                </c:pt>
                <c:pt idx="13948">
                  <c:v>42040.868055555555</c:v>
                </c:pt>
                <c:pt idx="13949">
                  <c:v>42040.875</c:v>
                </c:pt>
                <c:pt idx="13950">
                  <c:v>42040.881944444445</c:v>
                </c:pt>
                <c:pt idx="13951">
                  <c:v>42040.888888888891</c:v>
                </c:pt>
                <c:pt idx="13952">
                  <c:v>42040.895833333336</c:v>
                </c:pt>
                <c:pt idx="13953">
                  <c:v>42040.902777777781</c:v>
                </c:pt>
                <c:pt idx="13954">
                  <c:v>42040.909722222219</c:v>
                </c:pt>
                <c:pt idx="13955">
                  <c:v>42040.916666666664</c:v>
                </c:pt>
                <c:pt idx="13956">
                  <c:v>42040.923611111109</c:v>
                </c:pt>
                <c:pt idx="13957">
                  <c:v>42040.930555555555</c:v>
                </c:pt>
                <c:pt idx="13958">
                  <c:v>42040.9375</c:v>
                </c:pt>
                <c:pt idx="13959">
                  <c:v>42040.944444444445</c:v>
                </c:pt>
                <c:pt idx="13960">
                  <c:v>42040.951388888891</c:v>
                </c:pt>
                <c:pt idx="13961">
                  <c:v>42040.958333333336</c:v>
                </c:pt>
                <c:pt idx="13962">
                  <c:v>42040.965277777781</c:v>
                </c:pt>
                <c:pt idx="13963">
                  <c:v>42040.972222222219</c:v>
                </c:pt>
                <c:pt idx="13964">
                  <c:v>42040.979166666664</c:v>
                </c:pt>
                <c:pt idx="13965">
                  <c:v>42040.986111111109</c:v>
                </c:pt>
                <c:pt idx="13966">
                  <c:v>42040.993055555555</c:v>
                </c:pt>
                <c:pt idx="13967">
                  <c:v>42041</c:v>
                </c:pt>
                <c:pt idx="13968">
                  <c:v>42041.006944444445</c:v>
                </c:pt>
                <c:pt idx="13969">
                  <c:v>42041.013888888891</c:v>
                </c:pt>
                <c:pt idx="13970">
                  <c:v>42041.020833333336</c:v>
                </c:pt>
                <c:pt idx="13971">
                  <c:v>42041.027777777781</c:v>
                </c:pt>
                <c:pt idx="13972">
                  <c:v>42041.034722222219</c:v>
                </c:pt>
                <c:pt idx="13973">
                  <c:v>42041.041666666664</c:v>
                </c:pt>
                <c:pt idx="13974">
                  <c:v>42041.048611111109</c:v>
                </c:pt>
                <c:pt idx="13975">
                  <c:v>42041.055555555555</c:v>
                </c:pt>
                <c:pt idx="13976">
                  <c:v>42041.0625</c:v>
                </c:pt>
                <c:pt idx="13977">
                  <c:v>42041.069444444445</c:v>
                </c:pt>
                <c:pt idx="13978">
                  <c:v>42041.076388888891</c:v>
                </c:pt>
                <c:pt idx="13979">
                  <c:v>42041.083333333336</c:v>
                </c:pt>
                <c:pt idx="13980">
                  <c:v>42041.090277777781</c:v>
                </c:pt>
                <c:pt idx="13981">
                  <c:v>42041.097222222219</c:v>
                </c:pt>
                <c:pt idx="13982">
                  <c:v>42041.104166666664</c:v>
                </c:pt>
                <c:pt idx="13983">
                  <c:v>42041.111111111109</c:v>
                </c:pt>
                <c:pt idx="13984">
                  <c:v>42041.118055555555</c:v>
                </c:pt>
                <c:pt idx="13985">
                  <c:v>42041.125</c:v>
                </c:pt>
                <c:pt idx="13986">
                  <c:v>42041.131944444445</c:v>
                </c:pt>
                <c:pt idx="13987">
                  <c:v>42041.138888888891</c:v>
                </c:pt>
                <c:pt idx="13988">
                  <c:v>42041.145833333336</c:v>
                </c:pt>
                <c:pt idx="13989">
                  <c:v>42041.152777777781</c:v>
                </c:pt>
                <c:pt idx="13990">
                  <c:v>42041.159722222219</c:v>
                </c:pt>
                <c:pt idx="13991">
                  <c:v>42041.166666666664</c:v>
                </c:pt>
                <c:pt idx="13992">
                  <c:v>42041.173611111109</c:v>
                </c:pt>
                <c:pt idx="13993">
                  <c:v>42041.180555555555</c:v>
                </c:pt>
                <c:pt idx="13994">
                  <c:v>42041.1875</c:v>
                </c:pt>
                <c:pt idx="13995">
                  <c:v>42041.194444444445</c:v>
                </c:pt>
                <c:pt idx="13996">
                  <c:v>42041.201388888891</c:v>
                </c:pt>
                <c:pt idx="13997">
                  <c:v>42041.208333333336</c:v>
                </c:pt>
                <c:pt idx="13998">
                  <c:v>42041.215277777781</c:v>
                </c:pt>
                <c:pt idx="13999">
                  <c:v>42041.222222222219</c:v>
                </c:pt>
                <c:pt idx="14000">
                  <c:v>42041.229166666664</c:v>
                </c:pt>
                <c:pt idx="14001">
                  <c:v>42041.236111111109</c:v>
                </c:pt>
                <c:pt idx="14002">
                  <c:v>42041.243055555555</c:v>
                </c:pt>
                <c:pt idx="14003">
                  <c:v>42041.25</c:v>
                </c:pt>
                <c:pt idx="14004">
                  <c:v>42041.256944444445</c:v>
                </c:pt>
                <c:pt idx="14005">
                  <c:v>42041.263888888891</c:v>
                </c:pt>
                <c:pt idx="14006">
                  <c:v>42041.270833333336</c:v>
                </c:pt>
                <c:pt idx="14007">
                  <c:v>42041.277777777781</c:v>
                </c:pt>
                <c:pt idx="14008">
                  <c:v>42041.284722222219</c:v>
                </c:pt>
                <c:pt idx="14009">
                  <c:v>42041.291666666664</c:v>
                </c:pt>
                <c:pt idx="14010">
                  <c:v>42041.298611111109</c:v>
                </c:pt>
                <c:pt idx="14011">
                  <c:v>42041.305555555555</c:v>
                </c:pt>
                <c:pt idx="14012">
                  <c:v>42041.3125</c:v>
                </c:pt>
                <c:pt idx="14013">
                  <c:v>42041.319444444445</c:v>
                </c:pt>
                <c:pt idx="14014">
                  <c:v>42041.326388888891</c:v>
                </c:pt>
                <c:pt idx="14015">
                  <c:v>42041.333333333336</c:v>
                </c:pt>
                <c:pt idx="14016">
                  <c:v>42041.340277777781</c:v>
                </c:pt>
                <c:pt idx="14017">
                  <c:v>42041.347222222219</c:v>
                </c:pt>
                <c:pt idx="14018">
                  <c:v>42041.354166666664</c:v>
                </c:pt>
                <c:pt idx="14019">
                  <c:v>42041.361111111109</c:v>
                </c:pt>
                <c:pt idx="14020">
                  <c:v>42041.368055555555</c:v>
                </c:pt>
                <c:pt idx="14021">
                  <c:v>42041.375</c:v>
                </c:pt>
                <c:pt idx="14022">
                  <c:v>42041.381944444445</c:v>
                </c:pt>
                <c:pt idx="14023">
                  <c:v>42041.388888888891</c:v>
                </c:pt>
                <c:pt idx="14024">
                  <c:v>42041.395833333336</c:v>
                </c:pt>
                <c:pt idx="14025">
                  <c:v>42041.402777777781</c:v>
                </c:pt>
                <c:pt idx="14026">
                  <c:v>42041.409722222219</c:v>
                </c:pt>
                <c:pt idx="14027">
                  <c:v>42041.416666666664</c:v>
                </c:pt>
                <c:pt idx="14028">
                  <c:v>42041.423611111109</c:v>
                </c:pt>
                <c:pt idx="14029">
                  <c:v>42041.430555555555</c:v>
                </c:pt>
                <c:pt idx="14030">
                  <c:v>42041.4375</c:v>
                </c:pt>
                <c:pt idx="14031">
                  <c:v>42041.444444444445</c:v>
                </c:pt>
                <c:pt idx="14032">
                  <c:v>42041.451388888891</c:v>
                </c:pt>
                <c:pt idx="14033">
                  <c:v>42041.458333333336</c:v>
                </c:pt>
                <c:pt idx="14034">
                  <c:v>42041.465277777781</c:v>
                </c:pt>
                <c:pt idx="14035">
                  <c:v>42041.472222222219</c:v>
                </c:pt>
                <c:pt idx="14036">
                  <c:v>42041.479166666664</c:v>
                </c:pt>
                <c:pt idx="14037">
                  <c:v>42041.486111111109</c:v>
                </c:pt>
                <c:pt idx="14038">
                  <c:v>42041.493055555555</c:v>
                </c:pt>
                <c:pt idx="14039">
                  <c:v>42041.5</c:v>
                </c:pt>
                <c:pt idx="14040">
                  <c:v>42041.506944444445</c:v>
                </c:pt>
                <c:pt idx="14041">
                  <c:v>42041.513888888891</c:v>
                </c:pt>
                <c:pt idx="14042">
                  <c:v>42041.520833333336</c:v>
                </c:pt>
                <c:pt idx="14043">
                  <c:v>42041.527777777781</c:v>
                </c:pt>
                <c:pt idx="14044">
                  <c:v>42041.534722222219</c:v>
                </c:pt>
                <c:pt idx="14045">
                  <c:v>42041.541666666664</c:v>
                </c:pt>
                <c:pt idx="14046">
                  <c:v>42041.548611111109</c:v>
                </c:pt>
                <c:pt idx="14047">
                  <c:v>42041.555555555555</c:v>
                </c:pt>
                <c:pt idx="14048">
                  <c:v>42041.5625</c:v>
                </c:pt>
                <c:pt idx="14049">
                  <c:v>42041.569444444445</c:v>
                </c:pt>
                <c:pt idx="14050">
                  <c:v>42041.576388888891</c:v>
                </c:pt>
                <c:pt idx="14051">
                  <c:v>42041.583333333336</c:v>
                </c:pt>
                <c:pt idx="14052">
                  <c:v>42041.590277777781</c:v>
                </c:pt>
                <c:pt idx="14053">
                  <c:v>42041.597222222219</c:v>
                </c:pt>
                <c:pt idx="14054">
                  <c:v>42041.604166666664</c:v>
                </c:pt>
                <c:pt idx="14055">
                  <c:v>42041.611111111109</c:v>
                </c:pt>
                <c:pt idx="14056">
                  <c:v>42041.618055555555</c:v>
                </c:pt>
                <c:pt idx="14057">
                  <c:v>42041.625</c:v>
                </c:pt>
                <c:pt idx="14058">
                  <c:v>42041.631944444445</c:v>
                </c:pt>
                <c:pt idx="14059">
                  <c:v>42041.638888888891</c:v>
                </c:pt>
                <c:pt idx="14060">
                  <c:v>42041.645833333336</c:v>
                </c:pt>
                <c:pt idx="14061">
                  <c:v>42041.652777777781</c:v>
                </c:pt>
                <c:pt idx="14062">
                  <c:v>42041.659722222219</c:v>
                </c:pt>
                <c:pt idx="14063">
                  <c:v>42041.666666666664</c:v>
                </c:pt>
                <c:pt idx="14064">
                  <c:v>42041.673611111109</c:v>
                </c:pt>
                <c:pt idx="14065">
                  <c:v>42041.680555555555</c:v>
                </c:pt>
                <c:pt idx="14066">
                  <c:v>42041.6875</c:v>
                </c:pt>
                <c:pt idx="14067">
                  <c:v>42041.694444444445</c:v>
                </c:pt>
                <c:pt idx="14068">
                  <c:v>42041.701388888891</c:v>
                </c:pt>
                <c:pt idx="14069">
                  <c:v>42041.708333333336</c:v>
                </c:pt>
                <c:pt idx="14070">
                  <c:v>42041.715277777781</c:v>
                </c:pt>
                <c:pt idx="14071">
                  <c:v>42041.722222222219</c:v>
                </c:pt>
                <c:pt idx="14072">
                  <c:v>42041.729166666664</c:v>
                </c:pt>
                <c:pt idx="14073">
                  <c:v>42041.736111111109</c:v>
                </c:pt>
                <c:pt idx="14074">
                  <c:v>42041.743055555555</c:v>
                </c:pt>
                <c:pt idx="14075">
                  <c:v>42041.75</c:v>
                </c:pt>
                <c:pt idx="14076">
                  <c:v>42041.756944444445</c:v>
                </c:pt>
                <c:pt idx="14077">
                  <c:v>42041.763888888891</c:v>
                </c:pt>
                <c:pt idx="14078">
                  <c:v>42041.770833333336</c:v>
                </c:pt>
                <c:pt idx="14079">
                  <c:v>42041.777777777781</c:v>
                </c:pt>
                <c:pt idx="14080">
                  <c:v>42041.784722222219</c:v>
                </c:pt>
                <c:pt idx="14081">
                  <c:v>42041.791666666664</c:v>
                </c:pt>
                <c:pt idx="14082">
                  <c:v>42041.798611111109</c:v>
                </c:pt>
                <c:pt idx="14083">
                  <c:v>42041.805555555555</c:v>
                </c:pt>
                <c:pt idx="14084">
                  <c:v>42041.8125</c:v>
                </c:pt>
                <c:pt idx="14085">
                  <c:v>42041.819444444445</c:v>
                </c:pt>
                <c:pt idx="14086">
                  <c:v>42041.826388888891</c:v>
                </c:pt>
                <c:pt idx="14087">
                  <c:v>42041.833333333336</c:v>
                </c:pt>
                <c:pt idx="14088">
                  <c:v>42041.840277777781</c:v>
                </c:pt>
                <c:pt idx="14089">
                  <c:v>42041.847222222219</c:v>
                </c:pt>
                <c:pt idx="14090">
                  <c:v>42041.854166666664</c:v>
                </c:pt>
                <c:pt idx="14091">
                  <c:v>42041.861111111109</c:v>
                </c:pt>
                <c:pt idx="14092">
                  <c:v>42041.868055555555</c:v>
                </c:pt>
                <c:pt idx="14093">
                  <c:v>42041.875</c:v>
                </c:pt>
                <c:pt idx="14094">
                  <c:v>42041.881944444445</c:v>
                </c:pt>
                <c:pt idx="14095">
                  <c:v>42041.888888888891</c:v>
                </c:pt>
                <c:pt idx="14096">
                  <c:v>42041.895833333336</c:v>
                </c:pt>
                <c:pt idx="14097">
                  <c:v>42041.902777777781</c:v>
                </c:pt>
                <c:pt idx="14098">
                  <c:v>42041.909722222219</c:v>
                </c:pt>
                <c:pt idx="14099">
                  <c:v>42041.916666666664</c:v>
                </c:pt>
                <c:pt idx="14100">
                  <c:v>42041.923611111109</c:v>
                </c:pt>
                <c:pt idx="14101">
                  <c:v>42041.930555555555</c:v>
                </c:pt>
                <c:pt idx="14102">
                  <c:v>42041.9375</c:v>
                </c:pt>
                <c:pt idx="14103">
                  <c:v>42041.944444444445</c:v>
                </c:pt>
                <c:pt idx="14104">
                  <c:v>42041.951388888891</c:v>
                </c:pt>
                <c:pt idx="14105">
                  <c:v>42041.958333333336</c:v>
                </c:pt>
                <c:pt idx="14106">
                  <c:v>42041.965277777781</c:v>
                </c:pt>
                <c:pt idx="14107">
                  <c:v>42041.972222222219</c:v>
                </c:pt>
                <c:pt idx="14108">
                  <c:v>42041.979166666664</c:v>
                </c:pt>
                <c:pt idx="14109">
                  <c:v>42041.986111111109</c:v>
                </c:pt>
                <c:pt idx="14110">
                  <c:v>42041.993055555555</c:v>
                </c:pt>
                <c:pt idx="14111">
                  <c:v>42042</c:v>
                </c:pt>
                <c:pt idx="14112">
                  <c:v>42042.006944444445</c:v>
                </c:pt>
                <c:pt idx="14113">
                  <c:v>42042.013888888891</c:v>
                </c:pt>
                <c:pt idx="14114">
                  <c:v>42042.020833333336</c:v>
                </c:pt>
                <c:pt idx="14115">
                  <c:v>42042.027777777781</c:v>
                </c:pt>
                <c:pt idx="14116">
                  <c:v>42042.034722222219</c:v>
                </c:pt>
                <c:pt idx="14117">
                  <c:v>42042.041666666664</c:v>
                </c:pt>
                <c:pt idx="14118">
                  <c:v>42042.048611111109</c:v>
                </c:pt>
                <c:pt idx="14119">
                  <c:v>42042.055555555555</c:v>
                </c:pt>
                <c:pt idx="14120">
                  <c:v>42042.0625</c:v>
                </c:pt>
                <c:pt idx="14121">
                  <c:v>42042.069444444445</c:v>
                </c:pt>
                <c:pt idx="14122">
                  <c:v>42042.076388888891</c:v>
                </c:pt>
                <c:pt idx="14123">
                  <c:v>42042.083333333336</c:v>
                </c:pt>
                <c:pt idx="14124">
                  <c:v>42042.090277777781</c:v>
                </c:pt>
                <c:pt idx="14125">
                  <c:v>42042.097222222219</c:v>
                </c:pt>
                <c:pt idx="14126">
                  <c:v>42042.104166666664</c:v>
                </c:pt>
                <c:pt idx="14127">
                  <c:v>42042.111111111109</c:v>
                </c:pt>
                <c:pt idx="14128">
                  <c:v>42042.118055555555</c:v>
                </c:pt>
                <c:pt idx="14129">
                  <c:v>42042.125</c:v>
                </c:pt>
                <c:pt idx="14130">
                  <c:v>42042.131944444445</c:v>
                </c:pt>
                <c:pt idx="14131">
                  <c:v>42042.138888888891</c:v>
                </c:pt>
                <c:pt idx="14132">
                  <c:v>42042.145833333336</c:v>
                </c:pt>
                <c:pt idx="14133">
                  <c:v>42042.152777777781</c:v>
                </c:pt>
                <c:pt idx="14134">
                  <c:v>42042.159722222219</c:v>
                </c:pt>
                <c:pt idx="14135">
                  <c:v>42042.166666666664</c:v>
                </c:pt>
                <c:pt idx="14136">
                  <c:v>42042.173611111109</c:v>
                </c:pt>
                <c:pt idx="14137">
                  <c:v>42042.180555555555</c:v>
                </c:pt>
                <c:pt idx="14138">
                  <c:v>42042.1875</c:v>
                </c:pt>
                <c:pt idx="14139">
                  <c:v>42042.194444444445</c:v>
                </c:pt>
                <c:pt idx="14140">
                  <c:v>42042.201388888891</c:v>
                </c:pt>
                <c:pt idx="14141">
                  <c:v>42042.208333333336</c:v>
                </c:pt>
                <c:pt idx="14142">
                  <c:v>42042.215277777781</c:v>
                </c:pt>
                <c:pt idx="14143">
                  <c:v>42042.222222222219</c:v>
                </c:pt>
                <c:pt idx="14144">
                  <c:v>42042.229166666664</c:v>
                </c:pt>
                <c:pt idx="14145">
                  <c:v>42042.236111111109</c:v>
                </c:pt>
                <c:pt idx="14146">
                  <c:v>42042.243055555555</c:v>
                </c:pt>
                <c:pt idx="14147">
                  <c:v>42042.25</c:v>
                </c:pt>
                <c:pt idx="14148">
                  <c:v>42042.256944444445</c:v>
                </c:pt>
                <c:pt idx="14149">
                  <c:v>42042.263888888891</c:v>
                </c:pt>
                <c:pt idx="14150">
                  <c:v>42042.270833333336</c:v>
                </c:pt>
                <c:pt idx="14151">
                  <c:v>42042.277777777781</c:v>
                </c:pt>
                <c:pt idx="14152">
                  <c:v>42042.284722222219</c:v>
                </c:pt>
                <c:pt idx="14153">
                  <c:v>42042.291666666664</c:v>
                </c:pt>
                <c:pt idx="14154">
                  <c:v>42042.298611111109</c:v>
                </c:pt>
                <c:pt idx="14155">
                  <c:v>42042.305555555555</c:v>
                </c:pt>
                <c:pt idx="14156">
                  <c:v>42042.3125</c:v>
                </c:pt>
                <c:pt idx="14157">
                  <c:v>42042.319444444445</c:v>
                </c:pt>
                <c:pt idx="14158">
                  <c:v>42042.326388888891</c:v>
                </c:pt>
                <c:pt idx="14159">
                  <c:v>42042.333333333336</c:v>
                </c:pt>
                <c:pt idx="14160">
                  <c:v>42042.340277777781</c:v>
                </c:pt>
                <c:pt idx="14161">
                  <c:v>42042.347222222219</c:v>
                </c:pt>
                <c:pt idx="14162">
                  <c:v>42042.354166666664</c:v>
                </c:pt>
                <c:pt idx="14163">
                  <c:v>42042.361111111109</c:v>
                </c:pt>
                <c:pt idx="14164">
                  <c:v>42042.368055555555</c:v>
                </c:pt>
                <c:pt idx="14165">
                  <c:v>42042.375</c:v>
                </c:pt>
                <c:pt idx="14166">
                  <c:v>42042.381944444445</c:v>
                </c:pt>
                <c:pt idx="14167">
                  <c:v>42042.388888888891</c:v>
                </c:pt>
                <c:pt idx="14168">
                  <c:v>42042.395833333336</c:v>
                </c:pt>
                <c:pt idx="14169">
                  <c:v>42042.402777777781</c:v>
                </c:pt>
                <c:pt idx="14170">
                  <c:v>42042.409722222219</c:v>
                </c:pt>
                <c:pt idx="14171">
                  <c:v>42042.416666666664</c:v>
                </c:pt>
                <c:pt idx="14172">
                  <c:v>42042.423611111109</c:v>
                </c:pt>
                <c:pt idx="14173">
                  <c:v>42042.430555555555</c:v>
                </c:pt>
                <c:pt idx="14174">
                  <c:v>42042.4375</c:v>
                </c:pt>
                <c:pt idx="14175">
                  <c:v>42042.444444444445</c:v>
                </c:pt>
                <c:pt idx="14176">
                  <c:v>42042.451388888891</c:v>
                </c:pt>
                <c:pt idx="14177">
                  <c:v>42042.458333333336</c:v>
                </c:pt>
                <c:pt idx="14178">
                  <c:v>42042.465277777781</c:v>
                </c:pt>
                <c:pt idx="14179">
                  <c:v>42042.472222222219</c:v>
                </c:pt>
                <c:pt idx="14180">
                  <c:v>42042.479166666664</c:v>
                </c:pt>
                <c:pt idx="14181">
                  <c:v>42042.486111111109</c:v>
                </c:pt>
                <c:pt idx="14182">
                  <c:v>42042.493055555555</c:v>
                </c:pt>
                <c:pt idx="14183">
                  <c:v>42042.5</c:v>
                </c:pt>
                <c:pt idx="14184">
                  <c:v>42042.506944444445</c:v>
                </c:pt>
                <c:pt idx="14185">
                  <c:v>42042.513888888891</c:v>
                </c:pt>
                <c:pt idx="14186">
                  <c:v>42042.520833333336</c:v>
                </c:pt>
                <c:pt idx="14187">
                  <c:v>42042.527777777781</c:v>
                </c:pt>
                <c:pt idx="14188">
                  <c:v>42042.534722222219</c:v>
                </c:pt>
                <c:pt idx="14189">
                  <c:v>42042.541666666664</c:v>
                </c:pt>
                <c:pt idx="14190">
                  <c:v>42042.548611111109</c:v>
                </c:pt>
                <c:pt idx="14191">
                  <c:v>42042.555555555555</c:v>
                </c:pt>
                <c:pt idx="14192">
                  <c:v>42042.5625</c:v>
                </c:pt>
                <c:pt idx="14193">
                  <c:v>42042.569444444445</c:v>
                </c:pt>
                <c:pt idx="14194">
                  <c:v>42042.576388888891</c:v>
                </c:pt>
                <c:pt idx="14195">
                  <c:v>42042.583333333336</c:v>
                </c:pt>
                <c:pt idx="14196">
                  <c:v>42042.590277777781</c:v>
                </c:pt>
                <c:pt idx="14197">
                  <c:v>42042.597222222219</c:v>
                </c:pt>
                <c:pt idx="14198">
                  <c:v>42042.604166666664</c:v>
                </c:pt>
                <c:pt idx="14199">
                  <c:v>42042.611111111109</c:v>
                </c:pt>
                <c:pt idx="14200">
                  <c:v>42042.618055555555</c:v>
                </c:pt>
                <c:pt idx="14201">
                  <c:v>42042.625</c:v>
                </c:pt>
                <c:pt idx="14202">
                  <c:v>42042.631944444445</c:v>
                </c:pt>
                <c:pt idx="14203">
                  <c:v>42042.638888888891</c:v>
                </c:pt>
                <c:pt idx="14204">
                  <c:v>42042.645833333336</c:v>
                </c:pt>
                <c:pt idx="14205">
                  <c:v>42042.652777777781</c:v>
                </c:pt>
                <c:pt idx="14206">
                  <c:v>42042.659722222219</c:v>
                </c:pt>
                <c:pt idx="14207">
                  <c:v>42042.666666666664</c:v>
                </c:pt>
                <c:pt idx="14208">
                  <c:v>42042.673611111109</c:v>
                </c:pt>
                <c:pt idx="14209">
                  <c:v>42042.680555555555</c:v>
                </c:pt>
                <c:pt idx="14210">
                  <c:v>42042.6875</c:v>
                </c:pt>
                <c:pt idx="14211">
                  <c:v>42042.694444444445</c:v>
                </c:pt>
                <c:pt idx="14212">
                  <c:v>42042.701388888891</c:v>
                </c:pt>
                <c:pt idx="14213">
                  <c:v>42042.708333333336</c:v>
                </c:pt>
                <c:pt idx="14214">
                  <c:v>42042.715277777781</c:v>
                </c:pt>
                <c:pt idx="14215">
                  <c:v>42042.722222222219</c:v>
                </c:pt>
                <c:pt idx="14216">
                  <c:v>42042.729166666664</c:v>
                </c:pt>
                <c:pt idx="14217">
                  <c:v>42042.736111111109</c:v>
                </c:pt>
                <c:pt idx="14218">
                  <c:v>42042.743055555555</c:v>
                </c:pt>
                <c:pt idx="14219">
                  <c:v>42042.75</c:v>
                </c:pt>
                <c:pt idx="14220">
                  <c:v>42042.756944444445</c:v>
                </c:pt>
                <c:pt idx="14221">
                  <c:v>42042.763888888891</c:v>
                </c:pt>
                <c:pt idx="14222">
                  <c:v>42042.770833333336</c:v>
                </c:pt>
                <c:pt idx="14223">
                  <c:v>42042.777777777781</c:v>
                </c:pt>
                <c:pt idx="14224">
                  <c:v>42042.784722222219</c:v>
                </c:pt>
                <c:pt idx="14225">
                  <c:v>42042.791666666664</c:v>
                </c:pt>
                <c:pt idx="14226">
                  <c:v>42042.798611111109</c:v>
                </c:pt>
                <c:pt idx="14227">
                  <c:v>42042.805555555555</c:v>
                </c:pt>
                <c:pt idx="14228">
                  <c:v>42042.8125</c:v>
                </c:pt>
                <c:pt idx="14229">
                  <c:v>42042.819444444445</c:v>
                </c:pt>
                <c:pt idx="14230">
                  <c:v>42042.826388888891</c:v>
                </c:pt>
                <c:pt idx="14231">
                  <c:v>42042.833333333336</c:v>
                </c:pt>
                <c:pt idx="14232">
                  <c:v>42042.840277777781</c:v>
                </c:pt>
                <c:pt idx="14233">
                  <c:v>42042.847222222219</c:v>
                </c:pt>
                <c:pt idx="14234">
                  <c:v>42042.854166666664</c:v>
                </c:pt>
                <c:pt idx="14235">
                  <c:v>42042.861111111109</c:v>
                </c:pt>
                <c:pt idx="14236">
                  <c:v>42042.868055555555</c:v>
                </c:pt>
                <c:pt idx="14237">
                  <c:v>42042.875</c:v>
                </c:pt>
                <c:pt idx="14238">
                  <c:v>42042.881944444445</c:v>
                </c:pt>
                <c:pt idx="14239">
                  <c:v>42042.888888888891</c:v>
                </c:pt>
                <c:pt idx="14240">
                  <c:v>42042.895833333336</c:v>
                </c:pt>
                <c:pt idx="14241">
                  <c:v>42042.902777777781</c:v>
                </c:pt>
                <c:pt idx="14242">
                  <c:v>42042.909722222219</c:v>
                </c:pt>
                <c:pt idx="14243">
                  <c:v>42042.916666666664</c:v>
                </c:pt>
                <c:pt idx="14244">
                  <c:v>42042.923611111109</c:v>
                </c:pt>
                <c:pt idx="14245">
                  <c:v>42042.930555555555</c:v>
                </c:pt>
                <c:pt idx="14246">
                  <c:v>42042.9375</c:v>
                </c:pt>
                <c:pt idx="14247">
                  <c:v>42042.944444444445</c:v>
                </c:pt>
                <c:pt idx="14248">
                  <c:v>42042.951388888891</c:v>
                </c:pt>
                <c:pt idx="14249">
                  <c:v>42042.958333333336</c:v>
                </c:pt>
                <c:pt idx="14250">
                  <c:v>42042.965277777781</c:v>
                </c:pt>
                <c:pt idx="14251">
                  <c:v>42042.972222222219</c:v>
                </c:pt>
                <c:pt idx="14252">
                  <c:v>42042.979166666664</c:v>
                </c:pt>
                <c:pt idx="14253">
                  <c:v>42042.986111111109</c:v>
                </c:pt>
                <c:pt idx="14254">
                  <c:v>42042.993055555555</c:v>
                </c:pt>
                <c:pt idx="14255">
                  <c:v>42043</c:v>
                </c:pt>
                <c:pt idx="14256">
                  <c:v>42043.006944444445</c:v>
                </c:pt>
                <c:pt idx="14257">
                  <c:v>42043.013888888891</c:v>
                </c:pt>
                <c:pt idx="14258">
                  <c:v>42043.020833333336</c:v>
                </c:pt>
                <c:pt idx="14259">
                  <c:v>42043.027777777781</c:v>
                </c:pt>
                <c:pt idx="14260">
                  <c:v>42043.034722222219</c:v>
                </c:pt>
                <c:pt idx="14261">
                  <c:v>42043.041666666664</c:v>
                </c:pt>
                <c:pt idx="14262">
                  <c:v>42043.048611111109</c:v>
                </c:pt>
                <c:pt idx="14263">
                  <c:v>42043.055555555555</c:v>
                </c:pt>
                <c:pt idx="14264">
                  <c:v>42043.0625</c:v>
                </c:pt>
                <c:pt idx="14265">
                  <c:v>42043.069444444445</c:v>
                </c:pt>
                <c:pt idx="14266">
                  <c:v>42043.076388888891</c:v>
                </c:pt>
                <c:pt idx="14267">
                  <c:v>42043.083333333336</c:v>
                </c:pt>
                <c:pt idx="14268">
                  <c:v>42043.090277777781</c:v>
                </c:pt>
                <c:pt idx="14269">
                  <c:v>42043.097222222219</c:v>
                </c:pt>
                <c:pt idx="14270">
                  <c:v>42043.104166666664</c:v>
                </c:pt>
                <c:pt idx="14271">
                  <c:v>42043.111111111109</c:v>
                </c:pt>
                <c:pt idx="14272">
                  <c:v>42043.118055555555</c:v>
                </c:pt>
                <c:pt idx="14273">
                  <c:v>42043.125</c:v>
                </c:pt>
                <c:pt idx="14274">
                  <c:v>42043.131944444445</c:v>
                </c:pt>
                <c:pt idx="14275">
                  <c:v>42043.138888888891</c:v>
                </c:pt>
                <c:pt idx="14276">
                  <c:v>42043.145833333336</c:v>
                </c:pt>
                <c:pt idx="14277">
                  <c:v>42043.152777777781</c:v>
                </c:pt>
                <c:pt idx="14278">
                  <c:v>42043.159722222219</c:v>
                </c:pt>
                <c:pt idx="14279">
                  <c:v>42043.166666666664</c:v>
                </c:pt>
                <c:pt idx="14280">
                  <c:v>42043.173611111109</c:v>
                </c:pt>
                <c:pt idx="14281">
                  <c:v>42043.180555555555</c:v>
                </c:pt>
                <c:pt idx="14282">
                  <c:v>42043.1875</c:v>
                </c:pt>
                <c:pt idx="14283">
                  <c:v>42043.194444444445</c:v>
                </c:pt>
                <c:pt idx="14284">
                  <c:v>42043.201388888891</c:v>
                </c:pt>
                <c:pt idx="14285">
                  <c:v>42043.208333333336</c:v>
                </c:pt>
                <c:pt idx="14286">
                  <c:v>42043.215277777781</c:v>
                </c:pt>
                <c:pt idx="14287">
                  <c:v>42043.222222222219</c:v>
                </c:pt>
                <c:pt idx="14288">
                  <c:v>42043.229166666664</c:v>
                </c:pt>
                <c:pt idx="14289">
                  <c:v>42043.236111111109</c:v>
                </c:pt>
                <c:pt idx="14290">
                  <c:v>42043.243055555555</c:v>
                </c:pt>
                <c:pt idx="14291">
                  <c:v>42043.25</c:v>
                </c:pt>
                <c:pt idx="14292">
                  <c:v>42043.256944444445</c:v>
                </c:pt>
                <c:pt idx="14293">
                  <c:v>42043.263888888891</c:v>
                </c:pt>
                <c:pt idx="14294">
                  <c:v>42043.270833333336</c:v>
                </c:pt>
                <c:pt idx="14295">
                  <c:v>42043.277777777781</c:v>
                </c:pt>
                <c:pt idx="14296">
                  <c:v>42043.284722222219</c:v>
                </c:pt>
                <c:pt idx="14297">
                  <c:v>42043.291666666664</c:v>
                </c:pt>
                <c:pt idx="14298">
                  <c:v>42043.298611111109</c:v>
                </c:pt>
                <c:pt idx="14299">
                  <c:v>42043.305555555555</c:v>
                </c:pt>
                <c:pt idx="14300">
                  <c:v>42043.3125</c:v>
                </c:pt>
                <c:pt idx="14301">
                  <c:v>42043.319444444445</c:v>
                </c:pt>
                <c:pt idx="14302">
                  <c:v>42043.326388888891</c:v>
                </c:pt>
                <c:pt idx="14303">
                  <c:v>42043.333333333336</c:v>
                </c:pt>
                <c:pt idx="14304">
                  <c:v>42043.340277777781</c:v>
                </c:pt>
                <c:pt idx="14305">
                  <c:v>42043.347222222219</c:v>
                </c:pt>
                <c:pt idx="14306">
                  <c:v>42043.354166666664</c:v>
                </c:pt>
                <c:pt idx="14307">
                  <c:v>42043.361111111109</c:v>
                </c:pt>
                <c:pt idx="14308">
                  <c:v>42043.368055555555</c:v>
                </c:pt>
                <c:pt idx="14309">
                  <c:v>42043.375</c:v>
                </c:pt>
                <c:pt idx="14310">
                  <c:v>42043.381944444445</c:v>
                </c:pt>
                <c:pt idx="14311">
                  <c:v>42043.388888888891</c:v>
                </c:pt>
                <c:pt idx="14312">
                  <c:v>42043.395833333336</c:v>
                </c:pt>
                <c:pt idx="14313">
                  <c:v>42043.402777777781</c:v>
                </c:pt>
                <c:pt idx="14314">
                  <c:v>42043.409722222219</c:v>
                </c:pt>
                <c:pt idx="14315">
                  <c:v>42043.416666666664</c:v>
                </c:pt>
                <c:pt idx="14316">
                  <c:v>42043.423611111109</c:v>
                </c:pt>
                <c:pt idx="14317">
                  <c:v>42043.430555555555</c:v>
                </c:pt>
                <c:pt idx="14318">
                  <c:v>42043.4375</c:v>
                </c:pt>
                <c:pt idx="14319">
                  <c:v>42043.444444444445</c:v>
                </c:pt>
                <c:pt idx="14320">
                  <c:v>42043.451388888891</c:v>
                </c:pt>
                <c:pt idx="14321">
                  <c:v>42043.458333333336</c:v>
                </c:pt>
                <c:pt idx="14322">
                  <c:v>42043.465277777781</c:v>
                </c:pt>
                <c:pt idx="14323">
                  <c:v>42043.472222222219</c:v>
                </c:pt>
                <c:pt idx="14324">
                  <c:v>42043.479166666664</c:v>
                </c:pt>
                <c:pt idx="14325">
                  <c:v>42043.486111111109</c:v>
                </c:pt>
                <c:pt idx="14326">
                  <c:v>42043.493055555555</c:v>
                </c:pt>
                <c:pt idx="14327">
                  <c:v>42043.5</c:v>
                </c:pt>
                <c:pt idx="14328">
                  <c:v>42043.506944444445</c:v>
                </c:pt>
                <c:pt idx="14329">
                  <c:v>42043.513888888891</c:v>
                </c:pt>
                <c:pt idx="14330">
                  <c:v>42043.520833333336</c:v>
                </c:pt>
                <c:pt idx="14331">
                  <c:v>42043.527777777781</c:v>
                </c:pt>
                <c:pt idx="14332">
                  <c:v>42043.534722222219</c:v>
                </c:pt>
                <c:pt idx="14333">
                  <c:v>42043.541666666664</c:v>
                </c:pt>
                <c:pt idx="14334">
                  <c:v>42043.548611111109</c:v>
                </c:pt>
                <c:pt idx="14335">
                  <c:v>42043.555555555555</c:v>
                </c:pt>
                <c:pt idx="14336">
                  <c:v>42043.5625</c:v>
                </c:pt>
                <c:pt idx="14337">
                  <c:v>42043.569444444445</c:v>
                </c:pt>
                <c:pt idx="14338">
                  <c:v>42043.576388888891</c:v>
                </c:pt>
                <c:pt idx="14339">
                  <c:v>42043.583333333336</c:v>
                </c:pt>
                <c:pt idx="14340">
                  <c:v>42043.590277777781</c:v>
                </c:pt>
                <c:pt idx="14341">
                  <c:v>42043.597222222219</c:v>
                </c:pt>
                <c:pt idx="14342">
                  <c:v>42043.604166666664</c:v>
                </c:pt>
                <c:pt idx="14343">
                  <c:v>42043.611111111109</c:v>
                </c:pt>
                <c:pt idx="14344">
                  <c:v>42043.618055555555</c:v>
                </c:pt>
                <c:pt idx="14345">
                  <c:v>42043.625</c:v>
                </c:pt>
                <c:pt idx="14346">
                  <c:v>42043.631944444445</c:v>
                </c:pt>
                <c:pt idx="14347">
                  <c:v>42043.638888888891</c:v>
                </c:pt>
                <c:pt idx="14348">
                  <c:v>42043.645833333336</c:v>
                </c:pt>
                <c:pt idx="14349">
                  <c:v>42043.652777777781</c:v>
                </c:pt>
                <c:pt idx="14350">
                  <c:v>42043.659722222219</c:v>
                </c:pt>
                <c:pt idx="14351">
                  <c:v>42043.666666666664</c:v>
                </c:pt>
                <c:pt idx="14352">
                  <c:v>42043.673611111109</c:v>
                </c:pt>
                <c:pt idx="14353">
                  <c:v>42043.680555555555</c:v>
                </c:pt>
                <c:pt idx="14354">
                  <c:v>42043.6875</c:v>
                </c:pt>
                <c:pt idx="14355">
                  <c:v>42043.694444444445</c:v>
                </c:pt>
                <c:pt idx="14356">
                  <c:v>42043.701388888891</c:v>
                </c:pt>
                <c:pt idx="14357">
                  <c:v>42043.708333333336</c:v>
                </c:pt>
                <c:pt idx="14358">
                  <c:v>42043.715277777781</c:v>
                </c:pt>
                <c:pt idx="14359">
                  <c:v>42043.722222222219</c:v>
                </c:pt>
                <c:pt idx="14360">
                  <c:v>42043.729166666664</c:v>
                </c:pt>
                <c:pt idx="14361">
                  <c:v>42043.736111111109</c:v>
                </c:pt>
                <c:pt idx="14362">
                  <c:v>42043.743055555555</c:v>
                </c:pt>
                <c:pt idx="14363">
                  <c:v>42043.75</c:v>
                </c:pt>
                <c:pt idx="14364">
                  <c:v>42043.756944444445</c:v>
                </c:pt>
                <c:pt idx="14365">
                  <c:v>42043.763888888891</c:v>
                </c:pt>
                <c:pt idx="14366">
                  <c:v>42043.770833333336</c:v>
                </c:pt>
                <c:pt idx="14367">
                  <c:v>42043.777777777781</c:v>
                </c:pt>
                <c:pt idx="14368">
                  <c:v>42043.784722222219</c:v>
                </c:pt>
                <c:pt idx="14369">
                  <c:v>42043.791666666664</c:v>
                </c:pt>
                <c:pt idx="14370">
                  <c:v>42043.798611111109</c:v>
                </c:pt>
                <c:pt idx="14371">
                  <c:v>42043.805555555555</c:v>
                </c:pt>
                <c:pt idx="14372">
                  <c:v>42043.8125</c:v>
                </c:pt>
                <c:pt idx="14373">
                  <c:v>42043.819444444445</c:v>
                </c:pt>
                <c:pt idx="14374">
                  <c:v>42043.826388888891</c:v>
                </c:pt>
                <c:pt idx="14375">
                  <c:v>42043.833333333336</c:v>
                </c:pt>
                <c:pt idx="14376">
                  <c:v>42043.840277777781</c:v>
                </c:pt>
                <c:pt idx="14377">
                  <c:v>42043.847222222219</c:v>
                </c:pt>
                <c:pt idx="14378">
                  <c:v>42043.854166666664</c:v>
                </c:pt>
                <c:pt idx="14379">
                  <c:v>42043.861111111109</c:v>
                </c:pt>
                <c:pt idx="14380">
                  <c:v>42043.868055555555</c:v>
                </c:pt>
                <c:pt idx="14381">
                  <c:v>42043.875</c:v>
                </c:pt>
                <c:pt idx="14382">
                  <c:v>42043.881944444445</c:v>
                </c:pt>
                <c:pt idx="14383">
                  <c:v>42043.888888888891</c:v>
                </c:pt>
                <c:pt idx="14384">
                  <c:v>42043.895833333336</c:v>
                </c:pt>
                <c:pt idx="14385">
                  <c:v>42043.902777777781</c:v>
                </c:pt>
                <c:pt idx="14386">
                  <c:v>42043.909722222219</c:v>
                </c:pt>
                <c:pt idx="14387">
                  <c:v>42043.916666666664</c:v>
                </c:pt>
                <c:pt idx="14388">
                  <c:v>42043.923611111109</c:v>
                </c:pt>
                <c:pt idx="14389">
                  <c:v>42043.930555555555</c:v>
                </c:pt>
                <c:pt idx="14390">
                  <c:v>42043.9375</c:v>
                </c:pt>
                <c:pt idx="14391">
                  <c:v>42043.944444444445</c:v>
                </c:pt>
                <c:pt idx="14392">
                  <c:v>42043.951388888891</c:v>
                </c:pt>
                <c:pt idx="14393">
                  <c:v>42043.958333333336</c:v>
                </c:pt>
                <c:pt idx="14394">
                  <c:v>42043.965277777781</c:v>
                </c:pt>
                <c:pt idx="14395">
                  <c:v>42043.972222222219</c:v>
                </c:pt>
                <c:pt idx="14396">
                  <c:v>42043.979166666664</c:v>
                </c:pt>
                <c:pt idx="14397">
                  <c:v>42043.986111111109</c:v>
                </c:pt>
                <c:pt idx="14398">
                  <c:v>42043.993055555555</c:v>
                </c:pt>
                <c:pt idx="14399">
                  <c:v>42044</c:v>
                </c:pt>
                <c:pt idx="14400">
                  <c:v>42044.006944444445</c:v>
                </c:pt>
                <c:pt idx="14401">
                  <c:v>42044.013888888891</c:v>
                </c:pt>
                <c:pt idx="14402">
                  <c:v>42044.020833333336</c:v>
                </c:pt>
                <c:pt idx="14403">
                  <c:v>42044.027777777781</c:v>
                </c:pt>
                <c:pt idx="14404">
                  <c:v>42044.034722222219</c:v>
                </c:pt>
                <c:pt idx="14405">
                  <c:v>42044.041666666664</c:v>
                </c:pt>
                <c:pt idx="14406">
                  <c:v>42044.048611111109</c:v>
                </c:pt>
                <c:pt idx="14407">
                  <c:v>42044.055555555555</c:v>
                </c:pt>
                <c:pt idx="14408">
                  <c:v>42044.0625</c:v>
                </c:pt>
                <c:pt idx="14409">
                  <c:v>42044.069444444445</c:v>
                </c:pt>
                <c:pt idx="14410">
                  <c:v>42044.076388888891</c:v>
                </c:pt>
                <c:pt idx="14411">
                  <c:v>42044.083333333336</c:v>
                </c:pt>
                <c:pt idx="14412">
                  <c:v>42044.090277777781</c:v>
                </c:pt>
                <c:pt idx="14413">
                  <c:v>42044.097222222219</c:v>
                </c:pt>
                <c:pt idx="14414">
                  <c:v>42044.104166666664</c:v>
                </c:pt>
                <c:pt idx="14415">
                  <c:v>42044.111111111109</c:v>
                </c:pt>
                <c:pt idx="14416">
                  <c:v>42044.118055555555</c:v>
                </c:pt>
                <c:pt idx="14417">
                  <c:v>42044.125</c:v>
                </c:pt>
                <c:pt idx="14418">
                  <c:v>42044.131944444445</c:v>
                </c:pt>
                <c:pt idx="14419">
                  <c:v>42044.138888888891</c:v>
                </c:pt>
                <c:pt idx="14420">
                  <c:v>42044.145833333336</c:v>
                </c:pt>
                <c:pt idx="14421">
                  <c:v>42044.152777777781</c:v>
                </c:pt>
                <c:pt idx="14422">
                  <c:v>42044.159722222219</c:v>
                </c:pt>
                <c:pt idx="14423">
                  <c:v>42044.166666666664</c:v>
                </c:pt>
                <c:pt idx="14424">
                  <c:v>42044.173611111109</c:v>
                </c:pt>
                <c:pt idx="14425">
                  <c:v>42044.180555555555</c:v>
                </c:pt>
                <c:pt idx="14426">
                  <c:v>42044.1875</c:v>
                </c:pt>
                <c:pt idx="14427">
                  <c:v>42044.194444444445</c:v>
                </c:pt>
                <c:pt idx="14428">
                  <c:v>42044.201388888891</c:v>
                </c:pt>
                <c:pt idx="14429">
                  <c:v>42044.208333333336</c:v>
                </c:pt>
                <c:pt idx="14430">
                  <c:v>42044.215277777781</c:v>
                </c:pt>
                <c:pt idx="14431">
                  <c:v>42044.222222222219</c:v>
                </c:pt>
                <c:pt idx="14432">
                  <c:v>42044.229166666664</c:v>
                </c:pt>
                <c:pt idx="14433">
                  <c:v>42044.236111111109</c:v>
                </c:pt>
                <c:pt idx="14434">
                  <c:v>42044.243055555555</c:v>
                </c:pt>
                <c:pt idx="14435">
                  <c:v>42044.25</c:v>
                </c:pt>
                <c:pt idx="14436">
                  <c:v>42044.256944444445</c:v>
                </c:pt>
                <c:pt idx="14437">
                  <c:v>42044.263888888891</c:v>
                </c:pt>
                <c:pt idx="14438">
                  <c:v>42044.270833333336</c:v>
                </c:pt>
                <c:pt idx="14439">
                  <c:v>42044.277777777781</c:v>
                </c:pt>
                <c:pt idx="14440">
                  <c:v>42044.284722222219</c:v>
                </c:pt>
                <c:pt idx="14441">
                  <c:v>42044.291666666664</c:v>
                </c:pt>
                <c:pt idx="14442">
                  <c:v>42044.298611111109</c:v>
                </c:pt>
                <c:pt idx="14443">
                  <c:v>42044.305555555555</c:v>
                </c:pt>
                <c:pt idx="14444">
                  <c:v>42044.3125</c:v>
                </c:pt>
                <c:pt idx="14445">
                  <c:v>42044.319444444445</c:v>
                </c:pt>
                <c:pt idx="14446">
                  <c:v>42044.326388888891</c:v>
                </c:pt>
                <c:pt idx="14447">
                  <c:v>42044.333333333336</c:v>
                </c:pt>
                <c:pt idx="14448">
                  <c:v>42044.340277777781</c:v>
                </c:pt>
                <c:pt idx="14449">
                  <c:v>42044.347222222219</c:v>
                </c:pt>
                <c:pt idx="14450">
                  <c:v>42044.354166666664</c:v>
                </c:pt>
                <c:pt idx="14451">
                  <c:v>42044.361111111109</c:v>
                </c:pt>
                <c:pt idx="14452">
                  <c:v>42044.368055555555</c:v>
                </c:pt>
                <c:pt idx="14453">
                  <c:v>42044.375</c:v>
                </c:pt>
                <c:pt idx="14454">
                  <c:v>42044.381944444445</c:v>
                </c:pt>
                <c:pt idx="14455">
                  <c:v>42044.388888888891</c:v>
                </c:pt>
                <c:pt idx="14456">
                  <c:v>42044.395833333336</c:v>
                </c:pt>
                <c:pt idx="14457">
                  <c:v>42044.402777777781</c:v>
                </c:pt>
                <c:pt idx="14458">
                  <c:v>42044.409722222219</c:v>
                </c:pt>
                <c:pt idx="14459">
                  <c:v>42044.416666666664</c:v>
                </c:pt>
                <c:pt idx="14460">
                  <c:v>42044.423611111109</c:v>
                </c:pt>
                <c:pt idx="14461">
                  <c:v>42044.430555555555</c:v>
                </c:pt>
                <c:pt idx="14462">
                  <c:v>42044.4375</c:v>
                </c:pt>
                <c:pt idx="14463">
                  <c:v>42044.444444444445</c:v>
                </c:pt>
                <c:pt idx="14464">
                  <c:v>42044.451388888891</c:v>
                </c:pt>
                <c:pt idx="14465">
                  <c:v>42044.458333333336</c:v>
                </c:pt>
                <c:pt idx="14466">
                  <c:v>42044.465277777781</c:v>
                </c:pt>
                <c:pt idx="14467">
                  <c:v>42044.472222222219</c:v>
                </c:pt>
                <c:pt idx="14468">
                  <c:v>42044.479166666664</c:v>
                </c:pt>
                <c:pt idx="14469">
                  <c:v>42044.486111111109</c:v>
                </c:pt>
                <c:pt idx="14470">
                  <c:v>42044.493055555555</c:v>
                </c:pt>
                <c:pt idx="14471">
                  <c:v>42044.5</c:v>
                </c:pt>
                <c:pt idx="14472">
                  <c:v>42044.506944444445</c:v>
                </c:pt>
                <c:pt idx="14473">
                  <c:v>42044.513888888891</c:v>
                </c:pt>
                <c:pt idx="14474">
                  <c:v>42044.520833333336</c:v>
                </c:pt>
                <c:pt idx="14475">
                  <c:v>42044.527777777781</c:v>
                </c:pt>
                <c:pt idx="14476">
                  <c:v>42044.534722222219</c:v>
                </c:pt>
                <c:pt idx="14477">
                  <c:v>42044.541666666664</c:v>
                </c:pt>
                <c:pt idx="14478">
                  <c:v>42044.548611111109</c:v>
                </c:pt>
                <c:pt idx="14479">
                  <c:v>42044.555555555555</c:v>
                </c:pt>
                <c:pt idx="14480">
                  <c:v>42044.5625</c:v>
                </c:pt>
                <c:pt idx="14481">
                  <c:v>42044.569444444445</c:v>
                </c:pt>
                <c:pt idx="14482">
                  <c:v>42044.576388888891</c:v>
                </c:pt>
                <c:pt idx="14483">
                  <c:v>42044.583333333336</c:v>
                </c:pt>
                <c:pt idx="14484">
                  <c:v>42044.590277777781</c:v>
                </c:pt>
                <c:pt idx="14485">
                  <c:v>42044.597222222219</c:v>
                </c:pt>
                <c:pt idx="14486">
                  <c:v>42044.604166666664</c:v>
                </c:pt>
                <c:pt idx="14487">
                  <c:v>42044.611111111109</c:v>
                </c:pt>
                <c:pt idx="14488">
                  <c:v>42044.618055555555</c:v>
                </c:pt>
                <c:pt idx="14489">
                  <c:v>42044.625</c:v>
                </c:pt>
                <c:pt idx="14490">
                  <c:v>42044.631944444445</c:v>
                </c:pt>
                <c:pt idx="14491">
                  <c:v>42044.638888888891</c:v>
                </c:pt>
                <c:pt idx="14492">
                  <c:v>42044.645833333336</c:v>
                </c:pt>
                <c:pt idx="14493">
                  <c:v>42044.652777777781</c:v>
                </c:pt>
                <c:pt idx="14494">
                  <c:v>42044.659722222219</c:v>
                </c:pt>
                <c:pt idx="14495">
                  <c:v>42044.666666666664</c:v>
                </c:pt>
                <c:pt idx="14496">
                  <c:v>42044.673611111109</c:v>
                </c:pt>
                <c:pt idx="14497">
                  <c:v>42044.680555555555</c:v>
                </c:pt>
                <c:pt idx="14498">
                  <c:v>42044.6875</c:v>
                </c:pt>
                <c:pt idx="14499">
                  <c:v>42044.694444444445</c:v>
                </c:pt>
                <c:pt idx="14500">
                  <c:v>42044.701388888891</c:v>
                </c:pt>
                <c:pt idx="14501">
                  <c:v>42044.708333333336</c:v>
                </c:pt>
                <c:pt idx="14502">
                  <c:v>42044.715277777781</c:v>
                </c:pt>
                <c:pt idx="14503">
                  <c:v>42044.722222222219</c:v>
                </c:pt>
                <c:pt idx="14504">
                  <c:v>42044.729166666664</c:v>
                </c:pt>
                <c:pt idx="14505">
                  <c:v>42044.736111111109</c:v>
                </c:pt>
                <c:pt idx="14506">
                  <c:v>42044.743055555555</c:v>
                </c:pt>
                <c:pt idx="14507">
                  <c:v>42044.75</c:v>
                </c:pt>
                <c:pt idx="14508">
                  <c:v>42044.756944444445</c:v>
                </c:pt>
                <c:pt idx="14509">
                  <c:v>42044.763888888891</c:v>
                </c:pt>
                <c:pt idx="14510">
                  <c:v>42044.770833333336</c:v>
                </c:pt>
                <c:pt idx="14511">
                  <c:v>42044.777777777781</c:v>
                </c:pt>
                <c:pt idx="14512">
                  <c:v>42044.784722222219</c:v>
                </c:pt>
                <c:pt idx="14513">
                  <c:v>42044.791666666664</c:v>
                </c:pt>
                <c:pt idx="14514">
                  <c:v>42044.798611111109</c:v>
                </c:pt>
                <c:pt idx="14515">
                  <c:v>42044.805555555555</c:v>
                </c:pt>
                <c:pt idx="14516">
                  <c:v>42044.8125</c:v>
                </c:pt>
                <c:pt idx="14517">
                  <c:v>42044.819444444445</c:v>
                </c:pt>
                <c:pt idx="14518">
                  <c:v>42044.826388888891</c:v>
                </c:pt>
                <c:pt idx="14519">
                  <c:v>42044.833333333336</c:v>
                </c:pt>
                <c:pt idx="14520">
                  <c:v>42044.840277777781</c:v>
                </c:pt>
                <c:pt idx="14521">
                  <c:v>42044.847222222219</c:v>
                </c:pt>
                <c:pt idx="14522">
                  <c:v>42044.854166666664</c:v>
                </c:pt>
                <c:pt idx="14523">
                  <c:v>42044.861111111109</c:v>
                </c:pt>
                <c:pt idx="14524">
                  <c:v>42044.868055555555</c:v>
                </c:pt>
                <c:pt idx="14525">
                  <c:v>42044.875</c:v>
                </c:pt>
                <c:pt idx="14526">
                  <c:v>42044.881944444445</c:v>
                </c:pt>
                <c:pt idx="14527">
                  <c:v>42044.888888888891</c:v>
                </c:pt>
                <c:pt idx="14528">
                  <c:v>42044.895833333336</c:v>
                </c:pt>
                <c:pt idx="14529">
                  <c:v>42044.902777777781</c:v>
                </c:pt>
                <c:pt idx="14530">
                  <c:v>42044.909722222219</c:v>
                </c:pt>
                <c:pt idx="14531">
                  <c:v>42044.916666666664</c:v>
                </c:pt>
                <c:pt idx="14532">
                  <c:v>42044.923611111109</c:v>
                </c:pt>
                <c:pt idx="14533">
                  <c:v>42044.930555555555</c:v>
                </c:pt>
                <c:pt idx="14534">
                  <c:v>42044.9375</c:v>
                </c:pt>
                <c:pt idx="14535">
                  <c:v>42044.944444444445</c:v>
                </c:pt>
                <c:pt idx="14536">
                  <c:v>42044.951388888891</c:v>
                </c:pt>
                <c:pt idx="14537">
                  <c:v>42044.958333333336</c:v>
                </c:pt>
                <c:pt idx="14538">
                  <c:v>42044.965277777781</c:v>
                </c:pt>
                <c:pt idx="14539">
                  <c:v>42044.972222222219</c:v>
                </c:pt>
                <c:pt idx="14540">
                  <c:v>42044.979166666664</c:v>
                </c:pt>
                <c:pt idx="14541">
                  <c:v>42044.986111111109</c:v>
                </c:pt>
                <c:pt idx="14542">
                  <c:v>42044.993055555555</c:v>
                </c:pt>
                <c:pt idx="14543">
                  <c:v>42045</c:v>
                </c:pt>
                <c:pt idx="14544">
                  <c:v>42045.006944444445</c:v>
                </c:pt>
                <c:pt idx="14545">
                  <c:v>42045.013888888891</c:v>
                </c:pt>
                <c:pt idx="14546">
                  <c:v>42045.020833333336</c:v>
                </c:pt>
                <c:pt idx="14547">
                  <c:v>42045.027777777781</c:v>
                </c:pt>
                <c:pt idx="14548">
                  <c:v>42045.034722222219</c:v>
                </c:pt>
                <c:pt idx="14549">
                  <c:v>42045.041666666664</c:v>
                </c:pt>
                <c:pt idx="14550">
                  <c:v>42045.048611111109</c:v>
                </c:pt>
                <c:pt idx="14551">
                  <c:v>42045.055555555555</c:v>
                </c:pt>
                <c:pt idx="14552">
                  <c:v>42045.0625</c:v>
                </c:pt>
                <c:pt idx="14553">
                  <c:v>42045.069444444445</c:v>
                </c:pt>
                <c:pt idx="14554">
                  <c:v>42045.076388888891</c:v>
                </c:pt>
                <c:pt idx="14555">
                  <c:v>42045.083333333336</c:v>
                </c:pt>
                <c:pt idx="14556">
                  <c:v>42045.090277777781</c:v>
                </c:pt>
                <c:pt idx="14557">
                  <c:v>42045.097222222219</c:v>
                </c:pt>
                <c:pt idx="14558">
                  <c:v>42045.104166666664</c:v>
                </c:pt>
                <c:pt idx="14559">
                  <c:v>42045.111111111109</c:v>
                </c:pt>
                <c:pt idx="14560">
                  <c:v>42045.118055555555</c:v>
                </c:pt>
                <c:pt idx="14561">
                  <c:v>42045.125</c:v>
                </c:pt>
                <c:pt idx="14562">
                  <c:v>42045.131944444445</c:v>
                </c:pt>
                <c:pt idx="14563">
                  <c:v>42045.138888888891</c:v>
                </c:pt>
                <c:pt idx="14564">
                  <c:v>42045.145833333336</c:v>
                </c:pt>
                <c:pt idx="14565">
                  <c:v>42045.152777777781</c:v>
                </c:pt>
                <c:pt idx="14566">
                  <c:v>42045.159722222219</c:v>
                </c:pt>
                <c:pt idx="14567">
                  <c:v>42045.166666666664</c:v>
                </c:pt>
                <c:pt idx="14568">
                  <c:v>42045.173611111109</c:v>
                </c:pt>
                <c:pt idx="14569">
                  <c:v>42045.180555555555</c:v>
                </c:pt>
                <c:pt idx="14570">
                  <c:v>42045.1875</c:v>
                </c:pt>
                <c:pt idx="14571">
                  <c:v>42045.194444444445</c:v>
                </c:pt>
                <c:pt idx="14572">
                  <c:v>42045.201388888891</c:v>
                </c:pt>
                <c:pt idx="14573">
                  <c:v>42045.208333333336</c:v>
                </c:pt>
                <c:pt idx="14574">
                  <c:v>42045.215277777781</c:v>
                </c:pt>
                <c:pt idx="14575">
                  <c:v>42045.222222222219</c:v>
                </c:pt>
                <c:pt idx="14576">
                  <c:v>42045.229166666664</c:v>
                </c:pt>
                <c:pt idx="14577">
                  <c:v>42045.236111111109</c:v>
                </c:pt>
                <c:pt idx="14578">
                  <c:v>42045.243055555555</c:v>
                </c:pt>
                <c:pt idx="14579">
                  <c:v>42045.25</c:v>
                </c:pt>
                <c:pt idx="14580">
                  <c:v>42045.256944444445</c:v>
                </c:pt>
                <c:pt idx="14581">
                  <c:v>42045.263888888891</c:v>
                </c:pt>
                <c:pt idx="14582">
                  <c:v>42045.270833333336</c:v>
                </c:pt>
                <c:pt idx="14583">
                  <c:v>42045.277777777781</c:v>
                </c:pt>
                <c:pt idx="14584">
                  <c:v>42045.284722222219</c:v>
                </c:pt>
                <c:pt idx="14585">
                  <c:v>42045.291666666664</c:v>
                </c:pt>
                <c:pt idx="14586">
                  <c:v>42045.298611111109</c:v>
                </c:pt>
                <c:pt idx="14587">
                  <c:v>42045.305555555555</c:v>
                </c:pt>
                <c:pt idx="14588">
                  <c:v>42045.3125</c:v>
                </c:pt>
                <c:pt idx="14589">
                  <c:v>42045.319444444445</c:v>
                </c:pt>
                <c:pt idx="14590">
                  <c:v>42045.326388888891</c:v>
                </c:pt>
                <c:pt idx="14591">
                  <c:v>42045.333333333336</c:v>
                </c:pt>
                <c:pt idx="14592">
                  <c:v>42045.340277777781</c:v>
                </c:pt>
                <c:pt idx="14593">
                  <c:v>42045.347222222219</c:v>
                </c:pt>
                <c:pt idx="14594">
                  <c:v>42045.354166666664</c:v>
                </c:pt>
                <c:pt idx="14595">
                  <c:v>42045.361111111109</c:v>
                </c:pt>
                <c:pt idx="14596">
                  <c:v>42045.368055555555</c:v>
                </c:pt>
                <c:pt idx="14597">
                  <c:v>42045.375</c:v>
                </c:pt>
                <c:pt idx="14598">
                  <c:v>42045.381944444445</c:v>
                </c:pt>
                <c:pt idx="14599">
                  <c:v>42045.388888888891</c:v>
                </c:pt>
                <c:pt idx="14600">
                  <c:v>42045.395833333336</c:v>
                </c:pt>
                <c:pt idx="14601">
                  <c:v>42045.402777777781</c:v>
                </c:pt>
                <c:pt idx="14602">
                  <c:v>42045.409722222219</c:v>
                </c:pt>
                <c:pt idx="14603">
                  <c:v>42045.416666666664</c:v>
                </c:pt>
                <c:pt idx="14604">
                  <c:v>42045.423611111109</c:v>
                </c:pt>
                <c:pt idx="14605">
                  <c:v>42045.430555555555</c:v>
                </c:pt>
                <c:pt idx="14606">
                  <c:v>42045.4375</c:v>
                </c:pt>
                <c:pt idx="14607">
                  <c:v>42045.444444444445</c:v>
                </c:pt>
                <c:pt idx="14608">
                  <c:v>42045.451388888891</c:v>
                </c:pt>
                <c:pt idx="14609">
                  <c:v>42045.458333333336</c:v>
                </c:pt>
                <c:pt idx="14610">
                  <c:v>42045.465277777781</c:v>
                </c:pt>
                <c:pt idx="14611">
                  <c:v>42045.472222222219</c:v>
                </c:pt>
                <c:pt idx="14612">
                  <c:v>42045.479166666664</c:v>
                </c:pt>
                <c:pt idx="14613">
                  <c:v>42045.486111111109</c:v>
                </c:pt>
                <c:pt idx="14614">
                  <c:v>42045.493055555555</c:v>
                </c:pt>
                <c:pt idx="14615">
                  <c:v>42045.5</c:v>
                </c:pt>
                <c:pt idx="14616">
                  <c:v>42045.506944444445</c:v>
                </c:pt>
                <c:pt idx="14617">
                  <c:v>42045.513888888891</c:v>
                </c:pt>
                <c:pt idx="14618">
                  <c:v>42045.520833333336</c:v>
                </c:pt>
                <c:pt idx="14619">
                  <c:v>42045.527777777781</c:v>
                </c:pt>
                <c:pt idx="14620">
                  <c:v>42045.534722222219</c:v>
                </c:pt>
                <c:pt idx="14621">
                  <c:v>42045.541666666664</c:v>
                </c:pt>
                <c:pt idx="14622">
                  <c:v>42045.548611111109</c:v>
                </c:pt>
                <c:pt idx="14623">
                  <c:v>42045.555555555555</c:v>
                </c:pt>
                <c:pt idx="14624">
                  <c:v>42045.5625</c:v>
                </c:pt>
                <c:pt idx="14625">
                  <c:v>42045.569444444445</c:v>
                </c:pt>
                <c:pt idx="14626">
                  <c:v>42045.576388888891</c:v>
                </c:pt>
                <c:pt idx="14627">
                  <c:v>42045.583333333336</c:v>
                </c:pt>
                <c:pt idx="14628">
                  <c:v>42045.590277777781</c:v>
                </c:pt>
                <c:pt idx="14629">
                  <c:v>42045.597222222219</c:v>
                </c:pt>
                <c:pt idx="14630">
                  <c:v>42045.604166666664</c:v>
                </c:pt>
                <c:pt idx="14631">
                  <c:v>42045.611111111109</c:v>
                </c:pt>
                <c:pt idx="14632">
                  <c:v>42045.618055555555</c:v>
                </c:pt>
                <c:pt idx="14633">
                  <c:v>42045.625</c:v>
                </c:pt>
                <c:pt idx="14634">
                  <c:v>42045.631944444445</c:v>
                </c:pt>
                <c:pt idx="14635">
                  <c:v>42045.638888888891</c:v>
                </c:pt>
                <c:pt idx="14636">
                  <c:v>42045.645833333336</c:v>
                </c:pt>
                <c:pt idx="14637">
                  <c:v>42045.652777777781</c:v>
                </c:pt>
                <c:pt idx="14638">
                  <c:v>42045.659722222219</c:v>
                </c:pt>
                <c:pt idx="14639">
                  <c:v>42045.666666666664</c:v>
                </c:pt>
                <c:pt idx="14640">
                  <c:v>42045.673611111109</c:v>
                </c:pt>
                <c:pt idx="14641">
                  <c:v>42045.680555555555</c:v>
                </c:pt>
                <c:pt idx="14642">
                  <c:v>42045.6875</c:v>
                </c:pt>
                <c:pt idx="14643">
                  <c:v>42045.694444444445</c:v>
                </c:pt>
                <c:pt idx="14644">
                  <c:v>42045.701388888891</c:v>
                </c:pt>
                <c:pt idx="14645">
                  <c:v>42045.708333333336</c:v>
                </c:pt>
                <c:pt idx="14646">
                  <c:v>42045.715277777781</c:v>
                </c:pt>
                <c:pt idx="14647">
                  <c:v>42045.722222222219</c:v>
                </c:pt>
                <c:pt idx="14648">
                  <c:v>42045.729166666664</c:v>
                </c:pt>
                <c:pt idx="14649">
                  <c:v>42045.736111111109</c:v>
                </c:pt>
                <c:pt idx="14650">
                  <c:v>42045.743055555555</c:v>
                </c:pt>
                <c:pt idx="14651">
                  <c:v>42045.75</c:v>
                </c:pt>
                <c:pt idx="14652">
                  <c:v>42045.756944444445</c:v>
                </c:pt>
                <c:pt idx="14653">
                  <c:v>42045.763888888891</c:v>
                </c:pt>
                <c:pt idx="14654">
                  <c:v>42045.770833333336</c:v>
                </c:pt>
                <c:pt idx="14655">
                  <c:v>42045.777777777781</c:v>
                </c:pt>
                <c:pt idx="14656">
                  <c:v>42045.784722222219</c:v>
                </c:pt>
                <c:pt idx="14657">
                  <c:v>42045.791666666664</c:v>
                </c:pt>
                <c:pt idx="14658">
                  <c:v>42045.798611111109</c:v>
                </c:pt>
                <c:pt idx="14659">
                  <c:v>42045.805555555555</c:v>
                </c:pt>
                <c:pt idx="14660">
                  <c:v>42045.8125</c:v>
                </c:pt>
                <c:pt idx="14661">
                  <c:v>42045.819444444445</c:v>
                </c:pt>
                <c:pt idx="14662">
                  <c:v>42045.826388888891</c:v>
                </c:pt>
                <c:pt idx="14663">
                  <c:v>42045.833333333336</c:v>
                </c:pt>
                <c:pt idx="14664">
                  <c:v>42045.840277777781</c:v>
                </c:pt>
                <c:pt idx="14665">
                  <c:v>42045.847222222219</c:v>
                </c:pt>
                <c:pt idx="14666">
                  <c:v>42045.854166666664</c:v>
                </c:pt>
                <c:pt idx="14667">
                  <c:v>42045.861111111109</c:v>
                </c:pt>
                <c:pt idx="14668">
                  <c:v>42045.868055555555</c:v>
                </c:pt>
                <c:pt idx="14669">
                  <c:v>42045.875</c:v>
                </c:pt>
                <c:pt idx="14670">
                  <c:v>42045.881944444445</c:v>
                </c:pt>
                <c:pt idx="14671">
                  <c:v>42045.888888888891</c:v>
                </c:pt>
                <c:pt idx="14672">
                  <c:v>42045.895833333336</c:v>
                </c:pt>
                <c:pt idx="14673">
                  <c:v>42045.902777777781</c:v>
                </c:pt>
                <c:pt idx="14674">
                  <c:v>42045.909722222219</c:v>
                </c:pt>
                <c:pt idx="14675">
                  <c:v>42045.916666666664</c:v>
                </c:pt>
                <c:pt idx="14676">
                  <c:v>42045.923611111109</c:v>
                </c:pt>
                <c:pt idx="14677">
                  <c:v>42045.930555555555</c:v>
                </c:pt>
                <c:pt idx="14678">
                  <c:v>42045.9375</c:v>
                </c:pt>
                <c:pt idx="14679">
                  <c:v>42045.944444444445</c:v>
                </c:pt>
                <c:pt idx="14680">
                  <c:v>42045.951388888891</c:v>
                </c:pt>
                <c:pt idx="14681">
                  <c:v>42045.958333333336</c:v>
                </c:pt>
                <c:pt idx="14682">
                  <c:v>42045.965277777781</c:v>
                </c:pt>
                <c:pt idx="14683">
                  <c:v>42045.972222222219</c:v>
                </c:pt>
                <c:pt idx="14684">
                  <c:v>42045.979166666664</c:v>
                </c:pt>
                <c:pt idx="14685">
                  <c:v>42045.986111111109</c:v>
                </c:pt>
                <c:pt idx="14686">
                  <c:v>42045.993055555555</c:v>
                </c:pt>
                <c:pt idx="14687">
                  <c:v>42046</c:v>
                </c:pt>
                <c:pt idx="14688">
                  <c:v>42046.006944444445</c:v>
                </c:pt>
                <c:pt idx="14689">
                  <c:v>42046.013888888891</c:v>
                </c:pt>
                <c:pt idx="14690">
                  <c:v>42046.020833333336</c:v>
                </c:pt>
                <c:pt idx="14691">
                  <c:v>42046.027777777781</c:v>
                </c:pt>
                <c:pt idx="14692">
                  <c:v>42046.034722222219</c:v>
                </c:pt>
                <c:pt idx="14693">
                  <c:v>42046.041666666664</c:v>
                </c:pt>
                <c:pt idx="14694">
                  <c:v>42046.048611111109</c:v>
                </c:pt>
                <c:pt idx="14695">
                  <c:v>42046.055555555555</c:v>
                </c:pt>
                <c:pt idx="14696">
                  <c:v>42046.0625</c:v>
                </c:pt>
                <c:pt idx="14697">
                  <c:v>42046.069444444445</c:v>
                </c:pt>
                <c:pt idx="14698">
                  <c:v>42046.076388888891</c:v>
                </c:pt>
                <c:pt idx="14699">
                  <c:v>42046.083333333336</c:v>
                </c:pt>
                <c:pt idx="14700">
                  <c:v>42046.090277777781</c:v>
                </c:pt>
                <c:pt idx="14701">
                  <c:v>42046.097222222219</c:v>
                </c:pt>
                <c:pt idx="14702">
                  <c:v>42046.104166666664</c:v>
                </c:pt>
                <c:pt idx="14703">
                  <c:v>42046.111111111109</c:v>
                </c:pt>
                <c:pt idx="14704">
                  <c:v>42046.118055555555</c:v>
                </c:pt>
                <c:pt idx="14705">
                  <c:v>42046.125</c:v>
                </c:pt>
                <c:pt idx="14706">
                  <c:v>42046.131944444445</c:v>
                </c:pt>
                <c:pt idx="14707">
                  <c:v>42046.138888888891</c:v>
                </c:pt>
                <c:pt idx="14708">
                  <c:v>42046.145833333336</c:v>
                </c:pt>
                <c:pt idx="14709">
                  <c:v>42046.152777777781</c:v>
                </c:pt>
                <c:pt idx="14710">
                  <c:v>42046.159722222219</c:v>
                </c:pt>
                <c:pt idx="14711">
                  <c:v>42046.166666666664</c:v>
                </c:pt>
                <c:pt idx="14712">
                  <c:v>42046.173611111109</c:v>
                </c:pt>
                <c:pt idx="14713">
                  <c:v>42046.180555555555</c:v>
                </c:pt>
                <c:pt idx="14714">
                  <c:v>42046.1875</c:v>
                </c:pt>
                <c:pt idx="14715">
                  <c:v>42046.194444444445</c:v>
                </c:pt>
                <c:pt idx="14716">
                  <c:v>42046.201388888891</c:v>
                </c:pt>
                <c:pt idx="14717">
                  <c:v>42046.208333333336</c:v>
                </c:pt>
                <c:pt idx="14718">
                  <c:v>42046.215277777781</c:v>
                </c:pt>
                <c:pt idx="14719">
                  <c:v>42046.222222222219</c:v>
                </c:pt>
                <c:pt idx="14720">
                  <c:v>42046.229166666664</c:v>
                </c:pt>
                <c:pt idx="14721">
                  <c:v>42046.236111111109</c:v>
                </c:pt>
                <c:pt idx="14722">
                  <c:v>42046.243055555555</c:v>
                </c:pt>
                <c:pt idx="14723">
                  <c:v>42046.25</c:v>
                </c:pt>
                <c:pt idx="14724">
                  <c:v>42046.256944444445</c:v>
                </c:pt>
                <c:pt idx="14725">
                  <c:v>42046.263888888891</c:v>
                </c:pt>
                <c:pt idx="14726">
                  <c:v>42046.270833333336</c:v>
                </c:pt>
                <c:pt idx="14727">
                  <c:v>42046.277777777781</c:v>
                </c:pt>
                <c:pt idx="14728">
                  <c:v>42046.284722222219</c:v>
                </c:pt>
                <c:pt idx="14729">
                  <c:v>42046.291666666664</c:v>
                </c:pt>
                <c:pt idx="14730">
                  <c:v>42046.298611111109</c:v>
                </c:pt>
                <c:pt idx="14731">
                  <c:v>42046.305555555555</c:v>
                </c:pt>
                <c:pt idx="14732">
                  <c:v>42046.3125</c:v>
                </c:pt>
                <c:pt idx="14733">
                  <c:v>42046.319444444445</c:v>
                </c:pt>
                <c:pt idx="14734">
                  <c:v>42046.326388888891</c:v>
                </c:pt>
                <c:pt idx="14735">
                  <c:v>42046.333333333336</c:v>
                </c:pt>
                <c:pt idx="14736">
                  <c:v>42046.340277777781</c:v>
                </c:pt>
                <c:pt idx="14737">
                  <c:v>42046.347222222219</c:v>
                </c:pt>
                <c:pt idx="14738">
                  <c:v>42046.354166666664</c:v>
                </c:pt>
                <c:pt idx="14739">
                  <c:v>42046.361111111109</c:v>
                </c:pt>
                <c:pt idx="14740">
                  <c:v>42046.368055555555</c:v>
                </c:pt>
                <c:pt idx="14741">
                  <c:v>42046.375</c:v>
                </c:pt>
                <c:pt idx="14742">
                  <c:v>42046.381944444445</c:v>
                </c:pt>
                <c:pt idx="14743">
                  <c:v>42046.388888888891</c:v>
                </c:pt>
                <c:pt idx="14744">
                  <c:v>42046.395833333336</c:v>
                </c:pt>
                <c:pt idx="14745">
                  <c:v>42046.402777777781</c:v>
                </c:pt>
                <c:pt idx="14746">
                  <c:v>42046.409722222219</c:v>
                </c:pt>
                <c:pt idx="14747">
                  <c:v>42046.416666666664</c:v>
                </c:pt>
                <c:pt idx="14748">
                  <c:v>42046.423611111109</c:v>
                </c:pt>
                <c:pt idx="14749">
                  <c:v>42046.430555555555</c:v>
                </c:pt>
                <c:pt idx="14750">
                  <c:v>42046.4375</c:v>
                </c:pt>
                <c:pt idx="14751">
                  <c:v>42046.444444444445</c:v>
                </c:pt>
                <c:pt idx="14752">
                  <c:v>42046.451388888891</c:v>
                </c:pt>
                <c:pt idx="14753">
                  <c:v>42046.458333333336</c:v>
                </c:pt>
                <c:pt idx="14754">
                  <c:v>42046.465277777781</c:v>
                </c:pt>
                <c:pt idx="14755">
                  <c:v>42046.472222222219</c:v>
                </c:pt>
                <c:pt idx="14756">
                  <c:v>42046.479166666664</c:v>
                </c:pt>
                <c:pt idx="14757">
                  <c:v>42046.486111111109</c:v>
                </c:pt>
                <c:pt idx="14758">
                  <c:v>42046.493055555555</c:v>
                </c:pt>
                <c:pt idx="14759">
                  <c:v>42046.5</c:v>
                </c:pt>
                <c:pt idx="14760">
                  <c:v>42046.506944444445</c:v>
                </c:pt>
                <c:pt idx="14761">
                  <c:v>42046.513888888891</c:v>
                </c:pt>
                <c:pt idx="14762">
                  <c:v>42046.520833333336</c:v>
                </c:pt>
                <c:pt idx="14763">
                  <c:v>42046.527777777781</c:v>
                </c:pt>
                <c:pt idx="14764">
                  <c:v>42046.534722222219</c:v>
                </c:pt>
                <c:pt idx="14765">
                  <c:v>42046.541666666664</c:v>
                </c:pt>
                <c:pt idx="14766">
                  <c:v>42046.548611111109</c:v>
                </c:pt>
                <c:pt idx="14767">
                  <c:v>42046.555555555555</c:v>
                </c:pt>
                <c:pt idx="14768">
                  <c:v>42046.5625</c:v>
                </c:pt>
                <c:pt idx="14769">
                  <c:v>42046.569444444445</c:v>
                </c:pt>
                <c:pt idx="14770">
                  <c:v>42046.576388888891</c:v>
                </c:pt>
                <c:pt idx="14771">
                  <c:v>42046.583333333336</c:v>
                </c:pt>
                <c:pt idx="14772">
                  <c:v>42046.590277777781</c:v>
                </c:pt>
                <c:pt idx="14773">
                  <c:v>42046.597222222219</c:v>
                </c:pt>
                <c:pt idx="14774">
                  <c:v>42046.604166666664</c:v>
                </c:pt>
                <c:pt idx="14775">
                  <c:v>42046.611111111109</c:v>
                </c:pt>
                <c:pt idx="14776">
                  <c:v>42046.618055555555</c:v>
                </c:pt>
                <c:pt idx="14777">
                  <c:v>42046.625</c:v>
                </c:pt>
                <c:pt idx="14778">
                  <c:v>42046.631944444445</c:v>
                </c:pt>
                <c:pt idx="14779">
                  <c:v>42046.638888888891</c:v>
                </c:pt>
                <c:pt idx="14780">
                  <c:v>42046.645833333336</c:v>
                </c:pt>
                <c:pt idx="14781">
                  <c:v>42046.652777777781</c:v>
                </c:pt>
                <c:pt idx="14782">
                  <c:v>42046.659722222219</c:v>
                </c:pt>
                <c:pt idx="14783">
                  <c:v>42046.666666666664</c:v>
                </c:pt>
                <c:pt idx="14784">
                  <c:v>42046.673611111109</c:v>
                </c:pt>
                <c:pt idx="14785">
                  <c:v>42046.680555555555</c:v>
                </c:pt>
                <c:pt idx="14786">
                  <c:v>42046.6875</c:v>
                </c:pt>
                <c:pt idx="14787">
                  <c:v>42046.694444444445</c:v>
                </c:pt>
                <c:pt idx="14788">
                  <c:v>42046.701388888891</c:v>
                </c:pt>
                <c:pt idx="14789">
                  <c:v>42046.708333333336</c:v>
                </c:pt>
                <c:pt idx="14790">
                  <c:v>42046.715277777781</c:v>
                </c:pt>
                <c:pt idx="14791">
                  <c:v>42046.722222222219</c:v>
                </c:pt>
                <c:pt idx="14792">
                  <c:v>42046.729166666664</c:v>
                </c:pt>
                <c:pt idx="14793">
                  <c:v>42046.736111111109</c:v>
                </c:pt>
                <c:pt idx="14794">
                  <c:v>42046.743055555555</c:v>
                </c:pt>
                <c:pt idx="14795">
                  <c:v>42046.75</c:v>
                </c:pt>
                <c:pt idx="14796">
                  <c:v>42046.756944444445</c:v>
                </c:pt>
                <c:pt idx="14797">
                  <c:v>42046.763888888891</c:v>
                </c:pt>
                <c:pt idx="14798">
                  <c:v>42046.770833333336</c:v>
                </c:pt>
                <c:pt idx="14799">
                  <c:v>42046.777777777781</c:v>
                </c:pt>
                <c:pt idx="14800">
                  <c:v>42046.784722222219</c:v>
                </c:pt>
                <c:pt idx="14801">
                  <c:v>42046.791666666664</c:v>
                </c:pt>
                <c:pt idx="14802">
                  <c:v>42046.798611111109</c:v>
                </c:pt>
                <c:pt idx="14803">
                  <c:v>42046.805555555555</c:v>
                </c:pt>
                <c:pt idx="14804">
                  <c:v>42046.8125</c:v>
                </c:pt>
                <c:pt idx="14805">
                  <c:v>42046.819444444445</c:v>
                </c:pt>
                <c:pt idx="14806">
                  <c:v>42046.826388888891</c:v>
                </c:pt>
                <c:pt idx="14807">
                  <c:v>42046.833333333336</c:v>
                </c:pt>
                <c:pt idx="14808">
                  <c:v>42046.840277777781</c:v>
                </c:pt>
                <c:pt idx="14809">
                  <c:v>42046.847222222219</c:v>
                </c:pt>
                <c:pt idx="14810">
                  <c:v>42046.854166666664</c:v>
                </c:pt>
                <c:pt idx="14811">
                  <c:v>42046.861111111109</c:v>
                </c:pt>
                <c:pt idx="14812">
                  <c:v>42046.868055555555</c:v>
                </c:pt>
                <c:pt idx="14813">
                  <c:v>42046.875</c:v>
                </c:pt>
                <c:pt idx="14814">
                  <c:v>42046.881944444445</c:v>
                </c:pt>
                <c:pt idx="14815">
                  <c:v>42046.888888888891</c:v>
                </c:pt>
                <c:pt idx="14816">
                  <c:v>42046.895833333336</c:v>
                </c:pt>
                <c:pt idx="14817">
                  <c:v>42046.902777777781</c:v>
                </c:pt>
                <c:pt idx="14818">
                  <c:v>42046.909722222219</c:v>
                </c:pt>
                <c:pt idx="14819">
                  <c:v>42046.916666666664</c:v>
                </c:pt>
                <c:pt idx="14820">
                  <c:v>42046.923611111109</c:v>
                </c:pt>
                <c:pt idx="14821">
                  <c:v>42046.930555555555</c:v>
                </c:pt>
                <c:pt idx="14822">
                  <c:v>42046.9375</c:v>
                </c:pt>
                <c:pt idx="14823">
                  <c:v>42046.944444444445</c:v>
                </c:pt>
                <c:pt idx="14824">
                  <c:v>42046.951388888891</c:v>
                </c:pt>
                <c:pt idx="14825">
                  <c:v>42046.958333333336</c:v>
                </c:pt>
                <c:pt idx="14826">
                  <c:v>42046.965277777781</c:v>
                </c:pt>
                <c:pt idx="14827">
                  <c:v>42046.972222222219</c:v>
                </c:pt>
                <c:pt idx="14828">
                  <c:v>42046.979166666664</c:v>
                </c:pt>
                <c:pt idx="14829">
                  <c:v>42046.986111111109</c:v>
                </c:pt>
                <c:pt idx="14830">
                  <c:v>42046.993055555555</c:v>
                </c:pt>
                <c:pt idx="14831">
                  <c:v>42047</c:v>
                </c:pt>
                <c:pt idx="14832">
                  <c:v>42047.006944444445</c:v>
                </c:pt>
                <c:pt idx="14833">
                  <c:v>42047.013888888891</c:v>
                </c:pt>
                <c:pt idx="14834">
                  <c:v>42047.020833333336</c:v>
                </c:pt>
                <c:pt idx="14835">
                  <c:v>42047.027777777781</c:v>
                </c:pt>
                <c:pt idx="14836">
                  <c:v>42047.034722222219</c:v>
                </c:pt>
                <c:pt idx="14837">
                  <c:v>42047.041666666664</c:v>
                </c:pt>
                <c:pt idx="14838">
                  <c:v>42047.048611111109</c:v>
                </c:pt>
                <c:pt idx="14839">
                  <c:v>42047.055555555555</c:v>
                </c:pt>
                <c:pt idx="14840">
                  <c:v>42047.0625</c:v>
                </c:pt>
                <c:pt idx="14841">
                  <c:v>42047.069444444445</c:v>
                </c:pt>
                <c:pt idx="14842">
                  <c:v>42047.076388888891</c:v>
                </c:pt>
                <c:pt idx="14843">
                  <c:v>42047.083333333336</c:v>
                </c:pt>
                <c:pt idx="14844">
                  <c:v>42047.090277777781</c:v>
                </c:pt>
                <c:pt idx="14845">
                  <c:v>42047.097222222219</c:v>
                </c:pt>
                <c:pt idx="14846">
                  <c:v>42047.104166666664</c:v>
                </c:pt>
                <c:pt idx="14847">
                  <c:v>42047.111111111109</c:v>
                </c:pt>
                <c:pt idx="14848">
                  <c:v>42047.118055555555</c:v>
                </c:pt>
                <c:pt idx="14849">
                  <c:v>42047.125</c:v>
                </c:pt>
                <c:pt idx="14850">
                  <c:v>42047.131944444445</c:v>
                </c:pt>
                <c:pt idx="14851">
                  <c:v>42047.138888888891</c:v>
                </c:pt>
                <c:pt idx="14852">
                  <c:v>42047.145833333336</c:v>
                </c:pt>
                <c:pt idx="14853">
                  <c:v>42047.152777777781</c:v>
                </c:pt>
                <c:pt idx="14854">
                  <c:v>42047.159722222219</c:v>
                </c:pt>
                <c:pt idx="14855">
                  <c:v>42047.166666666664</c:v>
                </c:pt>
                <c:pt idx="14856">
                  <c:v>42047.173611111109</c:v>
                </c:pt>
                <c:pt idx="14857">
                  <c:v>42047.180555555555</c:v>
                </c:pt>
                <c:pt idx="14858">
                  <c:v>42047.1875</c:v>
                </c:pt>
                <c:pt idx="14859">
                  <c:v>42047.194444444445</c:v>
                </c:pt>
                <c:pt idx="14860">
                  <c:v>42047.201388888891</c:v>
                </c:pt>
                <c:pt idx="14861">
                  <c:v>42047.208333333336</c:v>
                </c:pt>
                <c:pt idx="14862">
                  <c:v>42047.215277777781</c:v>
                </c:pt>
                <c:pt idx="14863">
                  <c:v>42047.222222222219</c:v>
                </c:pt>
                <c:pt idx="14864">
                  <c:v>42047.229166666664</c:v>
                </c:pt>
                <c:pt idx="14865">
                  <c:v>42047.236111111109</c:v>
                </c:pt>
                <c:pt idx="14866">
                  <c:v>42047.243055555555</c:v>
                </c:pt>
                <c:pt idx="14867">
                  <c:v>42047.25</c:v>
                </c:pt>
                <c:pt idx="14868">
                  <c:v>42047.256944444445</c:v>
                </c:pt>
                <c:pt idx="14869">
                  <c:v>42047.263888888891</c:v>
                </c:pt>
                <c:pt idx="14870">
                  <c:v>42047.270833333336</c:v>
                </c:pt>
                <c:pt idx="14871">
                  <c:v>42047.277777777781</c:v>
                </c:pt>
                <c:pt idx="14872">
                  <c:v>42047.284722222219</c:v>
                </c:pt>
                <c:pt idx="14873">
                  <c:v>42047.291666666664</c:v>
                </c:pt>
                <c:pt idx="14874">
                  <c:v>42047.298611111109</c:v>
                </c:pt>
                <c:pt idx="14875">
                  <c:v>42047.305555555555</c:v>
                </c:pt>
                <c:pt idx="14876">
                  <c:v>42047.3125</c:v>
                </c:pt>
                <c:pt idx="14877">
                  <c:v>42047.319444444445</c:v>
                </c:pt>
                <c:pt idx="14878">
                  <c:v>42047.326388888891</c:v>
                </c:pt>
                <c:pt idx="14879">
                  <c:v>42047.333333333336</c:v>
                </c:pt>
                <c:pt idx="14880">
                  <c:v>42047.340277777781</c:v>
                </c:pt>
                <c:pt idx="14881">
                  <c:v>42047.347222222219</c:v>
                </c:pt>
                <c:pt idx="14882">
                  <c:v>42047.354166666664</c:v>
                </c:pt>
                <c:pt idx="14883">
                  <c:v>42047.361111111109</c:v>
                </c:pt>
                <c:pt idx="14884">
                  <c:v>42047.368055555555</c:v>
                </c:pt>
                <c:pt idx="14885">
                  <c:v>42047.375</c:v>
                </c:pt>
                <c:pt idx="14886">
                  <c:v>42047.381944444445</c:v>
                </c:pt>
                <c:pt idx="14887">
                  <c:v>42047.388888888891</c:v>
                </c:pt>
                <c:pt idx="14888">
                  <c:v>42047.395833333336</c:v>
                </c:pt>
                <c:pt idx="14889">
                  <c:v>42047.402777777781</c:v>
                </c:pt>
                <c:pt idx="14890">
                  <c:v>42047.409722222219</c:v>
                </c:pt>
                <c:pt idx="14891">
                  <c:v>42047.416666666664</c:v>
                </c:pt>
                <c:pt idx="14892">
                  <c:v>42047.423611111109</c:v>
                </c:pt>
                <c:pt idx="14893">
                  <c:v>42047.430555555555</c:v>
                </c:pt>
                <c:pt idx="14894">
                  <c:v>42047.4375</c:v>
                </c:pt>
                <c:pt idx="14895">
                  <c:v>42047.444444444445</c:v>
                </c:pt>
                <c:pt idx="14896">
                  <c:v>42047.451388888891</c:v>
                </c:pt>
                <c:pt idx="14897">
                  <c:v>42047.458333333336</c:v>
                </c:pt>
                <c:pt idx="14898">
                  <c:v>42047.465277777781</c:v>
                </c:pt>
                <c:pt idx="14899">
                  <c:v>42047.472222222219</c:v>
                </c:pt>
                <c:pt idx="14900">
                  <c:v>42047.479166666664</c:v>
                </c:pt>
                <c:pt idx="14901">
                  <c:v>42047.486111111109</c:v>
                </c:pt>
                <c:pt idx="14902">
                  <c:v>42047.493055555555</c:v>
                </c:pt>
                <c:pt idx="14903">
                  <c:v>42047.5</c:v>
                </c:pt>
                <c:pt idx="14904">
                  <c:v>42047.506944444445</c:v>
                </c:pt>
                <c:pt idx="14905">
                  <c:v>42047.513888888891</c:v>
                </c:pt>
                <c:pt idx="14906">
                  <c:v>42047.520833333336</c:v>
                </c:pt>
                <c:pt idx="14907">
                  <c:v>42047.527777777781</c:v>
                </c:pt>
                <c:pt idx="14908">
                  <c:v>42047.534722222219</c:v>
                </c:pt>
                <c:pt idx="14909">
                  <c:v>42047.541666666664</c:v>
                </c:pt>
                <c:pt idx="14910">
                  <c:v>42047.548611111109</c:v>
                </c:pt>
                <c:pt idx="14911">
                  <c:v>42047.555555555555</c:v>
                </c:pt>
                <c:pt idx="14912">
                  <c:v>42047.5625</c:v>
                </c:pt>
                <c:pt idx="14913">
                  <c:v>42047.569444444445</c:v>
                </c:pt>
                <c:pt idx="14914">
                  <c:v>42047.576388888891</c:v>
                </c:pt>
                <c:pt idx="14915">
                  <c:v>42047.583333333336</c:v>
                </c:pt>
                <c:pt idx="14916">
                  <c:v>42047.590277777781</c:v>
                </c:pt>
                <c:pt idx="14917">
                  <c:v>42047.597222222219</c:v>
                </c:pt>
                <c:pt idx="14918">
                  <c:v>42047.604166666664</c:v>
                </c:pt>
                <c:pt idx="14919">
                  <c:v>42047.611111111109</c:v>
                </c:pt>
                <c:pt idx="14920">
                  <c:v>42047.618055555555</c:v>
                </c:pt>
                <c:pt idx="14921">
                  <c:v>42047.625</c:v>
                </c:pt>
                <c:pt idx="14922">
                  <c:v>42047.631944444445</c:v>
                </c:pt>
                <c:pt idx="14923">
                  <c:v>42047.638888888891</c:v>
                </c:pt>
                <c:pt idx="14924">
                  <c:v>42047.645833333336</c:v>
                </c:pt>
                <c:pt idx="14925">
                  <c:v>42047.652777777781</c:v>
                </c:pt>
                <c:pt idx="14926">
                  <c:v>42047.659722222219</c:v>
                </c:pt>
                <c:pt idx="14927">
                  <c:v>42047.666666666664</c:v>
                </c:pt>
                <c:pt idx="14928">
                  <c:v>42047.673611111109</c:v>
                </c:pt>
                <c:pt idx="14929">
                  <c:v>42047.680555555555</c:v>
                </c:pt>
                <c:pt idx="14930">
                  <c:v>42047.6875</c:v>
                </c:pt>
                <c:pt idx="14931">
                  <c:v>42047.694444444445</c:v>
                </c:pt>
                <c:pt idx="14932">
                  <c:v>42047.701388888891</c:v>
                </c:pt>
                <c:pt idx="14933">
                  <c:v>42047.708333333336</c:v>
                </c:pt>
                <c:pt idx="14934">
                  <c:v>42047.715277777781</c:v>
                </c:pt>
                <c:pt idx="14935">
                  <c:v>42047.722222222219</c:v>
                </c:pt>
                <c:pt idx="14936">
                  <c:v>42047.729166666664</c:v>
                </c:pt>
                <c:pt idx="14937">
                  <c:v>42047.736111111109</c:v>
                </c:pt>
                <c:pt idx="14938">
                  <c:v>42047.743055555555</c:v>
                </c:pt>
                <c:pt idx="14939">
                  <c:v>42047.75</c:v>
                </c:pt>
                <c:pt idx="14940">
                  <c:v>42047.756944444445</c:v>
                </c:pt>
                <c:pt idx="14941">
                  <c:v>42047.763888888891</c:v>
                </c:pt>
                <c:pt idx="14942">
                  <c:v>42047.770833333336</c:v>
                </c:pt>
                <c:pt idx="14943">
                  <c:v>42047.777777777781</c:v>
                </c:pt>
                <c:pt idx="14944">
                  <c:v>42047.784722222219</c:v>
                </c:pt>
                <c:pt idx="14945">
                  <c:v>42047.791666666664</c:v>
                </c:pt>
                <c:pt idx="14946">
                  <c:v>42047.798611111109</c:v>
                </c:pt>
                <c:pt idx="14947">
                  <c:v>42047.805555555555</c:v>
                </c:pt>
                <c:pt idx="14948">
                  <c:v>42047.8125</c:v>
                </c:pt>
                <c:pt idx="14949">
                  <c:v>42047.819444444445</c:v>
                </c:pt>
                <c:pt idx="14950">
                  <c:v>42047.826388888891</c:v>
                </c:pt>
                <c:pt idx="14951">
                  <c:v>42047.833333333336</c:v>
                </c:pt>
                <c:pt idx="14952">
                  <c:v>42047.840277777781</c:v>
                </c:pt>
                <c:pt idx="14953">
                  <c:v>42047.847222222219</c:v>
                </c:pt>
                <c:pt idx="14954">
                  <c:v>42047.854166666664</c:v>
                </c:pt>
                <c:pt idx="14955">
                  <c:v>42047.861111111109</c:v>
                </c:pt>
                <c:pt idx="14956">
                  <c:v>42047.868055555555</c:v>
                </c:pt>
                <c:pt idx="14957">
                  <c:v>42047.875</c:v>
                </c:pt>
                <c:pt idx="14958">
                  <c:v>42047.881944444445</c:v>
                </c:pt>
                <c:pt idx="14959">
                  <c:v>42047.888888888891</c:v>
                </c:pt>
                <c:pt idx="14960">
                  <c:v>42047.895833333336</c:v>
                </c:pt>
                <c:pt idx="14961">
                  <c:v>42047.902777777781</c:v>
                </c:pt>
                <c:pt idx="14962">
                  <c:v>42047.909722222219</c:v>
                </c:pt>
                <c:pt idx="14963">
                  <c:v>42047.916666666664</c:v>
                </c:pt>
                <c:pt idx="14964">
                  <c:v>42047.923611111109</c:v>
                </c:pt>
                <c:pt idx="14965">
                  <c:v>42047.930555555555</c:v>
                </c:pt>
                <c:pt idx="14966">
                  <c:v>42047.9375</c:v>
                </c:pt>
                <c:pt idx="14967">
                  <c:v>42047.944444444445</c:v>
                </c:pt>
                <c:pt idx="14968">
                  <c:v>42047.951388888891</c:v>
                </c:pt>
                <c:pt idx="14969">
                  <c:v>42047.958333333336</c:v>
                </c:pt>
                <c:pt idx="14970">
                  <c:v>42047.965277777781</c:v>
                </c:pt>
                <c:pt idx="14971">
                  <c:v>42047.972222222219</c:v>
                </c:pt>
                <c:pt idx="14972">
                  <c:v>42047.979166666664</c:v>
                </c:pt>
                <c:pt idx="14973">
                  <c:v>42047.986111111109</c:v>
                </c:pt>
                <c:pt idx="14974">
                  <c:v>42047.993055555555</c:v>
                </c:pt>
                <c:pt idx="14975">
                  <c:v>42048</c:v>
                </c:pt>
                <c:pt idx="14976">
                  <c:v>42048.006944444445</c:v>
                </c:pt>
                <c:pt idx="14977">
                  <c:v>42048.013888888891</c:v>
                </c:pt>
                <c:pt idx="14978">
                  <c:v>42048.020833333336</c:v>
                </c:pt>
                <c:pt idx="14979">
                  <c:v>42048.027777777781</c:v>
                </c:pt>
                <c:pt idx="14980">
                  <c:v>42048.034722222219</c:v>
                </c:pt>
                <c:pt idx="14981">
                  <c:v>42048.041666666664</c:v>
                </c:pt>
                <c:pt idx="14982">
                  <c:v>42048.048611111109</c:v>
                </c:pt>
                <c:pt idx="14983">
                  <c:v>42048.055555555555</c:v>
                </c:pt>
                <c:pt idx="14984">
                  <c:v>42048.0625</c:v>
                </c:pt>
                <c:pt idx="14985">
                  <c:v>42048.069444444445</c:v>
                </c:pt>
                <c:pt idx="14986">
                  <c:v>42048.076388888891</c:v>
                </c:pt>
                <c:pt idx="14987">
                  <c:v>42048.083333333336</c:v>
                </c:pt>
                <c:pt idx="14988">
                  <c:v>42048.090277777781</c:v>
                </c:pt>
                <c:pt idx="14989">
                  <c:v>42048.097222222219</c:v>
                </c:pt>
                <c:pt idx="14990">
                  <c:v>42048.104166666664</c:v>
                </c:pt>
                <c:pt idx="14991">
                  <c:v>42048.111111111109</c:v>
                </c:pt>
                <c:pt idx="14992">
                  <c:v>42048.118055555555</c:v>
                </c:pt>
                <c:pt idx="14993">
                  <c:v>42048.125</c:v>
                </c:pt>
                <c:pt idx="14994">
                  <c:v>42048.131944444445</c:v>
                </c:pt>
                <c:pt idx="14995">
                  <c:v>42048.138888888891</c:v>
                </c:pt>
                <c:pt idx="14996">
                  <c:v>42048.145833333336</c:v>
                </c:pt>
                <c:pt idx="14997">
                  <c:v>42048.152777777781</c:v>
                </c:pt>
                <c:pt idx="14998">
                  <c:v>42048.159722222219</c:v>
                </c:pt>
                <c:pt idx="14999">
                  <c:v>42048.166666666664</c:v>
                </c:pt>
                <c:pt idx="15000">
                  <c:v>42048.173611111109</c:v>
                </c:pt>
                <c:pt idx="15001">
                  <c:v>42048.180555555555</c:v>
                </c:pt>
                <c:pt idx="15002">
                  <c:v>42048.1875</c:v>
                </c:pt>
                <c:pt idx="15003">
                  <c:v>42048.194444444445</c:v>
                </c:pt>
                <c:pt idx="15004">
                  <c:v>42048.201388888891</c:v>
                </c:pt>
                <c:pt idx="15005">
                  <c:v>42048.208333333336</c:v>
                </c:pt>
                <c:pt idx="15006">
                  <c:v>42048.215277777781</c:v>
                </c:pt>
                <c:pt idx="15007">
                  <c:v>42048.222222222219</c:v>
                </c:pt>
                <c:pt idx="15008">
                  <c:v>42048.229166666664</c:v>
                </c:pt>
                <c:pt idx="15009">
                  <c:v>42048.236111111109</c:v>
                </c:pt>
                <c:pt idx="15010">
                  <c:v>42048.243055555555</c:v>
                </c:pt>
                <c:pt idx="15011">
                  <c:v>42048.25</c:v>
                </c:pt>
                <c:pt idx="15012">
                  <c:v>42048.256944444445</c:v>
                </c:pt>
                <c:pt idx="15013">
                  <c:v>42048.263888888891</c:v>
                </c:pt>
                <c:pt idx="15014">
                  <c:v>42048.270833333336</c:v>
                </c:pt>
                <c:pt idx="15015">
                  <c:v>42048.277777777781</c:v>
                </c:pt>
                <c:pt idx="15016">
                  <c:v>42048.284722222219</c:v>
                </c:pt>
                <c:pt idx="15017">
                  <c:v>42048.291666666664</c:v>
                </c:pt>
                <c:pt idx="15018">
                  <c:v>42048.298611111109</c:v>
                </c:pt>
                <c:pt idx="15019">
                  <c:v>42048.305555555555</c:v>
                </c:pt>
                <c:pt idx="15020">
                  <c:v>42048.3125</c:v>
                </c:pt>
                <c:pt idx="15021">
                  <c:v>42048.319444444445</c:v>
                </c:pt>
                <c:pt idx="15022">
                  <c:v>42048.326388888891</c:v>
                </c:pt>
                <c:pt idx="15023">
                  <c:v>42048.333333333336</c:v>
                </c:pt>
                <c:pt idx="15024">
                  <c:v>42048.340277777781</c:v>
                </c:pt>
                <c:pt idx="15025">
                  <c:v>42048.347222222219</c:v>
                </c:pt>
                <c:pt idx="15026">
                  <c:v>42048.354166666664</c:v>
                </c:pt>
                <c:pt idx="15027">
                  <c:v>42048.361111111109</c:v>
                </c:pt>
                <c:pt idx="15028">
                  <c:v>42048.368055555555</c:v>
                </c:pt>
                <c:pt idx="15029">
                  <c:v>42048.375</c:v>
                </c:pt>
                <c:pt idx="15030">
                  <c:v>42048.381944444445</c:v>
                </c:pt>
                <c:pt idx="15031">
                  <c:v>42048.388888888891</c:v>
                </c:pt>
                <c:pt idx="15032">
                  <c:v>42048.395833333336</c:v>
                </c:pt>
                <c:pt idx="15033">
                  <c:v>42048.402777777781</c:v>
                </c:pt>
                <c:pt idx="15034">
                  <c:v>42048.409722222219</c:v>
                </c:pt>
                <c:pt idx="15035">
                  <c:v>42048.416666666664</c:v>
                </c:pt>
                <c:pt idx="15036">
                  <c:v>42048.423611111109</c:v>
                </c:pt>
                <c:pt idx="15037">
                  <c:v>42048.430555555555</c:v>
                </c:pt>
                <c:pt idx="15038">
                  <c:v>42048.4375</c:v>
                </c:pt>
                <c:pt idx="15039">
                  <c:v>42048.444444444445</c:v>
                </c:pt>
                <c:pt idx="15040">
                  <c:v>42048.451388888891</c:v>
                </c:pt>
                <c:pt idx="15041">
                  <c:v>42048.458333333336</c:v>
                </c:pt>
                <c:pt idx="15042">
                  <c:v>42048.465277777781</c:v>
                </c:pt>
                <c:pt idx="15043">
                  <c:v>42048.472222222219</c:v>
                </c:pt>
                <c:pt idx="15044">
                  <c:v>42048.479166666664</c:v>
                </c:pt>
                <c:pt idx="15045">
                  <c:v>42048.486111111109</c:v>
                </c:pt>
                <c:pt idx="15046">
                  <c:v>42048.493055555555</c:v>
                </c:pt>
                <c:pt idx="15047">
                  <c:v>42048.5</c:v>
                </c:pt>
                <c:pt idx="15048">
                  <c:v>42048.506944444445</c:v>
                </c:pt>
                <c:pt idx="15049">
                  <c:v>42048.513888888891</c:v>
                </c:pt>
                <c:pt idx="15050">
                  <c:v>42048.520833333336</c:v>
                </c:pt>
                <c:pt idx="15051">
                  <c:v>42048.527777777781</c:v>
                </c:pt>
                <c:pt idx="15052">
                  <c:v>42048.534722222219</c:v>
                </c:pt>
                <c:pt idx="15053">
                  <c:v>42048.541666666664</c:v>
                </c:pt>
                <c:pt idx="15054">
                  <c:v>42048.548611111109</c:v>
                </c:pt>
                <c:pt idx="15055">
                  <c:v>42048.555555555555</c:v>
                </c:pt>
                <c:pt idx="15056">
                  <c:v>42048.5625</c:v>
                </c:pt>
                <c:pt idx="15057">
                  <c:v>42048.569444444445</c:v>
                </c:pt>
                <c:pt idx="15058">
                  <c:v>42048.576388888891</c:v>
                </c:pt>
                <c:pt idx="15059">
                  <c:v>42048.583333333336</c:v>
                </c:pt>
                <c:pt idx="15060">
                  <c:v>42048.590277777781</c:v>
                </c:pt>
                <c:pt idx="15061">
                  <c:v>42048.597222222219</c:v>
                </c:pt>
                <c:pt idx="15062">
                  <c:v>42048.604166666664</c:v>
                </c:pt>
                <c:pt idx="15063">
                  <c:v>42048.611111111109</c:v>
                </c:pt>
                <c:pt idx="15064">
                  <c:v>42048.618055555555</c:v>
                </c:pt>
                <c:pt idx="15065">
                  <c:v>42048.625</c:v>
                </c:pt>
                <c:pt idx="15066">
                  <c:v>42048.631944444445</c:v>
                </c:pt>
                <c:pt idx="15067">
                  <c:v>42048.638888888891</c:v>
                </c:pt>
                <c:pt idx="15068">
                  <c:v>42048.645833333336</c:v>
                </c:pt>
                <c:pt idx="15069">
                  <c:v>42048.652777777781</c:v>
                </c:pt>
                <c:pt idx="15070">
                  <c:v>42048.659722222219</c:v>
                </c:pt>
                <c:pt idx="15071">
                  <c:v>42048.666666666664</c:v>
                </c:pt>
                <c:pt idx="15072">
                  <c:v>42048.673611111109</c:v>
                </c:pt>
                <c:pt idx="15073">
                  <c:v>42048.680555555555</c:v>
                </c:pt>
                <c:pt idx="15074">
                  <c:v>42048.6875</c:v>
                </c:pt>
                <c:pt idx="15075">
                  <c:v>42048.694444444445</c:v>
                </c:pt>
                <c:pt idx="15076">
                  <c:v>42048.701388888891</c:v>
                </c:pt>
                <c:pt idx="15077">
                  <c:v>42048.708333333336</c:v>
                </c:pt>
                <c:pt idx="15078">
                  <c:v>42048.715277777781</c:v>
                </c:pt>
                <c:pt idx="15079">
                  <c:v>42048.722222222219</c:v>
                </c:pt>
                <c:pt idx="15080">
                  <c:v>42048.729166666664</c:v>
                </c:pt>
                <c:pt idx="15081">
                  <c:v>42048.736111111109</c:v>
                </c:pt>
                <c:pt idx="15082">
                  <c:v>42048.743055555555</c:v>
                </c:pt>
                <c:pt idx="15083">
                  <c:v>42048.75</c:v>
                </c:pt>
                <c:pt idx="15084">
                  <c:v>42048.756944444445</c:v>
                </c:pt>
                <c:pt idx="15085">
                  <c:v>42048.763888888891</c:v>
                </c:pt>
                <c:pt idx="15086">
                  <c:v>42048.770833333336</c:v>
                </c:pt>
                <c:pt idx="15087">
                  <c:v>42048.777777777781</c:v>
                </c:pt>
                <c:pt idx="15088">
                  <c:v>42048.784722222219</c:v>
                </c:pt>
                <c:pt idx="15089">
                  <c:v>42048.791666666664</c:v>
                </c:pt>
                <c:pt idx="15090">
                  <c:v>42048.798611111109</c:v>
                </c:pt>
                <c:pt idx="15091">
                  <c:v>42048.805555555555</c:v>
                </c:pt>
                <c:pt idx="15092">
                  <c:v>42048.8125</c:v>
                </c:pt>
                <c:pt idx="15093">
                  <c:v>42048.819444444445</c:v>
                </c:pt>
                <c:pt idx="15094">
                  <c:v>42048.826388888891</c:v>
                </c:pt>
                <c:pt idx="15095">
                  <c:v>42048.833333333336</c:v>
                </c:pt>
                <c:pt idx="15096">
                  <c:v>42048.840277777781</c:v>
                </c:pt>
                <c:pt idx="15097">
                  <c:v>42048.847222222219</c:v>
                </c:pt>
                <c:pt idx="15098">
                  <c:v>42048.854166666664</c:v>
                </c:pt>
                <c:pt idx="15099">
                  <c:v>42048.861111111109</c:v>
                </c:pt>
                <c:pt idx="15100">
                  <c:v>42048.868055555555</c:v>
                </c:pt>
                <c:pt idx="15101">
                  <c:v>42048.875</c:v>
                </c:pt>
                <c:pt idx="15102">
                  <c:v>42048.881944444445</c:v>
                </c:pt>
                <c:pt idx="15103">
                  <c:v>42048.888888888891</c:v>
                </c:pt>
                <c:pt idx="15104">
                  <c:v>42048.895833333336</c:v>
                </c:pt>
                <c:pt idx="15105">
                  <c:v>42048.902777777781</c:v>
                </c:pt>
                <c:pt idx="15106">
                  <c:v>42048.909722222219</c:v>
                </c:pt>
                <c:pt idx="15107">
                  <c:v>42048.916666666664</c:v>
                </c:pt>
                <c:pt idx="15108">
                  <c:v>42048.923611111109</c:v>
                </c:pt>
                <c:pt idx="15109">
                  <c:v>42048.930555555555</c:v>
                </c:pt>
                <c:pt idx="15110">
                  <c:v>42048.9375</c:v>
                </c:pt>
                <c:pt idx="15111">
                  <c:v>42048.944444444445</c:v>
                </c:pt>
                <c:pt idx="15112">
                  <c:v>42048.951388888891</c:v>
                </c:pt>
                <c:pt idx="15113">
                  <c:v>42048.958333333336</c:v>
                </c:pt>
                <c:pt idx="15114">
                  <c:v>42048.965277777781</c:v>
                </c:pt>
                <c:pt idx="15115">
                  <c:v>42048.972222222219</c:v>
                </c:pt>
                <c:pt idx="15116">
                  <c:v>42048.979166666664</c:v>
                </c:pt>
                <c:pt idx="15117">
                  <c:v>42048.986111111109</c:v>
                </c:pt>
                <c:pt idx="15118">
                  <c:v>42048.993055555555</c:v>
                </c:pt>
                <c:pt idx="15119">
                  <c:v>42049</c:v>
                </c:pt>
                <c:pt idx="15120">
                  <c:v>42049.006944444445</c:v>
                </c:pt>
                <c:pt idx="15121">
                  <c:v>42049.013888888891</c:v>
                </c:pt>
                <c:pt idx="15122">
                  <c:v>42049.020833333336</c:v>
                </c:pt>
                <c:pt idx="15123">
                  <c:v>42049.027777777781</c:v>
                </c:pt>
                <c:pt idx="15124">
                  <c:v>42049.034722222219</c:v>
                </c:pt>
                <c:pt idx="15125">
                  <c:v>42049.041666666664</c:v>
                </c:pt>
                <c:pt idx="15126">
                  <c:v>42049.048611111109</c:v>
                </c:pt>
                <c:pt idx="15127">
                  <c:v>42049.055555555555</c:v>
                </c:pt>
                <c:pt idx="15128">
                  <c:v>42049.0625</c:v>
                </c:pt>
                <c:pt idx="15129">
                  <c:v>42049.069444444445</c:v>
                </c:pt>
                <c:pt idx="15130">
                  <c:v>42049.076388888891</c:v>
                </c:pt>
                <c:pt idx="15131">
                  <c:v>42049.083333333336</c:v>
                </c:pt>
                <c:pt idx="15132">
                  <c:v>42049.090277777781</c:v>
                </c:pt>
                <c:pt idx="15133">
                  <c:v>42049.097222222219</c:v>
                </c:pt>
                <c:pt idx="15134">
                  <c:v>42049.104166666664</c:v>
                </c:pt>
                <c:pt idx="15135">
                  <c:v>42049.111111111109</c:v>
                </c:pt>
                <c:pt idx="15136">
                  <c:v>42049.118055555555</c:v>
                </c:pt>
                <c:pt idx="15137">
                  <c:v>42049.125</c:v>
                </c:pt>
                <c:pt idx="15138">
                  <c:v>42049.131944444445</c:v>
                </c:pt>
                <c:pt idx="15139">
                  <c:v>42049.138888888891</c:v>
                </c:pt>
                <c:pt idx="15140">
                  <c:v>42049.145833333336</c:v>
                </c:pt>
                <c:pt idx="15141">
                  <c:v>42049.152777777781</c:v>
                </c:pt>
                <c:pt idx="15142">
                  <c:v>42049.159722222219</c:v>
                </c:pt>
                <c:pt idx="15143">
                  <c:v>42049.166666666664</c:v>
                </c:pt>
                <c:pt idx="15144">
                  <c:v>42049.173611111109</c:v>
                </c:pt>
                <c:pt idx="15145">
                  <c:v>42049.180555555555</c:v>
                </c:pt>
                <c:pt idx="15146">
                  <c:v>42049.1875</c:v>
                </c:pt>
                <c:pt idx="15147">
                  <c:v>42049.194444444445</c:v>
                </c:pt>
                <c:pt idx="15148">
                  <c:v>42049.201388888891</c:v>
                </c:pt>
                <c:pt idx="15149">
                  <c:v>42049.208333333336</c:v>
                </c:pt>
                <c:pt idx="15150">
                  <c:v>42049.215277777781</c:v>
                </c:pt>
                <c:pt idx="15151">
                  <c:v>42049.222222222219</c:v>
                </c:pt>
                <c:pt idx="15152">
                  <c:v>42049.229166666664</c:v>
                </c:pt>
                <c:pt idx="15153">
                  <c:v>42049.236111111109</c:v>
                </c:pt>
                <c:pt idx="15154">
                  <c:v>42049.243055555555</c:v>
                </c:pt>
                <c:pt idx="15155">
                  <c:v>42049.25</c:v>
                </c:pt>
                <c:pt idx="15156">
                  <c:v>42049.256944444445</c:v>
                </c:pt>
                <c:pt idx="15157">
                  <c:v>42049.263888888891</c:v>
                </c:pt>
                <c:pt idx="15158">
                  <c:v>42049.270833333336</c:v>
                </c:pt>
                <c:pt idx="15159">
                  <c:v>42049.277777777781</c:v>
                </c:pt>
                <c:pt idx="15160">
                  <c:v>42049.284722222219</c:v>
                </c:pt>
                <c:pt idx="15161">
                  <c:v>42049.291666666664</c:v>
                </c:pt>
                <c:pt idx="15162">
                  <c:v>42049.298611111109</c:v>
                </c:pt>
                <c:pt idx="15163">
                  <c:v>42049.305555555555</c:v>
                </c:pt>
                <c:pt idx="15164">
                  <c:v>42049.3125</c:v>
                </c:pt>
                <c:pt idx="15165">
                  <c:v>42049.319444444445</c:v>
                </c:pt>
                <c:pt idx="15166">
                  <c:v>42049.326388888891</c:v>
                </c:pt>
                <c:pt idx="15167">
                  <c:v>42049.333333333336</c:v>
                </c:pt>
                <c:pt idx="15168">
                  <c:v>42049.340277777781</c:v>
                </c:pt>
                <c:pt idx="15169">
                  <c:v>42049.347222222219</c:v>
                </c:pt>
                <c:pt idx="15170">
                  <c:v>42049.354166666664</c:v>
                </c:pt>
                <c:pt idx="15171">
                  <c:v>42049.361111111109</c:v>
                </c:pt>
                <c:pt idx="15172">
                  <c:v>42049.368055555555</c:v>
                </c:pt>
                <c:pt idx="15173">
                  <c:v>42049.375</c:v>
                </c:pt>
                <c:pt idx="15174">
                  <c:v>42049.381944444445</c:v>
                </c:pt>
                <c:pt idx="15175">
                  <c:v>42049.388888888891</c:v>
                </c:pt>
                <c:pt idx="15176">
                  <c:v>42049.395833333336</c:v>
                </c:pt>
                <c:pt idx="15177">
                  <c:v>42049.402777777781</c:v>
                </c:pt>
                <c:pt idx="15178">
                  <c:v>42049.409722222219</c:v>
                </c:pt>
                <c:pt idx="15179">
                  <c:v>42049.416666666664</c:v>
                </c:pt>
                <c:pt idx="15180">
                  <c:v>42049.423611111109</c:v>
                </c:pt>
                <c:pt idx="15181">
                  <c:v>42049.430555555555</c:v>
                </c:pt>
                <c:pt idx="15182">
                  <c:v>42049.4375</c:v>
                </c:pt>
                <c:pt idx="15183">
                  <c:v>42049.444444444445</c:v>
                </c:pt>
                <c:pt idx="15184">
                  <c:v>42049.451388888891</c:v>
                </c:pt>
                <c:pt idx="15185">
                  <c:v>42049.458333333336</c:v>
                </c:pt>
                <c:pt idx="15186">
                  <c:v>42049.465277777781</c:v>
                </c:pt>
                <c:pt idx="15187">
                  <c:v>42049.472222222219</c:v>
                </c:pt>
                <c:pt idx="15188">
                  <c:v>42049.479166666664</c:v>
                </c:pt>
                <c:pt idx="15189">
                  <c:v>42049.486111111109</c:v>
                </c:pt>
                <c:pt idx="15190">
                  <c:v>42049.493055555555</c:v>
                </c:pt>
                <c:pt idx="15191">
                  <c:v>42049.5</c:v>
                </c:pt>
                <c:pt idx="15192">
                  <c:v>42049.506944444445</c:v>
                </c:pt>
                <c:pt idx="15193">
                  <c:v>42049.513888888891</c:v>
                </c:pt>
                <c:pt idx="15194">
                  <c:v>42049.520833333336</c:v>
                </c:pt>
                <c:pt idx="15195">
                  <c:v>42049.527777777781</c:v>
                </c:pt>
                <c:pt idx="15196">
                  <c:v>42049.534722222219</c:v>
                </c:pt>
                <c:pt idx="15197">
                  <c:v>42049.541666666664</c:v>
                </c:pt>
                <c:pt idx="15198">
                  <c:v>42049.548611111109</c:v>
                </c:pt>
                <c:pt idx="15199">
                  <c:v>42049.555555555555</c:v>
                </c:pt>
                <c:pt idx="15200">
                  <c:v>42049.5625</c:v>
                </c:pt>
                <c:pt idx="15201">
                  <c:v>42049.569444444445</c:v>
                </c:pt>
                <c:pt idx="15202">
                  <c:v>42049.576388888891</c:v>
                </c:pt>
                <c:pt idx="15203">
                  <c:v>42049.583333333336</c:v>
                </c:pt>
                <c:pt idx="15204">
                  <c:v>42049.590277777781</c:v>
                </c:pt>
                <c:pt idx="15205">
                  <c:v>42049.597222222219</c:v>
                </c:pt>
                <c:pt idx="15206">
                  <c:v>42049.604166666664</c:v>
                </c:pt>
                <c:pt idx="15207">
                  <c:v>42049.611111111109</c:v>
                </c:pt>
                <c:pt idx="15208">
                  <c:v>42049.618055555555</c:v>
                </c:pt>
                <c:pt idx="15209">
                  <c:v>42049.625</c:v>
                </c:pt>
                <c:pt idx="15210">
                  <c:v>42049.631944444445</c:v>
                </c:pt>
                <c:pt idx="15211">
                  <c:v>42049.638888888891</c:v>
                </c:pt>
                <c:pt idx="15212">
                  <c:v>42049.645833333336</c:v>
                </c:pt>
                <c:pt idx="15213">
                  <c:v>42049.652777777781</c:v>
                </c:pt>
                <c:pt idx="15214">
                  <c:v>42049.659722222219</c:v>
                </c:pt>
                <c:pt idx="15215">
                  <c:v>42049.666666666664</c:v>
                </c:pt>
                <c:pt idx="15216">
                  <c:v>42049.673611111109</c:v>
                </c:pt>
                <c:pt idx="15217">
                  <c:v>42049.680555555555</c:v>
                </c:pt>
                <c:pt idx="15218">
                  <c:v>42049.6875</c:v>
                </c:pt>
                <c:pt idx="15219">
                  <c:v>42049.694444444445</c:v>
                </c:pt>
                <c:pt idx="15220">
                  <c:v>42049.701388888891</c:v>
                </c:pt>
                <c:pt idx="15221">
                  <c:v>42049.708333333336</c:v>
                </c:pt>
                <c:pt idx="15222">
                  <c:v>42049.715277777781</c:v>
                </c:pt>
                <c:pt idx="15223">
                  <c:v>42049.722222222219</c:v>
                </c:pt>
                <c:pt idx="15224">
                  <c:v>42049.729166666664</c:v>
                </c:pt>
                <c:pt idx="15225">
                  <c:v>42049.736111111109</c:v>
                </c:pt>
                <c:pt idx="15226">
                  <c:v>42049.743055555555</c:v>
                </c:pt>
                <c:pt idx="15227">
                  <c:v>42049.75</c:v>
                </c:pt>
                <c:pt idx="15228">
                  <c:v>42049.756944444445</c:v>
                </c:pt>
                <c:pt idx="15229">
                  <c:v>42049.763888888891</c:v>
                </c:pt>
                <c:pt idx="15230">
                  <c:v>42049.770833333336</c:v>
                </c:pt>
                <c:pt idx="15231">
                  <c:v>42049.777777777781</c:v>
                </c:pt>
                <c:pt idx="15232">
                  <c:v>42049.784722222219</c:v>
                </c:pt>
                <c:pt idx="15233">
                  <c:v>42049.791666666664</c:v>
                </c:pt>
                <c:pt idx="15234">
                  <c:v>42049.798611111109</c:v>
                </c:pt>
                <c:pt idx="15235">
                  <c:v>42049.805555555555</c:v>
                </c:pt>
                <c:pt idx="15236">
                  <c:v>42049.8125</c:v>
                </c:pt>
                <c:pt idx="15237">
                  <c:v>42049.819444444445</c:v>
                </c:pt>
                <c:pt idx="15238">
                  <c:v>42049.826388888891</c:v>
                </c:pt>
                <c:pt idx="15239">
                  <c:v>42049.833333333336</c:v>
                </c:pt>
                <c:pt idx="15240">
                  <c:v>42049.840277777781</c:v>
                </c:pt>
                <c:pt idx="15241">
                  <c:v>42049.847222222219</c:v>
                </c:pt>
                <c:pt idx="15242">
                  <c:v>42049.854166666664</c:v>
                </c:pt>
                <c:pt idx="15243">
                  <c:v>42049.861111111109</c:v>
                </c:pt>
                <c:pt idx="15244">
                  <c:v>42049.868055555555</c:v>
                </c:pt>
                <c:pt idx="15245">
                  <c:v>42049.875</c:v>
                </c:pt>
                <c:pt idx="15246">
                  <c:v>42049.881944444445</c:v>
                </c:pt>
                <c:pt idx="15247">
                  <c:v>42049.888888888891</c:v>
                </c:pt>
                <c:pt idx="15248">
                  <c:v>42049.895833333336</c:v>
                </c:pt>
                <c:pt idx="15249">
                  <c:v>42049.902777777781</c:v>
                </c:pt>
                <c:pt idx="15250">
                  <c:v>42049.909722222219</c:v>
                </c:pt>
                <c:pt idx="15251">
                  <c:v>42049.916666666664</c:v>
                </c:pt>
                <c:pt idx="15252">
                  <c:v>42049.923611111109</c:v>
                </c:pt>
                <c:pt idx="15253">
                  <c:v>42049.930555555555</c:v>
                </c:pt>
                <c:pt idx="15254">
                  <c:v>42049.9375</c:v>
                </c:pt>
                <c:pt idx="15255">
                  <c:v>42049.944444444445</c:v>
                </c:pt>
                <c:pt idx="15256">
                  <c:v>42049.951388888891</c:v>
                </c:pt>
                <c:pt idx="15257">
                  <c:v>42049.958333333336</c:v>
                </c:pt>
                <c:pt idx="15258">
                  <c:v>42049.965277777781</c:v>
                </c:pt>
                <c:pt idx="15259">
                  <c:v>42049.972222222219</c:v>
                </c:pt>
                <c:pt idx="15260">
                  <c:v>42049.979166666664</c:v>
                </c:pt>
                <c:pt idx="15261">
                  <c:v>42049.986111111109</c:v>
                </c:pt>
                <c:pt idx="15262">
                  <c:v>42049.993055555555</c:v>
                </c:pt>
                <c:pt idx="15263">
                  <c:v>42050</c:v>
                </c:pt>
                <c:pt idx="15264">
                  <c:v>42050.006944444445</c:v>
                </c:pt>
                <c:pt idx="15265">
                  <c:v>42050.013888888891</c:v>
                </c:pt>
                <c:pt idx="15266">
                  <c:v>42050.020833333336</c:v>
                </c:pt>
                <c:pt idx="15267">
                  <c:v>42050.027777777781</c:v>
                </c:pt>
                <c:pt idx="15268">
                  <c:v>42050.034722222219</c:v>
                </c:pt>
                <c:pt idx="15269">
                  <c:v>42050.041666666664</c:v>
                </c:pt>
                <c:pt idx="15270">
                  <c:v>42050.048611111109</c:v>
                </c:pt>
                <c:pt idx="15271">
                  <c:v>42050.055555555555</c:v>
                </c:pt>
                <c:pt idx="15272">
                  <c:v>42050.0625</c:v>
                </c:pt>
                <c:pt idx="15273">
                  <c:v>42050.069444444445</c:v>
                </c:pt>
                <c:pt idx="15274">
                  <c:v>42050.076388888891</c:v>
                </c:pt>
                <c:pt idx="15275">
                  <c:v>42050.083333333336</c:v>
                </c:pt>
                <c:pt idx="15276">
                  <c:v>42050.090277777781</c:v>
                </c:pt>
                <c:pt idx="15277">
                  <c:v>42050.097222222219</c:v>
                </c:pt>
                <c:pt idx="15278">
                  <c:v>42050.104166666664</c:v>
                </c:pt>
                <c:pt idx="15279">
                  <c:v>42050.111111111109</c:v>
                </c:pt>
                <c:pt idx="15280">
                  <c:v>42050.118055555555</c:v>
                </c:pt>
                <c:pt idx="15281">
                  <c:v>42050.125</c:v>
                </c:pt>
                <c:pt idx="15282">
                  <c:v>42050.131944444445</c:v>
                </c:pt>
                <c:pt idx="15283">
                  <c:v>42050.138888888891</c:v>
                </c:pt>
                <c:pt idx="15284">
                  <c:v>42050.145833333336</c:v>
                </c:pt>
                <c:pt idx="15285">
                  <c:v>42050.152777777781</c:v>
                </c:pt>
                <c:pt idx="15286">
                  <c:v>42050.159722222219</c:v>
                </c:pt>
                <c:pt idx="15287">
                  <c:v>42050.166666666664</c:v>
                </c:pt>
                <c:pt idx="15288">
                  <c:v>42050.173611111109</c:v>
                </c:pt>
                <c:pt idx="15289">
                  <c:v>42050.180555555555</c:v>
                </c:pt>
                <c:pt idx="15290">
                  <c:v>42050.1875</c:v>
                </c:pt>
                <c:pt idx="15291">
                  <c:v>42050.194444444445</c:v>
                </c:pt>
                <c:pt idx="15292">
                  <c:v>42050.201388888891</c:v>
                </c:pt>
                <c:pt idx="15293">
                  <c:v>42050.208333333336</c:v>
                </c:pt>
                <c:pt idx="15294">
                  <c:v>42050.215277777781</c:v>
                </c:pt>
                <c:pt idx="15295">
                  <c:v>42050.222222222219</c:v>
                </c:pt>
                <c:pt idx="15296">
                  <c:v>42050.229166666664</c:v>
                </c:pt>
                <c:pt idx="15297">
                  <c:v>42050.236111111109</c:v>
                </c:pt>
                <c:pt idx="15298">
                  <c:v>42050.243055555555</c:v>
                </c:pt>
                <c:pt idx="15299">
                  <c:v>42050.25</c:v>
                </c:pt>
                <c:pt idx="15300">
                  <c:v>42050.256944444445</c:v>
                </c:pt>
                <c:pt idx="15301">
                  <c:v>42050.263888888891</c:v>
                </c:pt>
                <c:pt idx="15302">
                  <c:v>42050.270833333336</c:v>
                </c:pt>
                <c:pt idx="15303">
                  <c:v>42050.277777777781</c:v>
                </c:pt>
                <c:pt idx="15304">
                  <c:v>42050.284722222219</c:v>
                </c:pt>
                <c:pt idx="15305">
                  <c:v>42050.291666666664</c:v>
                </c:pt>
                <c:pt idx="15306">
                  <c:v>42050.298611111109</c:v>
                </c:pt>
                <c:pt idx="15307">
                  <c:v>42050.305555555555</c:v>
                </c:pt>
                <c:pt idx="15308">
                  <c:v>42050.3125</c:v>
                </c:pt>
                <c:pt idx="15309">
                  <c:v>42050.319444444445</c:v>
                </c:pt>
                <c:pt idx="15310">
                  <c:v>42050.326388888891</c:v>
                </c:pt>
                <c:pt idx="15311">
                  <c:v>42050.333333333336</c:v>
                </c:pt>
                <c:pt idx="15312">
                  <c:v>42050.340277777781</c:v>
                </c:pt>
                <c:pt idx="15313">
                  <c:v>42050.347222222219</c:v>
                </c:pt>
                <c:pt idx="15314">
                  <c:v>42050.354166666664</c:v>
                </c:pt>
                <c:pt idx="15315">
                  <c:v>42050.361111111109</c:v>
                </c:pt>
                <c:pt idx="15316">
                  <c:v>42050.368055555555</c:v>
                </c:pt>
                <c:pt idx="15317">
                  <c:v>42050.375</c:v>
                </c:pt>
                <c:pt idx="15318">
                  <c:v>42050.381944444445</c:v>
                </c:pt>
                <c:pt idx="15319">
                  <c:v>42050.388888888891</c:v>
                </c:pt>
                <c:pt idx="15320">
                  <c:v>42050.395833333336</c:v>
                </c:pt>
                <c:pt idx="15321">
                  <c:v>42050.402777777781</c:v>
                </c:pt>
                <c:pt idx="15322">
                  <c:v>42050.409722222219</c:v>
                </c:pt>
                <c:pt idx="15323">
                  <c:v>42050.416666666664</c:v>
                </c:pt>
                <c:pt idx="15324">
                  <c:v>42050.423611111109</c:v>
                </c:pt>
                <c:pt idx="15325">
                  <c:v>42050.430555555555</c:v>
                </c:pt>
                <c:pt idx="15326">
                  <c:v>42050.4375</c:v>
                </c:pt>
                <c:pt idx="15327">
                  <c:v>42050.444444444445</c:v>
                </c:pt>
                <c:pt idx="15328">
                  <c:v>42050.451388888891</c:v>
                </c:pt>
                <c:pt idx="15329">
                  <c:v>42050.458333333336</c:v>
                </c:pt>
                <c:pt idx="15330">
                  <c:v>42050.465277777781</c:v>
                </c:pt>
                <c:pt idx="15331">
                  <c:v>42050.472222222219</c:v>
                </c:pt>
                <c:pt idx="15332">
                  <c:v>42050.479166666664</c:v>
                </c:pt>
                <c:pt idx="15333">
                  <c:v>42050.486111111109</c:v>
                </c:pt>
                <c:pt idx="15334">
                  <c:v>42050.493055555555</c:v>
                </c:pt>
                <c:pt idx="15335">
                  <c:v>42050.5</c:v>
                </c:pt>
                <c:pt idx="15336">
                  <c:v>42050.506944444445</c:v>
                </c:pt>
                <c:pt idx="15337">
                  <c:v>42050.513888888891</c:v>
                </c:pt>
                <c:pt idx="15338">
                  <c:v>42050.520833333336</c:v>
                </c:pt>
                <c:pt idx="15339">
                  <c:v>42050.527777777781</c:v>
                </c:pt>
                <c:pt idx="15340">
                  <c:v>42050.534722222219</c:v>
                </c:pt>
                <c:pt idx="15341">
                  <c:v>42050.541666666664</c:v>
                </c:pt>
                <c:pt idx="15342">
                  <c:v>42050.548611111109</c:v>
                </c:pt>
                <c:pt idx="15343">
                  <c:v>42050.555555555555</c:v>
                </c:pt>
                <c:pt idx="15344">
                  <c:v>42050.5625</c:v>
                </c:pt>
                <c:pt idx="15345">
                  <c:v>42050.569444444445</c:v>
                </c:pt>
                <c:pt idx="15346">
                  <c:v>42050.576388888891</c:v>
                </c:pt>
                <c:pt idx="15347">
                  <c:v>42050.583333333336</c:v>
                </c:pt>
                <c:pt idx="15348">
                  <c:v>42050.590277777781</c:v>
                </c:pt>
                <c:pt idx="15349">
                  <c:v>42050.597222222219</c:v>
                </c:pt>
                <c:pt idx="15350">
                  <c:v>42050.604166666664</c:v>
                </c:pt>
                <c:pt idx="15351">
                  <c:v>42050.611111111109</c:v>
                </c:pt>
                <c:pt idx="15352">
                  <c:v>42050.618055555555</c:v>
                </c:pt>
                <c:pt idx="15353">
                  <c:v>42050.625</c:v>
                </c:pt>
                <c:pt idx="15354">
                  <c:v>42050.631944444445</c:v>
                </c:pt>
                <c:pt idx="15355">
                  <c:v>42050.638888888891</c:v>
                </c:pt>
                <c:pt idx="15356">
                  <c:v>42050.645833333336</c:v>
                </c:pt>
                <c:pt idx="15357">
                  <c:v>42050.652777777781</c:v>
                </c:pt>
                <c:pt idx="15358">
                  <c:v>42050.659722222219</c:v>
                </c:pt>
                <c:pt idx="15359">
                  <c:v>42050.666666666664</c:v>
                </c:pt>
                <c:pt idx="15360">
                  <c:v>42050.673611111109</c:v>
                </c:pt>
                <c:pt idx="15361">
                  <c:v>42050.680555555555</c:v>
                </c:pt>
                <c:pt idx="15362">
                  <c:v>42050.6875</c:v>
                </c:pt>
                <c:pt idx="15363">
                  <c:v>42050.694444444445</c:v>
                </c:pt>
                <c:pt idx="15364">
                  <c:v>42050.701388888891</c:v>
                </c:pt>
                <c:pt idx="15365">
                  <c:v>42050.708333333336</c:v>
                </c:pt>
                <c:pt idx="15366">
                  <c:v>42050.715277777781</c:v>
                </c:pt>
                <c:pt idx="15367">
                  <c:v>42050.722222222219</c:v>
                </c:pt>
                <c:pt idx="15368">
                  <c:v>42050.729166666664</c:v>
                </c:pt>
                <c:pt idx="15369">
                  <c:v>42050.736111111109</c:v>
                </c:pt>
                <c:pt idx="15370">
                  <c:v>42050.743055555555</c:v>
                </c:pt>
                <c:pt idx="15371">
                  <c:v>42050.75</c:v>
                </c:pt>
                <c:pt idx="15372">
                  <c:v>42050.756944444445</c:v>
                </c:pt>
                <c:pt idx="15373">
                  <c:v>42050.763888888891</c:v>
                </c:pt>
                <c:pt idx="15374">
                  <c:v>42050.770833333336</c:v>
                </c:pt>
                <c:pt idx="15375">
                  <c:v>42050.777777777781</c:v>
                </c:pt>
                <c:pt idx="15376">
                  <c:v>42050.784722222219</c:v>
                </c:pt>
                <c:pt idx="15377">
                  <c:v>42050.791666666664</c:v>
                </c:pt>
                <c:pt idx="15378">
                  <c:v>42050.798611111109</c:v>
                </c:pt>
                <c:pt idx="15379">
                  <c:v>42050.805555555555</c:v>
                </c:pt>
                <c:pt idx="15380">
                  <c:v>42050.8125</c:v>
                </c:pt>
                <c:pt idx="15381">
                  <c:v>42050.819444444445</c:v>
                </c:pt>
                <c:pt idx="15382">
                  <c:v>42050.826388888891</c:v>
                </c:pt>
                <c:pt idx="15383">
                  <c:v>42050.833333333336</c:v>
                </c:pt>
                <c:pt idx="15384">
                  <c:v>42050.840277777781</c:v>
                </c:pt>
                <c:pt idx="15385">
                  <c:v>42050.847222222219</c:v>
                </c:pt>
                <c:pt idx="15386">
                  <c:v>42050.854166666664</c:v>
                </c:pt>
                <c:pt idx="15387">
                  <c:v>42050.861111111109</c:v>
                </c:pt>
                <c:pt idx="15388">
                  <c:v>42050.868055555555</c:v>
                </c:pt>
                <c:pt idx="15389">
                  <c:v>42050.875</c:v>
                </c:pt>
                <c:pt idx="15390">
                  <c:v>42050.881944444445</c:v>
                </c:pt>
                <c:pt idx="15391">
                  <c:v>42050.888888888891</c:v>
                </c:pt>
                <c:pt idx="15392">
                  <c:v>42050.895833333336</c:v>
                </c:pt>
                <c:pt idx="15393">
                  <c:v>42050.902777777781</c:v>
                </c:pt>
                <c:pt idx="15394">
                  <c:v>42050.909722222219</c:v>
                </c:pt>
                <c:pt idx="15395">
                  <c:v>42050.916666666664</c:v>
                </c:pt>
                <c:pt idx="15396">
                  <c:v>42050.923611111109</c:v>
                </c:pt>
                <c:pt idx="15397">
                  <c:v>42050.930555555555</c:v>
                </c:pt>
                <c:pt idx="15398">
                  <c:v>42050.9375</c:v>
                </c:pt>
                <c:pt idx="15399">
                  <c:v>42050.944444444445</c:v>
                </c:pt>
                <c:pt idx="15400">
                  <c:v>42050.951388888891</c:v>
                </c:pt>
                <c:pt idx="15401">
                  <c:v>42050.958333333336</c:v>
                </c:pt>
                <c:pt idx="15402">
                  <c:v>42050.965277777781</c:v>
                </c:pt>
                <c:pt idx="15403">
                  <c:v>42050.972222222219</c:v>
                </c:pt>
                <c:pt idx="15404">
                  <c:v>42050.979166666664</c:v>
                </c:pt>
                <c:pt idx="15405">
                  <c:v>42050.986111111109</c:v>
                </c:pt>
                <c:pt idx="15406">
                  <c:v>42050.993055555555</c:v>
                </c:pt>
                <c:pt idx="15407">
                  <c:v>42051</c:v>
                </c:pt>
                <c:pt idx="15408">
                  <c:v>42051.006944444445</c:v>
                </c:pt>
                <c:pt idx="15409">
                  <c:v>42051.013888888891</c:v>
                </c:pt>
                <c:pt idx="15410">
                  <c:v>42051.020833333336</c:v>
                </c:pt>
                <c:pt idx="15411">
                  <c:v>42051.027777777781</c:v>
                </c:pt>
                <c:pt idx="15412">
                  <c:v>42051.034722222219</c:v>
                </c:pt>
                <c:pt idx="15413">
                  <c:v>42051.041666666664</c:v>
                </c:pt>
                <c:pt idx="15414">
                  <c:v>42051.048611111109</c:v>
                </c:pt>
                <c:pt idx="15415">
                  <c:v>42051.055555555555</c:v>
                </c:pt>
                <c:pt idx="15416">
                  <c:v>42051.0625</c:v>
                </c:pt>
                <c:pt idx="15417">
                  <c:v>42051.069444444445</c:v>
                </c:pt>
                <c:pt idx="15418">
                  <c:v>42051.076388888891</c:v>
                </c:pt>
                <c:pt idx="15419">
                  <c:v>42051.083333333336</c:v>
                </c:pt>
                <c:pt idx="15420">
                  <c:v>42051.090277777781</c:v>
                </c:pt>
                <c:pt idx="15421">
                  <c:v>42051.097222222219</c:v>
                </c:pt>
                <c:pt idx="15422">
                  <c:v>42051.104166666664</c:v>
                </c:pt>
                <c:pt idx="15423">
                  <c:v>42051.111111111109</c:v>
                </c:pt>
                <c:pt idx="15424">
                  <c:v>42051.118055555555</c:v>
                </c:pt>
                <c:pt idx="15425">
                  <c:v>42051.125</c:v>
                </c:pt>
                <c:pt idx="15426">
                  <c:v>42051.131944444445</c:v>
                </c:pt>
                <c:pt idx="15427">
                  <c:v>42051.138888888891</c:v>
                </c:pt>
                <c:pt idx="15428">
                  <c:v>42051.145833333336</c:v>
                </c:pt>
                <c:pt idx="15429">
                  <c:v>42051.152777777781</c:v>
                </c:pt>
                <c:pt idx="15430">
                  <c:v>42051.159722222219</c:v>
                </c:pt>
                <c:pt idx="15431">
                  <c:v>42051.166666666664</c:v>
                </c:pt>
                <c:pt idx="15432">
                  <c:v>42051.173611111109</c:v>
                </c:pt>
                <c:pt idx="15433">
                  <c:v>42051.180555555555</c:v>
                </c:pt>
                <c:pt idx="15434">
                  <c:v>42051.1875</c:v>
                </c:pt>
                <c:pt idx="15435">
                  <c:v>42051.194444444445</c:v>
                </c:pt>
                <c:pt idx="15436">
                  <c:v>42051.201388888891</c:v>
                </c:pt>
                <c:pt idx="15437">
                  <c:v>42051.208333333336</c:v>
                </c:pt>
                <c:pt idx="15438">
                  <c:v>42051.215277777781</c:v>
                </c:pt>
                <c:pt idx="15439">
                  <c:v>42051.222222222219</c:v>
                </c:pt>
                <c:pt idx="15440">
                  <c:v>42051.229166666664</c:v>
                </c:pt>
                <c:pt idx="15441">
                  <c:v>42051.236111111109</c:v>
                </c:pt>
                <c:pt idx="15442">
                  <c:v>42051.243055555555</c:v>
                </c:pt>
                <c:pt idx="15443">
                  <c:v>42051.25</c:v>
                </c:pt>
                <c:pt idx="15444">
                  <c:v>42051.256944444445</c:v>
                </c:pt>
                <c:pt idx="15445">
                  <c:v>42051.263888888891</c:v>
                </c:pt>
                <c:pt idx="15446">
                  <c:v>42051.270833333336</c:v>
                </c:pt>
                <c:pt idx="15447">
                  <c:v>42051.277777777781</c:v>
                </c:pt>
                <c:pt idx="15448">
                  <c:v>42051.284722222219</c:v>
                </c:pt>
                <c:pt idx="15449">
                  <c:v>42051.291666666664</c:v>
                </c:pt>
                <c:pt idx="15450">
                  <c:v>42051.298611111109</c:v>
                </c:pt>
                <c:pt idx="15451">
                  <c:v>42051.305555555555</c:v>
                </c:pt>
                <c:pt idx="15452">
                  <c:v>42051.3125</c:v>
                </c:pt>
                <c:pt idx="15453">
                  <c:v>42051.319444444445</c:v>
                </c:pt>
                <c:pt idx="15454">
                  <c:v>42051.326388888891</c:v>
                </c:pt>
                <c:pt idx="15455">
                  <c:v>42051.333333333336</c:v>
                </c:pt>
                <c:pt idx="15456">
                  <c:v>42051.340277777781</c:v>
                </c:pt>
                <c:pt idx="15457">
                  <c:v>42051.347222222219</c:v>
                </c:pt>
                <c:pt idx="15458">
                  <c:v>42051.354166666664</c:v>
                </c:pt>
                <c:pt idx="15459">
                  <c:v>42051.361111111109</c:v>
                </c:pt>
                <c:pt idx="15460">
                  <c:v>42051.368055555555</c:v>
                </c:pt>
                <c:pt idx="15461">
                  <c:v>42051.375</c:v>
                </c:pt>
                <c:pt idx="15462">
                  <c:v>42051.381944444445</c:v>
                </c:pt>
                <c:pt idx="15463">
                  <c:v>42051.388888888891</c:v>
                </c:pt>
                <c:pt idx="15464">
                  <c:v>42051.395833333336</c:v>
                </c:pt>
                <c:pt idx="15465">
                  <c:v>42051.402777777781</c:v>
                </c:pt>
                <c:pt idx="15466">
                  <c:v>42051.409722222219</c:v>
                </c:pt>
                <c:pt idx="15467">
                  <c:v>42051.416666666664</c:v>
                </c:pt>
                <c:pt idx="15468">
                  <c:v>42051.423611111109</c:v>
                </c:pt>
                <c:pt idx="15469">
                  <c:v>42051.430555555555</c:v>
                </c:pt>
                <c:pt idx="15470">
                  <c:v>42051.4375</c:v>
                </c:pt>
                <c:pt idx="15471">
                  <c:v>42051.444444444445</c:v>
                </c:pt>
                <c:pt idx="15472">
                  <c:v>42051.451388888891</c:v>
                </c:pt>
                <c:pt idx="15473">
                  <c:v>42051.458333333336</c:v>
                </c:pt>
                <c:pt idx="15474">
                  <c:v>42051.465277777781</c:v>
                </c:pt>
                <c:pt idx="15475">
                  <c:v>42051.472222222219</c:v>
                </c:pt>
                <c:pt idx="15476">
                  <c:v>42051.479166666664</c:v>
                </c:pt>
                <c:pt idx="15477">
                  <c:v>42051.486111111109</c:v>
                </c:pt>
                <c:pt idx="15478">
                  <c:v>42051.493055555555</c:v>
                </c:pt>
                <c:pt idx="15479">
                  <c:v>42051.5</c:v>
                </c:pt>
                <c:pt idx="15480">
                  <c:v>42051.506944444445</c:v>
                </c:pt>
                <c:pt idx="15481">
                  <c:v>42051.513888888891</c:v>
                </c:pt>
                <c:pt idx="15482">
                  <c:v>42051.520833333336</c:v>
                </c:pt>
                <c:pt idx="15483">
                  <c:v>42051.527777777781</c:v>
                </c:pt>
                <c:pt idx="15484">
                  <c:v>42051.534722222219</c:v>
                </c:pt>
                <c:pt idx="15485">
                  <c:v>42051.541666666664</c:v>
                </c:pt>
                <c:pt idx="15486">
                  <c:v>42051.548611111109</c:v>
                </c:pt>
                <c:pt idx="15487">
                  <c:v>42051.555555555555</c:v>
                </c:pt>
                <c:pt idx="15488">
                  <c:v>42051.5625</c:v>
                </c:pt>
                <c:pt idx="15489">
                  <c:v>42051.569444444445</c:v>
                </c:pt>
                <c:pt idx="15490">
                  <c:v>42051.576388888891</c:v>
                </c:pt>
                <c:pt idx="15491">
                  <c:v>42051.583333333336</c:v>
                </c:pt>
                <c:pt idx="15492">
                  <c:v>42051.590277777781</c:v>
                </c:pt>
                <c:pt idx="15493">
                  <c:v>42051.597222222219</c:v>
                </c:pt>
                <c:pt idx="15494">
                  <c:v>42051.604166666664</c:v>
                </c:pt>
                <c:pt idx="15495">
                  <c:v>42051.611111111109</c:v>
                </c:pt>
                <c:pt idx="15496">
                  <c:v>42051.618055555555</c:v>
                </c:pt>
                <c:pt idx="15497">
                  <c:v>42051.625</c:v>
                </c:pt>
                <c:pt idx="15498">
                  <c:v>42051.631944444445</c:v>
                </c:pt>
                <c:pt idx="15499">
                  <c:v>42051.638888888891</c:v>
                </c:pt>
                <c:pt idx="15500">
                  <c:v>42051.645833333336</c:v>
                </c:pt>
                <c:pt idx="15501">
                  <c:v>42051.652777777781</c:v>
                </c:pt>
                <c:pt idx="15502">
                  <c:v>42051.659722222219</c:v>
                </c:pt>
                <c:pt idx="15503">
                  <c:v>42051.666666666664</c:v>
                </c:pt>
                <c:pt idx="15504">
                  <c:v>42051.673611111109</c:v>
                </c:pt>
                <c:pt idx="15505">
                  <c:v>42051.680555555555</c:v>
                </c:pt>
                <c:pt idx="15506">
                  <c:v>42051.6875</c:v>
                </c:pt>
                <c:pt idx="15507">
                  <c:v>42051.694444444445</c:v>
                </c:pt>
                <c:pt idx="15508">
                  <c:v>42051.701388888891</c:v>
                </c:pt>
                <c:pt idx="15509">
                  <c:v>42051.708333333336</c:v>
                </c:pt>
                <c:pt idx="15510">
                  <c:v>42051.715277777781</c:v>
                </c:pt>
                <c:pt idx="15511">
                  <c:v>42051.722222222219</c:v>
                </c:pt>
                <c:pt idx="15512">
                  <c:v>42051.729166666664</c:v>
                </c:pt>
                <c:pt idx="15513">
                  <c:v>42051.736111111109</c:v>
                </c:pt>
                <c:pt idx="15514">
                  <c:v>42051.743055555555</c:v>
                </c:pt>
                <c:pt idx="15515">
                  <c:v>42051.75</c:v>
                </c:pt>
                <c:pt idx="15516">
                  <c:v>42051.756944444445</c:v>
                </c:pt>
                <c:pt idx="15517">
                  <c:v>42051.763888888891</c:v>
                </c:pt>
                <c:pt idx="15518">
                  <c:v>42051.770833333336</c:v>
                </c:pt>
                <c:pt idx="15519">
                  <c:v>42051.777777777781</c:v>
                </c:pt>
                <c:pt idx="15520">
                  <c:v>42051.784722222219</c:v>
                </c:pt>
                <c:pt idx="15521">
                  <c:v>42051.791666666664</c:v>
                </c:pt>
                <c:pt idx="15522">
                  <c:v>42051.798611111109</c:v>
                </c:pt>
                <c:pt idx="15523">
                  <c:v>42051.805555555555</c:v>
                </c:pt>
                <c:pt idx="15524">
                  <c:v>42051.8125</c:v>
                </c:pt>
                <c:pt idx="15525">
                  <c:v>42051.819444444445</c:v>
                </c:pt>
                <c:pt idx="15526">
                  <c:v>42051.826388888891</c:v>
                </c:pt>
                <c:pt idx="15527">
                  <c:v>42051.833333333336</c:v>
                </c:pt>
                <c:pt idx="15528">
                  <c:v>42051.840277777781</c:v>
                </c:pt>
                <c:pt idx="15529">
                  <c:v>42051.847222222219</c:v>
                </c:pt>
                <c:pt idx="15530">
                  <c:v>42051.854166666664</c:v>
                </c:pt>
                <c:pt idx="15531">
                  <c:v>42051.861111111109</c:v>
                </c:pt>
                <c:pt idx="15532">
                  <c:v>42051.868055555555</c:v>
                </c:pt>
                <c:pt idx="15533">
                  <c:v>42051.875</c:v>
                </c:pt>
                <c:pt idx="15534">
                  <c:v>42051.881944444445</c:v>
                </c:pt>
                <c:pt idx="15535">
                  <c:v>42051.888888888891</c:v>
                </c:pt>
                <c:pt idx="15536">
                  <c:v>42051.895833333336</c:v>
                </c:pt>
                <c:pt idx="15537">
                  <c:v>42051.902777777781</c:v>
                </c:pt>
                <c:pt idx="15538">
                  <c:v>42051.909722222219</c:v>
                </c:pt>
                <c:pt idx="15539">
                  <c:v>42051.916666666664</c:v>
                </c:pt>
                <c:pt idx="15540">
                  <c:v>42051.923611111109</c:v>
                </c:pt>
                <c:pt idx="15541">
                  <c:v>42051.930555555555</c:v>
                </c:pt>
                <c:pt idx="15542">
                  <c:v>42051.9375</c:v>
                </c:pt>
                <c:pt idx="15543">
                  <c:v>42051.944444444445</c:v>
                </c:pt>
                <c:pt idx="15544">
                  <c:v>42051.951388888891</c:v>
                </c:pt>
                <c:pt idx="15545">
                  <c:v>42051.958333333336</c:v>
                </c:pt>
                <c:pt idx="15546">
                  <c:v>42051.965277777781</c:v>
                </c:pt>
                <c:pt idx="15547">
                  <c:v>42051.972222222219</c:v>
                </c:pt>
                <c:pt idx="15548">
                  <c:v>42051.979166666664</c:v>
                </c:pt>
                <c:pt idx="15549">
                  <c:v>42051.986111111109</c:v>
                </c:pt>
                <c:pt idx="15550">
                  <c:v>42051.993055555555</c:v>
                </c:pt>
                <c:pt idx="15551">
                  <c:v>42052</c:v>
                </c:pt>
                <c:pt idx="15552">
                  <c:v>42052.006944444445</c:v>
                </c:pt>
                <c:pt idx="15553">
                  <c:v>42052.013888888891</c:v>
                </c:pt>
                <c:pt idx="15554">
                  <c:v>42052.020833333336</c:v>
                </c:pt>
                <c:pt idx="15555">
                  <c:v>42052.027777777781</c:v>
                </c:pt>
                <c:pt idx="15556">
                  <c:v>42052.034722222219</c:v>
                </c:pt>
                <c:pt idx="15557">
                  <c:v>42052.041666666664</c:v>
                </c:pt>
                <c:pt idx="15558">
                  <c:v>42052.048611111109</c:v>
                </c:pt>
                <c:pt idx="15559">
                  <c:v>42052.055555555555</c:v>
                </c:pt>
                <c:pt idx="15560">
                  <c:v>42052.0625</c:v>
                </c:pt>
                <c:pt idx="15561">
                  <c:v>42052.069444444445</c:v>
                </c:pt>
                <c:pt idx="15562">
                  <c:v>42052.076388888891</c:v>
                </c:pt>
                <c:pt idx="15563">
                  <c:v>42052.083333333336</c:v>
                </c:pt>
                <c:pt idx="15564">
                  <c:v>42052.090277777781</c:v>
                </c:pt>
                <c:pt idx="15565">
                  <c:v>42052.097222222219</c:v>
                </c:pt>
                <c:pt idx="15566">
                  <c:v>42052.104166666664</c:v>
                </c:pt>
                <c:pt idx="15567">
                  <c:v>42052.111111111109</c:v>
                </c:pt>
                <c:pt idx="15568">
                  <c:v>42052.118055555555</c:v>
                </c:pt>
                <c:pt idx="15569">
                  <c:v>42052.125</c:v>
                </c:pt>
                <c:pt idx="15570">
                  <c:v>42052.131944444445</c:v>
                </c:pt>
                <c:pt idx="15571">
                  <c:v>42052.138888888891</c:v>
                </c:pt>
                <c:pt idx="15572">
                  <c:v>42052.145833333336</c:v>
                </c:pt>
                <c:pt idx="15573">
                  <c:v>42052.152777777781</c:v>
                </c:pt>
                <c:pt idx="15574">
                  <c:v>42052.159722222219</c:v>
                </c:pt>
                <c:pt idx="15575">
                  <c:v>42052.166666666664</c:v>
                </c:pt>
                <c:pt idx="15576">
                  <c:v>42052.173611111109</c:v>
                </c:pt>
                <c:pt idx="15577">
                  <c:v>42052.180555555555</c:v>
                </c:pt>
                <c:pt idx="15578">
                  <c:v>42052.1875</c:v>
                </c:pt>
                <c:pt idx="15579">
                  <c:v>42052.194444444445</c:v>
                </c:pt>
                <c:pt idx="15580">
                  <c:v>42052.201388888891</c:v>
                </c:pt>
                <c:pt idx="15581">
                  <c:v>42052.208333333336</c:v>
                </c:pt>
                <c:pt idx="15582">
                  <c:v>42052.215277777781</c:v>
                </c:pt>
                <c:pt idx="15583">
                  <c:v>42052.222222222219</c:v>
                </c:pt>
                <c:pt idx="15584">
                  <c:v>42052.229166666664</c:v>
                </c:pt>
                <c:pt idx="15585">
                  <c:v>42052.236111111109</c:v>
                </c:pt>
                <c:pt idx="15586">
                  <c:v>42052.243055555555</c:v>
                </c:pt>
                <c:pt idx="15587">
                  <c:v>42052.25</c:v>
                </c:pt>
                <c:pt idx="15588">
                  <c:v>42052.256944444445</c:v>
                </c:pt>
                <c:pt idx="15589">
                  <c:v>42052.263888888891</c:v>
                </c:pt>
                <c:pt idx="15590">
                  <c:v>42052.270833333336</c:v>
                </c:pt>
                <c:pt idx="15591">
                  <c:v>42052.277777777781</c:v>
                </c:pt>
                <c:pt idx="15592">
                  <c:v>42052.284722222219</c:v>
                </c:pt>
                <c:pt idx="15593">
                  <c:v>42052.291666666664</c:v>
                </c:pt>
                <c:pt idx="15594">
                  <c:v>42052.298611111109</c:v>
                </c:pt>
                <c:pt idx="15595">
                  <c:v>42052.305555555555</c:v>
                </c:pt>
                <c:pt idx="15596">
                  <c:v>42052.3125</c:v>
                </c:pt>
                <c:pt idx="15597">
                  <c:v>42052.319444444445</c:v>
                </c:pt>
                <c:pt idx="15598">
                  <c:v>42052.326388888891</c:v>
                </c:pt>
                <c:pt idx="15599">
                  <c:v>42052.333333333336</c:v>
                </c:pt>
                <c:pt idx="15600">
                  <c:v>42052.340277777781</c:v>
                </c:pt>
                <c:pt idx="15601">
                  <c:v>42052.347222222219</c:v>
                </c:pt>
                <c:pt idx="15602">
                  <c:v>42052.354166666664</c:v>
                </c:pt>
                <c:pt idx="15603">
                  <c:v>42052.361111111109</c:v>
                </c:pt>
                <c:pt idx="15604">
                  <c:v>42052.368055555555</c:v>
                </c:pt>
                <c:pt idx="15605">
                  <c:v>42052.375</c:v>
                </c:pt>
                <c:pt idx="15606">
                  <c:v>42052.381944444445</c:v>
                </c:pt>
                <c:pt idx="15607">
                  <c:v>42052.388888888891</c:v>
                </c:pt>
                <c:pt idx="15608">
                  <c:v>42052.395833333336</c:v>
                </c:pt>
                <c:pt idx="15609">
                  <c:v>42052.402777777781</c:v>
                </c:pt>
                <c:pt idx="15610">
                  <c:v>42052.409722222219</c:v>
                </c:pt>
                <c:pt idx="15611">
                  <c:v>42052.416666666664</c:v>
                </c:pt>
                <c:pt idx="15612">
                  <c:v>42052.423611111109</c:v>
                </c:pt>
                <c:pt idx="15613">
                  <c:v>42052.430555555555</c:v>
                </c:pt>
                <c:pt idx="15614">
                  <c:v>42052.4375</c:v>
                </c:pt>
                <c:pt idx="15615">
                  <c:v>42052.444444444445</c:v>
                </c:pt>
                <c:pt idx="15616">
                  <c:v>42052.451388888891</c:v>
                </c:pt>
                <c:pt idx="15617">
                  <c:v>42052.458333333336</c:v>
                </c:pt>
                <c:pt idx="15618">
                  <c:v>42052.465277777781</c:v>
                </c:pt>
                <c:pt idx="15619">
                  <c:v>42052.472222222219</c:v>
                </c:pt>
                <c:pt idx="15620">
                  <c:v>42052.479166666664</c:v>
                </c:pt>
                <c:pt idx="15621">
                  <c:v>42052.486111111109</c:v>
                </c:pt>
                <c:pt idx="15622">
                  <c:v>42052.493055555555</c:v>
                </c:pt>
                <c:pt idx="15623">
                  <c:v>42052.5</c:v>
                </c:pt>
                <c:pt idx="15624">
                  <c:v>42052.506944444445</c:v>
                </c:pt>
                <c:pt idx="15625">
                  <c:v>42052.513888888891</c:v>
                </c:pt>
                <c:pt idx="15626">
                  <c:v>42052.520833333336</c:v>
                </c:pt>
                <c:pt idx="15627">
                  <c:v>42052.527777777781</c:v>
                </c:pt>
                <c:pt idx="15628">
                  <c:v>42052.534722222219</c:v>
                </c:pt>
                <c:pt idx="15629">
                  <c:v>42052.541666666664</c:v>
                </c:pt>
                <c:pt idx="15630">
                  <c:v>42052.548611111109</c:v>
                </c:pt>
                <c:pt idx="15631">
                  <c:v>42052.555555555555</c:v>
                </c:pt>
                <c:pt idx="15632">
                  <c:v>42052.5625</c:v>
                </c:pt>
                <c:pt idx="15633">
                  <c:v>42052.569444444445</c:v>
                </c:pt>
                <c:pt idx="15634">
                  <c:v>42052.576388888891</c:v>
                </c:pt>
                <c:pt idx="15635">
                  <c:v>42052.583333333336</c:v>
                </c:pt>
                <c:pt idx="15636">
                  <c:v>42052.590277777781</c:v>
                </c:pt>
                <c:pt idx="15637">
                  <c:v>42052.597222222219</c:v>
                </c:pt>
                <c:pt idx="15638">
                  <c:v>42052.604166666664</c:v>
                </c:pt>
                <c:pt idx="15639">
                  <c:v>42052.611111111109</c:v>
                </c:pt>
                <c:pt idx="15640">
                  <c:v>42052.618055555555</c:v>
                </c:pt>
                <c:pt idx="15641">
                  <c:v>42052.625</c:v>
                </c:pt>
                <c:pt idx="15642">
                  <c:v>42052.631944444445</c:v>
                </c:pt>
                <c:pt idx="15643">
                  <c:v>42052.638888888891</c:v>
                </c:pt>
                <c:pt idx="15644">
                  <c:v>42052.645833333336</c:v>
                </c:pt>
                <c:pt idx="15645">
                  <c:v>42052.652777777781</c:v>
                </c:pt>
                <c:pt idx="15646">
                  <c:v>42052.659722222219</c:v>
                </c:pt>
                <c:pt idx="15647">
                  <c:v>42052.666666666664</c:v>
                </c:pt>
                <c:pt idx="15648">
                  <c:v>42052.673611111109</c:v>
                </c:pt>
                <c:pt idx="15649">
                  <c:v>42052.680555555555</c:v>
                </c:pt>
                <c:pt idx="15650">
                  <c:v>42052.6875</c:v>
                </c:pt>
                <c:pt idx="15651">
                  <c:v>42052.694444444445</c:v>
                </c:pt>
                <c:pt idx="15652">
                  <c:v>42052.701388888891</c:v>
                </c:pt>
                <c:pt idx="15653">
                  <c:v>42052.708333333336</c:v>
                </c:pt>
                <c:pt idx="15654">
                  <c:v>42052.715277777781</c:v>
                </c:pt>
                <c:pt idx="15655">
                  <c:v>42052.722222222219</c:v>
                </c:pt>
                <c:pt idx="15656">
                  <c:v>42052.729166666664</c:v>
                </c:pt>
                <c:pt idx="15657">
                  <c:v>42052.736111111109</c:v>
                </c:pt>
                <c:pt idx="15658">
                  <c:v>42052.743055555555</c:v>
                </c:pt>
                <c:pt idx="15659">
                  <c:v>42052.75</c:v>
                </c:pt>
                <c:pt idx="15660">
                  <c:v>42052.756944444445</c:v>
                </c:pt>
                <c:pt idx="15661">
                  <c:v>42052.763888888891</c:v>
                </c:pt>
                <c:pt idx="15662">
                  <c:v>42052.770833333336</c:v>
                </c:pt>
                <c:pt idx="15663">
                  <c:v>42052.777777777781</c:v>
                </c:pt>
                <c:pt idx="15664">
                  <c:v>42052.784722222219</c:v>
                </c:pt>
                <c:pt idx="15665">
                  <c:v>42052.791666666664</c:v>
                </c:pt>
                <c:pt idx="15666">
                  <c:v>42052.798611111109</c:v>
                </c:pt>
                <c:pt idx="15667">
                  <c:v>42052.805555555555</c:v>
                </c:pt>
                <c:pt idx="15668">
                  <c:v>42052.8125</c:v>
                </c:pt>
                <c:pt idx="15669">
                  <c:v>42052.819444444445</c:v>
                </c:pt>
                <c:pt idx="15670">
                  <c:v>42052.826388888891</c:v>
                </c:pt>
                <c:pt idx="15671">
                  <c:v>42052.833333333336</c:v>
                </c:pt>
                <c:pt idx="15672">
                  <c:v>42052.840277777781</c:v>
                </c:pt>
                <c:pt idx="15673">
                  <c:v>42052.847222222219</c:v>
                </c:pt>
                <c:pt idx="15674">
                  <c:v>42052.854166666664</c:v>
                </c:pt>
                <c:pt idx="15675">
                  <c:v>42052.861111111109</c:v>
                </c:pt>
                <c:pt idx="15676">
                  <c:v>42052.868055555555</c:v>
                </c:pt>
                <c:pt idx="15677">
                  <c:v>42052.875</c:v>
                </c:pt>
                <c:pt idx="15678">
                  <c:v>42052.881944444445</c:v>
                </c:pt>
                <c:pt idx="15679">
                  <c:v>42052.888888888891</c:v>
                </c:pt>
                <c:pt idx="15680">
                  <c:v>42052.895833333336</c:v>
                </c:pt>
                <c:pt idx="15681">
                  <c:v>42052.902777777781</c:v>
                </c:pt>
                <c:pt idx="15682">
                  <c:v>42052.909722222219</c:v>
                </c:pt>
                <c:pt idx="15683">
                  <c:v>42052.916666666664</c:v>
                </c:pt>
                <c:pt idx="15684">
                  <c:v>42052.923611111109</c:v>
                </c:pt>
                <c:pt idx="15685">
                  <c:v>42052.930555555555</c:v>
                </c:pt>
                <c:pt idx="15686">
                  <c:v>42052.9375</c:v>
                </c:pt>
                <c:pt idx="15687">
                  <c:v>42052.944444444445</c:v>
                </c:pt>
                <c:pt idx="15688">
                  <c:v>42052.951388888891</c:v>
                </c:pt>
                <c:pt idx="15689">
                  <c:v>42052.958333333336</c:v>
                </c:pt>
                <c:pt idx="15690">
                  <c:v>42052.965277777781</c:v>
                </c:pt>
                <c:pt idx="15691">
                  <c:v>42052.972222222219</c:v>
                </c:pt>
                <c:pt idx="15692">
                  <c:v>42052.979166666664</c:v>
                </c:pt>
                <c:pt idx="15693">
                  <c:v>42052.986111111109</c:v>
                </c:pt>
                <c:pt idx="15694">
                  <c:v>42052.993055555555</c:v>
                </c:pt>
                <c:pt idx="15695">
                  <c:v>42053</c:v>
                </c:pt>
                <c:pt idx="15696">
                  <c:v>42053.006944444445</c:v>
                </c:pt>
                <c:pt idx="15697">
                  <c:v>42053.013888888891</c:v>
                </c:pt>
                <c:pt idx="15698">
                  <c:v>42053.020833333336</c:v>
                </c:pt>
                <c:pt idx="15699">
                  <c:v>42053.027777777781</c:v>
                </c:pt>
                <c:pt idx="15700">
                  <c:v>42053.034722222219</c:v>
                </c:pt>
                <c:pt idx="15701">
                  <c:v>42053.041666666664</c:v>
                </c:pt>
                <c:pt idx="15702">
                  <c:v>42053.048611111109</c:v>
                </c:pt>
                <c:pt idx="15703">
                  <c:v>42053.055555555555</c:v>
                </c:pt>
                <c:pt idx="15704">
                  <c:v>42053.0625</c:v>
                </c:pt>
                <c:pt idx="15705">
                  <c:v>42053.069444444445</c:v>
                </c:pt>
                <c:pt idx="15706">
                  <c:v>42053.076388888891</c:v>
                </c:pt>
                <c:pt idx="15707">
                  <c:v>42053.083333333336</c:v>
                </c:pt>
                <c:pt idx="15708">
                  <c:v>42053.090277777781</c:v>
                </c:pt>
                <c:pt idx="15709">
                  <c:v>42053.097222222219</c:v>
                </c:pt>
                <c:pt idx="15710">
                  <c:v>42053.104166666664</c:v>
                </c:pt>
                <c:pt idx="15711">
                  <c:v>42053.111111111109</c:v>
                </c:pt>
                <c:pt idx="15712">
                  <c:v>42053.118055555555</c:v>
                </c:pt>
                <c:pt idx="15713">
                  <c:v>42053.125</c:v>
                </c:pt>
                <c:pt idx="15714">
                  <c:v>42053.131944444445</c:v>
                </c:pt>
                <c:pt idx="15715">
                  <c:v>42053.138888888891</c:v>
                </c:pt>
                <c:pt idx="15716">
                  <c:v>42053.145833333336</c:v>
                </c:pt>
                <c:pt idx="15717">
                  <c:v>42053.152777777781</c:v>
                </c:pt>
                <c:pt idx="15718">
                  <c:v>42053.159722222219</c:v>
                </c:pt>
                <c:pt idx="15719">
                  <c:v>42053.166666666664</c:v>
                </c:pt>
                <c:pt idx="15720">
                  <c:v>42053.173611111109</c:v>
                </c:pt>
                <c:pt idx="15721">
                  <c:v>42053.180555555555</c:v>
                </c:pt>
                <c:pt idx="15722">
                  <c:v>42053.1875</c:v>
                </c:pt>
                <c:pt idx="15723">
                  <c:v>42053.194444444445</c:v>
                </c:pt>
                <c:pt idx="15724">
                  <c:v>42053.201388888891</c:v>
                </c:pt>
                <c:pt idx="15725">
                  <c:v>42053.208333333336</c:v>
                </c:pt>
                <c:pt idx="15726">
                  <c:v>42053.215277777781</c:v>
                </c:pt>
                <c:pt idx="15727">
                  <c:v>42053.222222222219</c:v>
                </c:pt>
                <c:pt idx="15728">
                  <c:v>42053.229166666664</c:v>
                </c:pt>
                <c:pt idx="15729">
                  <c:v>42053.236111111109</c:v>
                </c:pt>
                <c:pt idx="15730">
                  <c:v>42053.243055555555</c:v>
                </c:pt>
                <c:pt idx="15731">
                  <c:v>42053.25</c:v>
                </c:pt>
                <c:pt idx="15732">
                  <c:v>42053.256944444445</c:v>
                </c:pt>
                <c:pt idx="15733">
                  <c:v>42053.263888888891</c:v>
                </c:pt>
                <c:pt idx="15734">
                  <c:v>42053.270833333336</c:v>
                </c:pt>
                <c:pt idx="15735">
                  <c:v>42053.277777777781</c:v>
                </c:pt>
                <c:pt idx="15736">
                  <c:v>42053.284722222219</c:v>
                </c:pt>
                <c:pt idx="15737">
                  <c:v>42053.291666666664</c:v>
                </c:pt>
                <c:pt idx="15738">
                  <c:v>42053.298611111109</c:v>
                </c:pt>
                <c:pt idx="15739">
                  <c:v>42053.305555555555</c:v>
                </c:pt>
                <c:pt idx="15740">
                  <c:v>42053.3125</c:v>
                </c:pt>
                <c:pt idx="15741">
                  <c:v>42053.319444444445</c:v>
                </c:pt>
                <c:pt idx="15742">
                  <c:v>42053.326388888891</c:v>
                </c:pt>
                <c:pt idx="15743">
                  <c:v>42053.333333333336</c:v>
                </c:pt>
                <c:pt idx="15744">
                  <c:v>42053.340277777781</c:v>
                </c:pt>
                <c:pt idx="15745">
                  <c:v>42053.347222222219</c:v>
                </c:pt>
                <c:pt idx="15746">
                  <c:v>42053.354166666664</c:v>
                </c:pt>
                <c:pt idx="15747">
                  <c:v>42053.361111111109</c:v>
                </c:pt>
                <c:pt idx="15748">
                  <c:v>42053.368055555555</c:v>
                </c:pt>
                <c:pt idx="15749">
                  <c:v>42053.375</c:v>
                </c:pt>
                <c:pt idx="15750">
                  <c:v>42053.381944444445</c:v>
                </c:pt>
                <c:pt idx="15751">
                  <c:v>42053.388888888891</c:v>
                </c:pt>
                <c:pt idx="15752">
                  <c:v>42053.395833333336</c:v>
                </c:pt>
                <c:pt idx="15753">
                  <c:v>42053.402777777781</c:v>
                </c:pt>
                <c:pt idx="15754">
                  <c:v>42053.409722222219</c:v>
                </c:pt>
                <c:pt idx="15755">
                  <c:v>42053.416666666664</c:v>
                </c:pt>
                <c:pt idx="15756">
                  <c:v>42053.423611111109</c:v>
                </c:pt>
                <c:pt idx="15757">
                  <c:v>42053.430555555555</c:v>
                </c:pt>
                <c:pt idx="15758">
                  <c:v>42053.4375</c:v>
                </c:pt>
                <c:pt idx="15759">
                  <c:v>42053.444444444445</c:v>
                </c:pt>
                <c:pt idx="15760">
                  <c:v>42053.451388888891</c:v>
                </c:pt>
                <c:pt idx="15761">
                  <c:v>42053.458333333336</c:v>
                </c:pt>
                <c:pt idx="15762">
                  <c:v>42053.465277777781</c:v>
                </c:pt>
                <c:pt idx="15763">
                  <c:v>42053.472222222219</c:v>
                </c:pt>
                <c:pt idx="15764">
                  <c:v>42053.479166666664</c:v>
                </c:pt>
                <c:pt idx="15765">
                  <c:v>42053.486111111109</c:v>
                </c:pt>
                <c:pt idx="15766">
                  <c:v>42053.493055555555</c:v>
                </c:pt>
                <c:pt idx="15767">
                  <c:v>42053.5</c:v>
                </c:pt>
                <c:pt idx="15768">
                  <c:v>42053.506944444445</c:v>
                </c:pt>
                <c:pt idx="15769">
                  <c:v>42053.513888888891</c:v>
                </c:pt>
                <c:pt idx="15770">
                  <c:v>42053.520833333336</c:v>
                </c:pt>
                <c:pt idx="15771">
                  <c:v>42053.527777777781</c:v>
                </c:pt>
                <c:pt idx="15772">
                  <c:v>42053.534722222219</c:v>
                </c:pt>
                <c:pt idx="15773">
                  <c:v>42053.541666666664</c:v>
                </c:pt>
                <c:pt idx="15774">
                  <c:v>42053.548611111109</c:v>
                </c:pt>
                <c:pt idx="15775">
                  <c:v>42053.555555555555</c:v>
                </c:pt>
                <c:pt idx="15776">
                  <c:v>42053.5625</c:v>
                </c:pt>
                <c:pt idx="15777">
                  <c:v>42053.569444444445</c:v>
                </c:pt>
                <c:pt idx="15778">
                  <c:v>42053.576388888891</c:v>
                </c:pt>
                <c:pt idx="15779">
                  <c:v>42053.583333333336</c:v>
                </c:pt>
                <c:pt idx="15780">
                  <c:v>42053.590277777781</c:v>
                </c:pt>
                <c:pt idx="15781">
                  <c:v>42053.597222222219</c:v>
                </c:pt>
                <c:pt idx="15782">
                  <c:v>42053.604166666664</c:v>
                </c:pt>
                <c:pt idx="15783">
                  <c:v>42053.611111111109</c:v>
                </c:pt>
                <c:pt idx="15784">
                  <c:v>42053.618055555555</c:v>
                </c:pt>
                <c:pt idx="15785">
                  <c:v>42053.625</c:v>
                </c:pt>
                <c:pt idx="15786">
                  <c:v>42053.631944444445</c:v>
                </c:pt>
                <c:pt idx="15787">
                  <c:v>42053.638888888891</c:v>
                </c:pt>
                <c:pt idx="15788">
                  <c:v>42053.645833333336</c:v>
                </c:pt>
                <c:pt idx="15789">
                  <c:v>42053.652777777781</c:v>
                </c:pt>
                <c:pt idx="15790">
                  <c:v>42053.659722222219</c:v>
                </c:pt>
                <c:pt idx="15791">
                  <c:v>42053.666666666664</c:v>
                </c:pt>
                <c:pt idx="15792">
                  <c:v>42053.673611111109</c:v>
                </c:pt>
                <c:pt idx="15793">
                  <c:v>42053.680555555555</c:v>
                </c:pt>
                <c:pt idx="15794">
                  <c:v>42053.6875</c:v>
                </c:pt>
                <c:pt idx="15795">
                  <c:v>42053.694444444445</c:v>
                </c:pt>
                <c:pt idx="15796">
                  <c:v>42053.701388888891</c:v>
                </c:pt>
                <c:pt idx="15797">
                  <c:v>42053.708333333336</c:v>
                </c:pt>
                <c:pt idx="15798">
                  <c:v>42053.715277777781</c:v>
                </c:pt>
                <c:pt idx="15799">
                  <c:v>42053.722222222219</c:v>
                </c:pt>
                <c:pt idx="15800">
                  <c:v>42053.729166666664</c:v>
                </c:pt>
                <c:pt idx="15801">
                  <c:v>42053.736111111109</c:v>
                </c:pt>
                <c:pt idx="15802">
                  <c:v>42053.743055555555</c:v>
                </c:pt>
                <c:pt idx="15803">
                  <c:v>42053.75</c:v>
                </c:pt>
                <c:pt idx="15804">
                  <c:v>42053.756944444445</c:v>
                </c:pt>
                <c:pt idx="15805">
                  <c:v>42053.763888888891</c:v>
                </c:pt>
                <c:pt idx="15806">
                  <c:v>42053.770833333336</c:v>
                </c:pt>
                <c:pt idx="15807">
                  <c:v>42053.777777777781</c:v>
                </c:pt>
                <c:pt idx="15808">
                  <c:v>42053.784722222219</c:v>
                </c:pt>
                <c:pt idx="15809">
                  <c:v>42053.791666666664</c:v>
                </c:pt>
                <c:pt idx="15810">
                  <c:v>42053.798611111109</c:v>
                </c:pt>
                <c:pt idx="15811">
                  <c:v>42053.805555555555</c:v>
                </c:pt>
                <c:pt idx="15812">
                  <c:v>42053.8125</c:v>
                </c:pt>
                <c:pt idx="15813">
                  <c:v>42053.819444444445</c:v>
                </c:pt>
                <c:pt idx="15814">
                  <c:v>42053.826388888891</c:v>
                </c:pt>
                <c:pt idx="15815">
                  <c:v>42053.833333333336</c:v>
                </c:pt>
                <c:pt idx="15816">
                  <c:v>42053.840277777781</c:v>
                </c:pt>
                <c:pt idx="15817">
                  <c:v>42053.847222222219</c:v>
                </c:pt>
                <c:pt idx="15818">
                  <c:v>42053.854166666664</c:v>
                </c:pt>
                <c:pt idx="15819">
                  <c:v>42053.861111111109</c:v>
                </c:pt>
                <c:pt idx="15820">
                  <c:v>42053.868055555555</c:v>
                </c:pt>
                <c:pt idx="15821">
                  <c:v>42053.875</c:v>
                </c:pt>
                <c:pt idx="15822">
                  <c:v>42053.881944444445</c:v>
                </c:pt>
                <c:pt idx="15823">
                  <c:v>42053.888888888891</c:v>
                </c:pt>
                <c:pt idx="15824">
                  <c:v>42053.895833333336</c:v>
                </c:pt>
                <c:pt idx="15825">
                  <c:v>42053.902777777781</c:v>
                </c:pt>
                <c:pt idx="15826">
                  <c:v>42053.909722222219</c:v>
                </c:pt>
                <c:pt idx="15827">
                  <c:v>42053.916666666664</c:v>
                </c:pt>
                <c:pt idx="15828">
                  <c:v>42053.923611111109</c:v>
                </c:pt>
                <c:pt idx="15829">
                  <c:v>42053.930555555555</c:v>
                </c:pt>
                <c:pt idx="15830">
                  <c:v>42053.9375</c:v>
                </c:pt>
                <c:pt idx="15831">
                  <c:v>42053.944444444445</c:v>
                </c:pt>
                <c:pt idx="15832">
                  <c:v>42053.951388888891</c:v>
                </c:pt>
                <c:pt idx="15833">
                  <c:v>42053.958333333336</c:v>
                </c:pt>
                <c:pt idx="15834">
                  <c:v>42053.965277777781</c:v>
                </c:pt>
                <c:pt idx="15835">
                  <c:v>42053.972222222219</c:v>
                </c:pt>
                <c:pt idx="15836">
                  <c:v>42053.979166666664</c:v>
                </c:pt>
                <c:pt idx="15837">
                  <c:v>42053.986111111109</c:v>
                </c:pt>
                <c:pt idx="15838">
                  <c:v>42053.993055555555</c:v>
                </c:pt>
                <c:pt idx="15839">
                  <c:v>42054</c:v>
                </c:pt>
                <c:pt idx="15840">
                  <c:v>42054.006944444445</c:v>
                </c:pt>
                <c:pt idx="15841">
                  <c:v>42054.013888888891</c:v>
                </c:pt>
                <c:pt idx="15842">
                  <c:v>42054.020833333336</c:v>
                </c:pt>
                <c:pt idx="15843">
                  <c:v>42054.027777777781</c:v>
                </c:pt>
                <c:pt idx="15844">
                  <c:v>42054.034722222219</c:v>
                </c:pt>
                <c:pt idx="15845">
                  <c:v>42054.041666666664</c:v>
                </c:pt>
                <c:pt idx="15846">
                  <c:v>42054.048611111109</c:v>
                </c:pt>
                <c:pt idx="15847">
                  <c:v>42054.055555555555</c:v>
                </c:pt>
                <c:pt idx="15848">
                  <c:v>42054.0625</c:v>
                </c:pt>
                <c:pt idx="15849">
                  <c:v>42054.069444444445</c:v>
                </c:pt>
                <c:pt idx="15850">
                  <c:v>42054.076388888891</c:v>
                </c:pt>
                <c:pt idx="15851">
                  <c:v>42054.083333333336</c:v>
                </c:pt>
                <c:pt idx="15852">
                  <c:v>42054.090277777781</c:v>
                </c:pt>
                <c:pt idx="15853">
                  <c:v>42054.097222222219</c:v>
                </c:pt>
                <c:pt idx="15854">
                  <c:v>42054.104166666664</c:v>
                </c:pt>
                <c:pt idx="15855">
                  <c:v>42054.111111111109</c:v>
                </c:pt>
                <c:pt idx="15856">
                  <c:v>42054.118055555555</c:v>
                </c:pt>
                <c:pt idx="15857">
                  <c:v>42054.125</c:v>
                </c:pt>
                <c:pt idx="15858">
                  <c:v>42054.131944444445</c:v>
                </c:pt>
                <c:pt idx="15859">
                  <c:v>42054.138888888891</c:v>
                </c:pt>
                <c:pt idx="15860">
                  <c:v>42054.145833333336</c:v>
                </c:pt>
                <c:pt idx="15861">
                  <c:v>42054.152777777781</c:v>
                </c:pt>
                <c:pt idx="15862">
                  <c:v>42054.159722222219</c:v>
                </c:pt>
                <c:pt idx="15863">
                  <c:v>42054.166666666664</c:v>
                </c:pt>
                <c:pt idx="15864">
                  <c:v>42054.173611111109</c:v>
                </c:pt>
                <c:pt idx="15865">
                  <c:v>42054.180555555555</c:v>
                </c:pt>
                <c:pt idx="15866">
                  <c:v>42054.1875</c:v>
                </c:pt>
                <c:pt idx="15867">
                  <c:v>42054.194444444445</c:v>
                </c:pt>
                <c:pt idx="15868">
                  <c:v>42054.201388888891</c:v>
                </c:pt>
                <c:pt idx="15869">
                  <c:v>42054.208333333336</c:v>
                </c:pt>
                <c:pt idx="15870">
                  <c:v>42054.215277777781</c:v>
                </c:pt>
                <c:pt idx="15871">
                  <c:v>42054.222222222219</c:v>
                </c:pt>
                <c:pt idx="15872">
                  <c:v>42054.229166666664</c:v>
                </c:pt>
                <c:pt idx="15873">
                  <c:v>42054.236111111109</c:v>
                </c:pt>
                <c:pt idx="15874">
                  <c:v>42054.243055555555</c:v>
                </c:pt>
                <c:pt idx="15875">
                  <c:v>42054.25</c:v>
                </c:pt>
                <c:pt idx="15876">
                  <c:v>42054.256944444445</c:v>
                </c:pt>
                <c:pt idx="15877">
                  <c:v>42054.263888888891</c:v>
                </c:pt>
                <c:pt idx="15878">
                  <c:v>42054.270833333336</c:v>
                </c:pt>
                <c:pt idx="15879">
                  <c:v>42054.277777777781</c:v>
                </c:pt>
                <c:pt idx="15880">
                  <c:v>42054.284722222219</c:v>
                </c:pt>
                <c:pt idx="15881">
                  <c:v>42054.291666666664</c:v>
                </c:pt>
                <c:pt idx="15882">
                  <c:v>42054.298611111109</c:v>
                </c:pt>
                <c:pt idx="15883">
                  <c:v>42054.305555555555</c:v>
                </c:pt>
                <c:pt idx="15884">
                  <c:v>42054.3125</c:v>
                </c:pt>
                <c:pt idx="15885">
                  <c:v>42054.319444444445</c:v>
                </c:pt>
                <c:pt idx="15886">
                  <c:v>42054.326388888891</c:v>
                </c:pt>
                <c:pt idx="15887">
                  <c:v>42054.333333333336</c:v>
                </c:pt>
                <c:pt idx="15888">
                  <c:v>42054.340277777781</c:v>
                </c:pt>
                <c:pt idx="15889">
                  <c:v>42054.347222222219</c:v>
                </c:pt>
                <c:pt idx="15890">
                  <c:v>42054.354166666664</c:v>
                </c:pt>
                <c:pt idx="15891">
                  <c:v>42054.361111111109</c:v>
                </c:pt>
                <c:pt idx="15892">
                  <c:v>42054.368055555555</c:v>
                </c:pt>
                <c:pt idx="15893">
                  <c:v>42054.375</c:v>
                </c:pt>
                <c:pt idx="15894">
                  <c:v>42054.381944444445</c:v>
                </c:pt>
                <c:pt idx="15895">
                  <c:v>42054.388888888891</c:v>
                </c:pt>
                <c:pt idx="15896">
                  <c:v>42054.395833333336</c:v>
                </c:pt>
                <c:pt idx="15897">
                  <c:v>42054.402777777781</c:v>
                </c:pt>
                <c:pt idx="15898">
                  <c:v>42054.409722222219</c:v>
                </c:pt>
                <c:pt idx="15899">
                  <c:v>42054.416666666664</c:v>
                </c:pt>
                <c:pt idx="15900">
                  <c:v>42054.423611111109</c:v>
                </c:pt>
                <c:pt idx="15901">
                  <c:v>42054.430555555555</c:v>
                </c:pt>
                <c:pt idx="15902">
                  <c:v>42054.4375</c:v>
                </c:pt>
                <c:pt idx="15903">
                  <c:v>42054.444444444445</c:v>
                </c:pt>
                <c:pt idx="15904">
                  <c:v>42054.451388888891</c:v>
                </c:pt>
                <c:pt idx="15905">
                  <c:v>42054.458333333336</c:v>
                </c:pt>
                <c:pt idx="15906">
                  <c:v>42054.465277777781</c:v>
                </c:pt>
                <c:pt idx="15907">
                  <c:v>42054.472222222219</c:v>
                </c:pt>
                <c:pt idx="15908">
                  <c:v>42054.479166666664</c:v>
                </c:pt>
                <c:pt idx="15909">
                  <c:v>42054.486111111109</c:v>
                </c:pt>
                <c:pt idx="15910">
                  <c:v>42054.493055555555</c:v>
                </c:pt>
                <c:pt idx="15911">
                  <c:v>42054.5</c:v>
                </c:pt>
                <c:pt idx="15912">
                  <c:v>42054.506944444445</c:v>
                </c:pt>
                <c:pt idx="15913">
                  <c:v>42054.513888888891</c:v>
                </c:pt>
                <c:pt idx="15914">
                  <c:v>42054.520833333336</c:v>
                </c:pt>
                <c:pt idx="15915">
                  <c:v>42054.527777777781</c:v>
                </c:pt>
                <c:pt idx="15916">
                  <c:v>42054.534722222219</c:v>
                </c:pt>
                <c:pt idx="15917">
                  <c:v>42054.541666666664</c:v>
                </c:pt>
                <c:pt idx="15918">
                  <c:v>42054.548611111109</c:v>
                </c:pt>
                <c:pt idx="15919">
                  <c:v>42054.555555555555</c:v>
                </c:pt>
                <c:pt idx="15920">
                  <c:v>42054.5625</c:v>
                </c:pt>
                <c:pt idx="15921">
                  <c:v>42054.569444444445</c:v>
                </c:pt>
                <c:pt idx="15922">
                  <c:v>42054.576388888891</c:v>
                </c:pt>
                <c:pt idx="15923">
                  <c:v>42054.583333333336</c:v>
                </c:pt>
                <c:pt idx="15924">
                  <c:v>42054.590277777781</c:v>
                </c:pt>
                <c:pt idx="15925">
                  <c:v>42054.597222222219</c:v>
                </c:pt>
                <c:pt idx="15926">
                  <c:v>42054.604166666664</c:v>
                </c:pt>
                <c:pt idx="15927">
                  <c:v>42054.611111111109</c:v>
                </c:pt>
                <c:pt idx="15928">
                  <c:v>42054.618055555555</c:v>
                </c:pt>
                <c:pt idx="15929">
                  <c:v>42054.625</c:v>
                </c:pt>
                <c:pt idx="15930">
                  <c:v>42054.631944444445</c:v>
                </c:pt>
                <c:pt idx="15931">
                  <c:v>42054.638888888891</c:v>
                </c:pt>
                <c:pt idx="15932">
                  <c:v>42054.645833333336</c:v>
                </c:pt>
                <c:pt idx="15933">
                  <c:v>42054.652777777781</c:v>
                </c:pt>
                <c:pt idx="15934">
                  <c:v>42054.659722222219</c:v>
                </c:pt>
                <c:pt idx="15935">
                  <c:v>42054.666666666664</c:v>
                </c:pt>
                <c:pt idx="15936">
                  <c:v>42054.673611111109</c:v>
                </c:pt>
                <c:pt idx="15937">
                  <c:v>42054.680555555555</c:v>
                </c:pt>
                <c:pt idx="15938">
                  <c:v>42054.6875</c:v>
                </c:pt>
                <c:pt idx="15939">
                  <c:v>42054.694444444445</c:v>
                </c:pt>
                <c:pt idx="15940">
                  <c:v>42054.701388888891</c:v>
                </c:pt>
                <c:pt idx="15941">
                  <c:v>42054.708333333336</c:v>
                </c:pt>
                <c:pt idx="15942">
                  <c:v>42054.715277777781</c:v>
                </c:pt>
                <c:pt idx="15943">
                  <c:v>42054.722222222219</c:v>
                </c:pt>
                <c:pt idx="15944">
                  <c:v>42054.729166666664</c:v>
                </c:pt>
                <c:pt idx="15945">
                  <c:v>42054.736111111109</c:v>
                </c:pt>
                <c:pt idx="15946">
                  <c:v>42054.743055555555</c:v>
                </c:pt>
                <c:pt idx="15947">
                  <c:v>42054.75</c:v>
                </c:pt>
                <c:pt idx="15948">
                  <c:v>42054.756944444445</c:v>
                </c:pt>
                <c:pt idx="15949">
                  <c:v>42054.763888888891</c:v>
                </c:pt>
                <c:pt idx="15950">
                  <c:v>42054.770833333336</c:v>
                </c:pt>
                <c:pt idx="15951">
                  <c:v>42054.777777777781</c:v>
                </c:pt>
                <c:pt idx="15952">
                  <c:v>42054.784722222219</c:v>
                </c:pt>
                <c:pt idx="15953">
                  <c:v>42054.791666666664</c:v>
                </c:pt>
                <c:pt idx="15954">
                  <c:v>42054.798611111109</c:v>
                </c:pt>
                <c:pt idx="15955">
                  <c:v>42054.805555555555</c:v>
                </c:pt>
                <c:pt idx="15956">
                  <c:v>42054.8125</c:v>
                </c:pt>
                <c:pt idx="15957">
                  <c:v>42054.819444444445</c:v>
                </c:pt>
                <c:pt idx="15958">
                  <c:v>42054.826388888891</c:v>
                </c:pt>
                <c:pt idx="15959">
                  <c:v>42054.833333333336</c:v>
                </c:pt>
                <c:pt idx="15960">
                  <c:v>42054.840277777781</c:v>
                </c:pt>
                <c:pt idx="15961">
                  <c:v>42054.847222222219</c:v>
                </c:pt>
                <c:pt idx="15962">
                  <c:v>42054.854166666664</c:v>
                </c:pt>
                <c:pt idx="15963">
                  <c:v>42054.861111111109</c:v>
                </c:pt>
                <c:pt idx="15964">
                  <c:v>42054.868055555555</c:v>
                </c:pt>
                <c:pt idx="15965">
                  <c:v>42054.875</c:v>
                </c:pt>
                <c:pt idx="15966">
                  <c:v>42054.881944444445</c:v>
                </c:pt>
                <c:pt idx="15967">
                  <c:v>42054.888888888891</c:v>
                </c:pt>
                <c:pt idx="15968">
                  <c:v>42054.895833333336</c:v>
                </c:pt>
                <c:pt idx="15969">
                  <c:v>42054.902777777781</c:v>
                </c:pt>
                <c:pt idx="15970">
                  <c:v>42054.909722222219</c:v>
                </c:pt>
                <c:pt idx="15971">
                  <c:v>42054.916666666664</c:v>
                </c:pt>
                <c:pt idx="15972">
                  <c:v>42054.923611111109</c:v>
                </c:pt>
                <c:pt idx="15973">
                  <c:v>42054.930555555555</c:v>
                </c:pt>
                <c:pt idx="15974">
                  <c:v>42054.9375</c:v>
                </c:pt>
                <c:pt idx="15975">
                  <c:v>42054.944444444445</c:v>
                </c:pt>
                <c:pt idx="15976">
                  <c:v>42054.951388888891</c:v>
                </c:pt>
                <c:pt idx="15977">
                  <c:v>42054.958333333336</c:v>
                </c:pt>
                <c:pt idx="15978">
                  <c:v>42054.965277777781</c:v>
                </c:pt>
                <c:pt idx="15979">
                  <c:v>42054.972222222219</c:v>
                </c:pt>
                <c:pt idx="15980">
                  <c:v>42054.979166666664</c:v>
                </c:pt>
                <c:pt idx="15981">
                  <c:v>42054.986111111109</c:v>
                </c:pt>
                <c:pt idx="15982">
                  <c:v>42054.993055555555</c:v>
                </c:pt>
                <c:pt idx="15983">
                  <c:v>42055</c:v>
                </c:pt>
                <c:pt idx="15984">
                  <c:v>42055.006944444445</c:v>
                </c:pt>
                <c:pt idx="15985">
                  <c:v>42055.013888888891</c:v>
                </c:pt>
                <c:pt idx="15986">
                  <c:v>42055.020833333336</c:v>
                </c:pt>
                <c:pt idx="15987">
                  <c:v>42055.027777777781</c:v>
                </c:pt>
                <c:pt idx="15988">
                  <c:v>42055.034722222219</c:v>
                </c:pt>
                <c:pt idx="15989">
                  <c:v>42055.041666666664</c:v>
                </c:pt>
                <c:pt idx="15990">
                  <c:v>42055.048611111109</c:v>
                </c:pt>
                <c:pt idx="15991">
                  <c:v>42055.055555555555</c:v>
                </c:pt>
                <c:pt idx="15992">
                  <c:v>42055.0625</c:v>
                </c:pt>
                <c:pt idx="15993">
                  <c:v>42055.069444444445</c:v>
                </c:pt>
                <c:pt idx="15994">
                  <c:v>42055.076388888891</c:v>
                </c:pt>
                <c:pt idx="15995">
                  <c:v>42055.083333333336</c:v>
                </c:pt>
                <c:pt idx="15996">
                  <c:v>42055.090277777781</c:v>
                </c:pt>
                <c:pt idx="15997">
                  <c:v>42055.097222222219</c:v>
                </c:pt>
                <c:pt idx="15998">
                  <c:v>42055.104166666664</c:v>
                </c:pt>
                <c:pt idx="15999">
                  <c:v>42055.111111111109</c:v>
                </c:pt>
                <c:pt idx="16000">
                  <c:v>42055.118055555555</c:v>
                </c:pt>
                <c:pt idx="16001">
                  <c:v>42055.125</c:v>
                </c:pt>
                <c:pt idx="16002">
                  <c:v>42055.131944444445</c:v>
                </c:pt>
                <c:pt idx="16003">
                  <c:v>42055.138888888891</c:v>
                </c:pt>
                <c:pt idx="16004">
                  <c:v>42055.145833333336</c:v>
                </c:pt>
                <c:pt idx="16005">
                  <c:v>42055.152777777781</c:v>
                </c:pt>
                <c:pt idx="16006">
                  <c:v>42055.159722222219</c:v>
                </c:pt>
                <c:pt idx="16007">
                  <c:v>42055.166666666664</c:v>
                </c:pt>
                <c:pt idx="16008">
                  <c:v>42055.173611111109</c:v>
                </c:pt>
                <c:pt idx="16009">
                  <c:v>42055.180555555555</c:v>
                </c:pt>
                <c:pt idx="16010">
                  <c:v>42055.1875</c:v>
                </c:pt>
                <c:pt idx="16011">
                  <c:v>42055.194444444445</c:v>
                </c:pt>
                <c:pt idx="16012">
                  <c:v>42055.201388888891</c:v>
                </c:pt>
                <c:pt idx="16013">
                  <c:v>42055.208333333336</c:v>
                </c:pt>
                <c:pt idx="16014">
                  <c:v>42055.215277777781</c:v>
                </c:pt>
                <c:pt idx="16015">
                  <c:v>42055.222222222219</c:v>
                </c:pt>
                <c:pt idx="16016">
                  <c:v>42055.229166666664</c:v>
                </c:pt>
                <c:pt idx="16017">
                  <c:v>42055.236111111109</c:v>
                </c:pt>
                <c:pt idx="16018">
                  <c:v>42055.243055555555</c:v>
                </c:pt>
                <c:pt idx="16019">
                  <c:v>42055.25</c:v>
                </c:pt>
                <c:pt idx="16020">
                  <c:v>42055.256944444445</c:v>
                </c:pt>
                <c:pt idx="16021">
                  <c:v>42055.263888888891</c:v>
                </c:pt>
                <c:pt idx="16022">
                  <c:v>42055.270833333336</c:v>
                </c:pt>
                <c:pt idx="16023">
                  <c:v>42055.277777777781</c:v>
                </c:pt>
                <c:pt idx="16024">
                  <c:v>42055.284722222219</c:v>
                </c:pt>
                <c:pt idx="16025">
                  <c:v>42055.291666666664</c:v>
                </c:pt>
                <c:pt idx="16026">
                  <c:v>42055.298611111109</c:v>
                </c:pt>
                <c:pt idx="16027">
                  <c:v>42055.305555555555</c:v>
                </c:pt>
                <c:pt idx="16028">
                  <c:v>42055.3125</c:v>
                </c:pt>
                <c:pt idx="16029">
                  <c:v>42055.319444444445</c:v>
                </c:pt>
                <c:pt idx="16030">
                  <c:v>42055.326388888891</c:v>
                </c:pt>
                <c:pt idx="16031">
                  <c:v>42055.333333333336</c:v>
                </c:pt>
                <c:pt idx="16032">
                  <c:v>42055.340277777781</c:v>
                </c:pt>
                <c:pt idx="16033">
                  <c:v>42055.347222222219</c:v>
                </c:pt>
                <c:pt idx="16034">
                  <c:v>42055.354166666664</c:v>
                </c:pt>
                <c:pt idx="16035">
                  <c:v>42055.361111111109</c:v>
                </c:pt>
                <c:pt idx="16036">
                  <c:v>42055.368055555555</c:v>
                </c:pt>
                <c:pt idx="16037">
                  <c:v>42055.375</c:v>
                </c:pt>
                <c:pt idx="16038">
                  <c:v>42055.381944444445</c:v>
                </c:pt>
                <c:pt idx="16039">
                  <c:v>42055.388888888891</c:v>
                </c:pt>
                <c:pt idx="16040">
                  <c:v>42055.395833333336</c:v>
                </c:pt>
                <c:pt idx="16041">
                  <c:v>42055.402777777781</c:v>
                </c:pt>
                <c:pt idx="16042">
                  <c:v>42055.409722222219</c:v>
                </c:pt>
                <c:pt idx="16043">
                  <c:v>42055.416666666664</c:v>
                </c:pt>
                <c:pt idx="16044">
                  <c:v>42055.423611111109</c:v>
                </c:pt>
                <c:pt idx="16045">
                  <c:v>42055.430555555555</c:v>
                </c:pt>
                <c:pt idx="16046">
                  <c:v>42055.4375</c:v>
                </c:pt>
                <c:pt idx="16047">
                  <c:v>42055.444444444445</c:v>
                </c:pt>
                <c:pt idx="16048">
                  <c:v>42055.451388888891</c:v>
                </c:pt>
                <c:pt idx="16049">
                  <c:v>42055.458333333336</c:v>
                </c:pt>
                <c:pt idx="16050">
                  <c:v>42055.465277777781</c:v>
                </c:pt>
                <c:pt idx="16051">
                  <c:v>42055.472222222219</c:v>
                </c:pt>
                <c:pt idx="16052">
                  <c:v>42055.479166666664</c:v>
                </c:pt>
                <c:pt idx="16053">
                  <c:v>42055.486111111109</c:v>
                </c:pt>
                <c:pt idx="16054">
                  <c:v>42055.493055555555</c:v>
                </c:pt>
                <c:pt idx="16055">
                  <c:v>42055.5</c:v>
                </c:pt>
                <c:pt idx="16056">
                  <c:v>42055.506944444445</c:v>
                </c:pt>
                <c:pt idx="16057">
                  <c:v>42055.513888888891</c:v>
                </c:pt>
                <c:pt idx="16058">
                  <c:v>42055.520833333336</c:v>
                </c:pt>
                <c:pt idx="16059">
                  <c:v>42055.527777777781</c:v>
                </c:pt>
                <c:pt idx="16060">
                  <c:v>42055.534722222219</c:v>
                </c:pt>
                <c:pt idx="16061">
                  <c:v>42055.541666666664</c:v>
                </c:pt>
                <c:pt idx="16062">
                  <c:v>42055.548611111109</c:v>
                </c:pt>
                <c:pt idx="16063">
                  <c:v>42055.555555555555</c:v>
                </c:pt>
                <c:pt idx="16064">
                  <c:v>42055.5625</c:v>
                </c:pt>
                <c:pt idx="16065">
                  <c:v>42055.569444444445</c:v>
                </c:pt>
                <c:pt idx="16066">
                  <c:v>42055.576388888891</c:v>
                </c:pt>
                <c:pt idx="16067">
                  <c:v>42055.583333333336</c:v>
                </c:pt>
                <c:pt idx="16068">
                  <c:v>42055.590277777781</c:v>
                </c:pt>
                <c:pt idx="16069">
                  <c:v>42055.597222222219</c:v>
                </c:pt>
                <c:pt idx="16070">
                  <c:v>42055.604166666664</c:v>
                </c:pt>
                <c:pt idx="16071">
                  <c:v>42055.611111111109</c:v>
                </c:pt>
                <c:pt idx="16072">
                  <c:v>42055.618055555555</c:v>
                </c:pt>
                <c:pt idx="16073">
                  <c:v>42055.625</c:v>
                </c:pt>
                <c:pt idx="16074">
                  <c:v>42055.631944444445</c:v>
                </c:pt>
                <c:pt idx="16075">
                  <c:v>42055.638888888891</c:v>
                </c:pt>
                <c:pt idx="16076">
                  <c:v>42055.645833333336</c:v>
                </c:pt>
                <c:pt idx="16077">
                  <c:v>42055.652777777781</c:v>
                </c:pt>
                <c:pt idx="16078">
                  <c:v>42055.659722222219</c:v>
                </c:pt>
                <c:pt idx="16079">
                  <c:v>42055.666666666664</c:v>
                </c:pt>
                <c:pt idx="16080">
                  <c:v>42055.673611111109</c:v>
                </c:pt>
                <c:pt idx="16081">
                  <c:v>42055.680555555555</c:v>
                </c:pt>
                <c:pt idx="16082">
                  <c:v>42055.6875</c:v>
                </c:pt>
                <c:pt idx="16083">
                  <c:v>42055.694444444445</c:v>
                </c:pt>
                <c:pt idx="16084">
                  <c:v>42055.701388888891</c:v>
                </c:pt>
                <c:pt idx="16085">
                  <c:v>42055.708333333336</c:v>
                </c:pt>
                <c:pt idx="16086">
                  <c:v>42055.715277777781</c:v>
                </c:pt>
                <c:pt idx="16087">
                  <c:v>42055.722222222219</c:v>
                </c:pt>
                <c:pt idx="16088">
                  <c:v>42055.729166666664</c:v>
                </c:pt>
                <c:pt idx="16089">
                  <c:v>42055.736111111109</c:v>
                </c:pt>
                <c:pt idx="16090">
                  <c:v>42055.743055555555</c:v>
                </c:pt>
                <c:pt idx="16091">
                  <c:v>42055.75</c:v>
                </c:pt>
                <c:pt idx="16092">
                  <c:v>42055.756944444445</c:v>
                </c:pt>
                <c:pt idx="16093">
                  <c:v>42055.763888888891</c:v>
                </c:pt>
                <c:pt idx="16094">
                  <c:v>42055.770833333336</c:v>
                </c:pt>
                <c:pt idx="16095">
                  <c:v>42055.777777777781</c:v>
                </c:pt>
                <c:pt idx="16096">
                  <c:v>42055.784722222219</c:v>
                </c:pt>
                <c:pt idx="16097">
                  <c:v>42055.791666666664</c:v>
                </c:pt>
                <c:pt idx="16098">
                  <c:v>42055.798611111109</c:v>
                </c:pt>
                <c:pt idx="16099">
                  <c:v>42055.805555555555</c:v>
                </c:pt>
                <c:pt idx="16100">
                  <c:v>42055.8125</c:v>
                </c:pt>
                <c:pt idx="16101">
                  <c:v>42055.819444444445</c:v>
                </c:pt>
                <c:pt idx="16102">
                  <c:v>42055.826388888891</c:v>
                </c:pt>
                <c:pt idx="16103">
                  <c:v>42055.833333333336</c:v>
                </c:pt>
                <c:pt idx="16104">
                  <c:v>42055.840277777781</c:v>
                </c:pt>
                <c:pt idx="16105">
                  <c:v>42055.847222222219</c:v>
                </c:pt>
                <c:pt idx="16106">
                  <c:v>42055.854166666664</c:v>
                </c:pt>
                <c:pt idx="16107">
                  <c:v>42055.861111111109</c:v>
                </c:pt>
                <c:pt idx="16108">
                  <c:v>42055.868055555555</c:v>
                </c:pt>
                <c:pt idx="16109">
                  <c:v>42055.875</c:v>
                </c:pt>
                <c:pt idx="16110">
                  <c:v>42055.881944444445</c:v>
                </c:pt>
                <c:pt idx="16111">
                  <c:v>42055.888888888891</c:v>
                </c:pt>
                <c:pt idx="16112">
                  <c:v>42055.895833333336</c:v>
                </c:pt>
                <c:pt idx="16113">
                  <c:v>42055.902777777781</c:v>
                </c:pt>
                <c:pt idx="16114">
                  <c:v>42055.909722222219</c:v>
                </c:pt>
                <c:pt idx="16115">
                  <c:v>42055.916666666664</c:v>
                </c:pt>
                <c:pt idx="16116">
                  <c:v>42055.923611111109</c:v>
                </c:pt>
                <c:pt idx="16117">
                  <c:v>42055.930555555555</c:v>
                </c:pt>
                <c:pt idx="16118">
                  <c:v>42055.9375</c:v>
                </c:pt>
                <c:pt idx="16119">
                  <c:v>42055.944444444445</c:v>
                </c:pt>
                <c:pt idx="16120">
                  <c:v>42055.951388888891</c:v>
                </c:pt>
                <c:pt idx="16121">
                  <c:v>42055.958333333336</c:v>
                </c:pt>
                <c:pt idx="16122">
                  <c:v>42055.965277777781</c:v>
                </c:pt>
                <c:pt idx="16123">
                  <c:v>42055.972222222219</c:v>
                </c:pt>
                <c:pt idx="16124">
                  <c:v>42055.979166666664</c:v>
                </c:pt>
                <c:pt idx="16125">
                  <c:v>42055.986111111109</c:v>
                </c:pt>
                <c:pt idx="16126">
                  <c:v>42055.993055555555</c:v>
                </c:pt>
                <c:pt idx="16127">
                  <c:v>42056</c:v>
                </c:pt>
                <c:pt idx="16128">
                  <c:v>42056.006944444445</c:v>
                </c:pt>
                <c:pt idx="16129">
                  <c:v>42056.013888888891</c:v>
                </c:pt>
                <c:pt idx="16130">
                  <c:v>42056.020833333336</c:v>
                </c:pt>
                <c:pt idx="16131">
                  <c:v>42056.027777777781</c:v>
                </c:pt>
                <c:pt idx="16132">
                  <c:v>42056.034722222219</c:v>
                </c:pt>
                <c:pt idx="16133">
                  <c:v>42056.041666666664</c:v>
                </c:pt>
                <c:pt idx="16134">
                  <c:v>42056.048611111109</c:v>
                </c:pt>
                <c:pt idx="16135">
                  <c:v>42056.055555555555</c:v>
                </c:pt>
                <c:pt idx="16136">
                  <c:v>42056.0625</c:v>
                </c:pt>
                <c:pt idx="16137">
                  <c:v>42056.069444444445</c:v>
                </c:pt>
                <c:pt idx="16138">
                  <c:v>42056.076388888891</c:v>
                </c:pt>
                <c:pt idx="16139">
                  <c:v>42056.083333333336</c:v>
                </c:pt>
                <c:pt idx="16140">
                  <c:v>42056.090277777781</c:v>
                </c:pt>
                <c:pt idx="16141">
                  <c:v>42056.097222222219</c:v>
                </c:pt>
                <c:pt idx="16142">
                  <c:v>42056.104166666664</c:v>
                </c:pt>
                <c:pt idx="16143">
                  <c:v>42056.111111111109</c:v>
                </c:pt>
                <c:pt idx="16144">
                  <c:v>42056.118055555555</c:v>
                </c:pt>
                <c:pt idx="16145">
                  <c:v>42056.125</c:v>
                </c:pt>
                <c:pt idx="16146">
                  <c:v>42056.131944444445</c:v>
                </c:pt>
                <c:pt idx="16147">
                  <c:v>42056.138888888891</c:v>
                </c:pt>
                <c:pt idx="16148">
                  <c:v>42056.145833333336</c:v>
                </c:pt>
                <c:pt idx="16149">
                  <c:v>42056.152777777781</c:v>
                </c:pt>
                <c:pt idx="16150">
                  <c:v>42056.159722222219</c:v>
                </c:pt>
                <c:pt idx="16151">
                  <c:v>42056.166666666664</c:v>
                </c:pt>
                <c:pt idx="16152">
                  <c:v>42056.173611111109</c:v>
                </c:pt>
                <c:pt idx="16153">
                  <c:v>42056.180555555555</c:v>
                </c:pt>
                <c:pt idx="16154">
                  <c:v>42056.1875</c:v>
                </c:pt>
                <c:pt idx="16155">
                  <c:v>42056.194444444445</c:v>
                </c:pt>
                <c:pt idx="16156">
                  <c:v>42056.201388888891</c:v>
                </c:pt>
                <c:pt idx="16157">
                  <c:v>42056.208333333336</c:v>
                </c:pt>
                <c:pt idx="16158">
                  <c:v>42056.215277777781</c:v>
                </c:pt>
                <c:pt idx="16159">
                  <c:v>42056.222222222219</c:v>
                </c:pt>
                <c:pt idx="16160">
                  <c:v>42056.229166666664</c:v>
                </c:pt>
                <c:pt idx="16161">
                  <c:v>42056.236111111109</c:v>
                </c:pt>
                <c:pt idx="16162">
                  <c:v>42056.243055555555</c:v>
                </c:pt>
                <c:pt idx="16163">
                  <c:v>42056.25</c:v>
                </c:pt>
                <c:pt idx="16164">
                  <c:v>42056.256944444445</c:v>
                </c:pt>
                <c:pt idx="16165">
                  <c:v>42056.263888888891</c:v>
                </c:pt>
                <c:pt idx="16166">
                  <c:v>42056.270833333336</c:v>
                </c:pt>
                <c:pt idx="16167">
                  <c:v>42056.277777777781</c:v>
                </c:pt>
                <c:pt idx="16168">
                  <c:v>42056.284722222219</c:v>
                </c:pt>
                <c:pt idx="16169">
                  <c:v>42056.291666666664</c:v>
                </c:pt>
                <c:pt idx="16170">
                  <c:v>42056.298611111109</c:v>
                </c:pt>
                <c:pt idx="16171">
                  <c:v>42056.305555555555</c:v>
                </c:pt>
                <c:pt idx="16172">
                  <c:v>42056.3125</c:v>
                </c:pt>
                <c:pt idx="16173">
                  <c:v>42056.319444444445</c:v>
                </c:pt>
                <c:pt idx="16174">
                  <c:v>42056.326388888891</c:v>
                </c:pt>
                <c:pt idx="16175">
                  <c:v>42056.333333333336</c:v>
                </c:pt>
                <c:pt idx="16176">
                  <c:v>42056.340277777781</c:v>
                </c:pt>
                <c:pt idx="16177">
                  <c:v>42056.347222222219</c:v>
                </c:pt>
                <c:pt idx="16178">
                  <c:v>42056.354166666664</c:v>
                </c:pt>
                <c:pt idx="16179">
                  <c:v>42056.361111111109</c:v>
                </c:pt>
                <c:pt idx="16180">
                  <c:v>42056.368055555555</c:v>
                </c:pt>
                <c:pt idx="16181">
                  <c:v>42056.375</c:v>
                </c:pt>
                <c:pt idx="16182">
                  <c:v>42056.381944444445</c:v>
                </c:pt>
                <c:pt idx="16183">
                  <c:v>42056.388888888891</c:v>
                </c:pt>
                <c:pt idx="16184">
                  <c:v>42056.395833333336</c:v>
                </c:pt>
                <c:pt idx="16185">
                  <c:v>42056.402777777781</c:v>
                </c:pt>
                <c:pt idx="16186">
                  <c:v>42056.409722222219</c:v>
                </c:pt>
                <c:pt idx="16187">
                  <c:v>42056.416666666664</c:v>
                </c:pt>
                <c:pt idx="16188">
                  <c:v>42056.423611111109</c:v>
                </c:pt>
                <c:pt idx="16189">
                  <c:v>42056.430555555555</c:v>
                </c:pt>
                <c:pt idx="16190">
                  <c:v>42056.4375</c:v>
                </c:pt>
                <c:pt idx="16191">
                  <c:v>42056.444444444445</c:v>
                </c:pt>
                <c:pt idx="16192">
                  <c:v>42056.451388888891</c:v>
                </c:pt>
                <c:pt idx="16193">
                  <c:v>42056.458333333336</c:v>
                </c:pt>
                <c:pt idx="16194">
                  <c:v>42056.465277777781</c:v>
                </c:pt>
                <c:pt idx="16195">
                  <c:v>42056.472222222219</c:v>
                </c:pt>
                <c:pt idx="16196">
                  <c:v>42056.479166666664</c:v>
                </c:pt>
                <c:pt idx="16197">
                  <c:v>42056.486111111109</c:v>
                </c:pt>
                <c:pt idx="16198">
                  <c:v>42056.493055555555</c:v>
                </c:pt>
                <c:pt idx="16199">
                  <c:v>42056.5</c:v>
                </c:pt>
                <c:pt idx="16200">
                  <c:v>42056.506944444445</c:v>
                </c:pt>
                <c:pt idx="16201">
                  <c:v>42056.513888888891</c:v>
                </c:pt>
                <c:pt idx="16202">
                  <c:v>42056.520833333336</c:v>
                </c:pt>
                <c:pt idx="16203">
                  <c:v>42056.527777777781</c:v>
                </c:pt>
                <c:pt idx="16204">
                  <c:v>42056.534722222219</c:v>
                </c:pt>
                <c:pt idx="16205">
                  <c:v>42056.541666666664</c:v>
                </c:pt>
                <c:pt idx="16206">
                  <c:v>42056.548611111109</c:v>
                </c:pt>
                <c:pt idx="16207">
                  <c:v>42056.555555555555</c:v>
                </c:pt>
                <c:pt idx="16208">
                  <c:v>42056.5625</c:v>
                </c:pt>
                <c:pt idx="16209">
                  <c:v>42056.569444444445</c:v>
                </c:pt>
                <c:pt idx="16210">
                  <c:v>42056.576388888891</c:v>
                </c:pt>
                <c:pt idx="16211">
                  <c:v>42056.583333333336</c:v>
                </c:pt>
                <c:pt idx="16212">
                  <c:v>42056.590277777781</c:v>
                </c:pt>
                <c:pt idx="16213">
                  <c:v>42056.597222222219</c:v>
                </c:pt>
                <c:pt idx="16214">
                  <c:v>42056.604166666664</c:v>
                </c:pt>
                <c:pt idx="16215">
                  <c:v>42056.611111111109</c:v>
                </c:pt>
                <c:pt idx="16216">
                  <c:v>42056.618055555555</c:v>
                </c:pt>
                <c:pt idx="16217">
                  <c:v>42056.625</c:v>
                </c:pt>
                <c:pt idx="16218">
                  <c:v>42056.631944444445</c:v>
                </c:pt>
                <c:pt idx="16219">
                  <c:v>42056.638888888891</c:v>
                </c:pt>
                <c:pt idx="16220">
                  <c:v>42056.645833333336</c:v>
                </c:pt>
                <c:pt idx="16221">
                  <c:v>42056.652777777781</c:v>
                </c:pt>
                <c:pt idx="16222">
                  <c:v>42056.659722222219</c:v>
                </c:pt>
                <c:pt idx="16223">
                  <c:v>42056.666666666664</c:v>
                </c:pt>
                <c:pt idx="16224">
                  <c:v>42056.673611111109</c:v>
                </c:pt>
                <c:pt idx="16225">
                  <c:v>42056.680555555555</c:v>
                </c:pt>
                <c:pt idx="16226">
                  <c:v>42056.6875</c:v>
                </c:pt>
                <c:pt idx="16227">
                  <c:v>42056.694444444445</c:v>
                </c:pt>
                <c:pt idx="16228">
                  <c:v>42056.701388888891</c:v>
                </c:pt>
                <c:pt idx="16229">
                  <c:v>42056.708333333336</c:v>
                </c:pt>
                <c:pt idx="16230">
                  <c:v>42056.715277777781</c:v>
                </c:pt>
                <c:pt idx="16231">
                  <c:v>42056.722222222219</c:v>
                </c:pt>
                <c:pt idx="16232">
                  <c:v>42056.729166666664</c:v>
                </c:pt>
                <c:pt idx="16233">
                  <c:v>42056.736111111109</c:v>
                </c:pt>
                <c:pt idx="16234">
                  <c:v>42056.743055555555</c:v>
                </c:pt>
                <c:pt idx="16235">
                  <c:v>42056.75</c:v>
                </c:pt>
                <c:pt idx="16236">
                  <c:v>42056.756944444445</c:v>
                </c:pt>
                <c:pt idx="16237">
                  <c:v>42056.763888888891</c:v>
                </c:pt>
                <c:pt idx="16238">
                  <c:v>42056.770833333336</c:v>
                </c:pt>
                <c:pt idx="16239">
                  <c:v>42056.777777777781</c:v>
                </c:pt>
                <c:pt idx="16240">
                  <c:v>42056.784722222219</c:v>
                </c:pt>
                <c:pt idx="16241">
                  <c:v>42056.791666666664</c:v>
                </c:pt>
                <c:pt idx="16242">
                  <c:v>42056.798611111109</c:v>
                </c:pt>
                <c:pt idx="16243">
                  <c:v>42056.805555555555</c:v>
                </c:pt>
                <c:pt idx="16244">
                  <c:v>42056.8125</c:v>
                </c:pt>
                <c:pt idx="16245">
                  <c:v>42056.819444444445</c:v>
                </c:pt>
                <c:pt idx="16246">
                  <c:v>42056.826388888891</c:v>
                </c:pt>
                <c:pt idx="16247">
                  <c:v>42056.833333333336</c:v>
                </c:pt>
                <c:pt idx="16248">
                  <c:v>42056.840277777781</c:v>
                </c:pt>
                <c:pt idx="16249">
                  <c:v>42056.847222222219</c:v>
                </c:pt>
                <c:pt idx="16250">
                  <c:v>42056.854166666664</c:v>
                </c:pt>
                <c:pt idx="16251">
                  <c:v>42056.861111111109</c:v>
                </c:pt>
                <c:pt idx="16252">
                  <c:v>42056.868055555555</c:v>
                </c:pt>
                <c:pt idx="16253">
                  <c:v>42056.875</c:v>
                </c:pt>
                <c:pt idx="16254">
                  <c:v>42056.881944444445</c:v>
                </c:pt>
                <c:pt idx="16255">
                  <c:v>42056.888888888891</c:v>
                </c:pt>
                <c:pt idx="16256">
                  <c:v>42056.895833333336</c:v>
                </c:pt>
                <c:pt idx="16257">
                  <c:v>42056.902777777781</c:v>
                </c:pt>
                <c:pt idx="16258">
                  <c:v>42056.909722222219</c:v>
                </c:pt>
                <c:pt idx="16259">
                  <c:v>42056.916666666664</c:v>
                </c:pt>
                <c:pt idx="16260">
                  <c:v>42056.923611111109</c:v>
                </c:pt>
                <c:pt idx="16261">
                  <c:v>42056.930555555555</c:v>
                </c:pt>
                <c:pt idx="16262">
                  <c:v>42056.9375</c:v>
                </c:pt>
                <c:pt idx="16263">
                  <c:v>42056.944444444445</c:v>
                </c:pt>
                <c:pt idx="16264">
                  <c:v>42056.951388888891</c:v>
                </c:pt>
                <c:pt idx="16265">
                  <c:v>42056.958333333336</c:v>
                </c:pt>
                <c:pt idx="16266">
                  <c:v>42056.965277777781</c:v>
                </c:pt>
                <c:pt idx="16267">
                  <c:v>42056.972222222219</c:v>
                </c:pt>
                <c:pt idx="16268">
                  <c:v>42056.979166666664</c:v>
                </c:pt>
                <c:pt idx="16269">
                  <c:v>42056.986111111109</c:v>
                </c:pt>
                <c:pt idx="16270">
                  <c:v>42056.993055555555</c:v>
                </c:pt>
                <c:pt idx="16271">
                  <c:v>42057</c:v>
                </c:pt>
                <c:pt idx="16272">
                  <c:v>42057.006944444445</c:v>
                </c:pt>
                <c:pt idx="16273">
                  <c:v>42057.013888888891</c:v>
                </c:pt>
                <c:pt idx="16274">
                  <c:v>42057.020833333336</c:v>
                </c:pt>
                <c:pt idx="16275">
                  <c:v>42057.027777777781</c:v>
                </c:pt>
                <c:pt idx="16276">
                  <c:v>42057.034722222219</c:v>
                </c:pt>
                <c:pt idx="16277">
                  <c:v>42057.041666666664</c:v>
                </c:pt>
                <c:pt idx="16278">
                  <c:v>42057.048611111109</c:v>
                </c:pt>
                <c:pt idx="16279">
                  <c:v>42057.055555555555</c:v>
                </c:pt>
                <c:pt idx="16280">
                  <c:v>42057.0625</c:v>
                </c:pt>
                <c:pt idx="16281">
                  <c:v>42057.069444444445</c:v>
                </c:pt>
                <c:pt idx="16282">
                  <c:v>42057.076388888891</c:v>
                </c:pt>
                <c:pt idx="16283">
                  <c:v>42057.083333333336</c:v>
                </c:pt>
                <c:pt idx="16284">
                  <c:v>42057.090277777781</c:v>
                </c:pt>
                <c:pt idx="16285">
                  <c:v>42057.097222222219</c:v>
                </c:pt>
                <c:pt idx="16286">
                  <c:v>42057.104166666664</c:v>
                </c:pt>
                <c:pt idx="16287">
                  <c:v>42057.111111111109</c:v>
                </c:pt>
                <c:pt idx="16288">
                  <c:v>42057.118055555555</c:v>
                </c:pt>
                <c:pt idx="16289">
                  <c:v>42057.125</c:v>
                </c:pt>
                <c:pt idx="16290">
                  <c:v>42057.131944444445</c:v>
                </c:pt>
                <c:pt idx="16291">
                  <c:v>42057.138888888891</c:v>
                </c:pt>
                <c:pt idx="16292">
                  <c:v>42057.145833333336</c:v>
                </c:pt>
                <c:pt idx="16293">
                  <c:v>42057.152777777781</c:v>
                </c:pt>
                <c:pt idx="16294">
                  <c:v>42057.159722222219</c:v>
                </c:pt>
                <c:pt idx="16295">
                  <c:v>42057.166666666664</c:v>
                </c:pt>
                <c:pt idx="16296">
                  <c:v>42057.173611111109</c:v>
                </c:pt>
                <c:pt idx="16297">
                  <c:v>42057.180555555555</c:v>
                </c:pt>
                <c:pt idx="16298">
                  <c:v>42057.1875</c:v>
                </c:pt>
                <c:pt idx="16299">
                  <c:v>42057.194444444445</c:v>
                </c:pt>
                <c:pt idx="16300">
                  <c:v>42057.201388888891</c:v>
                </c:pt>
                <c:pt idx="16301">
                  <c:v>42057.208333333336</c:v>
                </c:pt>
                <c:pt idx="16302">
                  <c:v>42057.215277777781</c:v>
                </c:pt>
                <c:pt idx="16303">
                  <c:v>42057.222222222219</c:v>
                </c:pt>
                <c:pt idx="16304">
                  <c:v>42057.229166666664</c:v>
                </c:pt>
                <c:pt idx="16305">
                  <c:v>42057.236111111109</c:v>
                </c:pt>
                <c:pt idx="16306">
                  <c:v>42057.243055555555</c:v>
                </c:pt>
                <c:pt idx="16307">
                  <c:v>42057.25</c:v>
                </c:pt>
                <c:pt idx="16308">
                  <c:v>42057.256944444445</c:v>
                </c:pt>
                <c:pt idx="16309">
                  <c:v>42057.263888888891</c:v>
                </c:pt>
                <c:pt idx="16310">
                  <c:v>42057.270833333336</c:v>
                </c:pt>
                <c:pt idx="16311">
                  <c:v>42057.277777777781</c:v>
                </c:pt>
                <c:pt idx="16312">
                  <c:v>42057.284722222219</c:v>
                </c:pt>
                <c:pt idx="16313">
                  <c:v>42057.291666666664</c:v>
                </c:pt>
                <c:pt idx="16314">
                  <c:v>42057.298611111109</c:v>
                </c:pt>
                <c:pt idx="16315">
                  <c:v>42057.305555555555</c:v>
                </c:pt>
                <c:pt idx="16316">
                  <c:v>42057.3125</c:v>
                </c:pt>
                <c:pt idx="16317">
                  <c:v>42057.319444444445</c:v>
                </c:pt>
                <c:pt idx="16318">
                  <c:v>42057.326388888891</c:v>
                </c:pt>
                <c:pt idx="16319">
                  <c:v>42057.333333333336</c:v>
                </c:pt>
                <c:pt idx="16320">
                  <c:v>42057.340277777781</c:v>
                </c:pt>
                <c:pt idx="16321">
                  <c:v>42057.347222222219</c:v>
                </c:pt>
                <c:pt idx="16322">
                  <c:v>42057.354166666664</c:v>
                </c:pt>
                <c:pt idx="16323">
                  <c:v>42057.361111111109</c:v>
                </c:pt>
                <c:pt idx="16324">
                  <c:v>42057.368055555555</c:v>
                </c:pt>
                <c:pt idx="16325">
                  <c:v>42057.375</c:v>
                </c:pt>
                <c:pt idx="16326">
                  <c:v>42057.381944444445</c:v>
                </c:pt>
                <c:pt idx="16327">
                  <c:v>42057.388888888891</c:v>
                </c:pt>
                <c:pt idx="16328">
                  <c:v>42057.395833333336</c:v>
                </c:pt>
                <c:pt idx="16329">
                  <c:v>42057.402777777781</c:v>
                </c:pt>
                <c:pt idx="16330">
                  <c:v>42057.409722222219</c:v>
                </c:pt>
                <c:pt idx="16331">
                  <c:v>42057.416666666664</c:v>
                </c:pt>
                <c:pt idx="16332">
                  <c:v>42057.423611111109</c:v>
                </c:pt>
                <c:pt idx="16333">
                  <c:v>42057.430555555555</c:v>
                </c:pt>
                <c:pt idx="16334">
                  <c:v>42057.4375</c:v>
                </c:pt>
                <c:pt idx="16335">
                  <c:v>42057.444444444445</c:v>
                </c:pt>
                <c:pt idx="16336">
                  <c:v>42057.451388888891</c:v>
                </c:pt>
                <c:pt idx="16337">
                  <c:v>42057.458333333336</c:v>
                </c:pt>
                <c:pt idx="16338">
                  <c:v>42057.465277777781</c:v>
                </c:pt>
                <c:pt idx="16339">
                  <c:v>42057.472222222219</c:v>
                </c:pt>
                <c:pt idx="16340">
                  <c:v>42057.479166666664</c:v>
                </c:pt>
                <c:pt idx="16341">
                  <c:v>42057.486111111109</c:v>
                </c:pt>
                <c:pt idx="16342">
                  <c:v>42057.493055555555</c:v>
                </c:pt>
                <c:pt idx="16343">
                  <c:v>42057.5</c:v>
                </c:pt>
                <c:pt idx="16344">
                  <c:v>42057.506944444445</c:v>
                </c:pt>
                <c:pt idx="16345">
                  <c:v>42057.513888888891</c:v>
                </c:pt>
                <c:pt idx="16346">
                  <c:v>42057.520833333336</c:v>
                </c:pt>
                <c:pt idx="16347">
                  <c:v>42057.527777777781</c:v>
                </c:pt>
                <c:pt idx="16348">
                  <c:v>42057.534722222219</c:v>
                </c:pt>
                <c:pt idx="16349">
                  <c:v>42057.541666666664</c:v>
                </c:pt>
                <c:pt idx="16350">
                  <c:v>42057.548611111109</c:v>
                </c:pt>
                <c:pt idx="16351">
                  <c:v>42057.555555555555</c:v>
                </c:pt>
                <c:pt idx="16352">
                  <c:v>42057.5625</c:v>
                </c:pt>
                <c:pt idx="16353">
                  <c:v>42057.569444444445</c:v>
                </c:pt>
                <c:pt idx="16354">
                  <c:v>42057.576388888891</c:v>
                </c:pt>
                <c:pt idx="16355">
                  <c:v>42057.583333333336</c:v>
                </c:pt>
                <c:pt idx="16356">
                  <c:v>42057.590277777781</c:v>
                </c:pt>
                <c:pt idx="16357">
                  <c:v>42057.597222222219</c:v>
                </c:pt>
                <c:pt idx="16358">
                  <c:v>42057.604166666664</c:v>
                </c:pt>
                <c:pt idx="16359">
                  <c:v>42057.611111111109</c:v>
                </c:pt>
                <c:pt idx="16360">
                  <c:v>42057.618055555555</c:v>
                </c:pt>
                <c:pt idx="16361">
                  <c:v>42057.625</c:v>
                </c:pt>
                <c:pt idx="16362">
                  <c:v>42057.631944444445</c:v>
                </c:pt>
                <c:pt idx="16363">
                  <c:v>42057.638888888891</c:v>
                </c:pt>
                <c:pt idx="16364">
                  <c:v>42057.645833333336</c:v>
                </c:pt>
                <c:pt idx="16365">
                  <c:v>42057.652777777781</c:v>
                </c:pt>
                <c:pt idx="16366">
                  <c:v>42057.659722222219</c:v>
                </c:pt>
                <c:pt idx="16367">
                  <c:v>42057.666666666664</c:v>
                </c:pt>
                <c:pt idx="16368">
                  <c:v>42057.673611111109</c:v>
                </c:pt>
                <c:pt idx="16369">
                  <c:v>42057.680555555555</c:v>
                </c:pt>
                <c:pt idx="16370">
                  <c:v>42057.6875</c:v>
                </c:pt>
                <c:pt idx="16371">
                  <c:v>42057.694444444445</c:v>
                </c:pt>
                <c:pt idx="16372">
                  <c:v>42057.701388888891</c:v>
                </c:pt>
                <c:pt idx="16373">
                  <c:v>42057.708333333336</c:v>
                </c:pt>
                <c:pt idx="16374">
                  <c:v>42057.715277777781</c:v>
                </c:pt>
                <c:pt idx="16375">
                  <c:v>42057.722222222219</c:v>
                </c:pt>
                <c:pt idx="16376">
                  <c:v>42057.729166666664</c:v>
                </c:pt>
                <c:pt idx="16377">
                  <c:v>42057.736111111109</c:v>
                </c:pt>
                <c:pt idx="16378">
                  <c:v>42057.743055555555</c:v>
                </c:pt>
                <c:pt idx="16379">
                  <c:v>42057.75</c:v>
                </c:pt>
                <c:pt idx="16380">
                  <c:v>42057.756944444445</c:v>
                </c:pt>
                <c:pt idx="16381">
                  <c:v>42057.763888888891</c:v>
                </c:pt>
                <c:pt idx="16382">
                  <c:v>42057.770833333336</c:v>
                </c:pt>
                <c:pt idx="16383">
                  <c:v>42057.777777777781</c:v>
                </c:pt>
                <c:pt idx="16384">
                  <c:v>42057.784722222219</c:v>
                </c:pt>
                <c:pt idx="16385">
                  <c:v>42057.791666666664</c:v>
                </c:pt>
                <c:pt idx="16386">
                  <c:v>42057.798611111109</c:v>
                </c:pt>
                <c:pt idx="16387">
                  <c:v>42057.805555555555</c:v>
                </c:pt>
                <c:pt idx="16388">
                  <c:v>42057.8125</c:v>
                </c:pt>
                <c:pt idx="16389">
                  <c:v>42057.819444444445</c:v>
                </c:pt>
                <c:pt idx="16390">
                  <c:v>42057.826388888891</c:v>
                </c:pt>
                <c:pt idx="16391">
                  <c:v>42057.833333333336</c:v>
                </c:pt>
                <c:pt idx="16392">
                  <c:v>42057.840277777781</c:v>
                </c:pt>
                <c:pt idx="16393">
                  <c:v>42057.847222222219</c:v>
                </c:pt>
                <c:pt idx="16394">
                  <c:v>42057.854166666664</c:v>
                </c:pt>
                <c:pt idx="16395">
                  <c:v>42057.861111111109</c:v>
                </c:pt>
                <c:pt idx="16396">
                  <c:v>42057.868055555555</c:v>
                </c:pt>
                <c:pt idx="16397">
                  <c:v>42057.875</c:v>
                </c:pt>
                <c:pt idx="16398">
                  <c:v>42057.881944444445</c:v>
                </c:pt>
                <c:pt idx="16399">
                  <c:v>42057.888888888891</c:v>
                </c:pt>
                <c:pt idx="16400">
                  <c:v>42057.895833333336</c:v>
                </c:pt>
                <c:pt idx="16401">
                  <c:v>42057.902777777781</c:v>
                </c:pt>
                <c:pt idx="16402">
                  <c:v>42057.909722222219</c:v>
                </c:pt>
                <c:pt idx="16403">
                  <c:v>42057.916666666664</c:v>
                </c:pt>
                <c:pt idx="16404">
                  <c:v>42057.923611111109</c:v>
                </c:pt>
                <c:pt idx="16405">
                  <c:v>42057.930555555555</c:v>
                </c:pt>
                <c:pt idx="16406">
                  <c:v>42057.9375</c:v>
                </c:pt>
                <c:pt idx="16407">
                  <c:v>42057.944444444445</c:v>
                </c:pt>
                <c:pt idx="16408">
                  <c:v>42057.951388888891</c:v>
                </c:pt>
                <c:pt idx="16409">
                  <c:v>42057.958333333336</c:v>
                </c:pt>
                <c:pt idx="16410">
                  <c:v>42057.965277777781</c:v>
                </c:pt>
                <c:pt idx="16411">
                  <c:v>42057.972222222219</c:v>
                </c:pt>
                <c:pt idx="16412">
                  <c:v>42057.979166666664</c:v>
                </c:pt>
                <c:pt idx="16413">
                  <c:v>42057.986111111109</c:v>
                </c:pt>
                <c:pt idx="16414">
                  <c:v>42057.993055555555</c:v>
                </c:pt>
                <c:pt idx="16415">
                  <c:v>42058</c:v>
                </c:pt>
                <c:pt idx="16416">
                  <c:v>42058.006944444445</c:v>
                </c:pt>
                <c:pt idx="16417">
                  <c:v>42058.013888888891</c:v>
                </c:pt>
                <c:pt idx="16418">
                  <c:v>42058.020833333336</c:v>
                </c:pt>
                <c:pt idx="16419">
                  <c:v>42058.027777777781</c:v>
                </c:pt>
                <c:pt idx="16420">
                  <c:v>42058.034722222219</c:v>
                </c:pt>
                <c:pt idx="16421">
                  <c:v>42058.041666666664</c:v>
                </c:pt>
                <c:pt idx="16422">
                  <c:v>42058.048611111109</c:v>
                </c:pt>
                <c:pt idx="16423">
                  <c:v>42058.055555555555</c:v>
                </c:pt>
                <c:pt idx="16424">
                  <c:v>42058.0625</c:v>
                </c:pt>
                <c:pt idx="16425">
                  <c:v>42058.069444444445</c:v>
                </c:pt>
                <c:pt idx="16426">
                  <c:v>42058.076388888891</c:v>
                </c:pt>
                <c:pt idx="16427">
                  <c:v>42058.083333333336</c:v>
                </c:pt>
                <c:pt idx="16428">
                  <c:v>42058.090277777781</c:v>
                </c:pt>
                <c:pt idx="16429">
                  <c:v>42058.097222222219</c:v>
                </c:pt>
                <c:pt idx="16430">
                  <c:v>42058.104166666664</c:v>
                </c:pt>
                <c:pt idx="16431">
                  <c:v>42058.111111111109</c:v>
                </c:pt>
                <c:pt idx="16432">
                  <c:v>42058.118055555555</c:v>
                </c:pt>
                <c:pt idx="16433">
                  <c:v>42058.125</c:v>
                </c:pt>
                <c:pt idx="16434">
                  <c:v>42058.131944444445</c:v>
                </c:pt>
                <c:pt idx="16435">
                  <c:v>42058.138888888891</c:v>
                </c:pt>
                <c:pt idx="16436">
                  <c:v>42058.145833333336</c:v>
                </c:pt>
                <c:pt idx="16437">
                  <c:v>42058.152777777781</c:v>
                </c:pt>
                <c:pt idx="16438">
                  <c:v>42058.159722222219</c:v>
                </c:pt>
                <c:pt idx="16439">
                  <c:v>42058.166666666664</c:v>
                </c:pt>
                <c:pt idx="16440">
                  <c:v>42058.173611111109</c:v>
                </c:pt>
                <c:pt idx="16441">
                  <c:v>42058.180555555555</c:v>
                </c:pt>
                <c:pt idx="16442">
                  <c:v>42058.1875</c:v>
                </c:pt>
                <c:pt idx="16443">
                  <c:v>42058.194444444445</c:v>
                </c:pt>
                <c:pt idx="16444">
                  <c:v>42058.201388888891</c:v>
                </c:pt>
                <c:pt idx="16445">
                  <c:v>42058.208333333336</c:v>
                </c:pt>
                <c:pt idx="16446">
                  <c:v>42058.215277777781</c:v>
                </c:pt>
                <c:pt idx="16447">
                  <c:v>42058.222222222219</c:v>
                </c:pt>
                <c:pt idx="16448">
                  <c:v>42058.229166666664</c:v>
                </c:pt>
                <c:pt idx="16449">
                  <c:v>42058.236111111109</c:v>
                </c:pt>
                <c:pt idx="16450">
                  <c:v>42058.243055555555</c:v>
                </c:pt>
                <c:pt idx="16451">
                  <c:v>42058.25</c:v>
                </c:pt>
                <c:pt idx="16452">
                  <c:v>42058.256944444445</c:v>
                </c:pt>
                <c:pt idx="16453">
                  <c:v>42058.263888888891</c:v>
                </c:pt>
                <c:pt idx="16454">
                  <c:v>42058.270833333336</c:v>
                </c:pt>
                <c:pt idx="16455">
                  <c:v>42058.277777777781</c:v>
                </c:pt>
                <c:pt idx="16456">
                  <c:v>42058.284722222219</c:v>
                </c:pt>
                <c:pt idx="16457">
                  <c:v>42058.291666666664</c:v>
                </c:pt>
                <c:pt idx="16458">
                  <c:v>42058.298611111109</c:v>
                </c:pt>
                <c:pt idx="16459">
                  <c:v>42058.305555555555</c:v>
                </c:pt>
                <c:pt idx="16460">
                  <c:v>42058.3125</c:v>
                </c:pt>
                <c:pt idx="16461">
                  <c:v>42058.319444444445</c:v>
                </c:pt>
                <c:pt idx="16462">
                  <c:v>42058.326388888891</c:v>
                </c:pt>
                <c:pt idx="16463">
                  <c:v>42058.333333333336</c:v>
                </c:pt>
                <c:pt idx="16464">
                  <c:v>42058.340277777781</c:v>
                </c:pt>
                <c:pt idx="16465">
                  <c:v>42058.347222222219</c:v>
                </c:pt>
                <c:pt idx="16466">
                  <c:v>42058.354166666664</c:v>
                </c:pt>
                <c:pt idx="16467">
                  <c:v>42058.361111111109</c:v>
                </c:pt>
                <c:pt idx="16468">
                  <c:v>42058.368055555555</c:v>
                </c:pt>
                <c:pt idx="16469">
                  <c:v>42058.375</c:v>
                </c:pt>
                <c:pt idx="16470">
                  <c:v>42058.381944444445</c:v>
                </c:pt>
                <c:pt idx="16471">
                  <c:v>42058.388888888891</c:v>
                </c:pt>
                <c:pt idx="16472">
                  <c:v>42058.395833333336</c:v>
                </c:pt>
                <c:pt idx="16473">
                  <c:v>42058.402777777781</c:v>
                </c:pt>
                <c:pt idx="16474">
                  <c:v>42058.409722222219</c:v>
                </c:pt>
                <c:pt idx="16475">
                  <c:v>42058.416666666664</c:v>
                </c:pt>
                <c:pt idx="16476">
                  <c:v>42058.423611111109</c:v>
                </c:pt>
                <c:pt idx="16477">
                  <c:v>42058.430555555555</c:v>
                </c:pt>
                <c:pt idx="16478">
                  <c:v>42058.4375</c:v>
                </c:pt>
                <c:pt idx="16479">
                  <c:v>42058.444444444445</c:v>
                </c:pt>
                <c:pt idx="16480">
                  <c:v>42058.451388888891</c:v>
                </c:pt>
                <c:pt idx="16481">
                  <c:v>42058.458333333336</c:v>
                </c:pt>
                <c:pt idx="16482">
                  <c:v>42058.465277777781</c:v>
                </c:pt>
                <c:pt idx="16483">
                  <c:v>42058.472222222219</c:v>
                </c:pt>
                <c:pt idx="16484">
                  <c:v>42058.479166666664</c:v>
                </c:pt>
                <c:pt idx="16485">
                  <c:v>42058.486111111109</c:v>
                </c:pt>
                <c:pt idx="16486">
                  <c:v>42058.493055555555</c:v>
                </c:pt>
                <c:pt idx="16487">
                  <c:v>42058.5</c:v>
                </c:pt>
                <c:pt idx="16488">
                  <c:v>42058.506944444445</c:v>
                </c:pt>
                <c:pt idx="16489">
                  <c:v>42058.513888888891</c:v>
                </c:pt>
                <c:pt idx="16490">
                  <c:v>42058.520833333336</c:v>
                </c:pt>
                <c:pt idx="16491">
                  <c:v>42058.527777777781</c:v>
                </c:pt>
                <c:pt idx="16492">
                  <c:v>42058.534722222219</c:v>
                </c:pt>
                <c:pt idx="16493">
                  <c:v>42058.541666666664</c:v>
                </c:pt>
                <c:pt idx="16494">
                  <c:v>42058.548611111109</c:v>
                </c:pt>
                <c:pt idx="16495">
                  <c:v>42058.555555555555</c:v>
                </c:pt>
                <c:pt idx="16496">
                  <c:v>42058.5625</c:v>
                </c:pt>
                <c:pt idx="16497">
                  <c:v>42058.569444444445</c:v>
                </c:pt>
                <c:pt idx="16498">
                  <c:v>42058.576388888891</c:v>
                </c:pt>
                <c:pt idx="16499">
                  <c:v>42058.583333333336</c:v>
                </c:pt>
                <c:pt idx="16500">
                  <c:v>42058.590277777781</c:v>
                </c:pt>
                <c:pt idx="16501">
                  <c:v>42058.597222222219</c:v>
                </c:pt>
                <c:pt idx="16502">
                  <c:v>42058.604166666664</c:v>
                </c:pt>
                <c:pt idx="16503">
                  <c:v>42058.611111111109</c:v>
                </c:pt>
                <c:pt idx="16504">
                  <c:v>42058.618055555555</c:v>
                </c:pt>
                <c:pt idx="16505">
                  <c:v>42058.625</c:v>
                </c:pt>
                <c:pt idx="16506">
                  <c:v>42058.631944444445</c:v>
                </c:pt>
                <c:pt idx="16507">
                  <c:v>42058.638888888891</c:v>
                </c:pt>
                <c:pt idx="16508">
                  <c:v>42058.645833333336</c:v>
                </c:pt>
                <c:pt idx="16509">
                  <c:v>42058.652777777781</c:v>
                </c:pt>
                <c:pt idx="16510">
                  <c:v>42058.659722222219</c:v>
                </c:pt>
                <c:pt idx="16511">
                  <c:v>42058.666666666664</c:v>
                </c:pt>
                <c:pt idx="16512">
                  <c:v>42058.673611111109</c:v>
                </c:pt>
                <c:pt idx="16513">
                  <c:v>42058.680555555555</c:v>
                </c:pt>
                <c:pt idx="16514">
                  <c:v>42058.6875</c:v>
                </c:pt>
                <c:pt idx="16515">
                  <c:v>42058.694444444445</c:v>
                </c:pt>
                <c:pt idx="16516">
                  <c:v>42058.701388888891</c:v>
                </c:pt>
                <c:pt idx="16517">
                  <c:v>42058.708333333336</c:v>
                </c:pt>
                <c:pt idx="16518">
                  <c:v>42058.715277777781</c:v>
                </c:pt>
                <c:pt idx="16519">
                  <c:v>42058.722222222219</c:v>
                </c:pt>
                <c:pt idx="16520">
                  <c:v>42058.729166666664</c:v>
                </c:pt>
                <c:pt idx="16521">
                  <c:v>42058.736111111109</c:v>
                </c:pt>
                <c:pt idx="16522">
                  <c:v>42058.743055555555</c:v>
                </c:pt>
                <c:pt idx="16523">
                  <c:v>42058.75</c:v>
                </c:pt>
                <c:pt idx="16524">
                  <c:v>42058.756944444445</c:v>
                </c:pt>
                <c:pt idx="16525">
                  <c:v>42058.763888888891</c:v>
                </c:pt>
                <c:pt idx="16526">
                  <c:v>42058.770833333336</c:v>
                </c:pt>
                <c:pt idx="16527">
                  <c:v>42058.777777777781</c:v>
                </c:pt>
                <c:pt idx="16528">
                  <c:v>42058.784722222219</c:v>
                </c:pt>
                <c:pt idx="16529">
                  <c:v>42058.791666666664</c:v>
                </c:pt>
                <c:pt idx="16530">
                  <c:v>42058.798611111109</c:v>
                </c:pt>
                <c:pt idx="16531">
                  <c:v>42058.805555555555</c:v>
                </c:pt>
                <c:pt idx="16532">
                  <c:v>42058.8125</c:v>
                </c:pt>
                <c:pt idx="16533">
                  <c:v>42058.819444444445</c:v>
                </c:pt>
                <c:pt idx="16534">
                  <c:v>42058.826388888891</c:v>
                </c:pt>
                <c:pt idx="16535">
                  <c:v>42058.833333333336</c:v>
                </c:pt>
                <c:pt idx="16536">
                  <c:v>42058.840277777781</c:v>
                </c:pt>
                <c:pt idx="16537">
                  <c:v>42058.847222222219</c:v>
                </c:pt>
                <c:pt idx="16538">
                  <c:v>42058.854166666664</c:v>
                </c:pt>
                <c:pt idx="16539">
                  <c:v>42058.861111111109</c:v>
                </c:pt>
                <c:pt idx="16540">
                  <c:v>42058.868055555555</c:v>
                </c:pt>
                <c:pt idx="16541">
                  <c:v>42058.875</c:v>
                </c:pt>
                <c:pt idx="16542">
                  <c:v>42058.881944444445</c:v>
                </c:pt>
                <c:pt idx="16543">
                  <c:v>42058.888888888891</c:v>
                </c:pt>
                <c:pt idx="16544">
                  <c:v>42058.895833333336</c:v>
                </c:pt>
                <c:pt idx="16545">
                  <c:v>42058.902777777781</c:v>
                </c:pt>
                <c:pt idx="16546">
                  <c:v>42058.909722222219</c:v>
                </c:pt>
                <c:pt idx="16547">
                  <c:v>42058.916666666664</c:v>
                </c:pt>
                <c:pt idx="16548">
                  <c:v>42058.923611111109</c:v>
                </c:pt>
                <c:pt idx="16549">
                  <c:v>42058.930555555555</c:v>
                </c:pt>
                <c:pt idx="16550">
                  <c:v>42058.9375</c:v>
                </c:pt>
                <c:pt idx="16551">
                  <c:v>42058.944444444445</c:v>
                </c:pt>
                <c:pt idx="16552">
                  <c:v>42058.951388888891</c:v>
                </c:pt>
                <c:pt idx="16553">
                  <c:v>42058.958333333336</c:v>
                </c:pt>
                <c:pt idx="16554">
                  <c:v>42058.965277777781</c:v>
                </c:pt>
                <c:pt idx="16555">
                  <c:v>42058.972222222219</c:v>
                </c:pt>
                <c:pt idx="16556">
                  <c:v>42058.979166666664</c:v>
                </c:pt>
                <c:pt idx="16557">
                  <c:v>42058.986111111109</c:v>
                </c:pt>
                <c:pt idx="16558">
                  <c:v>42058.993055555555</c:v>
                </c:pt>
                <c:pt idx="16559">
                  <c:v>42059</c:v>
                </c:pt>
                <c:pt idx="16560">
                  <c:v>42059.006944444445</c:v>
                </c:pt>
                <c:pt idx="16561">
                  <c:v>42059.013888888891</c:v>
                </c:pt>
                <c:pt idx="16562">
                  <c:v>42059.020833333336</c:v>
                </c:pt>
                <c:pt idx="16563">
                  <c:v>42059.027777777781</c:v>
                </c:pt>
                <c:pt idx="16564">
                  <c:v>42059.034722222219</c:v>
                </c:pt>
                <c:pt idx="16565">
                  <c:v>42059.041666666664</c:v>
                </c:pt>
                <c:pt idx="16566">
                  <c:v>42059.048611111109</c:v>
                </c:pt>
                <c:pt idx="16567">
                  <c:v>42059.055555555555</c:v>
                </c:pt>
                <c:pt idx="16568">
                  <c:v>42059.0625</c:v>
                </c:pt>
                <c:pt idx="16569">
                  <c:v>42059.069444444445</c:v>
                </c:pt>
                <c:pt idx="16570">
                  <c:v>42059.076388888891</c:v>
                </c:pt>
                <c:pt idx="16571">
                  <c:v>42059.083333333336</c:v>
                </c:pt>
                <c:pt idx="16572">
                  <c:v>42059.090277777781</c:v>
                </c:pt>
                <c:pt idx="16573">
                  <c:v>42059.097222222219</c:v>
                </c:pt>
                <c:pt idx="16574">
                  <c:v>42059.104166666664</c:v>
                </c:pt>
                <c:pt idx="16575">
                  <c:v>42059.111111111109</c:v>
                </c:pt>
                <c:pt idx="16576">
                  <c:v>42059.118055555555</c:v>
                </c:pt>
                <c:pt idx="16577">
                  <c:v>42059.125</c:v>
                </c:pt>
                <c:pt idx="16578">
                  <c:v>42059.131944444445</c:v>
                </c:pt>
                <c:pt idx="16579">
                  <c:v>42059.138888888891</c:v>
                </c:pt>
                <c:pt idx="16580">
                  <c:v>42059.145833333336</c:v>
                </c:pt>
                <c:pt idx="16581">
                  <c:v>42059.152777777781</c:v>
                </c:pt>
                <c:pt idx="16582">
                  <c:v>42059.159722222219</c:v>
                </c:pt>
                <c:pt idx="16583">
                  <c:v>42059.166666666664</c:v>
                </c:pt>
                <c:pt idx="16584">
                  <c:v>42059.173611111109</c:v>
                </c:pt>
                <c:pt idx="16585">
                  <c:v>42059.180555555555</c:v>
                </c:pt>
                <c:pt idx="16586">
                  <c:v>42059.1875</c:v>
                </c:pt>
                <c:pt idx="16587">
                  <c:v>42059.194444444445</c:v>
                </c:pt>
                <c:pt idx="16588">
                  <c:v>42059.201388888891</c:v>
                </c:pt>
                <c:pt idx="16589">
                  <c:v>42059.208333333336</c:v>
                </c:pt>
                <c:pt idx="16590">
                  <c:v>42059.215277777781</c:v>
                </c:pt>
                <c:pt idx="16591">
                  <c:v>42059.222222222219</c:v>
                </c:pt>
                <c:pt idx="16592">
                  <c:v>42059.229166666664</c:v>
                </c:pt>
                <c:pt idx="16593">
                  <c:v>42059.236111111109</c:v>
                </c:pt>
                <c:pt idx="16594">
                  <c:v>42059.243055555555</c:v>
                </c:pt>
                <c:pt idx="16595">
                  <c:v>42059.25</c:v>
                </c:pt>
                <c:pt idx="16596">
                  <c:v>42059.256944444445</c:v>
                </c:pt>
                <c:pt idx="16597">
                  <c:v>42059.263888888891</c:v>
                </c:pt>
                <c:pt idx="16598">
                  <c:v>42059.270833333336</c:v>
                </c:pt>
                <c:pt idx="16599">
                  <c:v>42059.277777777781</c:v>
                </c:pt>
                <c:pt idx="16600">
                  <c:v>42059.284722222219</c:v>
                </c:pt>
                <c:pt idx="16601">
                  <c:v>42059.291666666664</c:v>
                </c:pt>
                <c:pt idx="16602">
                  <c:v>42059.298611111109</c:v>
                </c:pt>
                <c:pt idx="16603">
                  <c:v>42059.305555555555</c:v>
                </c:pt>
                <c:pt idx="16604">
                  <c:v>42059.3125</c:v>
                </c:pt>
                <c:pt idx="16605">
                  <c:v>42059.319444444445</c:v>
                </c:pt>
                <c:pt idx="16606">
                  <c:v>42059.326388888891</c:v>
                </c:pt>
                <c:pt idx="16607">
                  <c:v>42059.333333333336</c:v>
                </c:pt>
                <c:pt idx="16608">
                  <c:v>42059.340277777781</c:v>
                </c:pt>
                <c:pt idx="16609">
                  <c:v>42059.347222222219</c:v>
                </c:pt>
                <c:pt idx="16610">
                  <c:v>42059.354166666664</c:v>
                </c:pt>
                <c:pt idx="16611">
                  <c:v>42059.361111111109</c:v>
                </c:pt>
                <c:pt idx="16612">
                  <c:v>42059.368055555555</c:v>
                </c:pt>
                <c:pt idx="16613">
                  <c:v>42059.375</c:v>
                </c:pt>
                <c:pt idx="16614">
                  <c:v>42059.381944444445</c:v>
                </c:pt>
                <c:pt idx="16615">
                  <c:v>42059.388888888891</c:v>
                </c:pt>
                <c:pt idx="16616">
                  <c:v>42059.395833333336</c:v>
                </c:pt>
                <c:pt idx="16617">
                  <c:v>42059.402777777781</c:v>
                </c:pt>
                <c:pt idx="16618">
                  <c:v>42059.409722222219</c:v>
                </c:pt>
                <c:pt idx="16619">
                  <c:v>42059.416666666664</c:v>
                </c:pt>
                <c:pt idx="16620">
                  <c:v>42059.423611111109</c:v>
                </c:pt>
                <c:pt idx="16621">
                  <c:v>42059.430555555555</c:v>
                </c:pt>
                <c:pt idx="16622">
                  <c:v>42059.4375</c:v>
                </c:pt>
                <c:pt idx="16623">
                  <c:v>42059.444444444445</c:v>
                </c:pt>
                <c:pt idx="16624">
                  <c:v>42059.451388888891</c:v>
                </c:pt>
                <c:pt idx="16625">
                  <c:v>42059.458333333336</c:v>
                </c:pt>
                <c:pt idx="16626">
                  <c:v>42059.465277777781</c:v>
                </c:pt>
                <c:pt idx="16627">
                  <c:v>42059.472222222219</c:v>
                </c:pt>
                <c:pt idx="16628">
                  <c:v>42059.479166666664</c:v>
                </c:pt>
                <c:pt idx="16629">
                  <c:v>42059.486111111109</c:v>
                </c:pt>
                <c:pt idx="16630">
                  <c:v>42059.493055555555</c:v>
                </c:pt>
                <c:pt idx="16631">
                  <c:v>42059.5</c:v>
                </c:pt>
                <c:pt idx="16632">
                  <c:v>42059.506944444445</c:v>
                </c:pt>
                <c:pt idx="16633">
                  <c:v>42059.513888888891</c:v>
                </c:pt>
                <c:pt idx="16634">
                  <c:v>42059.520833333336</c:v>
                </c:pt>
                <c:pt idx="16635">
                  <c:v>42059.527777777781</c:v>
                </c:pt>
                <c:pt idx="16636">
                  <c:v>42059.534722222219</c:v>
                </c:pt>
                <c:pt idx="16637">
                  <c:v>42059.541666666664</c:v>
                </c:pt>
                <c:pt idx="16638">
                  <c:v>42059.548611111109</c:v>
                </c:pt>
                <c:pt idx="16639">
                  <c:v>42059.555555555555</c:v>
                </c:pt>
                <c:pt idx="16640">
                  <c:v>42059.5625</c:v>
                </c:pt>
                <c:pt idx="16641">
                  <c:v>42059.569444444445</c:v>
                </c:pt>
                <c:pt idx="16642">
                  <c:v>42059.576388888891</c:v>
                </c:pt>
                <c:pt idx="16643">
                  <c:v>42059.583333333336</c:v>
                </c:pt>
                <c:pt idx="16644">
                  <c:v>42059.590277777781</c:v>
                </c:pt>
                <c:pt idx="16645">
                  <c:v>42059.597222222219</c:v>
                </c:pt>
                <c:pt idx="16646">
                  <c:v>42059.604166666664</c:v>
                </c:pt>
                <c:pt idx="16647">
                  <c:v>42059.611111111109</c:v>
                </c:pt>
                <c:pt idx="16648">
                  <c:v>42059.618055555555</c:v>
                </c:pt>
                <c:pt idx="16649">
                  <c:v>42059.625</c:v>
                </c:pt>
                <c:pt idx="16650">
                  <c:v>42059.631944444445</c:v>
                </c:pt>
                <c:pt idx="16651">
                  <c:v>42059.638888888891</c:v>
                </c:pt>
                <c:pt idx="16652">
                  <c:v>42059.645833333336</c:v>
                </c:pt>
                <c:pt idx="16653">
                  <c:v>42059.652777777781</c:v>
                </c:pt>
                <c:pt idx="16654">
                  <c:v>42059.659722222219</c:v>
                </c:pt>
                <c:pt idx="16655">
                  <c:v>42059.666666666664</c:v>
                </c:pt>
                <c:pt idx="16656">
                  <c:v>42059.673611111109</c:v>
                </c:pt>
                <c:pt idx="16657">
                  <c:v>42059.680555555555</c:v>
                </c:pt>
                <c:pt idx="16658">
                  <c:v>42059.6875</c:v>
                </c:pt>
                <c:pt idx="16659">
                  <c:v>42059.694444444445</c:v>
                </c:pt>
                <c:pt idx="16660">
                  <c:v>42059.701388888891</c:v>
                </c:pt>
                <c:pt idx="16661">
                  <c:v>42059.708333333336</c:v>
                </c:pt>
                <c:pt idx="16662">
                  <c:v>42059.715277777781</c:v>
                </c:pt>
                <c:pt idx="16663">
                  <c:v>42059.722222222219</c:v>
                </c:pt>
                <c:pt idx="16664">
                  <c:v>42059.729166666664</c:v>
                </c:pt>
                <c:pt idx="16665">
                  <c:v>42059.736111111109</c:v>
                </c:pt>
                <c:pt idx="16666">
                  <c:v>42059.743055555555</c:v>
                </c:pt>
                <c:pt idx="16667">
                  <c:v>42059.75</c:v>
                </c:pt>
                <c:pt idx="16668">
                  <c:v>42059.756944444445</c:v>
                </c:pt>
                <c:pt idx="16669">
                  <c:v>42059.763888888891</c:v>
                </c:pt>
                <c:pt idx="16670">
                  <c:v>42059.770833333336</c:v>
                </c:pt>
                <c:pt idx="16671">
                  <c:v>42059.777777777781</c:v>
                </c:pt>
                <c:pt idx="16672">
                  <c:v>42059.784722222219</c:v>
                </c:pt>
                <c:pt idx="16673">
                  <c:v>42059.791666666664</c:v>
                </c:pt>
                <c:pt idx="16674">
                  <c:v>42059.798611111109</c:v>
                </c:pt>
                <c:pt idx="16675">
                  <c:v>42059.805555555555</c:v>
                </c:pt>
                <c:pt idx="16676">
                  <c:v>42059.8125</c:v>
                </c:pt>
                <c:pt idx="16677">
                  <c:v>42059.819444444445</c:v>
                </c:pt>
                <c:pt idx="16678">
                  <c:v>42059.826388888891</c:v>
                </c:pt>
                <c:pt idx="16679">
                  <c:v>42059.833333333336</c:v>
                </c:pt>
                <c:pt idx="16680">
                  <c:v>42059.840277777781</c:v>
                </c:pt>
                <c:pt idx="16681">
                  <c:v>42059.847222222219</c:v>
                </c:pt>
                <c:pt idx="16682">
                  <c:v>42059.854166666664</c:v>
                </c:pt>
                <c:pt idx="16683">
                  <c:v>42059.861111111109</c:v>
                </c:pt>
                <c:pt idx="16684">
                  <c:v>42059.868055555555</c:v>
                </c:pt>
                <c:pt idx="16685">
                  <c:v>42059.875</c:v>
                </c:pt>
                <c:pt idx="16686">
                  <c:v>42059.881944444445</c:v>
                </c:pt>
                <c:pt idx="16687">
                  <c:v>42059.888888888891</c:v>
                </c:pt>
                <c:pt idx="16688">
                  <c:v>42059.895833333336</c:v>
                </c:pt>
                <c:pt idx="16689">
                  <c:v>42059.902777777781</c:v>
                </c:pt>
                <c:pt idx="16690">
                  <c:v>42059.909722222219</c:v>
                </c:pt>
                <c:pt idx="16691">
                  <c:v>42059.916666666664</c:v>
                </c:pt>
                <c:pt idx="16692">
                  <c:v>42059.923611111109</c:v>
                </c:pt>
                <c:pt idx="16693">
                  <c:v>42059.930555555555</c:v>
                </c:pt>
                <c:pt idx="16694">
                  <c:v>42059.9375</c:v>
                </c:pt>
                <c:pt idx="16695">
                  <c:v>42059.944444444445</c:v>
                </c:pt>
                <c:pt idx="16696">
                  <c:v>42059.951388888891</c:v>
                </c:pt>
                <c:pt idx="16697">
                  <c:v>42059.958333333336</c:v>
                </c:pt>
                <c:pt idx="16698">
                  <c:v>42059.965277777781</c:v>
                </c:pt>
                <c:pt idx="16699">
                  <c:v>42059.972222222219</c:v>
                </c:pt>
                <c:pt idx="16700">
                  <c:v>42059.979166666664</c:v>
                </c:pt>
                <c:pt idx="16701">
                  <c:v>42059.986111111109</c:v>
                </c:pt>
                <c:pt idx="16702">
                  <c:v>42059.993055555555</c:v>
                </c:pt>
                <c:pt idx="16703">
                  <c:v>42060</c:v>
                </c:pt>
                <c:pt idx="16704">
                  <c:v>42060.006944444445</c:v>
                </c:pt>
                <c:pt idx="16705">
                  <c:v>42060.013888888891</c:v>
                </c:pt>
                <c:pt idx="16706">
                  <c:v>42060.020833333336</c:v>
                </c:pt>
                <c:pt idx="16707">
                  <c:v>42060.027777777781</c:v>
                </c:pt>
                <c:pt idx="16708">
                  <c:v>42060.034722222219</c:v>
                </c:pt>
                <c:pt idx="16709">
                  <c:v>42060.041666666664</c:v>
                </c:pt>
                <c:pt idx="16710">
                  <c:v>42060.048611111109</c:v>
                </c:pt>
                <c:pt idx="16711">
                  <c:v>42060.055555555555</c:v>
                </c:pt>
                <c:pt idx="16712">
                  <c:v>42060.0625</c:v>
                </c:pt>
                <c:pt idx="16713">
                  <c:v>42060.069444444445</c:v>
                </c:pt>
                <c:pt idx="16714">
                  <c:v>42060.076388888891</c:v>
                </c:pt>
                <c:pt idx="16715">
                  <c:v>42060.083333333336</c:v>
                </c:pt>
                <c:pt idx="16716">
                  <c:v>42060.090277777781</c:v>
                </c:pt>
                <c:pt idx="16717">
                  <c:v>42060.097222222219</c:v>
                </c:pt>
                <c:pt idx="16718">
                  <c:v>42060.104166666664</c:v>
                </c:pt>
                <c:pt idx="16719">
                  <c:v>42060.111111111109</c:v>
                </c:pt>
                <c:pt idx="16720">
                  <c:v>42060.118055555555</c:v>
                </c:pt>
                <c:pt idx="16721">
                  <c:v>42060.125</c:v>
                </c:pt>
                <c:pt idx="16722">
                  <c:v>42060.131944444445</c:v>
                </c:pt>
                <c:pt idx="16723">
                  <c:v>42060.138888888891</c:v>
                </c:pt>
                <c:pt idx="16724">
                  <c:v>42060.145833333336</c:v>
                </c:pt>
                <c:pt idx="16725">
                  <c:v>42060.152777777781</c:v>
                </c:pt>
                <c:pt idx="16726">
                  <c:v>42060.159722222219</c:v>
                </c:pt>
                <c:pt idx="16727">
                  <c:v>42060.166666666664</c:v>
                </c:pt>
                <c:pt idx="16728">
                  <c:v>42060.173611111109</c:v>
                </c:pt>
                <c:pt idx="16729">
                  <c:v>42060.180555555555</c:v>
                </c:pt>
                <c:pt idx="16730">
                  <c:v>42060.1875</c:v>
                </c:pt>
                <c:pt idx="16731">
                  <c:v>42060.194444444445</c:v>
                </c:pt>
                <c:pt idx="16732">
                  <c:v>42060.201388888891</c:v>
                </c:pt>
                <c:pt idx="16733">
                  <c:v>42060.208333333336</c:v>
                </c:pt>
                <c:pt idx="16734">
                  <c:v>42060.215277777781</c:v>
                </c:pt>
                <c:pt idx="16735">
                  <c:v>42060.222222222219</c:v>
                </c:pt>
                <c:pt idx="16736">
                  <c:v>42060.229166666664</c:v>
                </c:pt>
                <c:pt idx="16737">
                  <c:v>42060.236111111109</c:v>
                </c:pt>
                <c:pt idx="16738">
                  <c:v>42060.243055555555</c:v>
                </c:pt>
                <c:pt idx="16739">
                  <c:v>42060.25</c:v>
                </c:pt>
                <c:pt idx="16740">
                  <c:v>42060.256944444445</c:v>
                </c:pt>
                <c:pt idx="16741">
                  <c:v>42060.263888888891</c:v>
                </c:pt>
                <c:pt idx="16742">
                  <c:v>42060.270833333336</c:v>
                </c:pt>
                <c:pt idx="16743">
                  <c:v>42060.277777777781</c:v>
                </c:pt>
                <c:pt idx="16744">
                  <c:v>42060.284722222219</c:v>
                </c:pt>
                <c:pt idx="16745">
                  <c:v>42060.291666666664</c:v>
                </c:pt>
                <c:pt idx="16746">
                  <c:v>42060.298611111109</c:v>
                </c:pt>
                <c:pt idx="16747">
                  <c:v>42060.305555555555</c:v>
                </c:pt>
                <c:pt idx="16748">
                  <c:v>42060.3125</c:v>
                </c:pt>
                <c:pt idx="16749">
                  <c:v>42060.319444444445</c:v>
                </c:pt>
                <c:pt idx="16750">
                  <c:v>42060.326388888891</c:v>
                </c:pt>
                <c:pt idx="16751">
                  <c:v>42060.333333333336</c:v>
                </c:pt>
                <c:pt idx="16752">
                  <c:v>42060.340277777781</c:v>
                </c:pt>
                <c:pt idx="16753">
                  <c:v>42060.347222222219</c:v>
                </c:pt>
                <c:pt idx="16754">
                  <c:v>42060.354166666664</c:v>
                </c:pt>
                <c:pt idx="16755">
                  <c:v>42060.361111111109</c:v>
                </c:pt>
                <c:pt idx="16756">
                  <c:v>42060.368055555555</c:v>
                </c:pt>
                <c:pt idx="16757">
                  <c:v>42060.375</c:v>
                </c:pt>
                <c:pt idx="16758">
                  <c:v>42060.381944444445</c:v>
                </c:pt>
                <c:pt idx="16759">
                  <c:v>42060.388888888891</c:v>
                </c:pt>
                <c:pt idx="16760">
                  <c:v>42060.395833333336</c:v>
                </c:pt>
                <c:pt idx="16761">
                  <c:v>42060.402777777781</c:v>
                </c:pt>
                <c:pt idx="16762">
                  <c:v>42060.409722222219</c:v>
                </c:pt>
                <c:pt idx="16763">
                  <c:v>42060.416666666664</c:v>
                </c:pt>
                <c:pt idx="16764">
                  <c:v>42060.423611111109</c:v>
                </c:pt>
                <c:pt idx="16765">
                  <c:v>42060.430555555555</c:v>
                </c:pt>
                <c:pt idx="16766">
                  <c:v>42060.4375</c:v>
                </c:pt>
                <c:pt idx="16767">
                  <c:v>42060.444444444445</c:v>
                </c:pt>
                <c:pt idx="16768">
                  <c:v>42060.451388888891</c:v>
                </c:pt>
                <c:pt idx="16769">
                  <c:v>42060.458333333336</c:v>
                </c:pt>
                <c:pt idx="16770">
                  <c:v>42060.465277777781</c:v>
                </c:pt>
                <c:pt idx="16771">
                  <c:v>42060.472222222219</c:v>
                </c:pt>
                <c:pt idx="16772">
                  <c:v>42060.479166666664</c:v>
                </c:pt>
                <c:pt idx="16773">
                  <c:v>42060.486111111109</c:v>
                </c:pt>
                <c:pt idx="16774">
                  <c:v>42060.493055555555</c:v>
                </c:pt>
                <c:pt idx="16775">
                  <c:v>42060.5</c:v>
                </c:pt>
                <c:pt idx="16776">
                  <c:v>42060.506944444445</c:v>
                </c:pt>
                <c:pt idx="16777">
                  <c:v>42060.513888888891</c:v>
                </c:pt>
                <c:pt idx="16778">
                  <c:v>42060.520833333336</c:v>
                </c:pt>
                <c:pt idx="16779">
                  <c:v>42060.527777777781</c:v>
                </c:pt>
                <c:pt idx="16780">
                  <c:v>42060.534722222219</c:v>
                </c:pt>
                <c:pt idx="16781">
                  <c:v>42060.541666666664</c:v>
                </c:pt>
                <c:pt idx="16782">
                  <c:v>42060.548611111109</c:v>
                </c:pt>
                <c:pt idx="16783">
                  <c:v>42060.555555555555</c:v>
                </c:pt>
                <c:pt idx="16784">
                  <c:v>42060.5625</c:v>
                </c:pt>
                <c:pt idx="16785">
                  <c:v>42060.569444444445</c:v>
                </c:pt>
                <c:pt idx="16786">
                  <c:v>42060.576388888891</c:v>
                </c:pt>
                <c:pt idx="16787">
                  <c:v>42060.583333333336</c:v>
                </c:pt>
                <c:pt idx="16788">
                  <c:v>42060.590277777781</c:v>
                </c:pt>
                <c:pt idx="16789">
                  <c:v>42060.597222222219</c:v>
                </c:pt>
                <c:pt idx="16790">
                  <c:v>42060.604166666664</c:v>
                </c:pt>
                <c:pt idx="16791">
                  <c:v>42060.611111111109</c:v>
                </c:pt>
                <c:pt idx="16792">
                  <c:v>42060.618055555555</c:v>
                </c:pt>
                <c:pt idx="16793">
                  <c:v>42060.625</c:v>
                </c:pt>
                <c:pt idx="16794">
                  <c:v>42060.631944444445</c:v>
                </c:pt>
                <c:pt idx="16795">
                  <c:v>42060.638888888891</c:v>
                </c:pt>
                <c:pt idx="16796">
                  <c:v>42060.645833333336</c:v>
                </c:pt>
                <c:pt idx="16797">
                  <c:v>42060.652777777781</c:v>
                </c:pt>
                <c:pt idx="16798">
                  <c:v>42060.659722222219</c:v>
                </c:pt>
                <c:pt idx="16799">
                  <c:v>42060.666666666664</c:v>
                </c:pt>
                <c:pt idx="16800">
                  <c:v>42060.673611111109</c:v>
                </c:pt>
                <c:pt idx="16801">
                  <c:v>42060.680555555555</c:v>
                </c:pt>
                <c:pt idx="16802">
                  <c:v>42060.6875</c:v>
                </c:pt>
                <c:pt idx="16803">
                  <c:v>42060.694444444445</c:v>
                </c:pt>
                <c:pt idx="16804">
                  <c:v>42060.701388888891</c:v>
                </c:pt>
                <c:pt idx="16805">
                  <c:v>42060.708333333336</c:v>
                </c:pt>
                <c:pt idx="16806">
                  <c:v>42060.715277777781</c:v>
                </c:pt>
                <c:pt idx="16807">
                  <c:v>42060.722222222219</c:v>
                </c:pt>
                <c:pt idx="16808">
                  <c:v>42060.729166666664</c:v>
                </c:pt>
                <c:pt idx="16809">
                  <c:v>42060.736111111109</c:v>
                </c:pt>
                <c:pt idx="16810">
                  <c:v>42060.743055555555</c:v>
                </c:pt>
                <c:pt idx="16811">
                  <c:v>42060.75</c:v>
                </c:pt>
                <c:pt idx="16812">
                  <c:v>42060.756944444445</c:v>
                </c:pt>
                <c:pt idx="16813">
                  <c:v>42060.763888888891</c:v>
                </c:pt>
                <c:pt idx="16814">
                  <c:v>42060.770833333336</c:v>
                </c:pt>
                <c:pt idx="16815">
                  <c:v>42060.777777777781</c:v>
                </c:pt>
                <c:pt idx="16816">
                  <c:v>42060.784722222219</c:v>
                </c:pt>
                <c:pt idx="16817">
                  <c:v>42060.791666666664</c:v>
                </c:pt>
                <c:pt idx="16818">
                  <c:v>42060.798611111109</c:v>
                </c:pt>
                <c:pt idx="16819">
                  <c:v>42060.805555555555</c:v>
                </c:pt>
                <c:pt idx="16820">
                  <c:v>42060.8125</c:v>
                </c:pt>
                <c:pt idx="16821">
                  <c:v>42060.819444444445</c:v>
                </c:pt>
                <c:pt idx="16822">
                  <c:v>42060.826388888891</c:v>
                </c:pt>
                <c:pt idx="16823">
                  <c:v>42060.833333333336</c:v>
                </c:pt>
                <c:pt idx="16824">
                  <c:v>42060.840277777781</c:v>
                </c:pt>
                <c:pt idx="16825">
                  <c:v>42060.847222222219</c:v>
                </c:pt>
                <c:pt idx="16826">
                  <c:v>42060.854166666664</c:v>
                </c:pt>
                <c:pt idx="16827">
                  <c:v>42060.861111111109</c:v>
                </c:pt>
                <c:pt idx="16828">
                  <c:v>42060.868055555555</c:v>
                </c:pt>
                <c:pt idx="16829">
                  <c:v>42060.875</c:v>
                </c:pt>
                <c:pt idx="16830">
                  <c:v>42060.881944444445</c:v>
                </c:pt>
                <c:pt idx="16831">
                  <c:v>42060.888888888891</c:v>
                </c:pt>
                <c:pt idx="16832">
                  <c:v>42060.895833333336</c:v>
                </c:pt>
                <c:pt idx="16833">
                  <c:v>42060.902777777781</c:v>
                </c:pt>
                <c:pt idx="16834">
                  <c:v>42060.909722222219</c:v>
                </c:pt>
                <c:pt idx="16835">
                  <c:v>42060.916666666664</c:v>
                </c:pt>
                <c:pt idx="16836">
                  <c:v>42060.923611111109</c:v>
                </c:pt>
                <c:pt idx="16837">
                  <c:v>42060.930555555555</c:v>
                </c:pt>
                <c:pt idx="16838">
                  <c:v>42060.9375</c:v>
                </c:pt>
                <c:pt idx="16839">
                  <c:v>42060.944444444445</c:v>
                </c:pt>
                <c:pt idx="16840">
                  <c:v>42060.951388888891</c:v>
                </c:pt>
                <c:pt idx="16841">
                  <c:v>42060.958333333336</c:v>
                </c:pt>
                <c:pt idx="16842">
                  <c:v>42060.965277777781</c:v>
                </c:pt>
                <c:pt idx="16843">
                  <c:v>42060.972222222219</c:v>
                </c:pt>
                <c:pt idx="16844">
                  <c:v>42060.979166666664</c:v>
                </c:pt>
                <c:pt idx="16845">
                  <c:v>42060.986111111109</c:v>
                </c:pt>
                <c:pt idx="16846">
                  <c:v>42060.993055555555</c:v>
                </c:pt>
                <c:pt idx="16847">
                  <c:v>42061</c:v>
                </c:pt>
                <c:pt idx="16848">
                  <c:v>42061.006944444445</c:v>
                </c:pt>
                <c:pt idx="16849">
                  <c:v>42061.013888888891</c:v>
                </c:pt>
                <c:pt idx="16850">
                  <c:v>42061.020833333336</c:v>
                </c:pt>
                <c:pt idx="16851">
                  <c:v>42061.027777777781</c:v>
                </c:pt>
                <c:pt idx="16852">
                  <c:v>42061.034722222219</c:v>
                </c:pt>
                <c:pt idx="16853">
                  <c:v>42061.041666666664</c:v>
                </c:pt>
                <c:pt idx="16854">
                  <c:v>42061.048611111109</c:v>
                </c:pt>
                <c:pt idx="16855">
                  <c:v>42061.055555555555</c:v>
                </c:pt>
                <c:pt idx="16856">
                  <c:v>42061.0625</c:v>
                </c:pt>
                <c:pt idx="16857">
                  <c:v>42061.069444444445</c:v>
                </c:pt>
                <c:pt idx="16858">
                  <c:v>42061.076388888891</c:v>
                </c:pt>
                <c:pt idx="16859">
                  <c:v>42061.083333333336</c:v>
                </c:pt>
                <c:pt idx="16860">
                  <c:v>42061.090277777781</c:v>
                </c:pt>
                <c:pt idx="16861">
                  <c:v>42061.097222222219</c:v>
                </c:pt>
                <c:pt idx="16862">
                  <c:v>42061.104166666664</c:v>
                </c:pt>
                <c:pt idx="16863">
                  <c:v>42061.111111111109</c:v>
                </c:pt>
                <c:pt idx="16864">
                  <c:v>42061.118055555555</c:v>
                </c:pt>
                <c:pt idx="16865">
                  <c:v>42061.125</c:v>
                </c:pt>
                <c:pt idx="16866">
                  <c:v>42061.131944444445</c:v>
                </c:pt>
                <c:pt idx="16867">
                  <c:v>42061.138888888891</c:v>
                </c:pt>
                <c:pt idx="16868">
                  <c:v>42061.145833333336</c:v>
                </c:pt>
                <c:pt idx="16869">
                  <c:v>42061.152777777781</c:v>
                </c:pt>
                <c:pt idx="16870">
                  <c:v>42061.159722222219</c:v>
                </c:pt>
                <c:pt idx="16871">
                  <c:v>42061.166666666664</c:v>
                </c:pt>
                <c:pt idx="16872">
                  <c:v>42061.173611111109</c:v>
                </c:pt>
                <c:pt idx="16873">
                  <c:v>42061.180555555555</c:v>
                </c:pt>
                <c:pt idx="16874">
                  <c:v>42061.1875</c:v>
                </c:pt>
                <c:pt idx="16875">
                  <c:v>42061.194444444445</c:v>
                </c:pt>
                <c:pt idx="16876">
                  <c:v>42061.201388888891</c:v>
                </c:pt>
                <c:pt idx="16877">
                  <c:v>42061.208333333336</c:v>
                </c:pt>
                <c:pt idx="16878">
                  <c:v>42061.215277777781</c:v>
                </c:pt>
                <c:pt idx="16879">
                  <c:v>42061.222222222219</c:v>
                </c:pt>
                <c:pt idx="16880">
                  <c:v>42061.229166666664</c:v>
                </c:pt>
                <c:pt idx="16881">
                  <c:v>42061.236111111109</c:v>
                </c:pt>
                <c:pt idx="16882">
                  <c:v>42061.243055555555</c:v>
                </c:pt>
                <c:pt idx="16883">
                  <c:v>42061.25</c:v>
                </c:pt>
                <c:pt idx="16884">
                  <c:v>42061.256944444445</c:v>
                </c:pt>
                <c:pt idx="16885">
                  <c:v>42061.263888888891</c:v>
                </c:pt>
                <c:pt idx="16886">
                  <c:v>42061.270833333336</c:v>
                </c:pt>
                <c:pt idx="16887">
                  <c:v>42061.277777777781</c:v>
                </c:pt>
                <c:pt idx="16888">
                  <c:v>42061.284722222219</c:v>
                </c:pt>
                <c:pt idx="16889">
                  <c:v>42061.291666666664</c:v>
                </c:pt>
                <c:pt idx="16890">
                  <c:v>42061.298611111109</c:v>
                </c:pt>
                <c:pt idx="16891">
                  <c:v>42061.305555555555</c:v>
                </c:pt>
                <c:pt idx="16892">
                  <c:v>42061.3125</c:v>
                </c:pt>
                <c:pt idx="16893">
                  <c:v>42061.319444444445</c:v>
                </c:pt>
                <c:pt idx="16894">
                  <c:v>42061.326388888891</c:v>
                </c:pt>
                <c:pt idx="16895">
                  <c:v>42061.333333333336</c:v>
                </c:pt>
                <c:pt idx="16896">
                  <c:v>42061.340277777781</c:v>
                </c:pt>
                <c:pt idx="16897">
                  <c:v>42061.347222222219</c:v>
                </c:pt>
                <c:pt idx="16898">
                  <c:v>42061.354166666664</c:v>
                </c:pt>
                <c:pt idx="16899">
                  <c:v>42061.361111111109</c:v>
                </c:pt>
                <c:pt idx="16900">
                  <c:v>42061.368055555555</c:v>
                </c:pt>
                <c:pt idx="16901">
                  <c:v>42061.375</c:v>
                </c:pt>
                <c:pt idx="16902">
                  <c:v>42061.381944444445</c:v>
                </c:pt>
                <c:pt idx="16903">
                  <c:v>42061.388888888891</c:v>
                </c:pt>
                <c:pt idx="16904">
                  <c:v>42061.395833333336</c:v>
                </c:pt>
                <c:pt idx="16905">
                  <c:v>42061.402777777781</c:v>
                </c:pt>
                <c:pt idx="16906">
                  <c:v>42061.409722222219</c:v>
                </c:pt>
                <c:pt idx="16907">
                  <c:v>42061.416666666664</c:v>
                </c:pt>
                <c:pt idx="16908">
                  <c:v>42061.423611111109</c:v>
                </c:pt>
                <c:pt idx="16909">
                  <c:v>42061.430555555555</c:v>
                </c:pt>
                <c:pt idx="16910">
                  <c:v>42061.4375</c:v>
                </c:pt>
                <c:pt idx="16911">
                  <c:v>42061.444444444445</c:v>
                </c:pt>
                <c:pt idx="16912">
                  <c:v>42061.451388888891</c:v>
                </c:pt>
                <c:pt idx="16913">
                  <c:v>42061.458333333336</c:v>
                </c:pt>
                <c:pt idx="16914">
                  <c:v>42061.465277777781</c:v>
                </c:pt>
                <c:pt idx="16915">
                  <c:v>42061.472222222219</c:v>
                </c:pt>
                <c:pt idx="16916">
                  <c:v>42061.479166666664</c:v>
                </c:pt>
                <c:pt idx="16917">
                  <c:v>42061.486111111109</c:v>
                </c:pt>
                <c:pt idx="16918">
                  <c:v>42061.493055555555</c:v>
                </c:pt>
                <c:pt idx="16919">
                  <c:v>42061.5</c:v>
                </c:pt>
                <c:pt idx="16920">
                  <c:v>42061.506944444445</c:v>
                </c:pt>
                <c:pt idx="16921">
                  <c:v>42061.513888888891</c:v>
                </c:pt>
                <c:pt idx="16922">
                  <c:v>42061.520833333336</c:v>
                </c:pt>
                <c:pt idx="16923">
                  <c:v>42061.527777777781</c:v>
                </c:pt>
                <c:pt idx="16924">
                  <c:v>42061.534722222219</c:v>
                </c:pt>
                <c:pt idx="16925">
                  <c:v>42061.541666666664</c:v>
                </c:pt>
                <c:pt idx="16926">
                  <c:v>42061.548611111109</c:v>
                </c:pt>
                <c:pt idx="16927">
                  <c:v>42061.555555555555</c:v>
                </c:pt>
                <c:pt idx="16928">
                  <c:v>42061.5625</c:v>
                </c:pt>
                <c:pt idx="16929">
                  <c:v>42061.569444444445</c:v>
                </c:pt>
                <c:pt idx="16930">
                  <c:v>42061.576388888891</c:v>
                </c:pt>
                <c:pt idx="16931">
                  <c:v>42061.583333333336</c:v>
                </c:pt>
                <c:pt idx="16932">
                  <c:v>42061.590277777781</c:v>
                </c:pt>
                <c:pt idx="16933">
                  <c:v>42061.597222222219</c:v>
                </c:pt>
                <c:pt idx="16934">
                  <c:v>42061.604166666664</c:v>
                </c:pt>
                <c:pt idx="16935">
                  <c:v>42061.611111111109</c:v>
                </c:pt>
                <c:pt idx="16936">
                  <c:v>42061.618055555555</c:v>
                </c:pt>
                <c:pt idx="16937">
                  <c:v>42061.625</c:v>
                </c:pt>
                <c:pt idx="16938">
                  <c:v>42061.631944444445</c:v>
                </c:pt>
                <c:pt idx="16939">
                  <c:v>42061.638888888891</c:v>
                </c:pt>
                <c:pt idx="16940">
                  <c:v>42061.645833333336</c:v>
                </c:pt>
                <c:pt idx="16941">
                  <c:v>42061.652777777781</c:v>
                </c:pt>
                <c:pt idx="16942">
                  <c:v>42061.659722222219</c:v>
                </c:pt>
                <c:pt idx="16943">
                  <c:v>42061.666666666664</c:v>
                </c:pt>
                <c:pt idx="16944">
                  <c:v>42061.673611111109</c:v>
                </c:pt>
                <c:pt idx="16945">
                  <c:v>42061.680555555555</c:v>
                </c:pt>
                <c:pt idx="16946">
                  <c:v>42061.6875</c:v>
                </c:pt>
                <c:pt idx="16947">
                  <c:v>42061.694444444445</c:v>
                </c:pt>
                <c:pt idx="16948">
                  <c:v>42061.701388888891</c:v>
                </c:pt>
                <c:pt idx="16949">
                  <c:v>42061.708333333336</c:v>
                </c:pt>
                <c:pt idx="16950">
                  <c:v>42061.715277777781</c:v>
                </c:pt>
                <c:pt idx="16951">
                  <c:v>42061.722222222219</c:v>
                </c:pt>
                <c:pt idx="16952">
                  <c:v>42061.729166666664</c:v>
                </c:pt>
                <c:pt idx="16953">
                  <c:v>42061.736111111109</c:v>
                </c:pt>
                <c:pt idx="16954">
                  <c:v>42061.743055555555</c:v>
                </c:pt>
                <c:pt idx="16955">
                  <c:v>42061.75</c:v>
                </c:pt>
                <c:pt idx="16956">
                  <c:v>42061.756944444445</c:v>
                </c:pt>
                <c:pt idx="16957">
                  <c:v>42061.763888888891</c:v>
                </c:pt>
                <c:pt idx="16958">
                  <c:v>42061.770833333336</c:v>
                </c:pt>
                <c:pt idx="16959">
                  <c:v>42061.777777777781</c:v>
                </c:pt>
                <c:pt idx="16960">
                  <c:v>42061.784722222219</c:v>
                </c:pt>
                <c:pt idx="16961">
                  <c:v>42061.791666666664</c:v>
                </c:pt>
                <c:pt idx="16962">
                  <c:v>42061.798611111109</c:v>
                </c:pt>
                <c:pt idx="16963">
                  <c:v>42061.805555555555</c:v>
                </c:pt>
                <c:pt idx="16964">
                  <c:v>42061.8125</c:v>
                </c:pt>
                <c:pt idx="16965">
                  <c:v>42061.819444444445</c:v>
                </c:pt>
                <c:pt idx="16966">
                  <c:v>42061.826388888891</c:v>
                </c:pt>
                <c:pt idx="16967">
                  <c:v>42061.833333333336</c:v>
                </c:pt>
                <c:pt idx="16968">
                  <c:v>42061.840277777781</c:v>
                </c:pt>
                <c:pt idx="16969">
                  <c:v>42061.847222222219</c:v>
                </c:pt>
                <c:pt idx="16970">
                  <c:v>42061.854166666664</c:v>
                </c:pt>
                <c:pt idx="16971">
                  <c:v>42061.861111111109</c:v>
                </c:pt>
                <c:pt idx="16972">
                  <c:v>42061.868055555555</c:v>
                </c:pt>
                <c:pt idx="16973">
                  <c:v>42061.875</c:v>
                </c:pt>
                <c:pt idx="16974">
                  <c:v>42061.881944444445</c:v>
                </c:pt>
                <c:pt idx="16975">
                  <c:v>42061.888888888891</c:v>
                </c:pt>
                <c:pt idx="16976">
                  <c:v>42061.895833333336</c:v>
                </c:pt>
                <c:pt idx="16977">
                  <c:v>42061.902777777781</c:v>
                </c:pt>
                <c:pt idx="16978">
                  <c:v>42061.909722222219</c:v>
                </c:pt>
                <c:pt idx="16979">
                  <c:v>42061.916666666664</c:v>
                </c:pt>
                <c:pt idx="16980">
                  <c:v>42061.923611111109</c:v>
                </c:pt>
                <c:pt idx="16981">
                  <c:v>42061.930555555555</c:v>
                </c:pt>
                <c:pt idx="16982">
                  <c:v>42061.9375</c:v>
                </c:pt>
                <c:pt idx="16983">
                  <c:v>42061.944444444445</c:v>
                </c:pt>
                <c:pt idx="16984">
                  <c:v>42061.951388888891</c:v>
                </c:pt>
                <c:pt idx="16985">
                  <c:v>42061.958333333336</c:v>
                </c:pt>
                <c:pt idx="16986">
                  <c:v>42061.965277777781</c:v>
                </c:pt>
                <c:pt idx="16987">
                  <c:v>42061.972222222219</c:v>
                </c:pt>
                <c:pt idx="16988">
                  <c:v>42061.979166666664</c:v>
                </c:pt>
                <c:pt idx="16989">
                  <c:v>42061.986111111109</c:v>
                </c:pt>
                <c:pt idx="16990">
                  <c:v>42061.993055555555</c:v>
                </c:pt>
                <c:pt idx="16991">
                  <c:v>42062</c:v>
                </c:pt>
                <c:pt idx="16992">
                  <c:v>42062.006944444445</c:v>
                </c:pt>
                <c:pt idx="16993">
                  <c:v>42062.013888888891</c:v>
                </c:pt>
                <c:pt idx="16994">
                  <c:v>42062.020833333336</c:v>
                </c:pt>
                <c:pt idx="16995">
                  <c:v>42062.027777777781</c:v>
                </c:pt>
                <c:pt idx="16996">
                  <c:v>42062.034722222219</c:v>
                </c:pt>
                <c:pt idx="16997">
                  <c:v>42062.041666666664</c:v>
                </c:pt>
                <c:pt idx="16998">
                  <c:v>42062.048611111109</c:v>
                </c:pt>
                <c:pt idx="16999">
                  <c:v>42062.055555555555</c:v>
                </c:pt>
                <c:pt idx="17000">
                  <c:v>42062.0625</c:v>
                </c:pt>
                <c:pt idx="17001">
                  <c:v>42062.069444444445</c:v>
                </c:pt>
                <c:pt idx="17002">
                  <c:v>42062.076388888891</c:v>
                </c:pt>
                <c:pt idx="17003">
                  <c:v>42062.083333333336</c:v>
                </c:pt>
                <c:pt idx="17004">
                  <c:v>42062.090277777781</c:v>
                </c:pt>
                <c:pt idx="17005">
                  <c:v>42062.097222222219</c:v>
                </c:pt>
                <c:pt idx="17006">
                  <c:v>42062.104166666664</c:v>
                </c:pt>
                <c:pt idx="17007">
                  <c:v>42062.111111111109</c:v>
                </c:pt>
                <c:pt idx="17008">
                  <c:v>42062.118055555555</c:v>
                </c:pt>
                <c:pt idx="17009">
                  <c:v>42062.125</c:v>
                </c:pt>
                <c:pt idx="17010">
                  <c:v>42062.131944444445</c:v>
                </c:pt>
                <c:pt idx="17011">
                  <c:v>42062.138888888891</c:v>
                </c:pt>
                <c:pt idx="17012">
                  <c:v>42062.145833333336</c:v>
                </c:pt>
                <c:pt idx="17013">
                  <c:v>42062.152777777781</c:v>
                </c:pt>
                <c:pt idx="17014">
                  <c:v>42062.159722222219</c:v>
                </c:pt>
                <c:pt idx="17015">
                  <c:v>42062.166666666664</c:v>
                </c:pt>
                <c:pt idx="17016">
                  <c:v>42062.173611111109</c:v>
                </c:pt>
                <c:pt idx="17017">
                  <c:v>42062.180555555555</c:v>
                </c:pt>
                <c:pt idx="17018">
                  <c:v>42062.1875</c:v>
                </c:pt>
                <c:pt idx="17019">
                  <c:v>42062.194444444445</c:v>
                </c:pt>
                <c:pt idx="17020">
                  <c:v>42062.201388888891</c:v>
                </c:pt>
                <c:pt idx="17021">
                  <c:v>42062.208333333336</c:v>
                </c:pt>
                <c:pt idx="17022">
                  <c:v>42062.215277777781</c:v>
                </c:pt>
                <c:pt idx="17023">
                  <c:v>42062.222222222219</c:v>
                </c:pt>
                <c:pt idx="17024">
                  <c:v>42062.229166666664</c:v>
                </c:pt>
                <c:pt idx="17025">
                  <c:v>42062.236111111109</c:v>
                </c:pt>
                <c:pt idx="17026">
                  <c:v>42062.243055555555</c:v>
                </c:pt>
                <c:pt idx="17027">
                  <c:v>42062.25</c:v>
                </c:pt>
                <c:pt idx="17028">
                  <c:v>42062.256944444445</c:v>
                </c:pt>
                <c:pt idx="17029">
                  <c:v>42062.263888888891</c:v>
                </c:pt>
                <c:pt idx="17030">
                  <c:v>42062.270833333336</c:v>
                </c:pt>
                <c:pt idx="17031">
                  <c:v>42062.277777777781</c:v>
                </c:pt>
                <c:pt idx="17032">
                  <c:v>42062.284722222219</c:v>
                </c:pt>
                <c:pt idx="17033">
                  <c:v>42062.291666666664</c:v>
                </c:pt>
                <c:pt idx="17034">
                  <c:v>42062.298611111109</c:v>
                </c:pt>
                <c:pt idx="17035">
                  <c:v>42062.305555555555</c:v>
                </c:pt>
                <c:pt idx="17036">
                  <c:v>42062.3125</c:v>
                </c:pt>
                <c:pt idx="17037">
                  <c:v>42062.319444444445</c:v>
                </c:pt>
                <c:pt idx="17038">
                  <c:v>42062.326388888891</c:v>
                </c:pt>
                <c:pt idx="17039">
                  <c:v>42062.333333333336</c:v>
                </c:pt>
                <c:pt idx="17040">
                  <c:v>42062.340277777781</c:v>
                </c:pt>
                <c:pt idx="17041">
                  <c:v>42062.347222222219</c:v>
                </c:pt>
                <c:pt idx="17042">
                  <c:v>42062.354166666664</c:v>
                </c:pt>
                <c:pt idx="17043">
                  <c:v>42062.361111111109</c:v>
                </c:pt>
                <c:pt idx="17044">
                  <c:v>42062.368055555555</c:v>
                </c:pt>
                <c:pt idx="17045">
                  <c:v>42062.375</c:v>
                </c:pt>
                <c:pt idx="17046">
                  <c:v>42062.381944444445</c:v>
                </c:pt>
                <c:pt idx="17047">
                  <c:v>42062.388888888891</c:v>
                </c:pt>
                <c:pt idx="17048">
                  <c:v>42062.395833333336</c:v>
                </c:pt>
                <c:pt idx="17049">
                  <c:v>42062.402777777781</c:v>
                </c:pt>
                <c:pt idx="17050">
                  <c:v>42062.409722222219</c:v>
                </c:pt>
                <c:pt idx="17051">
                  <c:v>42062.416666666664</c:v>
                </c:pt>
                <c:pt idx="17052">
                  <c:v>42062.423611111109</c:v>
                </c:pt>
                <c:pt idx="17053">
                  <c:v>42062.430555555555</c:v>
                </c:pt>
                <c:pt idx="17054">
                  <c:v>42062.4375</c:v>
                </c:pt>
                <c:pt idx="17055">
                  <c:v>42062.444444444445</c:v>
                </c:pt>
                <c:pt idx="17056">
                  <c:v>42062.451388888891</c:v>
                </c:pt>
                <c:pt idx="17057">
                  <c:v>42062.458333333336</c:v>
                </c:pt>
                <c:pt idx="17058">
                  <c:v>42062.465277777781</c:v>
                </c:pt>
                <c:pt idx="17059">
                  <c:v>42062.472222222219</c:v>
                </c:pt>
                <c:pt idx="17060">
                  <c:v>42062.479166666664</c:v>
                </c:pt>
                <c:pt idx="17061">
                  <c:v>42062.486111111109</c:v>
                </c:pt>
                <c:pt idx="17062">
                  <c:v>42062.493055555555</c:v>
                </c:pt>
                <c:pt idx="17063">
                  <c:v>42062.5</c:v>
                </c:pt>
                <c:pt idx="17064">
                  <c:v>42062.506944444445</c:v>
                </c:pt>
                <c:pt idx="17065">
                  <c:v>42062.513888888891</c:v>
                </c:pt>
                <c:pt idx="17066">
                  <c:v>42062.520833333336</c:v>
                </c:pt>
                <c:pt idx="17067">
                  <c:v>42062.527777777781</c:v>
                </c:pt>
                <c:pt idx="17068">
                  <c:v>42062.534722222219</c:v>
                </c:pt>
                <c:pt idx="17069">
                  <c:v>42062.541666666664</c:v>
                </c:pt>
                <c:pt idx="17070">
                  <c:v>42062.548611111109</c:v>
                </c:pt>
                <c:pt idx="17071">
                  <c:v>42062.555555555555</c:v>
                </c:pt>
                <c:pt idx="17072">
                  <c:v>42062.5625</c:v>
                </c:pt>
                <c:pt idx="17073">
                  <c:v>42062.569444444445</c:v>
                </c:pt>
                <c:pt idx="17074">
                  <c:v>42062.576388888891</c:v>
                </c:pt>
                <c:pt idx="17075">
                  <c:v>42062.583333333336</c:v>
                </c:pt>
                <c:pt idx="17076">
                  <c:v>42062.590277777781</c:v>
                </c:pt>
                <c:pt idx="17077">
                  <c:v>42062.597222222219</c:v>
                </c:pt>
                <c:pt idx="17078">
                  <c:v>42062.604166666664</c:v>
                </c:pt>
                <c:pt idx="17079">
                  <c:v>42062.611111111109</c:v>
                </c:pt>
                <c:pt idx="17080">
                  <c:v>42062.618055555555</c:v>
                </c:pt>
                <c:pt idx="17081">
                  <c:v>42062.625</c:v>
                </c:pt>
                <c:pt idx="17082">
                  <c:v>42062.631944444445</c:v>
                </c:pt>
                <c:pt idx="17083">
                  <c:v>42062.638888888891</c:v>
                </c:pt>
                <c:pt idx="17084">
                  <c:v>42062.645833333336</c:v>
                </c:pt>
                <c:pt idx="17085">
                  <c:v>42062.652777777781</c:v>
                </c:pt>
                <c:pt idx="17086">
                  <c:v>42062.659722222219</c:v>
                </c:pt>
                <c:pt idx="17087">
                  <c:v>42062.666666666664</c:v>
                </c:pt>
                <c:pt idx="17088">
                  <c:v>42062.673611111109</c:v>
                </c:pt>
                <c:pt idx="17089">
                  <c:v>42062.680555555555</c:v>
                </c:pt>
                <c:pt idx="17090">
                  <c:v>42062.6875</c:v>
                </c:pt>
                <c:pt idx="17091">
                  <c:v>42062.694444444445</c:v>
                </c:pt>
                <c:pt idx="17092">
                  <c:v>42062.701388888891</c:v>
                </c:pt>
                <c:pt idx="17093">
                  <c:v>42062.708333333336</c:v>
                </c:pt>
                <c:pt idx="17094">
                  <c:v>42062.715277777781</c:v>
                </c:pt>
                <c:pt idx="17095">
                  <c:v>42062.722222222219</c:v>
                </c:pt>
                <c:pt idx="17096">
                  <c:v>42062.729166666664</c:v>
                </c:pt>
                <c:pt idx="17097">
                  <c:v>42062.736111111109</c:v>
                </c:pt>
                <c:pt idx="17098">
                  <c:v>42062.743055555555</c:v>
                </c:pt>
                <c:pt idx="17099">
                  <c:v>42062.75</c:v>
                </c:pt>
                <c:pt idx="17100">
                  <c:v>42062.756944444445</c:v>
                </c:pt>
                <c:pt idx="17101">
                  <c:v>42062.763888888891</c:v>
                </c:pt>
                <c:pt idx="17102">
                  <c:v>42062.770833333336</c:v>
                </c:pt>
                <c:pt idx="17103">
                  <c:v>42062.777777777781</c:v>
                </c:pt>
                <c:pt idx="17104">
                  <c:v>42062.784722222219</c:v>
                </c:pt>
                <c:pt idx="17105">
                  <c:v>42062.791666666664</c:v>
                </c:pt>
                <c:pt idx="17106">
                  <c:v>42062.798611111109</c:v>
                </c:pt>
                <c:pt idx="17107">
                  <c:v>42062.805555555555</c:v>
                </c:pt>
                <c:pt idx="17108">
                  <c:v>42062.8125</c:v>
                </c:pt>
                <c:pt idx="17109">
                  <c:v>42062.819444444445</c:v>
                </c:pt>
                <c:pt idx="17110">
                  <c:v>42062.826388888891</c:v>
                </c:pt>
                <c:pt idx="17111">
                  <c:v>42062.833333333336</c:v>
                </c:pt>
                <c:pt idx="17112">
                  <c:v>42062.840277777781</c:v>
                </c:pt>
                <c:pt idx="17113">
                  <c:v>42062.847222222219</c:v>
                </c:pt>
                <c:pt idx="17114">
                  <c:v>42062.854166666664</c:v>
                </c:pt>
                <c:pt idx="17115">
                  <c:v>42062.861111111109</c:v>
                </c:pt>
                <c:pt idx="17116">
                  <c:v>42062.868055555555</c:v>
                </c:pt>
                <c:pt idx="17117">
                  <c:v>42062.875</c:v>
                </c:pt>
                <c:pt idx="17118">
                  <c:v>42062.881944444445</c:v>
                </c:pt>
                <c:pt idx="17119">
                  <c:v>42062.888888888891</c:v>
                </c:pt>
                <c:pt idx="17120">
                  <c:v>42062.895833333336</c:v>
                </c:pt>
                <c:pt idx="17121">
                  <c:v>42062.902777777781</c:v>
                </c:pt>
                <c:pt idx="17122">
                  <c:v>42062.909722222219</c:v>
                </c:pt>
                <c:pt idx="17123">
                  <c:v>42062.916666666664</c:v>
                </c:pt>
                <c:pt idx="17124">
                  <c:v>42062.923611111109</c:v>
                </c:pt>
                <c:pt idx="17125">
                  <c:v>42062.930555555555</c:v>
                </c:pt>
                <c:pt idx="17126">
                  <c:v>42062.9375</c:v>
                </c:pt>
                <c:pt idx="17127">
                  <c:v>42062.944444444445</c:v>
                </c:pt>
                <c:pt idx="17128">
                  <c:v>42062.951388888891</c:v>
                </c:pt>
                <c:pt idx="17129">
                  <c:v>42062.958333333336</c:v>
                </c:pt>
                <c:pt idx="17130">
                  <c:v>42062.965277777781</c:v>
                </c:pt>
                <c:pt idx="17131">
                  <c:v>42062.972222222219</c:v>
                </c:pt>
                <c:pt idx="17132">
                  <c:v>42062.979166666664</c:v>
                </c:pt>
                <c:pt idx="17133">
                  <c:v>42062.986111111109</c:v>
                </c:pt>
                <c:pt idx="17134">
                  <c:v>42062.993055555555</c:v>
                </c:pt>
                <c:pt idx="17135">
                  <c:v>42063</c:v>
                </c:pt>
                <c:pt idx="17136">
                  <c:v>42063.006944444445</c:v>
                </c:pt>
                <c:pt idx="17137">
                  <c:v>42063.013888888891</c:v>
                </c:pt>
                <c:pt idx="17138">
                  <c:v>42063.020833333336</c:v>
                </c:pt>
                <c:pt idx="17139">
                  <c:v>42063.027777777781</c:v>
                </c:pt>
                <c:pt idx="17140">
                  <c:v>42063.034722222219</c:v>
                </c:pt>
                <c:pt idx="17141">
                  <c:v>42063.041666666664</c:v>
                </c:pt>
                <c:pt idx="17142">
                  <c:v>42063.048611111109</c:v>
                </c:pt>
                <c:pt idx="17143">
                  <c:v>42063.055555555555</c:v>
                </c:pt>
                <c:pt idx="17144">
                  <c:v>42063.0625</c:v>
                </c:pt>
                <c:pt idx="17145">
                  <c:v>42063.069444444445</c:v>
                </c:pt>
                <c:pt idx="17146">
                  <c:v>42063.076388888891</c:v>
                </c:pt>
                <c:pt idx="17147">
                  <c:v>42063.083333333336</c:v>
                </c:pt>
                <c:pt idx="17148">
                  <c:v>42063.090277777781</c:v>
                </c:pt>
                <c:pt idx="17149">
                  <c:v>42063.097222222219</c:v>
                </c:pt>
                <c:pt idx="17150">
                  <c:v>42063.104166666664</c:v>
                </c:pt>
                <c:pt idx="17151">
                  <c:v>42063.111111111109</c:v>
                </c:pt>
                <c:pt idx="17152">
                  <c:v>42063.118055555555</c:v>
                </c:pt>
                <c:pt idx="17153">
                  <c:v>42063.125</c:v>
                </c:pt>
                <c:pt idx="17154">
                  <c:v>42063.131944444445</c:v>
                </c:pt>
                <c:pt idx="17155">
                  <c:v>42063.138888888891</c:v>
                </c:pt>
                <c:pt idx="17156">
                  <c:v>42063.145833333336</c:v>
                </c:pt>
                <c:pt idx="17157">
                  <c:v>42063.152777777781</c:v>
                </c:pt>
                <c:pt idx="17158">
                  <c:v>42063.159722222219</c:v>
                </c:pt>
                <c:pt idx="17159">
                  <c:v>42063.166666666664</c:v>
                </c:pt>
                <c:pt idx="17160">
                  <c:v>42063.173611111109</c:v>
                </c:pt>
                <c:pt idx="17161">
                  <c:v>42063.180555555555</c:v>
                </c:pt>
                <c:pt idx="17162">
                  <c:v>42063.1875</c:v>
                </c:pt>
                <c:pt idx="17163">
                  <c:v>42063.194444444445</c:v>
                </c:pt>
                <c:pt idx="17164">
                  <c:v>42063.201388888891</c:v>
                </c:pt>
                <c:pt idx="17165">
                  <c:v>42063.208333333336</c:v>
                </c:pt>
                <c:pt idx="17166">
                  <c:v>42063.215277777781</c:v>
                </c:pt>
                <c:pt idx="17167">
                  <c:v>42063.222222222219</c:v>
                </c:pt>
                <c:pt idx="17168">
                  <c:v>42063.229166666664</c:v>
                </c:pt>
                <c:pt idx="17169">
                  <c:v>42063.236111111109</c:v>
                </c:pt>
                <c:pt idx="17170">
                  <c:v>42063.243055555555</c:v>
                </c:pt>
                <c:pt idx="17171">
                  <c:v>42063.25</c:v>
                </c:pt>
                <c:pt idx="17172">
                  <c:v>42063.256944444445</c:v>
                </c:pt>
                <c:pt idx="17173">
                  <c:v>42063.263888888891</c:v>
                </c:pt>
                <c:pt idx="17174">
                  <c:v>42063.270833333336</c:v>
                </c:pt>
                <c:pt idx="17175">
                  <c:v>42063.277777777781</c:v>
                </c:pt>
                <c:pt idx="17176">
                  <c:v>42063.284722222219</c:v>
                </c:pt>
                <c:pt idx="17177">
                  <c:v>42063.291666666664</c:v>
                </c:pt>
                <c:pt idx="17178">
                  <c:v>42063.298611111109</c:v>
                </c:pt>
                <c:pt idx="17179">
                  <c:v>42063.305555555555</c:v>
                </c:pt>
                <c:pt idx="17180">
                  <c:v>42063.3125</c:v>
                </c:pt>
                <c:pt idx="17181">
                  <c:v>42063.319444444445</c:v>
                </c:pt>
                <c:pt idx="17182">
                  <c:v>42063.326388888891</c:v>
                </c:pt>
                <c:pt idx="17183">
                  <c:v>42063.333333333336</c:v>
                </c:pt>
                <c:pt idx="17184">
                  <c:v>42063.340277777781</c:v>
                </c:pt>
                <c:pt idx="17185">
                  <c:v>42063.347222222219</c:v>
                </c:pt>
                <c:pt idx="17186">
                  <c:v>42063.354166666664</c:v>
                </c:pt>
                <c:pt idx="17187">
                  <c:v>42063.361111111109</c:v>
                </c:pt>
                <c:pt idx="17188">
                  <c:v>42063.368055555555</c:v>
                </c:pt>
                <c:pt idx="17189">
                  <c:v>42063.375</c:v>
                </c:pt>
                <c:pt idx="17190">
                  <c:v>42063.381944444445</c:v>
                </c:pt>
                <c:pt idx="17191">
                  <c:v>42063.388888888891</c:v>
                </c:pt>
                <c:pt idx="17192">
                  <c:v>42063.395833333336</c:v>
                </c:pt>
                <c:pt idx="17193">
                  <c:v>42063.402777777781</c:v>
                </c:pt>
                <c:pt idx="17194">
                  <c:v>42063.409722222219</c:v>
                </c:pt>
                <c:pt idx="17195">
                  <c:v>42063.416666666664</c:v>
                </c:pt>
                <c:pt idx="17196">
                  <c:v>42063.423611111109</c:v>
                </c:pt>
                <c:pt idx="17197">
                  <c:v>42063.430555555555</c:v>
                </c:pt>
                <c:pt idx="17198">
                  <c:v>42063.4375</c:v>
                </c:pt>
                <c:pt idx="17199">
                  <c:v>42063.444444444445</c:v>
                </c:pt>
                <c:pt idx="17200">
                  <c:v>42063.451388888891</c:v>
                </c:pt>
                <c:pt idx="17201">
                  <c:v>42063.458333333336</c:v>
                </c:pt>
                <c:pt idx="17202">
                  <c:v>42063.465277777781</c:v>
                </c:pt>
                <c:pt idx="17203">
                  <c:v>42063.472222222219</c:v>
                </c:pt>
                <c:pt idx="17204">
                  <c:v>42063.479166666664</c:v>
                </c:pt>
                <c:pt idx="17205">
                  <c:v>42063.486111111109</c:v>
                </c:pt>
                <c:pt idx="17206">
                  <c:v>42063.493055555555</c:v>
                </c:pt>
                <c:pt idx="17207">
                  <c:v>42063.5</c:v>
                </c:pt>
                <c:pt idx="17208">
                  <c:v>42063.506944444445</c:v>
                </c:pt>
                <c:pt idx="17209">
                  <c:v>42063.513888888891</c:v>
                </c:pt>
                <c:pt idx="17210">
                  <c:v>42063.520833333336</c:v>
                </c:pt>
                <c:pt idx="17211">
                  <c:v>42063.527777777781</c:v>
                </c:pt>
                <c:pt idx="17212">
                  <c:v>42063.534722222219</c:v>
                </c:pt>
                <c:pt idx="17213">
                  <c:v>42063.541666666664</c:v>
                </c:pt>
                <c:pt idx="17214">
                  <c:v>42063.548611111109</c:v>
                </c:pt>
                <c:pt idx="17215">
                  <c:v>42063.555555555555</c:v>
                </c:pt>
                <c:pt idx="17216">
                  <c:v>42063.5625</c:v>
                </c:pt>
                <c:pt idx="17217">
                  <c:v>42063.569444444445</c:v>
                </c:pt>
                <c:pt idx="17218">
                  <c:v>42063.576388888891</c:v>
                </c:pt>
                <c:pt idx="17219">
                  <c:v>42063.583333333336</c:v>
                </c:pt>
                <c:pt idx="17220">
                  <c:v>42063.590277777781</c:v>
                </c:pt>
                <c:pt idx="17221">
                  <c:v>42063.597222222219</c:v>
                </c:pt>
                <c:pt idx="17222">
                  <c:v>42063.604166666664</c:v>
                </c:pt>
                <c:pt idx="17223">
                  <c:v>42063.611111111109</c:v>
                </c:pt>
                <c:pt idx="17224">
                  <c:v>42063.618055555555</c:v>
                </c:pt>
                <c:pt idx="17225">
                  <c:v>42063.625</c:v>
                </c:pt>
                <c:pt idx="17226">
                  <c:v>42063.631944444445</c:v>
                </c:pt>
                <c:pt idx="17227">
                  <c:v>42063.638888888891</c:v>
                </c:pt>
                <c:pt idx="17228">
                  <c:v>42063.645833333336</c:v>
                </c:pt>
                <c:pt idx="17229">
                  <c:v>42063.652777777781</c:v>
                </c:pt>
                <c:pt idx="17230">
                  <c:v>42063.659722222219</c:v>
                </c:pt>
                <c:pt idx="17231">
                  <c:v>42063.666666666664</c:v>
                </c:pt>
                <c:pt idx="17232">
                  <c:v>42063.673611111109</c:v>
                </c:pt>
                <c:pt idx="17233">
                  <c:v>42063.680555555555</c:v>
                </c:pt>
                <c:pt idx="17234">
                  <c:v>42063.6875</c:v>
                </c:pt>
                <c:pt idx="17235">
                  <c:v>42063.694444444445</c:v>
                </c:pt>
                <c:pt idx="17236">
                  <c:v>42063.701388888891</c:v>
                </c:pt>
                <c:pt idx="17237">
                  <c:v>42063.708333333336</c:v>
                </c:pt>
                <c:pt idx="17238">
                  <c:v>42063.715277777781</c:v>
                </c:pt>
                <c:pt idx="17239">
                  <c:v>42063.722222222219</c:v>
                </c:pt>
                <c:pt idx="17240">
                  <c:v>42063.729166666664</c:v>
                </c:pt>
                <c:pt idx="17241">
                  <c:v>42063.736111111109</c:v>
                </c:pt>
                <c:pt idx="17242">
                  <c:v>42063.743055555555</c:v>
                </c:pt>
                <c:pt idx="17243">
                  <c:v>42063.75</c:v>
                </c:pt>
                <c:pt idx="17244">
                  <c:v>42063.756944444445</c:v>
                </c:pt>
                <c:pt idx="17245">
                  <c:v>42063.763888888891</c:v>
                </c:pt>
                <c:pt idx="17246">
                  <c:v>42063.770833333336</c:v>
                </c:pt>
                <c:pt idx="17247">
                  <c:v>42063.777777777781</c:v>
                </c:pt>
                <c:pt idx="17248">
                  <c:v>42063.784722222219</c:v>
                </c:pt>
                <c:pt idx="17249">
                  <c:v>42063.791666666664</c:v>
                </c:pt>
                <c:pt idx="17250">
                  <c:v>42063.798611111109</c:v>
                </c:pt>
                <c:pt idx="17251">
                  <c:v>42063.805555555555</c:v>
                </c:pt>
                <c:pt idx="17252">
                  <c:v>42063.8125</c:v>
                </c:pt>
                <c:pt idx="17253">
                  <c:v>42063.819444444445</c:v>
                </c:pt>
                <c:pt idx="17254">
                  <c:v>42063.826388888891</c:v>
                </c:pt>
                <c:pt idx="17255">
                  <c:v>42063.833333333336</c:v>
                </c:pt>
                <c:pt idx="17256">
                  <c:v>42063.840277777781</c:v>
                </c:pt>
                <c:pt idx="17257">
                  <c:v>42063.847222222219</c:v>
                </c:pt>
                <c:pt idx="17258">
                  <c:v>42063.854166666664</c:v>
                </c:pt>
                <c:pt idx="17259">
                  <c:v>42063.861111111109</c:v>
                </c:pt>
                <c:pt idx="17260">
                  <c:v>42063.868055555555</c:v>
                </c:pt>
                <c:pt idx="17261">
                  <c:v>42063.875</c:v>
                </c:pt>
                <c:pt idx="17262">
                  <c:v>42063.881944444445</c:v>
                </c:pt>
                <c:pt idx="17263">
                  <c:v>42063.888888888891</c:v>
                </c:pt>
                <c:pt idx="17264">
                  <c:v>42063.895833333336</c:v>
                </c:pt>
                <c:pt idx="17265">
                  <c:v>42063.902777777781</c:v>
                </c:pt>
                <c:pt idx="17266">
                  <c:v>42063.909722222219</c:v>
                </c:pt>
                <c:pt idx="17267">
                  <c:v>42063.916666666664</c:v>
                </c:pt>
                <c:pt idx="17268">
                  <c:v>42063.923611111109</c:v>
                </c:pt>
                <c:pt idx="17269">
                  <c:v>42063.930555555555</c:v>
                </c:pt>
                <c:pt idx="17270">
                  <c:v>42063.9375</c:v>
                </c:pt>
                <c:pt idx="17271">
                  <c:v>42063.944444444445</c:v>
                </c:pt>
                <c:pt idx="17272">
                  <c:v>42063.951388888891</c:v>
                </c:pt>
                <c:pt idx="17273">
                  <c:v>42063.958333333336</c:v>
                </c:pt>
                <c:pt idx="17274">
                  <c:v>42063.965277777781</c:v>
                </c:pt>
                <c:pt idx="17275">
                  <c:v>42063.972222222219</c:v>
                </c:pt>
                <c:pt idx="17276">
                  <c:v>42063.979166666664</c:v>
                </c:pt>
                <c:pt idx="17277">
                  <c:v>42063.986111111109</c:v>
                </c:pt>
                <c:pt idx="17278">
                  <c:v>42063.993055555555</c:v>
                </c:pt>
                <c:pt idx="17279">
                  <c:v>42064</c:v>
                </c:pt>
                <c:pt idx="17280">
                  <c:v>42064.006944444445</c:v>
                </c:pt>
                <c:pt idx="17281">
                  <c:v>42064.013888888891</c:v>
                </c:pt>
                <c:pt idx="17282">
                  <c:v>42064.020833333336</c:v>
                </c:pt>
                <c:pt idx="17283">
                  <c:v>42064.027777777781</c:v>
                </c:pt>
                <c:pt idx="17284">
                  <c:v>42064.034722222219</c:v>
                </c:pt>
                <c:pt idx="17285">
                  <c:v>42064.041666666664</c:v>
                </c:pt>
                <c:pt idx="17286">
                  <c:v>42064.048611111109</c:v>
                </c:pt>
                <c:pt idx="17287">
                  <c:v>42064.055555555555</c:v>
                </c:pt>
                <c:pt idx="17288">
                  <c:v>42064.0625</c:v>
                </c:pt>
                <c:pt idx="17289">
                  <c:v>42064.069444444445</c:v>
                </c:pt>
                <c:pt idx="17290">
                  <c:v>42064.076388888891</c:v>
                </c:pt>
                <c:pt idx="17291">
                  <c:v>42064.083333333336</c:v>
                </c:pt>
                <c:pt idx="17292">
                  <c:v>42064.090277777781</c:v>
                </c:pt>
                <c:pt idx="17293">
                  <c:v>42064.097222222219</c:v>
                </c:pt>
                <c:pt idx="17294">
                  <c:v>42064.104166666664</c:v>
                </c:pt>
                <c:pt idx="17295">
                  <c:v>42064.111111111109</c:v>
                </c:pt>
                <c:pt idx="17296">
                  <c:v>42064.118055555555</c:v>
                </c:pt>
                <c:pt idx="17297">
                  <c:v>42064.125</c:v>
                </c:pt>
                <c:pt idx="17298">
                  <c:v>42064.131944444445</c:v>
                </c:pt>
                <c:pt idx="17299">
                  <c:v>42064.138888888891</c:v>
                </c:pt>
                <c:pt idx="17300">
                  <c:v>42064.145833333336</c:v>
                </c:pt>
                <c:pt idx="17301">
                  <c:v>42064.152777777781</c:v>
                </c:pt>
                <c:pt idx="17302">
                  <c:v>42064.159722222219</c:v>
                </c:pt>
                <c:pt idx="17303">
                  <c:v>42064.166666666664</c:v>
                </c:pt>
                <c:pt idx="17304">
                  <c:v>42064.173611111109</c:v>
                </c:pt>
                <c:pt idx="17305">
                  <c:v>42064.180555555555</c:v>
                </c:pt>
                <c:pt idx="17306">
                  <c:v>42064.1875</c:v>
                </c:pt>
                <c:pt idx="17307">
                  <c:v>42064.194444444445</c:v>
                </c:pt>
                <c:pt idx="17308">
                  <c:v>42064.201388888891</c:v>
                </c:pt>
                <c:pt idx="17309">
                  <c:v>42064.208333333336</c:v>
                </c:pt>
                <c:pt idx="17310">
                  <c:v>42064.215277777781</c:v>
                </c:pt>
                <c:pt idx="17311">
                  <c:v>42064.222222222219</c:v>
                </c:pt>
                <c:pt idx="17312">
                  <c:v>42064.229166666664</c:v>
                </c:pt>
                <c:pt idx="17313">
                  <c:v>42064.236111111109</c:v>
                </c:pt>
                <c:pt idx="17314">
                  <c:v>42064.243055555555</c:v>
                </c:pt>
                <c:pt idx="17315">
                  <c:v>42064.25</c:v>
                </c:pt>
                <c:pt idx="17316">
                  <c:v>42064.256944444445</c:v>
                </c:pt>
                <c:pt idx="17317">
                  <c:v>42064.263888888891</c:v>
                </c:pt>
                <c:pt idx="17318">
                  <c:v>42064.270833333336</c:v>
                </c:pt>
                <c:pt idx="17319">
                  <c:v>42064.277777777781</c:v>
                </c:pt>
                <c:pt idx="17320">
                  <c:v>42064.284722222219</c:v>
                </c:pt>
                <c:pt idx="17321">
                  <c:v>42064.291666666664</c:v>
                </c:pt>
                <c:pt idx="17322">
                  <c:v>42064.298611111109</c:v>
                </c:pt>
                <c:pt idx="17323">
                  <c:v>42064.305555555555</c:v>
                </c:pt>
                <c:pt idx="17324">
                  <c:v>42064.3125</c:v>
                </c:pt>
                <c:pt idx="17325">
                  <c:v>42064.319444444445</c:v>
                </c:pt>
                <c:pt idx="17326">
                  <c:v>42064.326388888891</c:v>
                </c:pt>
                <c:pt idx="17327">
                  <c:v>42064.333333333336</c:v>
                </c:pt>
                <c:pt idx="17328">
                  <c:v>42064.340277777781</c:v>
                </c:pt>
                <c:pt idx="17329">
                  <c:v>42064.347222222219</c:v>
                </c:pt>
                <c:pt idx="17330">
                  <c:v>42064.354166666664</c:v>
                </c:pt>
                <c:pt idx="17331">
                  <c:v>42064.361111111109</c:v>
                </c:pt>
                <c:pt idx="17332">
                  <c:v>42064.368055555555</c:v>
                </c:pt>
                <c:pt idx="17333">
                  <c:v>42064.375</c:v>
                </c:pt>
                <c:pt idx="17334">
                  <c:v>42064.381944444445</c:v>
                </c:pt>
                <c:pt idx="17335">
                  <c:v>42064.388888888891</c:v>
                </c:pt>
                <c:pt idx="17336">
                  <c:v>42064.395833333336</c:v>
                </c:pt>
                <c:pt idx="17337">
                  <c:v>42064.402777777781</c:v>
                </c:pt>
                <c:pt idx="17338">
                  <c:v>42064.409722222219</c:v>
                </c:pt>
                <c:pt idx="17339">
                  <c:v>42064.416666666664</c:v>
                </c:pt>
                <c:pt idx="17340">
                  <c:v>42064.423611111109</c:v>
                </c:pt>
                <c:pt idx="17341">
                  <c:v>42064.430555555555</c:v>
                </c:pt>
                <c:pt idx="17342">
                  <c:v>42064.4375</c:v>
                </c:pt>
                <c:pt idx="17343">
                  <c:v>42064.444444444445</c:v>
                </c:pt>
                <c:pt idx="17344">
                  <c:v>42064.451388888891</c:v>
                </c:pt>
                <c:pt idx="17345">
                  <c:v>42064.458333333336</c:v>
                </c:pt>
                <c:pt idx="17346">
                  <c:v>42064.465277777781</c:v>
                </c:pt>
                <c:pt idx="17347">
                  <c:v>42064.472222222219</c:v>
                </c:pt>
                <c:pt idx="17348">
                  <c:v>42064.479166666664</c:v>
                </c:pt>
                <c:pt idx="17349">
                  <c:v>42064.486111111109</c:v>
                </c:pt>
                <c:pt idx="17350">
                  <c:v>42064.493055555555</c:v>
                </c:pt>
                <c:pt idx="17351">
                  <c:v>42064.5</c:v>
                </c:pt>
                <c:pt idx="17352">
                  <c:v>42064.506944444445</c:v>
                </c:pt>
                <c:pt idx="17353">
                  <c:v>42064.513888888891</c:v>
                </c:pt>
                <c:pt idx="17354">
                  <c:v>42064.520833333336</c:v>
                </c:pt>
                <c:pt idx="17355">
                  <c:v>42064.527777777781</c:v>
                </c:pt>
                <c:pt idx="17356">
                  <c:v>42064.534722222219</c:v>
                </c:pt>
                <c:pt idx="17357">
                  <c:v>42064.541666666664</c:v>
                </c:pt>
                <c:pt idx="17358">
                  <c:v>42064.548611111109</c:v>
                </c:pt>
                <c:pt idx="17359">
                  <c:v>42064.555555555555</c:v>
                </c:pt>
                <c:pt idx="17360">
                  <c:v>42064.5625</c:v>
                </c:pt>
                <c:pt idx="17361">
                  <c:v>42064.569444444445</c:v>
                </c:pt>
                <c:pt idx="17362">
                  <c:v>42064.576388888891</c:v>
                </c:pt>
                <c:pt idx="17363">
                  <c:v>42064.583333333336</c:v>
                </c:pt>
                <c:pt idx="17364">
                  <c:v>42064.590277777781</c:v>
                </c:pt>
                <c:pt idx="17365">
                  <c:v>42064.597222222219</c:v>
                </c:pt>
                <c:pt idx="17366">
                  <c:v>42064.604166666664</c:v>
                </c:pt>
                <c:pt idx="17367">
                  <c:v>42064.611111111109</c:v>
                </c:pt>
                <c:pt idx="17368">
                  <c:v>42064.618055555555</c:v>
                </c:pt>
                <c:pt idx="17369">
                  <c:v>42064.625</c:v>
                </c:pt>
                <c:pt idx="17370">
                  <c:v>42064.631944444445</c:v>
                </c:pt>
                <c:pt idx="17371">
                  <c:v>42064.638888888891</c:v>
                </c:pt>
                <c:pt idx="17372">
                  <c:v>42064.645833333336</c:v>
                </c:pt>
                <c:pt idx="17373">
                  <c:v>42064.652777777781</c:v>
                </c:pt>
                <c:pt idx="17374">
                  <c:v>42064.659722222219</c:v>
                </c:pt>
                <c:pt idx="17375">
                  <c:v>42064.666666666664</c:v>
                </c:pt>
                <c:pt idx="17376">
                  <c:v>42064.673611111109</c:v>
                </c:pt>
                <c:pt idx="17377">
                  <c:v>42064.680555555555</c:v>
                </c:pt>
                <c:pt idx="17378">
                  <c:v>42064.6875</c:v>
                </c:pt>
                <c:pt idx="17379">
                  <c:v>42064.694444444445</c:v>
                </c:pt>
                <c:pt idx="17380">
                  <c:v>42064.701388888891</c:v>
                </c:pt>
                <c:pt idx="17381">
                  <c:v>42064.708333333336</c:v>
                </c:pt>
                <c:pt idx="17382">
                  <c:v>42064.715277777781</c:v>
                </c:pt>
                <c:pt idx="17383">
                  <c:v>42064.722222222219</c:v>
                </c:pt>
                <c:pt idx="17384">
                  <c:v>42064.729166666664</c:v>
                </c:pt>
                <c:pt idx="17385">
                  <c:v>42064.736111111109</c:v>
                </c:pt>
                <c:pt idx="17386">
                  <c:v>42064.743055555555</c:v>
                </c:pt>
                <c:pt idx="17387">
                  <c:v>42064.75</c:v>
                </c:pt>
                <c:pt idx="17388">
                  <c:v>42064.756944444445</c:v>
                </c:pt>
                <c:pt idx="17389">
                  <c:v>42064.763888888891</c:v>
                </c:pt>
                <c:pt idx="17390">
                  <c:v>42064.770833333336</c:v>
                </c:pt>
                <c:pt idx="17391">
                  <c:v>42064.777777777781</c:v>
                </c:pt>
                <c:pt idx="17392">
                  <c:v>42064.784722222219</c:v>
                </c:pt>
                <c:pt idx="17393">
                  <c:v>42064.791666666664</c:v>
                </c:pt>
                <c:pt idx="17394">
                  <c:v>42064.798611111109</c:v>
                </c:pt>
                <c:pt idx="17395">
                  <c:v>42064.805555555555</c:v>
                </c:pt>
                <c:pt idx="17396">
                  <c:v>42064.8125</c:v>
                </c:pt>
                <c:pt idx="17397">
                  <c:v>42064.819444444445</c:v>
                </c:pt>
                <c:pt idx="17398">
                  <c:v>42064.826388888891</c:v>
                </c:pt>
                <c:pt idx="17399">
                  <c:v>42064.833333333336</c:v>
                </c:pt>
                <c:pt idx="17400">
                  <c:v>42064.840277777781</c:v>
                </c:pt>
                <c:pt idx="17401">
                  <c:v>42064.847222222219</c:v>
                </c:pt>
                <c:pt idx="17402">
                  <c:v>42064.854166666664</c:v>
                </c:pt>
                <c:pt idx="17403">
                  <c:v>42064.861111111109</c:v>
                </c:pt>
                <c:pt idx="17404">
                  <c:v>42064.868055555555</c:v>
                </c:pt>
                <c:pt idx="17405">
                  <c:v>42064.875</c:v>
                </c:pt>
                <c:pt idx="17406">
                  <c:v>42064.881944444445</c:v>
                </c:pt>
                <c:pt idx="17407">
                  <c:v>42064.888888888891</c:v>
                </c:pt>
                <c:pt idx="17408">
                  <c:v>42064.895833333336</c:v>
                </c:pt>
                <c:pt idx="17409">
                  <c:v>42064.902777777781</c:v>
                </c:pt>
                <c:pt idx="17410">
                  <c:v>42064.909722222219</c:v>
                </c:pt>
                <c:pt idx="17411">
                  <c:v>42064.916666666664</c:v>
                </c:pt>
                <c:pt idx="17412">
                  <c:v>42064.923611111109</c:v>
                </c:pt>
                <c:pt idx="17413">
                  <c:v>42064.930555555555</c:v>
                </c:pt>
                <c:pt idx="17414">
                  <c:v>42064.9375</c:v>
                </c:pt>
                <c:pt idx="17415">
                  <c:v>42064.944444444445</c:v>
                </c:pt>
                <c:pt idx="17416">
                  <c:v>42064.951388888891</c:v>
                </c:pt>
                <c:pt idx="17417">
                  <c:v>42064.958333333336</c:v>
                </c:pt>
                <c:pt idx="17418">
                  <c:v>42064.965277777781</c:v>
                </c:pt>
                <c:pt idx="17419">
                  <c:v>42064.972222222219</c:v>
                </c:pt>
                <c:pt idx="17420">
                  <c:v>42064.979166666664</c:v>
                </c:pt>
                <c:pt idx="17421">
                  <c:v>42064.986111111109</c:v>
                </c:pt>
                <c:pt idx="17422">
                  <c:v>42064.993055555555</c:v>
                </c:pt>
                <c:pt idx="17423">
                  <c:v>42065</c:v>
                </c:pt>
                <c:pt idx="17424">
                  <c:v>42065.006944444445</c:v>
                </c:pt>
                <c:pt idx="17425">
                  <c:v>42065.013888888891</c:v>
                </c:pt>
                <c:pt idx="17426">
                  <c:v>42065.020833333336</c:v>
                </c:pt>
                <c:pt idx="17427">
                  <c:v>42065.027777777781</c:v>
                </c:pt>
                <c:pt idx="17428">
                  <c:v>42065.034722222219</c:v>
                </c:pt>
                <c:pt idx="17429">
                  <c:v>42065.041666666664</c:v>
                </c:pt>
                <c:pt idx="17430">
                  <c:v>42065.048611111109</c:v>
                </c:pt>
                <c:pt idx="17431">
                  <c:v>42065.055555555555</c:v>
                </c:pt>
                <c:pt idx="17432">
                  <c:v>42065.0625</c:v>
                </c:pt>
                <c:pt idx="17433">
                  <c:v>42065.069444444445</c:v>
                </c:pt>
                <c:pt idx="17434">
                  <c:v>42065.076388888891</c:v>
                </c:pt>
                <c:pt idx="17435">
                  <c:v>42065.083333333336</c:v>
                </c:pt>
                <c:pt idx="17436">
                  <c:v>42065.090277777781</c:v>
                </c:pt>
                <c:pt idx="17437">
                  <c:v>42065.097222222219</c:v>
                </c:pt>
                <c:pt idx="17438">
                  <c:v>42065.104166666664</c:v>
                </c:pt>
                <c:pt idx="17439">
                  <c:v>42065.111111111109</c:v>
                </c:pt>
                <c:pt idx="17440">
                  <c:v>42065.118055555555</c:v>
                </c:pt>
                <c:pt idx="17441">
                  <c:v>42065.125</c:v>
                </c:pt>
                <c:pt idx="17442">
                  <c:v>42065.131944444445</c:v>
                </c:pt>
                <c:pt idx="17443">
                  <c:v>42065.138888888891</c:v>
                </c:pt>
                <c:pt idx="17444">
                  <c:v>42065.145833333336</c:v>
                </c:pt>
                <c:pt idx="17445">
                  <c:v>42065.152777777781</c:v>
                </c:pt>
                <c:pt idx="17446">
                  <c:v>42065.159722222219</c:v>
                </c:pt>
                <c:pt idx="17447">
                  <c:v>42065.166666666664</c:v>
                </c:pt>
                <c:pt idx="17448">
                  <c:v>42065.173611111109</c:v>
                </c:pt>
                <c:pt idx="17449">
                  <c:v>42065.180555555555</c:v>
                </c:pt>
                <c:pt idx="17450">
                  <c:v>42065.1875</c:v>
                </c:pt>
                <c:pt idx="17451">
                  <c:v>42065.194444444445</c:v>
                </c:pt>
                <c:pt idx="17452">
                  <c:v>42065.201388888891</c:v>
                </c:pt>
                <c:pt idx="17453">
                  <c:v>42065.208333333336</c:v>
                </c:pt>
                <c:pt idx="17454">
                  <c:v>42065.215277777781</c:v>
                </c:pt>
                <c:pt idx="17455">
                  <c:v>42065.222222222219</c:v>
                </c:pt>
                <c:pt idx="17456">
                  <c:v>42065.229166666664</c:v>
                </c:pt>
                <c:pt idx="17457">
                  <c:v>42065.236111111109</c:v>
                </c:pt>
                <c:pt idx="17458">
                  <c:v>42065.243055555555</c:v>
                </c:pt>
                <c:pt idx="17459">
                  <c:v>42065.25</c:v>
                </c:pt>
                <c:pt idx="17460">
                  <c:v>42065.256944444445</c:v>
                </c:pt>
                <c:pt idx="17461">
                  <c:v>42065.263888888891</c:v>
                </c:pt>
                <c:pt idx="17462">
                  <c:v>42065.270833333336</c:v>
                </c:pt>
                <c:pt idx="17463">
                  <c:v>42065.277777777781</c:v>
                </c:pt>
                <c:pt idx="17464">
                  <c:v>42065.284722222219</c:v>
                </c:pt>
                <c:pt idx="17465">
                  <c:v>42065.291666666664</c:v>
                </c:pt>
                <c:pt idx="17466">
                  <c:v>42065.298611111109</c:v>
                </c:pt>
                <c:pt idx="17467">
                  <c:v>42065.305555555555</c:v>
                </c:pt>
                <c:pt idx="17468">
                  <c:v>42065.3125</c:v>
                </c:pt>
                <c:pt idx="17469">
                  <c:v>42065.319444444445</c:v>
                </c:pt>
                <c:pt idx="17470">
                  <c:v>42065.326388888891</c:v>
                </c:pt>
                <c:pt idx="17471">
                  <c:v>42065.333333333336</c:v>
                </c:pt>
                <c:pt idx="17472">
                  <c:v>42065.340277777781</c:v>
                </c:pt>
                <c:pt idx="17473">
                  <c:v>42065.347222222219</c:v>
                </c:pt>
                <c:pt idx="17474">
                  <c:v>42065.354166666664</c:v>
                </c:pt>
                <c:pt idx="17475">
                  <c:v>42065.361111111109</c:v>
                </c:pt>
                <c:pt idx="17476">
                  <c:v>42065.368055555555</c:v>
                </c:pt>
                <c:pt idx="17477">
                  <c:v>42065.375</c:v>
                </c:pt>
                <c:pt idx="17478">
                  <c:v>42065.381944444445</c:v>
                </c:pt>
                <c:pt idx="17479">
                  <c:v>42065.388888888891</c:v>
                </c:pt>
                <c:pt idx="17480">
                  <c:v>42065.395833333336</c:v>
                </c:pt>
                <c:pt idx="17481">
                  <c:v>42065.402777777781</c:v>
                </c:pt>
                <c:pt idx="17482">
                  <c:v>42065.409722222219</c:v>
                </c:pt>
                <c:pt idx="17483">
                  <c:v>42065.416666666664</c:v>
                </c:pt>
                <c:pt idx="17484">
                  <c:v>42065.423611111109</c:v>
                </c:pt>
                <c:pt idx="17485">
                  <c:v>42065.430555555555</c:v>
                </c:pt>
                <c:pt idx="17486">
                  <c:v>42065.4375</c:v>
                </c:pt>
                <c:pt idx="17487">
                  <c:v>42065.444444444445</c:v>
                </c:pt>
                <c:pt idx="17488">
                  <c:v>42065.451388888891</c:v>
                </c:pt>
                <c:pt idx="17489">
                  <c:v>42065.458333333336</c:v>
                </c:pt>
                <c:pt idx="17490">
                  <c:v>42065.465277777781</c:v>
                </c:pt>
                <c:pt idx="17491">
                  <c:v>42065.472222222219</c:v>
                </c:pt>
                <c:pt idx="17492">
                  <c:v>42065.479166666664</c:v>
                </c:pt>
                <c:pt idx="17493">
                  <c:v>42065.486111111109</c:v>
                </c:pt>
                <c:pt idx="17494">
                  <c:v>42065.493055555555</c:v>
                </c:pt>
                <c:pt idx="17495">
                  <c:v>42065.5</c:v>
                </c:pt>
                <c:pt idx="17496">
                  <c:v>42065.506944444445</c:v>
                </c:pt>
                <c:pt idx="17497">
                  <c:v>42065.513888888891</c:v>
                </c:pt>
                <c:pt idx="17498">
                  <c:v>42065.520833333336</c:v>
                </c:pt>
                <c:pt idx="17499">
                  <c:v>42065.527777777781</c:v>
                </c:pt>
                <c:pt idx="17500">
                  <c:v>42065.534722222219</c:v>
                </c:pt>
                <c:pt idx="17501">
                  <c:v>42065.541666666664</c:v>
                </c:pt>
                <c:pt idx="17502">
                  <c:v>42065.548611111109</c:v>
                </c:pt>
                <c:pt idx="17503">
                  <c:v>42065.555555555555</c:v>
                </c:pt>
                <c:pt idx="17504">
                  <c:v>42065.5625</c:v>
                </c:pt>
                <c:pt idx="17505">
                  <c:v>42065.569444444445</c:v>
                </c:pt>
                <c:pt idx="17506">
                  <c:v>42065.576388888891</c:v>
                </c:pt>
                <c:pt idx="17507">
                  <c:v>42065.583333333336</c:v>
                </c:pt>
                <c:pt idx="17508">
                  <c:v>42065.590277777781</c:v>
                </c:pt>
                <c:pt idx="17509">
                  <c:v>42065.597222222219</c:v>
                </c:pt>
                <c:pt idx="17510">
                  <c:v>42065.604166666664</c:v>
                </c:pt>
                <c:pt idx="17511">
                  <c:v>42065.611111111109</c:v>
                </c:pt>
                <c:pt idx="17512">
                  <c:v>42065.618055555555</c:v>
                </c:pt>
                <c:pt idx="17513">
                  <c:v>42065.625</c:v>
                </c:pt>
                <c:pt idx="17514">
                  <c:v>42065.631944444445</c:v>
                </c:pt>
                <c:pt idx="17515">
                  <c:v>42065.638888888891</c:v>
                </c:pt>
                <c:pt idx="17516">
                  <c:v>42065.645833333336</c:v>
                </c:pt>
                <c:pt idx="17517">
                  <c:v>42065.652777777781</c:v>
                </c:pt>
                <c:pt idx="17518">
                  <c:v>42065.659722222219</c:v>
                </c:pt>
                <c:pt idx="17519">
                  <c:v>42065.666666666664</c:v>
                </c:pt>
                <c:pt idx="17520">
                  <c:v>42065.673611111109</c:v>
                </c:pt>
                <c:pt idx="17521">
                  <c:v>42065.680555555555</c:v>
                </c:pt>
                <c:pt idx="17522">
                  <c:v>42065.6875</c:v>
                </c:pt>
                <c:pt idx="17523">
                  <c:v>42065.694444444445</c:v>
                </c:pt>
                <c:pt idx="17524">
                  <c:v>42065.701388888891</c:v>
                </c:pt>
                <c:pt idx="17525">
                  <c:v>42065.708333333336</c:v>
                </c:pt>
                <c:pt idx="17526">
                  <c:v>42065.715277777781</c:v>
                </c:pt>
                <c:pt idx="17527">
                  <c:v>42065.722222222219</c:v>
                </c:pt>
                <c:pt idx="17528">
                  <c:v>42065.729166666664</c:v>
                </c:pt>
                <c:pt idx="17529">
                  <c:v>42065.736111111109</c:v>
                </c:pt>
                <c:pt idx="17530">
                  <c:v>42065.743055555555</c:v>
                </c:pt>
                <c:pt idx="17531">
                  <c:v>42065.75</c:v>
                </c:pt>
                <c:pt idx="17532">
                  <c:v>42065.756944444445</c:v>
                </c:pt>
                <c:pt idx="17533">
                  <c:v>42065.763888888891</c:v>
                </c:pt>
                <c:pt idx="17534">
                  <c:v>42065.770833333336</c:v>
                </c:pt>
                <c:pt idx="17535">
                  <c:v>42065.777777777781</c:v>
                </c:pt>
                <c:pt idx="17536">
                  <c:v>42065.784722222219</c:v>
                </c:pt>
                <c:pt idx="17537">
                  <c:v>42065.791666666664</c:v>
                </c:pt>
                <c:pt idx="17538">
                  <c:v>42065.798611111109</c:v>
                </c:pt>
                <c:pt idx="17539">
                  <c:v>42065.805555555555</c:v>
                </c:pt>
                <c:pt idx="17540">
                  <c:v>42065.8125</c:v>
                </c:pt>
                <c:pt idx="17541">
                  <c:v>42065.819444444445</c:v>
                </c:pt>
                <c:pt idx="17542">
                  <c:v>42065.826388888891</c:v>
                </c:pt>
                <c:pt idx="17543">
                  <c:v>42065.833333333336</c:v>
                </c:pt>
                <c:pt idx="17544">
                  <c:v>42065.840277777781</c:v>
                </c:pt>
                <c:pt idx="17545">
                  <c:v>42065.847222222219</c:v>
                </c:pt>
                <c:pt idx="17546">
                  <c:v>42065.854166666664</c:v>
                </c:pt>
                <c:pt idx="17547">
                  <c:v>42065.861111111109</c:v>
                </c:pt>
                <c:pt idx="17548">
                  <c:v>42065.868055555555</c:v>
                </c:pt>
                <c:pt idx="17549">
                  <c:v>42065.875</c:v>
                </c:pt>
                <c:pt idx="17550">
                  <c:v>42065.881944444445</c:v>
                </c:pt>
                <c:pt idx="17551">
                  <c:v>42065.888888888891</c:v>
                </c:pt>
                <c:pt idx="17552">
                  <c:v>42065.895833333336</c:v>
                </c:pt>
                <c:pt idx="17553">
                  <c:v>42065.902777777781</c:v>
                </c:pt>
                <c:pt idx="17554">
                  <c:v>42065.909722222219</c:v>
                </c:pt>
                <c:pt idx="17555">
                  <c:v>42065.916666666664</c:v>
                </c:pt>
                <c:pt idx="17556">
                  <c:v>42065.923611111109</c:v>
                </c:pt>
                <c:pt idx="17557">
                  <c:v>42065.930555555555</c:v>
                </c:pt>
                <c:pt idx="17558">
                  <c:v>42065.9375</c:v>
                </c:pt>
                <c:pt idx="17559">
                  <c:v>42065.944444444445</c:v>
                </c:pt>
                <c:pt idx="17560">
                  <c:v>42065.951388888891</c:v>
                </c:pt>
                <c:pt idx="17561">
                  <c:v>42065.958333333336</c:v>
                </c:pt>
                <c:pt idx="17562">
                  <c:v>42065.965277777781</c:v>
                </c:pt>
                <c:pt idx="17563">
                  <c:v>42065.972222222219</c:v>
                </c:pt>
                <c:pt idx="17564">
                  <c:v>42065.979166666664</c:v>
                </c:pt>
                <c:pt idx="17565">
                  <c:v>42065.986111111109</c:v>
                </c:pt>
                <c:pt idx="17566">
                  <c:v>42065.993055555555</c:v>
                </c:pt>
                <c:pt idx="17567">
                  <c:v>42066</c:v>
                </c:pt>
                <c:pt idx="17568">
                  <c:v>42066.006944444445</c:v>
                </c:pt>
                <c:pt idx="17569">
                  <c:v>42066.013888888891</c:v>
                </c:pt>
                <c:pt idx="17570">
                  <c:v>42066.020833333336</c:v>
                </c:pt>
                <c:pt idx="17571">
                  <c:v>42066.027777777781</c:v>
                </c:pt>
                <c:pt idx="17572">
                  <c:v>42066.034722222219</c:v>
                </c:pt>
                <c:pt idx="17573">
                  <c:v>42066.041666666664</c:v>
                </c:pt>
                <c:pt idx="17574">
                  <c:v>42066.048611111109</c:v>
                </c:pt>
                <c:pt idx="17575">
                  <c:v>42066.055555555555</c:v>
                </c:pt>
                <c:pt idx="17576">
                  <c:v>42066.0625</c:v>
                </c:pt>
                <c:pt idx="17577">
                  <c:v>42066.069444444445</c:v>
                </c:pt>
                <c:pt idx="17578">
                  <c:v>42066.076388888891</c:v>
                </c:pt>
                <c:pt idx="17579">
                  <c:v>42066.083333333336</c:v>
                </c:pt>
                <c:pt idx="17580">
                  <c:v>42066.090277777781</c:v>
                </c:pt>
                <c:pt idx="17581">
                  <c:v>42066.097222222219</c:v>
                </c:pt>
                <c:pt idx="17582">
                  <c:v>42066.104166666664</c:v>
                </c:pt>
                <c:pt idx="17583">
                  <c:v>42066.111111111109</c:v>
                </c:pt>
                <c:pt idx="17584">
                  <c:v>42066.118055555555</c:v>
                </c:pt>
                <c:pt idx="17585">
                  <c:v>42066.125</c:v>
                </c:pt>
                <c:pt idx="17586">
                  <c:v>42066.131944444445</c:v>
                </c:pt>
                <c:pt idx="17587">
                  <c:v>42066.138888888891</c:v>
                </c:pt>
                <c:pt idx="17588">
                  <c:v>42066.145833333336</c:v>
                </c:pt>
                <c:pt idx="17589">
                  <c:v>42066.152777777781</c:v>
                </c:pt>
                <c:pt idx="17590">
                  <c:v>42066.159722222219</c:v>
                </c:pt>
                <c:pt idx="17591">
                  <c:v>42066.166666666664</c:v>
                </c:pt>
                <c:pt idx="17592">
                  <c:v>42066.173611111109</c:v>
                </c:pt>
                <c:pt idx="17593">
                  <c:v>42066.180555555555</c:v>
                </c:pt>
                <c:pt idx="17594">
                  <c:v>42066.1875</c:v>
                </c:pt>
                <c:pt idx="17595">
                  <c:v>42066.194444444445</c:v>
                </c:pt>
                <c:pt idx="17596">
                  <c:v>42066.201388888891</c:v>
                </c:pt>
                <c:pt idx="17597">
                  <c:v>42066.208333333336</c:v>
                </c:pt>
                <c:pt idx="17598">
                  <c:v>42066.215277777781</c:v>
                </c:pt>
                <c:pt idx="17599">
                  <c:v>42066.222222222219</c:v>
                </c:pt>
                <c:pt idx="17600">
                  <c:v>42066.229166666664</c:v>
                </c:pt>
                <c:pt idx="17601">
                  <c:v>42066.236111111109</c:v>
                </c:pt>
                <c:pt idx="17602">
                  <c:v>42066.243055555555</c:v>
                </c:pt>
                <c:pt idx="17603">
                  <c:v>42066.25</c:v>
                </c:pt>
                <c:pt idx="17604">
                  <c:v>42066.256944444445</c:v>
                </c:pt>
                <c:pt idx="17605">
                  <c:v>42066.263888888891</c:v>
                </c:pt>
                <c:pt idx="17606">
                  <c:v>42066.270833333336</c:v>
                </c:pt>
                <c:pt idx="17607">
                  <c:v>42066.277777777781</c:v>
                </c:pt>
                <c:pt idx="17608">
                  <c:v>42066.284722222219</c:v>
                </c:pt>
                <c:pt idx="17609">
                  <c:v>42066.291666666664</c:v>
                </c:pt>
                <c:pt idx="17610">
                  <c:v>42066.298611111109</c:v>
                </c:pt>
                <c:pt idx="17611">
                  <c:v>42066.305555555555</c:v>
                </c:pt>
                <c:pt idx="17612">
                  <c:v>42066.3125</c:v>
                </c:pt>
                <c:pt idx="17613">
                  <c:v>42066.319444444445</c:v>
                </c:pt>
                <c:pt idx="17614">
                  <c:v>42066.326388888891</c:v>
                </c:pt>
                <c:pt idx="17615">
                  <c:v>42066.333333333336</c:v>
                </c:pt>
                <c:pt idx="17616">
                  <c:v>42066.340277777781</c:v>
                </c:pt>
                <c:pt idx="17617">
                  <c:v>42066.347222222219</c:v>
                </c:pt>
                <c:pt idx="17618">
                  <c:v>42066.354166666664</c:v>
                </c:pt>
                <c:pt idx="17619">
                  <c:v>42066.361111111109</c:v>
                </c:pt>
                <c:pt idx="17620">
                  <c:v>42066.368055555555</c:v>
                </c:pt>
                <c:pt idx="17621">
                  <c:v>42066.375</c:v>
                </c:pt>
                <c:pt idx="17622">
                  <c:v>42066.381944444445</c:v>
                </c:pt>
                <c:pt idx="17623">
                  <c:v>42066.388888888891</c:v>
                </c:pt>
                <c:pt idx="17624">
                  <c:v>42066.395833333336</c:v>
                </c:pt>
                <c:pt idx="17625">
                  <c:v>42066.402777777781</c:v>
                </c:pt>
                <c:pt idx="17626">
                  <c:v>42066.409722222219</c:v>
                </c:pt>
                <c:pt idx="17627">
                  <c:v>42066.416666666664</c:v>
                </c:pt>
                <c:pt idx="17628">
                  <c:v>42066.423611111109</c:v>
                </c:pt>
                <c:pt idx="17629">
                  <c:v>42066.430555555555</c:v>
                </c:pt>
                <c:pt idx="17630">
                  <c:v>42066.4375</c:v>
                </c:pt>
                <c:pt idx="17631">
                  <c:v>42066.444444444445</c:v>
                </c:pt>
                <c:pt idx="17632">
                  <c:v>42066.451388888891</c:v>
                </c:pt>
                <c:pt idx="17633">
                  <c:v>42066.458333333336</c:v>
                </c:pt>
                <c:pt idx="17634">
                  <c:v>42066.465277777781</c:v>
                </c:pt>
                <c:pt idx="17635">
                  <c:v>42066.472222222219</c:v>
                </c:pt>
                <c:pt idx="17636">
                  <c:v>42066.479166666664</c:v>
                </c:pt>
                <c:pt idx="17637">
                  <c:v>42066.486111111109</c:v>
                </c:pt>
                <c:pt idx="17638">
                  <c:v>42066.493055555555</c:v>
                </c:pt>
                <c:pt idx="17639">
                  <c:v>42066.5</c:v>
                </c:pt>
                <c:pt idx="17640">
                  <c:v>42066.506944444445</c:v>
                </c:pt>
                <c:pt idx="17641">
                  <c:v>42066.513888888891</c:v>
                </c:pt>
                <c:pt idx="17642">
                  <c:v>42066.520833333336</c:v>
                </c:pt>
                <c:pt idx="17643">
                  <c:v>42066.527777777781</c:v>
                </c:pt>
                <c:pt idx="17644">
                  <c:v>42066.534722222219</c:v>
                </c:pt>
                <c:pt idx="17645">
                  <c:v>42066.541666666664</c:v>
                </c:pt>
                <c:pt idx="17646">
                  <c:v>42066.548611111109</c:v>
                </c:pt>
                <c:pt idx="17647">
                  <c:v>42066.555555555555</c:v>
                </c:pt>
                <c:pt idx="17648">
                  <c:v>42066.5625</c:v>
                </c:pt>
                <c:pt idx="17649">
                  <c:v>42066.569444444445</c:v>
                </c:pt>
                <c:pt idx="17650">
                  <c:v>42066.576388888891</c:v>
                </c:pt>
                <c:pt idx="17651">
                  <c:v>42066.583333333336</c:v>
                </c:pt>
                <c:pt idx="17652">
                  <c:v>42066.590277777781</c:v>
                </c:pt>
                <c:pt idx="17653">
                  <c:v>42066.597222222219</c:v>
                </c:pt>
                <c:pt idx="17654">
                  <c:v>42066.604166666664</c:v>
                </c:pt>
                <c:pt idx="17655">
                  <c:v>42066.611111111109</c:v>
                </c:pt>
                <c:pt idx="17656">
                  <c:v>42066.618055555555</c:v>
                </c:pt>
                <c:pt idx="17657">
                  <c:v>42066.625</c:v>
                </c:pt>
                <c:pt idx="17658">
                  <c:v>42066.631944444445</c:v>
                </c:pt>
                <c:pt idx="17659">
                  <c:v>42066.638888888891</c:v>
                </c:pt>
                <c:pt idx="17660">
                  <c:v>42066.645833333336</c:v>
                </c:pt>
                <c:pt idx="17661">
                  <c:v>42066.652777777781</c:v>
                </c:pt>
                <c:pt idx="17662">
                  <c:v>42066.659722222219</c:v>
                </c:pt>
                <c:pt idx="17663">
                  <c:v>42066.666666666664</c:v>
                </c:pt>
                <c:pt idx="17664">
                  <c:v>42066.673611111109</c:v>
                </c:pt>
                <c:pt idx="17665">
                  <c:v>42066.680555555555</c:v>
                </c:pt>
                <c:pt idx="17666">
                  <c:v>42066.6875</c:v>
                </c:pt>
                <c:pt idx="17667">
                  <c:v>42066.694444444445</c:v>
                </c:pt>
                <c:pt idx="17668">
                  <c:v>42066.701388888891</c:v>
                </c:pt>
                <c:pt idx="17669">
                  <c:v>42066.708333333336</c:v>
                </c:pt>
                <c:pt idx="17670">
                  <c:v>42066.715277777781</c:v>
                </c:pt>
                <c:pt idx="17671">
                  <c:v>42066.722222222219</c:v>
                </c:pt>
                <c:pt idx="17672">
                  <c:v>42066.729166666664</c:v>
                </c:pt>
                <c:pt idx="17673">
                  <c:v>42066.736111111109</c:v>
                </c:pt>
                <c:pt idx="17674">
                  <c:v>42066.743055555555</c:v>
                </c:pt>
                <c:pt idx="17675">
                  <c:v>42066.75</c:v>
                </c:pt>
                <c:pt idx="17676">
                  <c:v>42066.756944444445</c:v>
                </c:pt>
                <c:pt idx="17677">
                  <c:v>42066.763888888891</c:v>
                </c:pt>
                <c:pt idx="17678">
                  <c:v>42066.770833333336</c:v>
                </c:pt>
                <c:pt idx="17679">
                  <c:v>42066.777777777781</c:v>
                </c:pt>
                <c:pt idx="17680">
                  <c:v>42066.784722222219</c:v>
                </c:pt>
                <c:pt idx="17681">
                  <c:v>42066.791666666664</c:v>
                </c:pt>
                <c:pt idx="17682">
                  <c:v>42066.798611111109</c:v>
                </c:pt>
                <c:pt idx="17683">
                  <c:v>42066.805555555555</c:v>
                </c:pt>
                <c:pt idx="17684">
                  <c:v>42066.8125</c:v>
                </c:pt>
                <c:pt idx="17685">
                  <c:v>42066.819444444445</c:v>
                </c:pt>
                <c:pt idx="17686">
                  <c:v>42066.826388888891</c:v>
                </c:pt>
                <c:pt idx="17687">
                  <c:v>42066.833333333336</c:v>
                </c:pt>
                <c:pt idx="17688">
                  <c:v>42066.840277777781</c:v>
                </c:pt>
                <c:pt idx="17689">
                  <c:v>42066.847222222219</c:v>
                </c:pt>
                <c:pt idx="17690">
                  <c:v>42066.854166666664</c:v>
                </c:pt>
                <c:pt idx="17691">
                  <c:v>42066.861111111109</c:v>
                </c:pt>
                <c:pt idx="17692">
                  <c:v>42066.868055555555</c:v>
                </c:pt>
                <c:pt idx="17693">
                  <c:v>42066.875</c:v>
                </c:pt>
                <c:pt idx="17694">
                  <c:v>42066.881944444445</c:v>
                </c:pt>
                <c:pt idx="17695">
                  <c:v>42066.888888888891</c:v>
                </c:pt>
                <c:pt idx="17696">
                  <c:v>42066.895833333336</c:v>
                </c:pt>
                <c:pt idx="17697">
                  <c:v>42066.902777777781</c:v>
                </c:pt>
                <c:pt idx="17698">
                  <c:v>42066.909722222219</c:v>
                </c:pt>
                <c:pt idx="17699">
                  <c:v>42066.916666666664</c:v>
                </c:pt>
                <c:pt idx="17700">
                  <c:v>42066.923611111109</c:v>
                </c:pt>
                <c:pt idx="17701">
                  <c:v>42066.930555555555</c:v>
                </c:pt>
                <c:pt idx="17702">
                  <c:v>42066.9375</c:v>
                </c:pt>
                <c:pt idx="17703">
                  <c:v>42066.944444444445</c:v>
                </c:pt>
                <c:pt idx="17704">
                  <c:v>42066.951388888891</c:v>
                </c:pt>
                <c:pt idx="17705">
                  <c:v>42066.958333333336</c:v>
                </c:pt>
                <c:pt idx="17706">
                  <c:v>42066.965277777781</c:v>
                </c:pt>
                <c:pt idx="17707">
                  <c:v>42066.972222222219</c:v>
                </c:pt>
                <c:pt idx="17708">
                  <c:v>42066.979166666664</c:v>
                </c:pt>
                <c:pt idx="17709">
                  <c:v>42066.986111111109</c:v>
                </c:pt>
                <c:pt idx="17710">
                  <c:v>42066.993055555555</c:v>
                </c:pt>
                <c:pt idx="17711">
                  <c:v>42067</c:v>
                </c:pt>
                <c:pt idx="17712">
                  <c:v>42067.006944444445</c:v>
                </c:pt>
                <c:pt idx="17713">
                  <c:v>42067.013888888891</c:v>
                </c:pt>
                <c:pt idx="17714">
                  <c:v>42067.020833333336</c:v>
                </c:pt>
                <c:pt idx="17715">
                  <c:v>42067.027777777781</c:v>
                </c:pt>
                <c:pt idx="17716">
                  <c:v>42067.034722222219</c:v>
                </c:pt>
                <c:pt idx="17717">
                  <c:v>42067.041666666664</c:v>
                </c:pt>
                <c:pt idx="17718">
                  <c:v>42067.048611111109</c:v>
                </c:pt>
                <c:pt idx="17719">
                  <c:v>42067.055555555555</c:v>
                </c:pt>
                <c:pt idx="17720">
                  <c:v>42067.0625</c:v>
                </c:pt>
                <c:pt idx="17721">
                  <c:v>42067.069444444445</c:v>
                </c:pt>
                <c:pt idx="17722">
                  <c:v>42067.076388888891</c:v>
                </c:pt>
                <c:pt idx="17723">
                  <c:v>42067.083333333336</c:v>
                </c:pt>
                <c:pt idx="17724">
                  <c:v>42067.090277777781</c:v>
                </c:pt>
                <c:pt idx="17725">
                  <c:v>42067.097222222219</c:v>
                </c:pt>
                <c:pt idx="17726">
                  <c:v>42067.104166666664</c:v>
                </c:pt>
                <c:pt idx="17727">
                  <c:v>42067.111111111109</c:v>
                </c:pt>
                <c:pt idx="17728">
                  <c:v>42067.118055555555</c:v>
                </c:pt>
                <c:pt idx="17729">
                  <c:v>42067.125</c:v>
                </c:pt>
                <c:pt idx="17730">
                  <c:v>42067.131944444445</c:v>
                </c:pt>
                <c:pt idx="17731">
                  <c:v>42067.138888888891</c:v>
                </c:pt>
                <c:pt idx="17732">
                  <c:v>42067.145833333336</c:v>
                </c:pt>
                <c:pt idx="17733">
                  <c:v>42067.152777777781</c:v>
                </c:pt>
                <c:pt idx="17734">
                  <c:v>42067.159722222219</c:v>
                </c:pt>
                <c:pt idx="17735">
                  <c:v>42067.166666666664</c:v>
                </c:pt>
                <c:pt idx="17736">
                  <c:v>42067.173611111109</c:v>
                </c:pt>
                <c:pt idx="17737">
                  <c:v>42067.180555555555</c:v>
                </c:pt>
                <c:pt idx="17738">
                  <c:v>42067.1875</c:v>
                </c:pt>
                <c:pt idx="17739">
                  <c:v>42067.194444444445</c:v>
                </c:pt>
                <c:pt idx="17740">
                  <c:v>42067.201388888891</c:v>
                </c:pt>
                <c:pt idx="17741">
                  <c:v>42067.208333333336</c:v>
                </c:pt>
                <c:pt idx="17742">
                  <c:v>42067.215277777781</c:v>
                </c:pt>
                <c:pt idx="17743">
                  <c:v>42067.222222222219</c:v>
                </c:pt>
                <c:pt idx="17744">
                  <c:v>42067.229166666664</c:v>
                </c:pt>
                <c:pt idx="17745">
                  <c:v>42067.236111111109</c:v>
                </c:pt>
                <c:pt idx="17746">
                  <c:v>42067.243055555555</c:v>
                </c:pt>
                <c:pt idx="17747">
                  <c:v>42067.25</c:v>
                </c:pt>
                <c:pt idx="17748">
                  <c:v>42067.256944444445</c:v>
                </c:pt>
                <c:pt idx="17749">
                  <c:v>42067.263888888891</c:v>
                </c:pt>
                <c:pt idx="17750">
                  <c:v>42067.270833333336</c:v>
                </c:pt>
                <c:pt idx="17751">
                  <c:v>42067.277777777781</c:v>
                </c:pt>
                <c:pt idx="17752">
                  <c:v>42067.284722222219</c:v>
                </c:pt>
                <c:pt idx="17753">
                  <c:v>42067.291666666664</c:v>
                </c:pt>
                <c:pt idx="17754">
                  <c:v>42067.298611111109</c:v>
                </c:pt>
                <c:pt idx="17755">
                  <c:v>42067.305555555555</c:v>
                </c:pt>
                <c:pt idx="17756">
                  <c:v>42067.3125</c:v>
                </c:pt>
                <c:pt idx="17757">
                  <c:v>42067.319444444445</c:v>
                </c:pt>
                <c:pt idx="17758">
                  <c:v>42067.326388888891</c:v>
                </c:pt>
                <c:pt idx="17759">
                  <c:v>42067.333333333336</c:v>
                </c:pt>
                <c:pt idx="17760">
                  <c:v>42067.340277777781</c:v>
                </c:pt>
                <c:pt idx="17761">
                  <c:v>42067.347222222219</c:v>
                </c:pt>
                <c:pt idx="17762">
                  <c:v>42067.354166666664</c:v>
                </c:pt>
                <c:pt idx="17763">
                  <c:v>42067.361111111109</c:v>
                </c:pt>
                <c:pt idx="17764">
                  <c:v>42067.368055555555</c:v>
                </c:pt>
                <c:pt idx="17765">
                  <c:v>42067.375</c:v>
                </c:pt>
                <c:pt idx="17766">
                  <c:v>42067.381944444445</c:v>
                </c:pt>
                <c:pt idx="17767">
                  <c:v>42067.388888888891</c:v>
                </c:pt>
                <c:pt idx="17768">
                  <c:v>42067.395833333336</c:v>
                </c:pt>
                <c:pt idx="17769">
                  <c:v>42067.402777777781</c:v>
                </c:pt>
                <c:pt idx="17770">
                  <c:v>42067.409722222219</c:v>
                </c:pt>
                <c:pt idx="17771">
                  <c:v>42067.416666666664</c:v>
                </c:pt>
                <c:pt idx="17772">
                  <c:v>42067.423611111109</c:v>
                </c:pt>
                <c:pt idx="17773">
                  <c:v>42067.430555555555</c:v>
                </c:pt>
                <c:pt idx="17774">
                  <c:v>42067.4375</c:v>
                </c:pt>
                <c:pt idx="17775">
                  <c:v>42067.444444444445</c:v>
                </c:pt>
                <c:pt idx="17776">
                  <c:v>42067.451388888891</c:v>
                </c:pt>
                <c:pt idx="17777">
                  <c:v>42067.458333333336</c:v>
                </c:pt>
                <c:pt idx="17778">
                  <c:v>42067.465277777781</c:v>
                </c:pt>
                <c:pt idx="17779">
                  <c:v>42067.472222222219</c:v>
                </c:pt>
                <c:pt idx="17780">
                  <c:v>42067.479166666664</c:v>
                </c:pt>
                <c:pt idx="17781">
                  <c:v>42067.486111111109</c:v>
                </c:pt>
                <c:pt idx="17782">
                  <c:v>42067.493055555555</c:v>
                </c:pt>
                <c:pt idx="17783">
                  <c:v>42067.5</c:v>
                </c:pt>
                <c:pt idx="17784">
                  <c:v>42067.506944444445</c:v>
                </c:pt>
                <c:pt idx="17785">
                  <c:v>42067.513888888891</c:v>
                </c:pt>
                <c:pt idx="17786">
                  <c:v>42067.520833333336</c:v>
                </c:pt>
                <c:pt idx="17787">
                  <c:v>42067.527777777781</c:v>
                </c:pt>
                <c:pt idx="17788">
                  <c:v>42067.534722222219</c:v>
                </c:pt>
                <c:pt idx="17789">
                  <c:v>42067.541666666664</c:v>
                </c:pt>
                <c:pt idx="17790">
                  <c:v>42067.548611111109</c:v>
                </c:pt>
                <c:pt idx="17791">
                  <c:v>42067.555555555555</c:v>
                </c:pt>
                <c:pt idx="17792">
                  <c:v>42067.5625</c:v>
                </c:pt>
                <c:pt idx="17793">
                  <c:v>42067.569444444445</c:v>
                </c:pt>
                <c:pt idx="17794">
                  <c:v>42067.576388888891</c:v>
                </c:pt>
                <c:pt idx="17795">
                  <c:v>42067.583333333336</c:v>
                </c:pt>
                <c:pt idx="17796">
                  <c:v>42067.590277777781</c:v>
                </c:pt>
                <c:pt idx="17797">
                  <c:v>42067.597222222219</c:v>
                </c:pt>
                <c:pt idx="17798">
                  <c:v>42067.604166666664</c:v>
                </c:pt>
                <c:pt idx="17799">
                  <c:v>42067.611111111109</c:v>
                </c:pt>
                <c:pt idx="17800">
                  <c:v>42067.618055555555</c:v>
                </c:pt>
                <c:pt idx="17801">
                  <c:v>42067.625</c:v>
                </c:pt>
                <c:pt idx="17802">
                  <c:v>42067.631944444445</c:v>
                </c:pt>
                <c:pt idx="17803">
                  <c:v>42067.638888888891</c:v>
                </c:pt>
                <c:pt idx="17804">
                  <c:v>42067.645833333336</c:v>
                </c:pt>
                <c:pt idx="17805">
                  <c:v>42067.652777777781</c:v>
                </c:pt>
                <c:pt idx="17806">
                  <c:v>42067.659722222219</c:v>
                </c:pt>
                <c:pt idx="17807">
                  <c:v>42067.666666666664</c:v>
                </c:pt>
                <c:pt idx="17808">
                  <c:v>42067.673611111109</c:v>
                </c:pt>
                <c:pt idx="17809">
                  <c:v>42067.680555555555</c:v>
                </c:pt>
                <c:pt idx="17810">
                  <c:v>42067.6875</c:v>
                </c:pt>
                <c:pt idx="17811">
                  <c:v>42067.694444444445</c:v>
                </c:pt>
                <c:pt idx="17812">
                  <c:v>42067.701388888891</c:v>
                </c:pt>
                <c:pt idx="17813">
                  <c:v>42067.708333333336</c:v>
                </c:pt>
                <c:pt idx="17814">
                  <c:v>42067.715277777781</c:v>
                </c:pt>
                <c:pt idx="17815">
                  <c:v>42067.722222222219</c:v>
                </c:pt>
                <c:pt idx="17816">
                  <c:v>42067.729166666664</c:v>
                </c:pt>
                <c:pt idx="17817">
                  <c:v>42067.736111111109</c:v>
                </c:pt>
                <c:pt idx="17818">
                  <c:v>42067.743055555555</c:v>
                </c:pt>
                <c:pt idx="17819">
                  <c:v>42067.75</c:v>
                </c:pt>
                <c:pt idx="17820">
                  <c:v>42067.756944444445</c:v>
                </c:pt>
                <c:pt idx="17821">
                  <c:v>42067.763888888891</c:v>
                </c:pt>
                <c:pt idx="17822">
                  <c:v>42067.770833333336</c:v>
                </c:pt>
                <c:pt idx="17823">
                  <c:v>42067.777777777781</c:v>
                </c:pt>
                <c:pt idx="17824">
                  <c:v>42067.784722222219</c:v>
                </c:pt>
                <c:pt idx="17825">
                  <c:v>42067.791666666664</c:v>
                </c:pt>
                <c:pt idx="17826">
                  <c:v>42067.798611111109</c:v>
                </c:pt>
                <c:pt idx="17827">
                  <c:v>42067.805555555555</c:v>
                </c:pt>
                <c:pt idx="17828">
                  <c:v>42067.8125</c:v>
                </c:pt>
                <c:pt idx="17829">
                  <c:v>42067.819444444445</c:v>
                </c:pt>
                <c:pt idx="17830">
                  <c:v>42067.826388888891</c:v>
                </c:pt>
                <c:pt idx="17831">
                  <c:v>42067.833333333336</c:v>
                </c:pt>
                <c:pt idx="17832">
                  <c:v>42067.840277777781</c:v>
                </c:pt>
                <c:pt idx="17833">
                  <c:v>42067.847222222219</c:v>
                </c:pt>
                <c:pt idx="17834">
                  <c:v>42067.854166666664</c:v>
                </c:pt>
                <c:pt idx="17835">
                  <c:v>42067.861111111109</c:v>
                </c:pt>
                <c:pt idx="17836">
                  <c:v>42067.868055555555</c:v>
                </c:pt>
                <c:pt idx="17837">
                  <c:v>42067.875</c:v>
                </c:pt>
                <c:pt idx="17838">
                  <c:v>42067.881944444445</c:v>
                </c:pt>
                <c:pt idx="17839">
                  <c:v>42067.888888888891</c:v>
                </c:pt>
                <c:pt idx="17840">
                  <c:v>42067.895833333336</c:v>
                </c:pt>
                <c:pt idx="17841">
                  <c:v>42067.902777777781</c:v>
                </c:pt>
                <c:pt idx="17842">
                  <c:v>42067.909722222219</c:v>
                </c:pt>
                <c:pt idx="17843">
                  <c:v>42067.916666666664</c:v>
                </c:pt>
                <c:pt idx="17844">
                  <c:v>42067.923611111109</c:v>
                </c:pt>
                <c:pt idx="17845">
                  <c:v>42067.930555555555</c:v>
                </c:pt>
                <c:pt idx="17846">
                  <c:v>42067.9375</c:v>
                </c:pt>
                <c:pt idx="17847">
                  <c:v>42067.944444444445</c:v>
                </c:pt>
                <c:pt idx="17848">
                  <c:v>42067.951388888891</c:v>
                </c:pt>
                <c:pt idx="17849">
                  <c:v>42067.958333333336</c:v>
                </c:pt>
                <c:pt idx="17850">
                  <c:v>42067.965277777781</c:v>
                </c:pt>
                <c:pt idx="17851">
                  <c:v>42067.972222222219</c:v>
                </c:pt>
                <c:pt idx="17852">
                  <c:v>42067.979166666664</c:v>
                </c:pt>
                <c:pt idx="17853">
                  <c:v>42067.986111111109</c:v>
                </c:pt>
                <c:pt idx="17854">
                  <c:v>42067.993055555555</c:v>
                </c:pt>
                <c:pt idx="17855">
                  <c:v>42068</c:v>
                </c:pt>
                <c:pt idx="17856">
                  <c:v>42068.006944444445</c:v>
                </c:pt>
                <c:pt idx="17857">
                  <c:v>42068.013888888891</c:v>
                </c:pt>
                <c:pt idx="17858">
                  <c:v>42068.020833333336</c:v>
                </c:pt>
                <c:pt idx="17859">
                  <c:v>42068.027777777781</c:v>
                </c:pt>
                <c:pt idx="17860">
                  <c:v>42068.034722222219</c:v>
                </c:pt>
                <c:pt idx="17861">
                  <c:v>42068.041666666664</c:v>
                </c:pt>
                <c:pt idx="17862">
                  <c:v>42068.048611111109</c:v>
                </c:pt>
                <c:pt idx="17863">
                  <c:v>42068.055555555555</c:v>
                </c:pt>
                <c:pt idx="17864">
                  <c:v>42068.0625</c:v>
                </c:pt>
                <c:pt idx="17865">
                  <c:v>42068.069444444445</c:v>
                </c:pt>
                <c:pt idx="17866">
                  <c:v>42068.076388888891</c:v>
                </c:pt>
                <c:pt idx="17867">
                  <c:v>42068.083333333336</c:v>
                </c:pt>
                <c:pt idx="17868">
                  <c:v>42068.090277777781</c:v>
                </c:pt>
                <c:pt idx="17869">
                  <c:v>42068.097222222219</c:v>
                </c:pt>
                <c:pt idx="17870">
                  <c:v>42068.104166666664</c:v>
                </c:pt>
                <c:pt idx="17871">
                  <c:v>42068.111111111109</c:v>
                </c:pt>
                <c:pt idx="17872">
                  <c:v>42068.118055555555</c:v>
                </c:pt>
                <c:pt idx="17873">
                  <c:v>42068.125</c:v>
                </c:pt>
                <c:pt idx="17874">
                  <c:v>42068.131944444445</c:v>
                </c:pt>
                <c:pt idx="17875">
                  <c:v>42068.138888888891</c:v>
                </c:pt>
                <c:pt idx="17876">
                  <c:v>42068.145833333336</c:v>
                </c:pt>
                <c:pt idx="17877">
                  <c:v>42068.152777777781</c:v>
                </c:pt>
                <c:pt idx="17878">
                  <c:v>42068.159722222219</c:v>
                </c:pt>
                <c:pt idx="17879">
                  <c:v>42068.166666666664</c:v>
                </c:pt>
                <c:pt idx="17880">
                  <c:v>42068.173611111109</c:v>
                </c:pt>
                <c:pt idx="17881">
                  <c:v>42068.180555555555</c:v>
                </c:pt>
                <c:pt idx="17882">
                  <c:v>42068.1875</c:v>
                </c:pt>
                <c:pt idx="17883">
                  <c:v>42068.194444444445</c:v>
                </c:pt>
                <c:pt idx="17884">
                  <c:v>42068.201388888891</c:v>
                </c:pt>
                <c:pt idx="17885">
                  <c:v>42068.208333333336</c:v>
                </c:pt>
                <c:pt idx="17886">
                  <c:v>42068.215277777781</c:v>
                </c:pt>
                <c:pt idx="17887">
                  <c:v>42068.222222222219</c:v>
                </c:pt>
                <c:pt idx="17888">
                  <c:v>42068.229166666664</c:v>
                </c:pt>
                <c:pt idx="17889">
                  <c:v>42068.236111111109</c:v>
                </c:pt>
                <c:pt idx="17890">
                  <c:v>42068.243055555555</c:v>
                </c:pt>
                <c:pt idx="17891">
                  <c:v>42068.25</c:v>
                </c:pt>
                <c:pt idx="17892">
                  <c:v>42068.256944444445</c:v>
                </c:pt>
                <c:pt idx="17893">
                  <c:v>42068.263888888891</c:v>
                </c:pt>
                <c:pt idx="17894">
                  <c:v>42068.270833333336</c:v>
                </c:pt>
                <c:pt idx="17895">
                  <c:v>42068.277777777781</c:v>
                </c:pt>
                <c:pt idx="17896">
                  <c:v>42068.284722222219</c:v>
                </c:pt>
                <c:pt idx="17897">
                  <c:v>42068.291666666664</c:v>
                </c:pt>
                <c:pt idx="17898">
                  <c:v>42068.298611111109</c:v>
                </c:pt>
                <c:pt idx="17899">
                  <c:v>42068.305555555555</c:v>
                </c:pt>
                <c:pt idx="17900">
                  <c:v>42068.3125</c:v>
                </c:pt>
                <c:pt idx="17901">
                  <c:v>42068.319444444445</c:v>
                </c:pt>
                <c:pt idx="17902">
                  <c:v>42068.326388888891</c:v>
                </c:pt>
                <c:pt idx="17903">
                  <c:v>42068.333333333336</c:v>
                </c:pt>
                <c:pt idx="17904">
                  <c:v>42068.340277777781</c:v>
                </c:pt>
                <c:pt idx="17905">
                  <c:v>42068.347222222219</c:v>
                </c:pt>
                <c:pt idx="17906">
                  <c:v>42068.354166666664</c:v>
                </c:pt>
                <c:pt idx="17907">
                  <c:v>42068.361111111109</c:v>
                </c:pt>
                <c:pt idx="17908">
                  <c:v>42068.368055555555</c:v>
                </c:pt>
                <c:pt idx="17909">
                  <c:v>42068.375</c:v>
                </c:pt>
                <c:pt idx="17910">
                  <c:v>42068.381944444445</c:v>
                </c:pt>
                <c:pt idx="17911">
                  <c:v>42068.388888888891</c:v>
                </c:pt>
                <c:pt idx="17912">
                  <c:v>42068.395833333336</c:v>
                </c:pt>
                <c:pt idx="17913">
                  <c:v>42068.402777777781</c:v>
                </c:pt>
                <c:pt idx="17914">
                  <c:v>42068.409722222219</c:v>
                </c:pt>
                <c:pt idx="17915">
                  <c:v>42068.416666666664</c:v>
                </c:pt>
                <c:pt idx="17916">
                  <c:v>42068.423611111109</c:v>
                </c:pt>
                <c:pt idx="17917">
                  <c:v>42068.430555555555</c:v>
                </c:pt>
                <c:pt idx="17918">
                  <c:v>42068.4375</c:v>
                </c:pt>
                <c:pt idx="17919">
                  <c:v>42068.444444444445</c:v>
                </c:pt>
                <c:pt idx="17920">
                  <c:v>42068.451388888891</c:v>
                </c:pt>
                <c:pt idx="17921">
                  <c:v>42068.458333333336</c:v>
                </c:pt>
                <c:pt idx="17922">
                  <c:v>42068.465277777781</c:v>
                </c:pt>
                <c:pt idx="17923">
                  <c:v>42068.472222222219</c:v>
                </c:pt>
                <c:pt idx="17924">
                  <c:v>42068.479166666664</c:v>
                </c:pt>
                <c:pt idx="17925">
                  <c:v>42068.486111111109</c:v>
                </c:pt>
                <c:pt idx="17926">
                  <c:v>42068.493055555555</c:v>
                </c:pt>
                <c:pt idx="17927">
                  <c:v>42068.5</c:v>
                </c:pt>
                <c:pt idx="17928">
                  <c:v>42068.506944444445</c:v>
                </c:pt>
                <c:pt idx="17929">
                  <c:v>42068.513888888891</c:v>
                </c:pt>
                <c:pt idx="17930">
                  <c:v>42068.520833333336</c:v>
                </c:pt>
                <c:pt idx="17931">
                  <c:v>42068.527777777781</c:v>
                </c:pt>
                <c:pt idx="17932">
                  <c:v>42068.534722222219</c:v>
                </c:pt>
                <c:pt idx="17933">
                  <c:v>42068.541666666664</c:v>
                </c:pt>
                <c:pt idx="17934">
                  <c:v>42068.548611111109</c:v>
                </c:pt>
                <c:pt idx="17935">
                  <c:v>42068.555555555555</c:v>
                </c:pt>
                <c:pt idx="17936">
                  <c:v>42068.5625</c:v>
                </c:pt>
                <c:pt idx="17937">
                  <c:v>42068.569444444445</c:v>
                </c:pt>
                <c:pt idx="17938">
                  <c:v>42068.576388888891</c:v>
                </c:pt>
                <c:pt idx="17939">
                  <c:v>42068.583333333336</c:v>
                </c:pt>
                <c:pt idx="17940">
                  <c:v>42068.590277777781</c:v>
                </c:pt>
                <c:pt idx="17941">
                  <c:v>42068.597222222219</c:v>
                </c:pt>
                <c:pt idx="17942">
                  <c:v>42068.604166666664</c:v>
                </c:pt>
                <c:pt idx="17943">
                  <c:v>42068.611111111109</c:v>
                </c:pt>
                <c:pt idx="17944">
                  <c:v>42068.618055555555</c:v>
                </c:pt>
                <c:pt idx="17945">
                  <c:v>42068.625</c:v>
                </c:pt>
                <c:pt idx="17946">
                  <c:v>42068.631944444445</c:v>
                </c:pt>
                <c:pt idx="17947">
                  <c:v>42068.638888888891</c:v>
                </c:pt>
                <c:pt idx="17948">
                  <c:v>42068.645833333336</c:v>
                </c:pt>
                <c:pt idx="17949">
                  <c:v>42068.652777777781</c:v>
                </c:pt>
                <c:pt idx="17950">
                  <c:v>42068.659722222219</c:v>
                </c:pt>
                <c:pt idx="17951">
                  <c:v>42068.666666666664</c:v>
                </c:pt>
                <c:pt idx="17952">
                  <c:v>42068.673611111109</c:v>
                </c:pt>
                <c:pt idx="17953">
                  <c:v>42068.680555555555</c:v>
                </c:pt>
                <c:pt idx="17954">
                  <c:v>42068.6875</c:v>
                </c:pt>
                <c:pt idx="17955">
                  <c:v>42068.694444444445</c:v>
                </c:pt>
                <c:pt idx="17956">
                  <c:v>42068.701388888891</c:v>
                </c:pt>
                <c:pt idx="17957">
                  <c:v>42068.708333333336</c:v>
                </c:pt>
                <c:pt idx="17958">
                  <c:v>42068.715277777781</c:v>
                </c:pt>
                <c:pt idx="17959">
                  <c:v>42068.722222222219</c:v>
                </c:pt>
                <c:pt idx="17960">
                  <c:v>42068.729166666664</c:v>
                </c:pt>
                <c:pt idx="17961">
                  <c:v>42068.736111111109</c:v>
                </c:pt>
                <c:pt idx="17962">
                  <c:v>42068.743055555555</c:v>
                </c:pt>
                <c:pt idx="17963">
                  <c:v>42068.75</c:v>
                </c:pt>
                <c:pt idx="17964">
                  <c:v>42068.756944444445</c:v>
                </c:pt>
                <c:pt idx="17965">
                  <c:v>42068.763888888891</c:v>
                </c:pt>
                <c:pt idx="17966">
                  <c:v>42068.770833333336</c:v>
                </c:pt>
                <c:pt idx="17967">
                  <c:v>42068.777777777781</c:v>
                </c:pt>
                <c:pt idx="17968">
                  <c:v>42068.784722222219</c:v>
                </c:pt>
                <c:pt idx="17969">
                  <c:v>42068.791666666664</c:v>
                </c:pt>
                <c:pt idx="17970">
                  <c:v>42068.798611111109</c:v>
                </c:pt>
                <c:pt idx="17971">
                  <c:v>42068.805555555555</c:v>
                </c:pt>
                <c:pt idx="17972">
                  <c:v>42068.8125</c:v>
                </c:pt>
                <c:pt idx="17973">
                  <c:v>42068.819444444445</c:v>
                </c:pt>
                <c:pt idx="17974">
                  <c:v>42068.826388888891</c:v>
                </c:pt>
                <c:pt idx="17975">
                  <c:v>42068.833333333336</c:v>
                </c:pt>
                <c:pt idx="17976">
                  <c:v>42068.840277777781</c:v>
                </c:pt>
                <c:pt idx="17977">
                  <c:v>42068.847222222219</c:v>
                </c:pt>
                <c:pt idx="17978">
                  <c:v>42068.854166666664</c:v>
                </c:pt>
                <c:pt idx="17979">
                  <c:v>42068.861111111109</c:v>
                </c:pt>
                <c:pt idx="17980">
                  <c:v>42068.868055555555</c:v>
                </c:pt>
                <c:pt idx="17981">
                  <c:v>42068.875</c:v>
                </c:pt>
                <c:pt idx="17982">
                  <c:v>42068.881944444445</c:v>
                </c:pt>
                <c:pt idx="17983">
                  <c:v>42068.888888888891</c:v>
                </c:pt>
                <c:pt idx="17984">
                  <c:v>42068.895833333336</c:v>
                </c:pt>
                <c:pt idx="17985">
                  <c:v>42068.902777777781</c:v>
                </c:pt>
                <c:pt idx="17986">
                  <c:v>42068.909722222219</c:v>
                </c:pt>
                <c:pt idx="17987">
                  <c:v>42068.916666666664</c:v>
                </c:pt>
                <c:pt idx="17988">
                  <c:v>42068.923611111109</c:v>
                </c:pt>
                <c:pt idx="17989">
                  <c:v>42068.930555555555</c:v>
                </c:pt>
                <c:pt idx="17990">
                  <c:v>42068.9375</c:v>
                </c:pt>
                <c:pt idx="17991">
                  <c:v>42068.944444444445</c:v>
                </c:pt>
                <c:pt idx="17992">
                  <c:v>42068.951388888891</c:v>
                </c:pt>
                <c:pt idx="17993">
                  <c:v>42068.958333333336</c:v>
                </c:pt>
                <c:pt idx="17994">
                  <c:v>42068.965277777781</c:v>
                </c:pt>
                <c:pt idx="17995">
                  <c:v>42068.972222222219</c:v>
                </c:pt>
                <c:pt idx="17996">
                  <c:v>42068.979166666664</c:v>
                </c:pt>
                <c:pt idx="17997">
                  <c:v>42068.986111111109</c:v>
                </c:pt>
                <c:pt idx="17998">
                  <c:v>42068.993055555555</c:v>
                </c:pt>
                <c:pt idx="17999">
                  <c:v>42069</c:v>
                </c:pt>
                <c:pt idx="18000">
                  <c:v>42069.006944444445</c:v>
                </c:pt>
                <c:pt idx="18001">
                  <c:v>42069.013888888891</c:v>
                </c:pt>
                <c:pt idx="18002">
                  <c:v>42069.020833333336</c:v>
                </c:pt>
                <c:pt idx="18003">
                  <c:v>42069.027777777781</c:v>
                </c:pt>
                <c:pt idx="18004">
                  <c:v>42069.034722222219</c:v>
                </c:pt>
                <c:pt idx="18005">
                  <c:v>42069.041666666664</c:v>
                </c:pt>
                <c:pt idx="18006">
                  <c:v>42069.048611111109</c:v>
                </c:pt>
                <c:pt idx="18007">
                  <c:v>42069.055555555555</c:v>
                </c:pt>
                <c:pt idx="18008">
                  <c:v>42069.0625</c:v>
                </c:pt>
                <c:pt idx="18009">
                  <c:v>42069.069444444445</c:v>
                </c:pt>
                <c:pt idx="18010">
                  <c:v>42069.076388888891</c:v>
                </c:pt>
                <c:pt idx="18011">
                  <c:v>42069.083333333336</c:v>
                </c:pt>
                <c:pt idx="18012">
                  <c:v>42069.090277777781</c:v>
                </c:pt>
                <c:pt idx="18013">
                  <c:v>42069.097222222219</c:v>
                </c:pt>
                <c:pt idx="18014">
                  <c:v>42069.104166666664</c:v>
                </c:pt>
                <c:pt idx="18015">
                  <c:v>42069.111111111109</c:v>
                </c:pt>
                <c:pt idx="18016">
                  <c:v>42069.118055555555</c:v>
                </c:pt>
                <c:pt idx="18017">
                  <c:v>42069.125</c:v>
                </c:pt>
                <c:pt idx="18018">
                  <c:v>42069.131944444445</c:v>
                </c:pt>
                <c:pt idx="18019">
                  <c:v>42069.138888888891</c:v>
                </c:pt>
                <c:pt idx="18020">
                  <c:v>42069.145833333336</c:v>
                </c:pt>
                <c:pt idx="18021">
                  <c:v>42069.152777777781</c:v>
                </c:pt>
                <c:pt idx="18022">
                  <c:v>42069.159722222219</c:v>
                </c:pt>
                <c:pt idx="18023">
                  <c:v>42069.166666666664</c:v>
                </c:pt>
                <c:pt idx="18024">
                  <c:v>42069.173611111109</c:v>
                </c:pt>
                <c:pt idx="18025">
                  <c:v>42069.180555555555</c:v>
                </c:pt>
                <c:pt idx="18026">
                  <c:v>42069.1875</c:v>
                </c:pt>
                <c:pt idx="18027">
                  <c:v>42069.194444444445</c:v>
                </c:pt>
                <c:pt idx="18028">
                  <c:v>42069.201388888891</c:v>
                </c:pt>
                <c:pt idx="18029">
                  <c:v>42069.208333333336</c:v>
                </c:pt>
                <c:pt idx="18030">
                  <c:v>42069.215277777781</c:v>
                </c:pt>
                <c:pt idx="18031">
                  <c:v>42069.222222222219</c:v>
                </c:pt>
                <c:pt idx="18032">
                  <c:v>42069.229166666664</c:v>
                </c:pt>
                <c:pt idx="18033">
                  <c:v>42069.236111111109</c:v>
                </c:pt>
                <c:pt idx="18034">
                  <c:v>42069.243055555555</c:v>
                </c:pt>
                <c:pt idx="18035">
                  <c:v>42069.25</c:v>
                </c:pt>
                <c:pt idx="18036">
                  <c:v>42069.256944444445</c:v>
                </c:pt>
                <c:pt idx="18037">
                  <c:v>42069.263888888891</c:v>
                </c:pt>
                <c:pt idx="18038">
                  <c:v>42069.270833333336</c:v>
                </c:pt>
                <c:pt idx="18039">
                  <c:v>42069.277777777781</c:v>
                </c:pt>
                <c:pt idx="18040">
                  <c:v>42069.284722222219</c:v>
                </c:pt>
                <c:pt idx="18041">
                  <c:v>42069.291666666664</c:v>
                </c:pt>
                <c:pt idx="18042">
                  <c:v>42069.298611111109</c:v>
                </c:pt>
                <c:pt idx="18043">
                  <c:v>42069.305555555555</c:v>
                </c:pt>
                <c:pt idx="18044">
                  <c:v>42069.3125</c:v>
                </c:pt>
                <c:pt idx="18045">
                  <c:v>42069.319444444445</c:v>
                </c:pt>
                <c:pt idx="18046">
                  <c:v>42069.326388888891</c:v>
                </c:pt>
                <c:pt idx="18047">
                  <c:v>42069.333333333336</c:v>
                </c:pt>
                <c:pt idx="18048">
                  <c:v>42069.340277777781</c:v>
                </c:pt>
                <c:pt idx="18049">
                  <c:v>42069.347222222219</c:v>
                </c:pt>
                <c:pt idx="18050">
                  <c:v>42069.354166666664</c:v>
                </c:pt>
                <c:pt idx="18051">
                  <c:v>42069.361111111109</c:v>
                </c:pt>
                <c:pt idx="18052">
                  <c:v>42069.368055555555</c:v>
                </c:pt>
                <c:pt idx="18053">
                  <c:v>42069.375</c:v>
                </c:pt>
                <c:pt idx="18054">
                  <c:v>42069.381944444445</c:v>
                </c:pt>
                <c:pt idx="18055">
                  <c:v>42069.388888888891</c:v>
                </c:pt>
                <c:pt idx="18056">
                  <c:v>42069.395833333336</c:v>
                </c:pt>
                <c:pt idx="18057">
                  <c:v>42069.402777777781</c:v>
                </c:pt>
                <c:pt idx="18058">
                  <c:v>42069.409722222219</c:v>
                </c:pt>
                <c:pt idx="18059">
                  <c:v>42069.416666666664</c:v>
                </c:pt>
                <c:pt idx="18060">
                  <c:v>42069.423611111109</c:v>
                </c:pt>
                <c:pt idx="18061">
                  <c:v>42069.430555555555</c:v>
                </c:pt>
                <c:pt idx="18062">
                  <c:v>42069.4375</c:v>
                </c:pt>
                <c:pt idx="18063">
                  <c:v>42069.444444444445</c:v>
                </c:pt>
                <c:pt idx="18064">
                  <c:v>42069.451388888891</c:v>
                </c:pt>
                <c:pt idx="18065">
                  <c:v>42069.458333333336</c:v>
                </c:pt>
                <c:pt idx="18066">
                  <c:v>42069.465277777781</c:v>
                </c:pt>
                <c:pt idx="18067">
                  <c:v>42069.472222222219</c:v>
                </c:pt>
                <c:pt idx="18068">
                  <c:v>42069.479166666664</c:v>
                </c:pt>
                <c:pt idx="18069">
                  <c:v>42069.486111111109</c:v>
                </c:pt>
                <c:pt idx="18070">
                  <c:v>42069.493055555555</c:v>
                </c:pt>
                <c:pt idx="18071">
                  <c:v>42069.5</c:v>
                </c:pt>
                <c:pt idx="18072">
                  <c:v>42069.506944444445</c:v>
                </c:pt>
                <c:pt idx="18073">
                  <c:v>42069.513888888891</c:v>
                </c:pt>
                <c:pt idx="18074">
                  <c:v>42069.520833333336</c:v>
                </c:pt>
                <c:pt idx="18075">
                  <c:v>42069.527777777781</c:v>
                </c:pt>
                <c:pt idx="18076">
                  <c:v>42069.534722222219</c:v>
                </c:pt>
                <c:pt idx="18077">
                  <c:v>42069.541666666664</c:v>
                </c:pt>
                <c:pt idx="18078">
                  <c:v>42069.548611111109</c:v>
                </c:pt>
                <c:pt idx="18079">
                  <c:v>42069.555555555555</c:v>
                </c:pt>
                <c:pt idx="18080">
                  <c:v>42069.5625</c:v>
                </c:pt>
                <c:pt idx="18081">
                  <c:v>42069.569444444445</c:v>
                </c:pt>
                <c:pt idx="18082">
                  <c:v>42069.576388888891</c:v>
                </c:pt>
                <c:pt idx="18083">
                  <c:v>42069.583333333336</c:v>
                </c:pt>
                <c:pt idx="18084">
                  <c:v>42069.590277777781</c:v>
                </c:pt>
                <c:pt idx="18085">
                  <c:v>42069.597222222219</c:v>
                </c:pt>
                <c:pt idx="18086">
                  <c:v>42069.604166666664</c:v>
                </c:pt>
                <c:pt idx="18087">
                  <c:v>42069.611111111109</c:v>
                </c:pt>
                <c:pt idx="18088">
                  <c:v>42069.618055555555</c:v>
                </c:pt>
                <c:pt idx="18089">
                  <c:v>42069.625</c:v>
                </c:pt>
                <c:pt idx="18090">
                  <c:v>42069.631944444445</c:v>
                </c:pt>
                <c:pt idx="18091">
                  <c:v>42069.638888888891</c:v>
                </c:pt>
                <c:pt idx="18092">
                  <c:v>42069.645833333336</c:v>
                </c:pt>
                <c:pt idx="18093">
                  <c:v>42069.652777777781</c:v>
                </c:pt>
                <c:pt idx="18094">
                  <c:v>42069.659722222219</c:v>
                </c:pt>
                <c:pt idx="18095">
                  <c:v>42069.666666666664</c:v>
                </c:pt>
                <c:pt idx="18096">
                  <c:v>42069.673611111109</c:v>
                </c:pt>
                <c:pt idx="18097">
                  <c:v>42069.680555555555</c:v>
                </c:pt>
                <c:pt idx="18098">
                  <c:v>42069.6875</c:v>
                </c:pt>
                <c:pt idx="18099">
                  <c:v>42069.694444444445</c:v>
                </c:pt>
                <c:pt idx="18100">
                  <c:v>42069.701388888891</c:v>
                </c:pt>
                <c:pt idx="18101">
                  <c:v>42069.708333333336</c:v>
                </c:pt>
                <c:pt idx="18102">
                  <c:v>42069.715277777781</c:v>
                </c:pt>
                <c:pt idx="18103">
                  <c:v>42069.722222222219</c:v>
                </c:pt>
                <c:pt idx="18104">
                  <c:v>42069.729166666664</c:v>
                </c:pt>
                <c:pt idx="18105">
                  <c:v>42069.736111111109</c:v>
                </c:pt>
                <c:pt idx="18106">
                  <c:v>42069.743055555555</c:v>
                </c:pt>
                <c:pt idx="18107">
                  <c:v>42069.75</c:v>
                </c:pt>
                <c:pt idx="18108">
                  <c:v>42069.756944444445</c:v>
                </c:pt>
                <c:pt idx="18109">
                  <c:v>42069.763888888891</c:v>
                </c:pt>
                <c:pt idx="18110">
                  <c:v>42069.770833333336</c:v>
                </c:pt>
                <c:pt idx="18111">
                  <c:v>42069.777777777781</c:v>
                </c:pt>
                <c:pt idx="18112">
                  <c:v>42069.784722222219</c:v>
                </c:pt>
                <c:pt idx="18113">
                  <c:v>42069.791666666664</c:v>
                </c:pt>
                <c:pt idx="18114">
                  <c:v>42069.798611111109</c:v>
                </c:pt>
                <c:pt idx="18115">
                  <c:v>42069.805555555555</c:v>
                </c:pt>
                <c:pt idx="18116">
                  <c:v>42069.8125</c:v>
                </c:pt>
                <c:pt idx="18117">
                  <c:v>42069.819444444445</c:v>
                </c:pt>
                <c:pt idx="18118">
                  <c:v>42069.826388888891</c:v>
                </c:pt>
                <c:pt idx="18119">
                  <c:v>42069.833333333336</c:v>
                </c:pt>
                <c:pt idx="18120">
                  <c:v>42069.840277777781</c:v>
                </c:pt>
                <c:pt idx="18121">
                  <c:v>42069.847222222219</c:v>
                </c:pt>
                <c:pt idx="18122">
                  <c:v>42069.854166666664</c:v>
                </c:pt>
                <c:pt idx="18123">
                  <c:v>42069.861111111109</c:v>
                </c:pt>
                <c:pt idx="18124">
                  <c:v>42069.868055555555</c:v>
                </c:pt>
                <c:pt idx="18125">
                  <c:v>42069.875</c:v>
                </c:pt>
                <c:pt idx="18126">
                  <c:v>42069.881944444445</c:v>
                </c:pt>
                <c:pt idx="18127">
                  <c:v>42069.888888888891</c:v>
                </c:pt>
                <c:pt idx="18128">
                  <c:v>42069.895833333336</c:v>
                </c:pt>
                <c:pt idx="18129">
                  <c:v>42069.902777777781</c:v>
                </c:pt>
                <c:pt idx="18130">
                  <c:v>42069.909722222219</c:v>
                </c:pt>
                <c:pt idx="18131">
                  <c:v>42069.916666666664</c:v>
                </c:pt>
                <c:pt idx="18132">
                  <c:v>42069.923611111109</c:v>
                </c:pt>
                <c:pt idx="18133">
                  <c:v>42069.930555555555</c:v>
                </c:pt>
                <c:pt idx="18134">
                  <c:v>42069.9375</c:v>
                </c:pt>
                <c:pt idx="18135">
                  <c:v>42069.944444444445</c:v>
                </c:pt>
                <c:pt idx="18136">
                  <c:v>42069.951388888891</c:v>
                </c:pt>
                <c:pt idx="18137">
                  <c:v>42069.958333333336</c:v>
                </c:pt>
                <c:pt idx="18138">
                  <c:v>42069.965277777781</c:v>
                </c:pt>
                <c:pt idx="18139">
                  <c:v>42069.972222222219</c:v>
                </c:pt>
                <c:pt idx="18140">
                  <c:v>42069.979166666664</c:v>
                </c:pt>
                <c:pt idx="18141">
                  <c:v>42069.986111111109</c:v>
                </c:pt>
                <c:pt idx="18142">
                  <c:v>42069.993055555555</c:v>
                </c:pt>
                <c:pt idx="18143">
                  <c:v>42070</c:v>
                </c:pt>
                <c:pt idx="18144">
                  <c:v>42070.006944444445</c:v>
                </c:pt>
                <c:pt idx="18145">
                  <c:v>42070.013888888891</c:v>
                </c:pt>
                <c:pt idx="18146">
                  <c:v>42070.020833333336</c:v>
                </c:pt>
                <c:pt idx="18147">
                  <c:v>42070.027777777781</c:v>
                </c:pt>
                <c:pt idx="18148">
                  <c:v>42070.034722222219</c:v>
                </c:pt>
                <c:pt idx="18149">
                  <c:v>42070.041666666664</c:v>
                </c:pt>
                <c:pt idx="18150">
                  <c:v>42070.048611111109</c:v>
                </c:pt>
                <c:pt idx="18151">
                  <c:v>42070.055555555555</c:v>
                </c:pt>
                <c:pt idx="18152">
                  <c:v>42070.0625</c:v>
                </c:pt>
                <c:pt idx="18153">
                  <c:v>42070.069444444445</c:v>
                </c:pt>
                <c:pt idx="18154">
                  <c:v>42070.076388888891</c:v>
                </c:pt>
                <c:pt idx="18155">
                  <c:v>42070.083333333336</c:v>
                </c:pt>
                <c:pt idx="18156">
                  <c:v>42070.090277777781</c:v>
                </c:pt>
                <c:pt idx="18157">
                  <c:v>42070.097222222219</c:v>
                </c:pt>
                <c:pt idx="18158">
                  <c:v>42070.104166666664</c:v>
                </c:pt>
                <c:pt idx="18159">
                  <c:v>42070.111111111109</c:v>
                </c:pt>
                <c:pt idx="18160">
                  <c:v>42070.118055555555</c:v>
                </c:pt>
                <c:pt idx="18161">
                  <c:v>42070.125</c:v>
                </c:pt>
                <c:pt idx="18162">
                  <c:v>42070.131944444445</c:v>
                </c:pt>
                <c:pt idx="18163">
                  <c:v>42070.138888888891</c:v>
                </c:pt>
                <c:pt idx="18164">
                  <c:v>42070.145833333336</c:v>
                </c:pt>
                <c:pt idx="18165">
                  <c:v>42070.152777777781</c:v>
                </c:pt>
                <c:pt idx="18166">
                  <c:v>42070.159722222219</c:v>
                </c:pt>
                <c:pt idx="18167">
                  <c:v>42070.166666666664</c:v>
                </c:pt>
                <c:pt idx="18168">
                  <c:v>42070.173611111109</c:v>
                </c:pt>
                <c:pt idx="18169">
                  <c:v>42070.180555555555</c:v>
                </c:pt>
                <c:pt idx="18170">
                  <c:v>42070.1875</c:v>
                </c:pt>
                <c:pt idx="18171">
                  <c:v>42070.194444444445</c:v>
                </c:pt>
                <c:pt idx="18172">
                  <c:v>42070.201388888891</c:v>
                </c:pt>
                <c:pt idx="18173">
                  <c:v>42070.208333333336</c:v>
                </c:pt>
                <c:pt idx="18174">
                  <c:v>42070.215277777781</c:v>
                </c:pt>
                <c:pt idx="18175">
                  <c:v>42070.222222222219</c:v>
                </c:pt>
                <c:pt idx="18176">
                  <c:v>42070.229166666664</c:v>
                </c:pt>
                <c:pt idx="18177">
                  <c:v>42070.236111111109</c:v>
                </c:pt>
                <c:pt idx="18178">
                  <c:v>42070.243055555555</c:v>
                </c:pt>
                <c:pt idx="18179">
                  <c:v>42070.25</c:v>
                </c:pt>
                <c:pt idx="18180">
                  <c:v>42070.256944444445</c:v>
                </c:pt>
                <c:pt idx="18181">
                  <c:v>42070.263888888891</c:v>
                </c:pt>
                <c:pt idx="18182">
                  <c:v>42070.270833333336</c:v>
                </c:pt>
                <c:pt idx="18183">
                  <c:v>42070.277777777781</c:v>
                </c:pt>
                <c:pt idx="18184">
                  <c:v>42070.284722222219</c:v>
                </c:pt>
                <c:pt idx="18185">
                  <c:v>42070.291666666664</c:v>
                </c:pt>
                <c:pt idx="18186">
                  <c:v>42070.298611111109</c:v>
                </c:pt>
                <c:pt idx="18187">
                  <c:v>42070.305555555555</c:v>
                </c:pt>
                <c:pt idx="18188">
                  <c:v>42070.3125</c:v>
                </c:pt>
                <c:pt idx="18189">
                  <c:v>42070.319444444445</c:v>
                </c:pt>
                <c:pt idx="18190">
                  <c:v>42070.326388888891</c:v>
                </c:pt>
                <c:pt idx="18191">
                  <c:v>42070.333333333336</c:v>
                </c:pt>
                <c:pt idx="18192">
                  <c:v>42070.340277777781</c:v>
                </c:pt>
                <c:pt idx="18193">
                  <c:v>42070.347222222219</c:v>
                </c:pt>
                <c:pt idx="18194">
                  <c:v>42070.354166666664</c:v>
                </c:pt>
                <c:pt idx="18195">
                  <c:v>42070.361111111109</c:v>
                </c:pt>
                <c:pt idx="18196">
                  <c:v>42070.368055555555</c:v>
                </c:pt>
                <c:pt idx="18197">
                  <c:v>42070.375</c:v>
                </c:pt>
                <c:pt idx="18198">
                  <c:v>42070.381944444445</c:v>
                </c:pt>
                <c:pt idx="18199">
                  <c:v>42070.388888888891</c:v>
                </c:pt>
                <c:pt idx="18200">
                  <c:v>42070.395833333336</c:v>
                </c:pt>
                <c:pt idx="18201">
                  <c:v>42070.402777777781</c:v>
                </c:pt>
                <c:pt idx="18202">
                  <c:v>42070.409722222219</c:v>
                </c:pt>
                <c:pt idx="18203">
                  <c:v>42070.416666666664</c:v>
                </c:pt>
                <c:pt idx="18204">
                  <c:v>42070.423611111109</c:v>
                </c:pt>
                <c:pt idx="18205">
                  <c:v>42070.430555555555</c:v>
                </c:pt>
                <c:pt idx="18206">
                  <c:v>42070.4375</c:v>
                </c:pt>
                <c:pt idx="18207">
                  <c:v>42070.444444444445</c:v>
                </c:pt>
                <c:pt idx="18208">
                  <c:v>42070.451388888891</c:v>
                </c:pt>
                <c:pt idx="18209">
                  <c:v>42070.458333333336</c:v>
                </c:pt>
                <c:pt idx="18210">
                  <c:v>42070.465277777781</c:v>
                </c:pt>
                <c:pt idx="18211">
                  <c:v>42070.472222222219</c:v>
                </c:pt>
                <c:pt idx="18212">
                  <c:v>42070.479166666664</c:v>
                </c:pt>
                <c:pt idx="18213">
                  <c:v>42070.486111111109</c:v>
                </c:pt>
                <c:pt idx="18214">
                  <c:v>42070.493055555555</c:v>
                </c:pt>
                <c:pt idx="18215">
                  <c:v>42070.5</c:v>
                </c:pt>
                <c:pt idx="18216">
                  <c:v>42070.506944444445</c:v>
                </c:pt>
                <c:pt idx="18217">
                  <c:v>42070.513888888891</c:v>
                </c:pt>
                <c:pt idx="18218">
                  <c:v>42070.520833333336</c:v>
                </c:pt>
                <c:pt idx="18219">
                  <c:v>42070.527777777781</c:v>
                </c:pt>
                <c:pt idx="18220">
                  <c:v>42070.534722222219</c:v>
                </c:pt>
                <c:pt idx="18221">
                  <c:v>42070.541666666664</c:v>
                </c:pt>
                <c:pt idx="18222">
                  <c:v>42070.548611111109</c:v>
                </c:pt>
                <c:pt idx="18223">
                  <c:v>42070.555555555555</c:v>
                </c:pt>
                <c:pt idx="18224">
                  <c:v>42070.5625</c:v>
                </c:pt>
                <c:pt idx="18225">
                  <c:v>42070.569444444445</c:v>
                </c:pt>
                <c:pt idx="18226">
                  <c:v>42070.576388888891</c:v>
                </c:pt>
                <c:pt idx="18227">
                  <c:v>42070.583333333336</c:v>
                </c:pt>
                <c:pt idx="18228">
                  <c:v>42070.590277777781</c:v>
                </c:pt>
                <c:pt idx="18229">
                  <c:v>42070.597222222219</c:v>
                </c:pt>
                <c:pt idx="18230">
                  <c:v>42070.604166666664</c:v>
                </c:pt>
                <c:pt idx="18231">
                  <c:v>42070.611111111109</c:v>
                </c:pt>
                <c:pt idx="18232">
                  <c:v>42070.618055555555</c:v>
                </c:pt>
                <c:pt idx="18233">
                  <c:v>42070.625</c:v>
                </c:pt>
                <c:pt idx="18234">
                  <c:v>42070.631944444445</c:v>
                </c:pt>
                <c:pt idx="18235">
                  <c:v>42070.638888888891</c:v>
                </c:pt>
                <c:pt idx="18236">
                  <c:v>42070.645833333336</c:v>
                </c:pt>
                <c:pt idx="18237">
                  <c:v>42070.652777777781</c:v>
                </c:pt>
                <c:pt idx="18238">
                  <c:v>42070.659722222219</c:v>
                </c:pt>
                <c:pt idx="18239">
                  <c:v>42070.666666666664</c:v>
                </c:pt>
                <c:pt idx="18240">
                  <c:v>42070.673611111109</c:v>
                </c:pt>
                <c:pt idx="18241">
                  <c:v>42070.680555555555</c:v>
                </c:pt>
                <c:pt idx="18242">
                  <c:v>42070.6875</c:v>
                </c:pt>
                <c:pt idx="18243">
                  <c:v>42070.694444444445</c:v>
                </c:pt>
                <c:pt idx="18244">
                  <c:v>42070.701388888891</c:v>
                </c:pt>
                <c:pt idx="18245">
                  <c:v>42070.708333333336</c:v>
                </c:pt>
                <c:pt idx="18246">
                  <c:v>42070.715277777781</c:v>
                </c:pt>
                <c:pt idx="18247">
                  <c:v>42070.722222222219</c:v>
                </c:pt>
                <c:pt idx="18248">
                  <c:v>42070.729166666664</c:v>
                </c:pt>
                <c:pt idx="18249">
                  <c:v>42070.736111111109</c:v>
                </c:pt>
                <c:pt idx="18250">
                  <c:v>42070.743055555555</c:v>
                </c:pt>
                <c:pt idx="18251">
                  <c:v>42070.75</c:v>
                </c:pt>
                <c:pt idx="18252">
                  <c:v>42070.756944444445</c:v>
                </c:pt>
                <c:pt idx="18253">
                  <c:v>42070.763888888891</c:v>
                </c:pt>
                <c:pt idx="18254">
                  <c:v>42070.770833333336</c:v>
                </c:pt>
                <c:pt idx="18255">
                  <c:v>42070.777777777781</c:v>
                </c:pt>
                <c:pt idx="18256">
                  <c:v>42070.784722222219</c:v>
                </c:pt>
                <c:pt idx="18257">
                  <c:v>42070.791666666664</c:v>
                </c:pt>
                <c:pt idx="18258">
                  <c:v>42070.798611111109</c:v>
                </c:pt>
                <c:pt idx="18259">
                  <c:v>42070.805555555555</c:v>
                </c:pt>
                <c:pt idx="18260">
                  <c:v>42070.8125</c:v>
                </c:pt>
                <c:pt idx="18261">
                  <c:v>42070.819444444445</c:v>
                </c:pt>
                <c:pt idx="18262">
                  <c:v>42070.826388888891</c:v>
                </c:pt>
                <c:pt idx="18263">
                  <c:v>42070.833333333336</c:v>
                </c:pt>
                <c:pt idx="18264">
                  <c:v>42070.840277777781</c:v>
                </c:pt>
                <c:pt idx="18265">
                  <c:v>42070.847222222219</c:v>
                </c:pt>
                <c:pt idx="18266">
                  <c:v>42070.854166666664</c:v>
                </c:pt>
                <c:pt idx="18267">
                  <c:v>42070.861111111109</c:v>
                </c:pt>
                <c:pt idx="18268">
                  <c:v>42070.868055555555</c:v>
                </c:pt>
                <c:pt idx="18269">
                  <c:v>42070.875</c:v>
                </c:pt>
                <c:pt idx="18270">
                  <c:v>42070.881944444445</c:v>
                </c:pt>
                <c:pt idx="18271">
                  <c:v>42070.888888888891</c:v>
                </c:pt>
                <c:pt idx="18272">
                  <c:v>42070.895833333336</c:v>
                </c:pt>
                <c:pt idx="18273">
                  <c:v>42070.902777777781</c:v>
                </c:pt>
                <c:pt idx="18274">
                  <c:v>42070.909722222219</c:v>
                </c:pt>
                <c:pt idx="18275">
                  <c:v>42070.916666666664</c:v>
                </c:pt>
                <c:pt idx="18276">
                  <c:v>42070.923611111109</c:v>
                </c:pt>
                <c:pt idx="18277">
                  <c:v>42070.930555555555</c:v>
                </c:pt>
                <c:pt idx="18278">
                  <c:v>42070.9375</c:v>
                </c:pt>
                <c:pt idx="18279">
                  <c:v>42070.944444444445</c:v>
                </c:pt>
                <c:pt idx="18280">
                  <c:v>42070.951388888891</c:v>
                </c:pt>
                <c:pt idx="18281">
                  <c:v>42070.958333333336</c:v>
                </c:pt>
                <c:pt idx="18282">
                  <c:v>42070.965277777781</c:v>
                </c:pt>
                <c:pt idx="18283">
                  <c:v>42070.972222222219</c:v>
                </c:pt>
                <c:pt idx="18284">
                  <c:v>42070.979166666664</c:v>
                </c:pt>
                <c:pt idx="18285">
                  <c:v>42070.986111111109</c:v>
                </c:pt>
                <c:pt idx="18286">
                  <c:v>42070.993055555555</c:v>
                </c:pt>
                <c:pt idx="18287">
                  <c:v>42071</c:v>
                </c:pt>
                <c:pt idx="18288">
                  <c:v>42071.006944444445</c:v>
                </c:pt>
                <c:pt idx="18289">
                  <c:v>42071.013888888891</c:v>
                </c:pt>
                <c:pt idx="18290">
                  <c:v>42071.020833333336</c:v>
                </c:pt>
                <c:pt idx="18291">
                  <c:v>42071.027777777781</c:v>
                </c:pt>
                <c:pt idx="18292">
                  <c:v>42071.034722222219</c:v>
                </c:pt>
                <c:pt idx="18293">
                  <c:v>42071.041666666664</c:v>
                </c:pt>
                <c:pt idx="18294">
                  <c:v>42071.048611111109</c:v>
                </c:pt>
                <c:pt idx="18295">
                  <c:v>42071.055555555555</c:v>
                </c:pt>
                <c:pt idx="18296">
                  <c:v>42071.0625</c:v>
                </c:pt>
                <c:pt idx="18297">
                  <c:v>42071.069444444445</c:v>
                </c:pt>
                <c:pt idx="18298">
                  <c:v>42071.076388888891</c:v>
                </c:pt>
                <c:pt idx="18299">
                  <c:v>42071.083333333336</c:v>
                </c:pt>
                <c:pt idx="18300">
                  <c:v>42071.090277777781</c:v>
                </c:pt>
                <c:pt idx="18301">
                  <c:v>42071.097222222219</c:v>
                </c:pt>
                <c:pt idx="18302">
                  <c:v>42071.104166666664</c:v>
                </c:pt>
                <c:pt idx="18303">
                  <c:v>42071.111111111109</c:v>
                </c:pt>
                <c:pt idx="18304">
                  <c:v>42071.118055555555</c:v>
                </c:pt>
                <c:pt idx="18305">
                  <c:v>42071.125</c:v>
                </c:pt>
                <c:pt idx="18306">
                  <c:v>42071.131944444445</c:v>
                </c:pt>
                <c:pt idx="18307">
                  <c:v>42071.138888888891</c:v>
                </c:pt>
                <c:pt idx="18308">
                  <c:v>42071.145833333336</c:v>
                </c:pt>
                <c:pt idx="18309">
                  <c:v>42071.152777777781</c:v>
                </c:pt>
                <c:pt idx="18310">
                  <c:v>42071.159722222219</c:v>
                </c:pt>
                <c:pt idx="18311">
                  <c:v>42071.166666666664</c:v>
                </c:pt>
                <c:pt idx="18312">
                  <c:v>42071.173611111109</c:v>
                </c:pt>
                <c:pt idx="18313">
                  <c:v>42071.180555555555</c:v>
                </c:pt>
                <c:pt idx="18314">
                  <c:v>42071.1875</c:v>
                </c:pt>
                <c:pt idx="18315">
                  <c:v>42071.194444444445</c:v>
                </c:pt>
                <c:pt idx="18316">
                  <c:v>42071.201388888891</c:v>
                </c:pt>
                <c:pt idx="18317">
                  <c:v>42071.208333333336</c:v>
                </c:pt>
                <c:pt idx="18318">
                  <c:v>42071.215277777781</c:v>
                </c:pt>
                <c:pt idx="18319">
                  <c:v>42071.222222222219</c:v>
                </c:pt>
                <c:pt idx="18320">
                  <c:v>42071.229166666664</c:v>
                </c:pt>
                <c:pt idx="18321">
                  <c:v>42071.236111111109</c:v>
                </c:pt>
                <c:pt idx="18322">
                  <c:v>42071.243055555555</c:v>
                </c:pt>
                <c:pt idx="18323">
                  <c:v>42071.25</c:v>
                </c:pt>
                <c:pt idx="18324">
                  <c:v>42071.256944444445</c:v>
                </c:pt>
                <c:pt idx="18325">
                  <c:v>42071.263888888891</c:v>
                </c:pt>
                <c:pt idx="18326">
                  <c:v>42071.270833333336</c:v>
                </c:pt>
                <c:pt idx="18327">
                  <c:v>42071.277777777781</c:v>
                </c:pt>
                <c:pt idx="18328">
                  <c:v>42071.284722222219</c:v>
                </c:pt>
                <c:pt idx="18329">
                  <c:v>42071.291666666664</c:v>
                </c:pt>
                <c:pt idx="18330">
                  <c:v>42071.298611111109</c:v>
                </c:pt>
                <c:pt idx="18331">
                  <c:v>42071.305555555555</c:v>
                </c:pt>
                <c:pt idx="18332">
                  <c:v>42071.3125</c:v>
                </c:pt>
                <c:pt idx="18333">
                  <c:v>42071.319444444445</c:v>
                </c:pt>
                <c:pt idx="18334">
                  <c:v>42071.326388888891</c:v>
                </c:pt>
                <c:pt idx="18335">
                  <c:v>42071.333333333336</c:v>
                </c:pt>
                <c:pt idx="18336">
                  <c:v>42071.340277777781</c:v>
                </c:pt>
                <c:pt idx="18337">
                  <c:v>42071.347222222219</c:v>
                </c:pt>
                <c:pt idx="18338">
                  <c:v>42071.354166666664</c:v>
                </c:pt>
                <c:pt idx="18339">
                  <c:v>42071.361111111109</c:v>
                </c:pt>
                <c:pt idx="18340">
                  <c:v>42071.368055555555</c:v>
                </c:pt>
                <c:pt idx="18341">
                  <c:v>42071.375</c:v>
                </c:pt>
                <c:pt idx="18342">
                  <c:v>42071.381944444445</c:v>
                </c:pt>
                <c:pt idx="18343">
                  <c:v>42071.388888888891</c:v>
                </c:pt>
                <c:pt idx="18344">
                  <c:v>42071.395833333336</c:v>
                </c:pt>
                <c:pt idx="18345">
                  <c:v>42071.402777777781</c:v>
                </c:pt>
                <c:pt idx="18346">
                  <c:v>42071.409722222219</c:v>
                </c:pt>
                <c:pt idx="18347">
                  <c:v>42071.416666666664</c:v>
                </c:pt>
                <c:pt idx="18348">
                  <c:v>42071.423611111109</c:v>
                </c:pt>
                <c:pt idx="18349">
                  <c:v>42071.430555555555</c:v>
                </c:pt>
                <c:pt idx="18350">
                  <c:v>42071.4375</c:v>
                </c:pt>
                <c:pt idx="18351">
                  <c:v>42071.444444444445</c:v>
                </c:pt>
                <c:pt idx="18352">
                  <c:v>42071.451388888891</c:v>
                </c:pt>
                <c:pt idx="18353">
                  <c:v>42071.458333333336</c:v>
                </c:pt>
                <c:pt idx="18354">
                  <c:v>42071.465277777781</c:v>
                </c:pt>
                <c:pt idx="18355">
                  <c:v>42071.472222222219</c:v>
                </c:pt>
                <c:pt idx="18356">
                  <c:v>42071.479166666664</c:v>
                </c:pt>
                <c:pt idx="18357">
                  <c:v>42071.486111111109</c:v>
                </c:pt>
                <c:pt idx="18358">
                  <c:v>42071.493055555555</c:v>
                </c:pt>
                <c:pt idx="18359">
                  <c:v>42071.5</c:v>
                </c:pt>
                <c:pt idx="18360">
                  <c:v>42071.506944444445</c:v>
                </c:pt>
                <c:pt idx="18361">
                  <c:v>42071.513888888891</c:v>
                </c:pt>
                <c:pt idx="18362">
                  <c:v>42071.520833333336</c:v>
                </c:pt>
                <c:pt idx="18363">
                  <c:v>42071.527777777781</c:v>
                </c:pt>
                <c:pt idx="18364">
                  <c:v>42071.534722222219</c:v>
                </c:pt>
                <c:pt idx="18365">
                  <c:v>42071.541666666664</c:v>
                </c:pt>
                <c:pt idx="18366">
                  <c:v>42071.548611111109</c:v>
                </c:pt>
                <c:pt idx="18367">
                  <c:v>42071.555555555555</c:v>
                </c:pt>
                <c:pt idx="18368">
                  <c:v>42071.5625</c:v>
                </c:pt>
                <c:pt idx="18369">
                  <c:v>42071.569444444445</c:v>
                </c:pt>
                <c:pt idx="18370">
                  <c:v>42071.576388888891</c:v>
                </c:pt>
                <c:pt idx="18371">
                  <c:v>42071.583333333336</c:v>
                </c:pt>
                <c:pt idx="18372">
                  <c:v>42071.590277777781</c:v>
                </c:pt>
                <c:pt idx="18373">
                  <c:v>42071.597222222219</c:v>
                </c:pt>
                <c:pt idx="18374">
                  <c:v>42071.604166666664</c:v>
                </c:pt>
                <c:pt idx="18375">
                  <c:v>42071.611111111109</c:v>
                </c:pt>
                <c:pt idx="18376">
                  <c:v>42071.618055555555</c:v>
                </c:pt>
                <c:pt idx="18377">
                  <c:v>42071.625</c:v>
                </c:pt>
                <c:pt idx="18378">
                  <c:v>42071.631944444445</c:v>
                </c:pt>
                <c:pt idx="18379">
                  <c:v>42071.638888888891</c:v>
                </c:pt>
                <c:pt idx="18380">
                  <c:v>42071.645833333336</c:v>
                </c:pt>
                <c:pt idx="18381">
                  <c:v>42071.652777777781</c:v>
                </c:pt>
                <c:pt idx="18382">
                  <c:v>42071.659722222219</c:v>
                </c:pt>
                <c:pt idx="18383">
                  <c:v>42071.666666666664</c:v>
                </c:pt>
                <c:pt idx="18384">
                  <c:v>42071.673611111109</c:v>
                </c:pt>
                <c:pt idx="18385">
                  <c:v>42071.680555555555</c:v>
                </c:pt>
                <c:pt idx="18386">
                  <c:v>42071.6875</c:v>
                </c:pt>
                <c:pt idx="18387">
                  <c:v>42071.694444444445</c:v>
                </c:pt>
                <c:pt idx="18388">
                  <c:v>42071.701388888891</c:v>
                </c:pt>
                <c:pt idx="18389">
                  <c:v>42071.708333333336</c:v>
                </c:pt>
                <c:pt idx="18390">
                  <c:v>42071.715277777781</c:v>
                </c:pt>
                <c:pt idx="18391">
                  <c:v>42071.722222222219</c:v>
                </c:pt>
                <c:pt idx="18392">
                  <c:v>42071.729166666664</c:v>
                </c:pt>
                <c:pt idx="18393">
                  <c:v>42071.736111111109</c:v>
                </c:pt>
                <c:pt idx="18394">
                  <c:v>42071.743055555555</c:v>
                </c:pt>
                <c:pt idx="18395">
                  <c:v>42071.75</c:v>
                </c:pt>
                <c:pt idx="18396">
                  <c:v>42071.756944444445</c:v>
                </c:pt>
                <c:pt idx="18397">
                  <c:v>42071.763888888891</c:v>
                </c:pt>
                <c:pt idx="18398">
                  <c:v>42071.770833333336</c:v>
                </c:pt>
                <c:pt idx="18399">
                  <c:v>42071.777777777781</c:v>
                </c:pt>
                <c:pt idx="18400">
                  <c:v>42071.784722222219</c:v>
                </c:pt>
                <c:pt idx="18401">
                  <c:v>42071.791666666664</c:v>
                </c:pt>
                <c:pt idx="18402">
                  <c:v>42071.798611111109</c:v>
                </c:pt>
                <c:pt idx="18403">
                  <c:v>42071.805555555555</c:v>
                </c:pt>
                <c:pt idx="18404">
                  <c:v>42071.8125</c:v>
                </c:pt>
                <c:pt idx="18405">
                  <c:v>42071.819444444445</c:v>
                </c:pt>
                <c:pt idx="18406">
                  <c:v>42071.826388888891</c:v>
                </c:pt>
                <c:pt idx="18407">
                  <c:v>42071.833333333336</c:v>
                </c:pt>
                <c:pt idx="18408">
                  <c:v>42071.840277777781</c:v>
                </c:pt>
                <c:pt idx="18409">
                  <c:v>42071.847222222219</c:v>
                </c:pt>
                <c:pt idx="18410">
                  <c:v>42071.854166666664</c:v>
                </c:pt>
                <c:pt idx="18411">
                  <c:v>42071.861111111109</c:v>
                </c:pt>
                <c:pt idx="18412">
                  <c:v>42071.868055555555</c:v>
                </c:pt>
                <c:pt idx="18413">
                  <c:v>42071.875</c:v>
                </c:pt>
                <c:pt idx="18414">
                  <c:v>42071.881944444445</c:v>
                </c:pt>
                <c:pt idx="18415">
                  <c:v>42071.888888888891</c:v>
                </c:pt>
                <c:pt idx="18416">
                  <c:v>42071.895833333336</c:v>
                </c:pt>
                <c:pt idx="18417">
                  <c:v>42071.902777777781</c:v>
                </c:pt>
                <c:pt idx="18418">
                  <c:v>42071.909722222219</c:v>
                </c:pt>
                <c:pt idx="18419">
                  <c:v>42071.916666666664</c:v>
                </c:pt>
                <c:pt idx="18420">
                  <c:v>42071.923611111109</c:v>
                </c:pt>
                <c:pt idx="18421">
                  <c:v>42071.930555555555</c:v>
                </c:pt>
                <c:pt idx="18422">
                  <c:v>42071.9375</c:v>
                </c:pt>
                <c:pt idx="18423">
                  <c:v>42071.944444444445</c:v>
                </c:pt>
                <c:pt idx="18424">
                  <c:v>42071.951388888891</c:v>
                </c:pt>
                <c:pt idx="18425">
                  <c:v>42071.958333333336</c:v>
                </c:pt>
                <c:pt idx="18426">
                  <c:v>42071.965277777781</c:v>
                </c:pt>
                <c:pt idx="18427">
                  <c:v>42071.972222222219</c:v>
                </c:pt>
                <c:pt idx="18428">
                  <c:v>42071.979166666664</c:v>
                </c:pt>
                <c:pt idx="18429">
                  <c:v>42071.986111111109</c:v>
                </c:pt>
                <c:pt idx="18430">
                  <c:v>42071.993055555555</c:v>
                </c:pt>
                <c:pt idx="18431">
                  <c:v>42072</c:v>
                </c:pt>
                <c:pt idx="18432">
                  <c:v>42072.006944444445</c:v>
                </c:pt>
                <c:pt idx="18433">
                  <c:v>42072.013888888891</c:v>
                </c:pt>
                <c:pt idx="18434">
                  <c:v>42072.020833333336</c:v>
                </c:pt>
                <c:pt idx="18435">
                  <c:v>42072.027777777781</c:v>
                </c:pt>
                <c:pt idx="18436">
                  <c:v>42072.034722222219</c:v>
                </c:pt>
                <c:pt idx="18437">
                  <c:v>42072.041666666664</c:v>
                </c:pt>
                <c:pt idx="18438">
                  <c:v>42072.048611111109</c:v>
                </c:pt>
                <c:pt idx="18439">
                  <c:v>42072.055555555555</c:v>
                </c:pt>
                <c:pt idx="18440">
                  <c:v>42072.0625</c:v>
                </c:pt>
                <c:pt idx="18441">
                  <c:v>42072.069444444445</c:v>
                </c:pt>
                <c:pt idx="18442">
                  <c:v>42072.076388888891</c:v>
                </c:pt>
                <c:pt idx="18443">
                  <c:v>42072.083333333336</c:v>
                </c:pt>
                <c:pt idx="18444">
                  <c:v>42072.090277777781</c:v>
                </c:pt>
                <c:pt idx="18445">
                  <c:v>42072.097222222219</c:v>
                </c:pt>
                <c:pt idx="18446">
                  <c:v>42072.104166666664</c:v>
                </c:pt>
                <c:pt idx="18447">
                  <c:v>42072.111111111109</c:v>
                </c:pt>
                <c:pt idx="18448">
                  <c:v>42072.118055555555</c:v>
                </c:pt>
                <c:pt idx="18449">
                  <c:v>42072.125</c:v>
                </c:pt>
                <c:pt idx="18450">
                  <c:v>42072.131944444445</c:v>
                </c:pt>
                <c:pt idx="18451">
                  <c:v>42072.138888888891</c:v>
                </c:pt>
                <c:pt idx="18452">
                  <c:v>42072.145833333336</c:v>
                </c:pt>
                <c:pt idx="18453">
                  <c:v>42072.152777777781</c:v>
                </c:pt>
                <c:pt idx="18454">
                  <c:v>42072.159722222219</c:v>
                </c:pt>
                <c:pt idx="18455">
                  <c:v>42072.166666666664</c:v>
                </c:pt>
                <c:pt idx="18456">
                  <c:v>42072.173611111109</c:v>
                </c:pt>
                <c:pt idx="18457">
                  <c:v>42072.180555555555</c:v>
                </c:pt>
                <c:pt idx="18458">
                  <c:v>42072.1875</c:v>
                </c:pt>
                <c:pt idx="18459">
                  <c:v>42072.194444444445</c:v>
                </c:pt>
                <c:pt idx="18460">
                  <c:v>42072.201388888891</c:v>
                </c:pt>
                <c:pt idx="18461">
                  <c:v>42072.208333333336</c:v>
                </c:pt>
                <c:pt idx="18462">
                  <c:v>42072.215277777781</c:v>
                </c:pt>
                <c:pt idx="18463">
                  <c:v>42072.222222222219</c:v>
                </c:pt>
                <c:pt idx="18464">
                  <c:v>42072.229166666664</c:v>
                </c:pt>
                <c:pt idx="18465">
                  <c:v>42072.236111111109</c:v>
                </c:pt>
                <c:pt idx="18466">
                  <c:v>42072.243055555555</c:v>
                </c:pt>
                <c:pt idx="18467">
                  <c:v>42072.25</c:v>
                </c:pt>
                <c:pt idx="18468">
                  <c:v>42072.256944444445</c:v>
                </c:pt>
                <c:pt idx="18469">
                  <c:v>42072.263888888891</c:v>
                </c:pt>
                <c:pt idx="18470">
                  <c:v>42072.270833333336</c:v>
                </c:pt>
                <c:pt idx="18471">
                  <c:v>42072.277777777781</c:v>
                </c:pt>
                <c:pt idx="18472">
                  <c:v>42072.284722222219</c:v>
                </c:pt>
                <c:pt idx="18473">
                  <c:v>42072.291666666664</c:v>
                </c:pt>
                <c:pt idx="18474">
                  <c:v>42072.298611111109</c:v>
                </c:pt>
                <c:pt idx="18475">
                  <c:v>42072.305555555555</c:v>
                </c:pt>
                <c:pt idx="18476">
                  <c:v>42072.3125</c:v>
                </c:pt>
                <c:pt idx="18477">
                  <c:v>42072.319444444445</c:v>
                </c:pt>
                <c:pt idx="18478">
                  <c:v>42072.326388888891</c:v>
                </c:pt>
                <c:pt idx="18479">
                  <c:v>42072.333333333336</c:v>
                </c:pt>
                <c:pt idx="18480">
                  <c:v>42072.340277777781</c:v>
                </c:pt>
                <c:pt idx="18481">
                  <c:v>42072.347222222219</c:v>
                </c:pt>
                <c:pt idx="18482">
                  <c:v>42072.354166666664</c:v>
                </c:pt>
                <c:pt idx="18483">
                  <c:v>42072.361111111109</c:v>
                </c:pt>
                <c:pt idx="18484">
                  <c:v>42072.368055555555</c:v>
                </c:pt>
                <c:pt idx="18485">
                  <c:v>42072.375</c:v>
                </c:pt>
                <c:pt idx="18486">
                  <c:v>42072.381944444445</c:v>
                </c:pt>
                <c:pt idx="18487">
                  <c:v>42072.388888888891</c:v>
                </c:pt>
                <c:pt idx="18488">
                  <c:v>42072.395833333336</c:v>
                </c:pt>
                <c:pt idx="18489">
                  <c:v>42072.402777777781</c:v>
                </c:pt>
                <c:pt idx="18490">
                  <c:v>42072.409722222219</c:v>
                </c:pt>
                <c:pt idx="18491">
                  <c:v>42072.416666666664</c:v>
                </c:pt>
                <c:pt idx="18492">
                  <c:v>42072.423611111109</c:v>
                </c:pt>
                <c:pt idx="18493">
                  <c:v>42072.430555555555</c:v>
                </c:pt>
                <c:pt idx="18494">
                  <c:v>42072.4375</c:v>
                </c:pt>
                <c:pt idx="18495">
                  <c:v>42072.444444444445</c:v>
                </c:pt>
                <c:pt idx="18496">
                  <c:v>42072.451388888891</c:v>
                </c:pt>
                <c:pt idx="18497">
                  <c:v>42072.458333333336</c:v>
                </c:pt>
                <c:pt idx="18498">
                  <c:v>42072.465277777781</c:v>
                </c:pt>
                <c:pt idx="18499">
                  <c:v>42072.472222222219</c:v>
                </c:pt>
                <c:pt idx="18500">
                  <c:v>42072.479166666664</c:v>
                </c:pt>
                <c:pt idx="18501">
                  <c:v>42072.486111111109</c:v>
                </c:pt>
                <c:pt idx="18502">
                  <c:v>42072.493055555555</c:v>
                </c:pt>
                <c:pt idx="18503">
                  <c:v>42072.5</c:v>
                </c:pt>
                <c:pt idx="18504">
                  <c:v>42072.506944444445</c:v>
                </c:pt>
                <c:pt idx="18505">
                  <c:v>42072.513888888891</c:v>
                </c:pt>
                <c:pt idx="18506">
                  <c:v>42072.520833333336</c:v>
                </c:pt>
                <c:pt idx="18507">
                  <c:v>42072.527777777781</c:v>
                </c:pt>
                <c:pt idx="18508">
                  <c:v>42072.534722222219</c:v>
                </c:pt>
                <c:pt idx="18509">
                  <c:v>42072.541666666664</c:v>
                </c:pt>
                <c:pt idx="18510">
                  <c:v>42072.548611111109</c:v>
                </c:pt>
                <c:pt idx="18511">
                  <c:v>42072.555555555555</c:v>
                </c:pt>
                <c:pt idx="18512">
                  <c:v>42072.5625</c:v>
                </c:pt>
                <c:pt idx="18513">
                  <c:v>42072.569444444445</c:v>
                </c:pt>
                <c:pt idx="18514">
                  <c:v>42072.576388888891</c:v>
                </c:pt>
                <c:pt idx="18515">
                  <c:v>42072.583333333336</c:v>
                </c:pt>
                <c:pt idx="18516">
                  <c:v>42072.590277777781</c:v>
                </c:pt>
                <c:pt idx="18517">
                  <c:v>42072.597222222219</c:v>
                </c:pt>
                <c:pt idx="18518">
                  <c:v>42072.604166666664</c:v>
                </c:pt>
                <c:pt idx="18519">
                  <c:v>42072.611111111109</c:v>
                </c:pt>
                <c:pt idx="18520">
                  <c:v>42072.618055555555</c:v>
                </c:pt>
                <c:pt idx="18521">
                  <c:v>42072.625</c:v>
                </c:pt>
                <c:pt idx="18522">
                  <c:v>42072.631944444445</c:v>
                </c:pt>
                <c:pt idx="18523">
                  <c:v>42072.638888888891</c:v>
                </c:pt>
                <c:pt idx="18524">
                  <c:v>42072.645833333336</c:v>
                </c:pt>
                <c:pt idx="18525">
                  <c:v>42072.652777777781</c:v>
                </c:pt>
                <c:pt idx="18526">
                  <c:v>42072.659722222219</c:v>
                </c:pt>
                <c:pt idx="18527">
                  <c:v>42072.666666666664</c:v>
                </c:pt>
                <c:pt idx="18528">
                  <c:v>42072.673611111109</c:v>
                </c:pt>
                <c:pt idx="18529">
                  <c:v>42072.680555555555</c:v>
                </c:pt>
                <c:pt idx="18530">
                  <c:v>42072.6875</c:v>
                </c:pt>
                <c:pt idx="18531">
                  <c:v>42072.694444444445</c:v>
                </c:pt>
                <c:pt idx="18532">
                  <c:v>42072.701388888891</c:v>
                </c:pt>
                <c:pt idx="18533">
                  <c:v>42072.708333333336</c:v>
                </c:pt>
                <c:pt idx="18534">
                  <c:v>42072.715277777781</c:v>
                </c:pt>
                <c:pt idx="18535">
                  <c:v>42072.722222222219</c:v>
                </c:pt>
                <c:pt idx="18536">
                  <c:v>42072.729166666664</c:v>
                </c:pt>
                <c:pt idx="18537">
                  <c:v>42072.736111111109</c:v>
                </c:pt>
                <c:pt idx="18538">
                  <c:v>42072.743055555555</c:v>
                </c:pt>
                <c:pt idx="18539">
                  <c:v>42072.75</c:v>
                </c:pt>
                <c:pt idx="18540">
                  <c:v>42072.756944444445</c:v>
                </c:pt>
                <c:pt idx="18541">
                  <c:v>42072.763888888891</c:v>
                </c:pt>
                <c:pt idx="18542">
                  <c:v>42072.770833333336</c:v>
                </c:pt>
                <c:pt idx="18543">
                  <c:v>42072.777777777781</c:v>
                </c:pt>
                <c:pt idx="18544">
                  <c:v>42072.784722222219</c:v>
                </c:pt>
                <c:pt idx="18545">
                  <c:v>42072.791666666664</c:v>
                </c:pt>
                <c:pt idx="18546">
                  <c:v>42072.798611111109</c:v>
                </c:pt>
                <c:pt idx="18547">
                  <c:v>42072.805555555555</c:v>
                </c:pt>
                <c:pt idx="18548">
                  <c:v>42072.8125</c:v>
                </c:pt>
                <c:pt idx="18549">
                  <c:v>42072.819444444445</c:v>
                </c:pt>
                <c:pt idx="18550">
                  <c:v>42072.826388888891</c:v>
                </c:pt>
                <c:pt idx="18551">
                  <c:v>42072.833333333336</c:v>
                </c:pt>
                <c:pt idx="18552">
                  <c:v>42072.840277777781</c:v>
                </c:pt>
                <c:pt idx="18553">
                  <c:v>42072.847222222219</c:v>
                </c:pt>
                <c:pt idx="18554">
                  <c:v>42072.854166666664</c:v>
                </c:pt>
                <c:pt idx="18555">
                  <c:v>42072.861111111109</c:v>
                </c:pt>
                <c:pt idx="18556">
                  <c:v>42072.868055555555</c:v>
                </c:pt>
                <c:pt idx="18557">
                  <c:v>42072.875</c:v>
                </c:pt>
                <c:pt idx="18558">
                  <c:v>42072.881944444445</c:v>
                </c:pt>
                <c:pt idx="18559">
                  <c:v>42072.888888888891</c:v>
                </c:pt>
                <c:pt idx="18560">
                  <c:v>42072.895833333336</c:v>
                </c:pt>
                <c:pt idx="18561">
                  <c:v>42072.902777777781</c:v>
                </c:pt>
                <c:pt idx="18562">
                  <c:v>42072.909722222219</c:v>
                </c:pt>
                <c:pt idx="18563">
                  <c:v>42072.916666666664</c:v>
                </c:pt>
                <c:pt idx="18564">
                  <c:v>42072.923611111109</c:v>
                </c:pt>
                <c:pt idx="18565">
                  <c:v>42072.930555555555</c:v>
                </c:pt>
                <c:pt idx="18566">
                  <c:v>42072.9375</c:v>
                </c:pt>
                <c:pt idx="18567">
                  <c:v>42072.944444444445</c:v>
                </c:pt>
                <c:pt idx="18568">
                  <c:v>42072.951388888891</c:v>
                </c:pt>
                <c:pt idx="18569">
                  <c:v>42072.958333333336</c:v>
                </c:pt>
                <c:pt idx="18570">
                  <c:v>42072.965277777781</c:v>
                </c:pt>
                <c:pt idx="18571">
                  <c:v>42072.972222222219</c:v>
                </c:pt>
                <c:pt idx="18572">
                  <c:v>42072.979166666664</c:v>
                </c:pt>
                <c:pt idx="18573">
                  <c:v>42072.986111111109</c:v>
                </c:pt>
                <c:pt idx="18574">
                  <c:v>42072.993055555555</c:v>
                </c:pt>
                <c:pt idx="18575">
                  <c:v>42073</c:v>
                </c:pt>
                <c:pt idx="18576">
                  <c:v>42073.006944444445</c:v>
                </c:pt>
                <c:pt idx="18577">
                  <c:v>42073.013888888891</c:v>
                </c:pt>
                <c:pt idx="18578">
                  <c:v>42073.020833333336</c:v>
                </c:pt>
                <c:pt idx="18579">
                  <c:v>42073.027777777781</c:v>
                </c:pt>
                <c:pt idx="18580">
                  <c:v>42073.034722222219</c:v>
                </c:pt>
                <c:pt idx="18581">
                  <c:v>42073.041666666664</c:v>
                </c:pt>
                <c:pt idx="18582">
                  <c:v>42073.048611111109</c:v>
                </c:pt>
                <c:pt idx="18583">
                  <c:v>42073.055555555555</c:v>
                </c:pt>
                <c:pt idx="18584">
                  <c:v>42073.0625</c:v>
                </c:pt>
                <c:pt idx="18585">
                  <c:v>42073.069444444445</c:v>
                </c:pt>
                <c:pt idx="18586">
                  <c:v>42073.076388888891</c:v>
                </c:pt>
                <c:pt idx="18587">
                  <c:v>42073.083333333336</c:v>
                </c:pt>
                <c:pt idx="18588">
                  <c:v>42073.090277777781</c:v>
                </c:pt>
                <c:pt idx="18589">
                  <c:v>42073.097222222219</c:v>
                </c:pt>
                <c:pt idx="18590">
                  <c:v>42073.104166666664</c:v>
                </c:pt>
                <c:pt idx="18591">
                  <c:v>42073.111111111109</c:v>
                </c:pt>
                <c:pt idx="18592">
                  <c:v>42073.118055555555</c:v>
                </c:pt>
                <c:pt idx="18593">
                  <c:v>42073.125</c:v>
                </c:pt>
                <c:pt idx="18594">
                  <c:v>42073.131944444445</c:v>
                </c:pt>
                <c:pt idx="18595">
                  <c:v>42073.138888888891</c:v>
                </c:pt>
                <c:pt idx="18596">
                  <c:v>42073.145833333336</c:v>
                </c:pt>
                <c:pt idx="18597">
                  <c:v>42073.152777777781</c:v>
                </c:pt>
                <c:pt idx="18598">
                  <c:v>42073.159722222219</c:v>
                </c:pt>
                <c:pt idx="18599">
                  <c:v>42073.166666666664</c:v>
                </c:pt>
                <c:pt idx="18600">
                  <c:v>42073.173611111109</c:v>
                </c:pt>
                <c:pt idx="18601">
                  <c:v>42073.180555555555</c:v>
                </c:pt>
                <c:pt idx="18602">
                  <c:v>42073.1875</c:v>
                </c:pt>
                <c:pt idx="18603">
                  <c:v>42073.194444444445</c:v>
                </c:pt>
                <c:pt idx="18604">
                  <c:v>42073.201388888891</c:v>
                </c:pt>
                <c:pt idx="18605">
                  <c:v>42073.208333333336</c:v>
                </c:pt>
                <c:pt idx="18606">
                  <c:v>42073.215277777781</c:v>
                </c:pt>
                <c:pt idx="18607">
                  <c:v>42073.222222222219</c:v>
                </c:pt>
                <c:pt idx="18608">
                  <c:v>42073.229166666664</c:v>
                </c:pt>
                <c:pt idx="18609">
                  <c:v>42073.236111111109</c:v>
                </c:pt>
                <c:pt idx="18610">
                  <c:v>42073.243055555555</c:v>
                </c:pt>
                <c:pt idx="18611">
                  <c:v>42073.25</c:v>
                </c:pt>
                <c:pt idx="18612">
                  <c:v>42073.256944444445</c:v>
                </c:pt>
                <c:pt idx="18613">
                  <c:v>42073.263888888891</c:v>
                </c:pt>
                <c:pt idx="18614">
                  <c:v>42073.270833333336</c:v>
                </c:pt>
                <c:pt idx="18615">
                  <c:v>42073.277777777781</c:v>
                </c:pt>
                <c:pt idx="18616">
                  <c:v>42073.284722222219</c:v>
                </c:pt>
                <c:pt idx="18617">
                  <c:v>42073.291666666664</c:v>
                </c:pt>
                <c:pt idx="18618">
                  <c:v>42073.298611111109</c:v>
                </c:pt>
                <c:pt idx="18619">
                  <c:v>42073.305555555555</c:v>
                </c:pt>
                <c:pt idx="18620">
                  <c:v>42073.3125</c:v>
                </c:pt>
                <c:pt idx="18621">
                  <c:v>42073.319444444445</c:v>
                </c:pt>
                <c:pt idx="18622">
                  <c:v>42073.326388888891</c:v>
                </c:pt>
                <c:pt idx="18623">
                  <c:v>42073.333333333336</c:v>
                </c:pt>
                <c:pt idx="18624">
                  <c:v>42073.340277777781</c:v>
                </c:pt>
                <c:pt idx="18625">
                  <c:v>42073.347222222219</c:v>
                </c:pt>
                <c:pt idx="18626">
                  <c:v>42073.354166666664</c:v>
                </c:pt>
                <c:pt idx="18627">
                  <c:v>42073.361111111109</c:v>
                </c:pt>
                <c:pt idx="18628">
                  <c:v>42073.368055555555</c:v>
                </c:pt>
                <c:pt idx="18629">
                  <c:v>42073.375</c:v>
                </c:pt>
                <c:pt idx="18630">
                  <c:v>42073.381944444445</c:v>
                </c:pt>
                <c:pt idx="18631">
                  <c:v>42073.388888888891</c:v>
                </c:pt>
                <c:pt idx="18632">
                  <c:v>42073.395833333336</c:v>
                </c:pt>
                <c:pt idx="18633">
                  <c:v>42073.402777777781</c:v>
                </c:pt>
                <c:pt idx="18634">
                  <c:v>42073.409722222219</c:v>
                </c:pt>
                <c:pt idx="18635">
                  <c:v>42073.416666666664</c:v>
                </c:pt>
                <c:pt idx="18636">
                  <c:v>42073.423611111109</c:v>
                </c:pt>
                <c:pt idx="18637">
                  <c:v>42073.430555555555</c:v>
                </c:pt>
                <c:pt idx="18638">
                  <c:v>42073.4375</c:v>
                </c:pt>
                <c:pt idx="18639">
                  <c:v>42073.444444444445</c:v>
                </c:pt>
                <c:pt idx="18640">
                  <c:v>42073.451388888891</c:v>
                </c:pt>
                <c:pt idx="18641">
                  <c:v>42073.458333333336</c:v>
                </c:pt>
                <c:pt idx="18642">
                  <c:v>42073.465277777781</c:v>
                </c:pt>
                <c:pt idx="18643">
                  <c:v>42073.472222222219</c:v>
                </c:pt>
                <c:pt idx="18644">
                  <c:v>42073.479166666664</c:v>
                </c:pt>
                <c:pt idx="18645">
                  <c:v>42073.486111111109</c:v>
                </c:pt>
                <c:pt idx="18646">
                  <c:v>42073.493055555555</c:v>
                </c:pt>
                <c:pt idx="18647">
                  <c:v>42073.5</c:v>
                </c:pt>
                <c:pt idx="18648">
                  <c:v>42073.506944444445</c:v>
                </c:pt>
                <c:pt idx="18649">
                  <c:v>42073.513888888891</c:v>
                </c:pt>
                <c:pt idx="18650">
                  <c:v>42073.520833333336</c:v>
                </c:pt>
                <c:pt idx="18651">
                  <c:v>42073.527777777781</c:v>
                </c:pt>
                <c:pt idx="18652">
                  <c:v>42073.534722222219</c:v>
                </c:pt>
                <c:pt idx="18653">
                  <c:v>42073.541666666664</c:v>
                </c:pt>
                <c:pt idx="18654">
                  <c:v>42073.548611111109</c:v>
                </c:pt>
                <c:pt idx="18655">
                  <c:v>42073.555555555555</c:v>
                </c:pt>
                <c:pt idx="18656">
                  <c:v>42073.5625</c:v>
                </c:pt>
                <c:pt idx="18657">
                  <c:v>42073.569444444445</c:v>
                </c:pt>
                <c:pt idx="18658">
                  <c:v>42073.576388888891</c:v>
                </c:pt>
                <c:pt idx="18659">
                  <c:v>42073.583333333336</c:v>
                </c:pt>
                <c:pt idx="18660">
                  <c:v>42073.590277777781</c:v>
                </c:pt>
                <c:pt idx="18661">
                  <c:v>42073.597222222219</c:v>
                </c:pt>
                <c:pt idx="18662">
                  <c:v>42073.604166666664</c:v>
                </c:pt>
                <c:pt idx="18663">
                  <c:v>42073.611111111109</c:v>
                </c:pt>
                <c:pt idx="18664">
                  <c:v>42073.618055555555</c:v>
                </c:pt>
                <c:pt idx="18665">
                  <c:v>42073.625</c:v>
                </c:pt>
                <c:pt idx="18666">
                  <c:v>42073.631944444445</c:v>
                </c:pt>
                <c:pt idx="18667">
                  <c:v>42073.638888888891</c:v>
                </c:pt>
                <c:pt idx="18668">
                  <c:v>42073.645833333336</c:v>
                </c:pt>
                <c:pt idx="18669">
                  <c:v>42073.652777777781</c:v>
                </c:pt>
                <c:pt idx="18670">
                  <c:v>42073.659722222219</c:v>
                </c:pt>
                <c:pt idx="18671">
                  <c:v>42073.666666666664</c:v>
                </c:pt>
                <c:pt idx="18672">
                  <c:v>42073.673611111109</c:v>
                </c:pt>
                <c:pt idx="18673">
                  <c:v>42073.680555555555</c:v>
                </c:pt>
                <c:pt idx="18674">
                  <c:v>42073.6875</c:v>
                </c:pt>
                <c:pt idx="18675">
                  <c:v>42073.694444444445</c:v>
                </c:pt>
                <c:pt idx="18676">
                  <c:v>42073.701388888891</c:v>
                </c:pt>
                <c:pt idx="18677">
                  <c:v>42073.708333333336</c:v>
                </c:pt>
                <c:pt idx="18678">
                  <c:v>42073.715277777781</c:v>
                </c:pt>
                <c:pt idx="18679">
                  <c:v>42073.722222222219</c:v>
                </c:pt>
                <c:pt idx="18680">
                  <c:v>42073.729166666664</c:v>
                </c:pt>
                <c:pt idx="18681">
                  <c:v>42073.736111111109</c:v>
                </c:pt>
                <c:pt idx="18682">
                  <c:v>42073.743055555555</c:v>
                </c:pt>
                <c:pt idx="18683">
                  <c:v>42073.75</c:v>
                </c:pt>
                <c:pt idx="18684">
                  <c:v>42073.756944444445</c:v>
                </c:pt>
                <c:pt idx="18685">
                  <c:v>42073.763888888891</c:v>
                </c:pt>
                <c:pt idx="18686">
                  <c:v>42073.770833333336</c:v>
                </c:pt>
                <c:pt idx="18687">
                  <c:v>42073.777777777781</c:v>
                </c:pt>
                <c:pt idx="18688">
                  <c:v>42073.784722222219</c:v>
                </c:pt>
                <c:pt idx="18689">
                  <c:v>42073.791666666664</c:v>
                </c:pt>
                <c:pt idx="18690">
                  <c:v>42073.798611111109</c:v>
                </c:pt>
                <c:pt idx="18691">
                  <c:v>42073.805555555555</c:v>
                </c:pt>
                <c:pt idx="18692">
                  <c:v>42073.8125</c:v>
                </c:pt>
                <c:pt idx="18693">
                  <c:v>42073.819444444445</c:v>
                </c:pt>
                <c:pt idx="18694">
                  <c:v>42073.826388888891</c:v>
                </c:pt>
                <c:pt idx="18695">
                  <c:v>42073.833333333336</c:v>
                </c:pt>
                <c:pt idx="18696">
                  <c:v>42073.840277777781</c:v>
                </c:pt>
                <c:pt idx="18697">
                  <c:v>42073.847222222219</c:v>
                </c:pt>
                <c:pt idx="18698">
                  <c:v>42073.854166666664</c:v>
                </c:pt>
                <c:pt idx="18699">
                  <c:v>42073.861111111109</c:v>
                </c:pt>
                <c:pt idx="18700">
                  <c:v>42073.868055555555</c:v>
                </c:pt>
                <c:pt idx="18701">
                  <c:v>42073.875</c:v>
                </c:pt>
                <c:pt idx="18702">
                  <c:v>42073.881944444445</c:v>
                </c:pt>
                <c:pt idx="18703">
                  <c:v>42073.888888888891</c:v>
                </c:pt>
                <c:pt idx="18704">
                  <c:v>42073.895833333336</c:v>
                </c:pt>
                <c:pt idx="18705">
                  <c:v>42073.902777777781</c:v>
                </c:pt>
                <c:pt idx="18706">
                  <c:v>42073.909722222219</c:v>
                </c:pt>
                <c:pt idx="18707">
                  <c:v>42073.916666666664</c:v>
                </c:pt>
                <c:pt idx="18708">
                  <c:v>42073.923611111109</c:v>
                </c:pt>
                <c:pt idx="18709">
                  <c:v>42073.930555555555</c:v>
                </c:pt>
                <c:pt idx="18710">
                  <c:v>42073.9375</c:v>
                </c:pt>
                <c:pt idx="18711">
                  <c:v>42073.944444444445</c:v>
                </c:pt>
                <c:pt idx="18712">
                  <c:v>42073.951388888891</c:v>
                </c:pt>
                <c:pt idx="18713">
                  <c:v>42073.958333333336</c:v>
                </c:pt>
                <c:pt idx="18714">
                  <c:v>42073.965277777781</c:v>
                </c:pt>
                <c:pt idx="18715">
                  <c:v>42073.972222222219</c:v>
                </c:pt>
                <c:pt idx="18716">
                  <c:v>42073.979166666664</c:v>
                </c:pt>
                <c:pt idx="18717">
                  <c:v>42073.986111111109</c:v>
                </c:pt>
                <c:pt idx="18718">
                  <c:v>42073.993055555555</c:v>
                </c:pt>
                <c:pt idx="18719">
                  <c:v>42074</c:v>
                </c:pt>
                <c:pt idx="18720">
                  <c:v>42074.006944444445</c:v>
                </c:pt>
                <c:pt idx="18721">
                  <c:v>42074.013888888891</c:v>
                </c:pt>
                <c:pt idx="18722">
                  <c:v>42074.020833333336</c:v>
                </c:pt>
                <c:pt idx="18723">
                  <c:v>42074.027777777781</c:v>
                </c:pt>
                <c:pt idx="18724">
                  <c:v>42074.034722222219</c:v>
                </c:pt>
                <c:pt idx="18725">
                  <c:v>42074.041666666664</c:v>
                </c:pt>
                <c:pt idx="18726">
                  <c:v>42074.048611111109</c:v>
                </c:pt>
                <c:pt idx="18727">
                  <c:v>42074.055555555555</c:v>
                </c:pt>
                <c:pt idx="18728">
                  <c:v>42074.0625</c:v>
                </c:pt>
                <c:pt idx="18729">
                  <c:v>42074.069444444445</c:v>
                </c:pt>
                <c:pt idx="18730">
                  <c:v>42074.076388888891</c:v>
                </c:pt>
                <c:pt idx="18731">
                  <c:v>42074.083333333336</c:v>
                </c:pt>
                <c:pt idx="18732">
                  <c:v>42074.090277777781</c:v>
                </c:pt>
                <c:pt idx="18733">
                  <c:v>42074.097222222219</c:v>
                </c:pt>
                <c:pt idx="18734">
                  <c:v>42074.104166666664</c:v>
                </c:pt>
                <c:pt idx="18735">
                  <c:v>42074.111111111109</c:v>
                </c:pt>
                <c:pt idx="18736">
                  <c:v>42074.118055555555</c:v>
                </c:pt>
                <c:pt idx="18737">
                  <c:v>42074.125</c:v>
                </c:pt>
                <c:pt idx="18738">
                  <c:v>42074.131944444445</c:v>
                </c:pt>
                <c:pt idx="18739">
                  <c:v>42074.138888888891</c:v>
                </c:pt>
                <c:pt idx="18740">
                  <c:v>42074.145833333336</c:v>
                </c:pt>
                <c:pt idx="18741">
                  <c:v>42074.152777777781</c:v>
                </c:pt>
                <c:pt idx="18742">
                  <c:v>42074.159722222219</c:v>
                </c:pt>
                <c:pt idx="18743">
                  <c:v>42074.166666666664</c:v>
                </c:pt>
                <c:pt idx="18744">
                  <c:v>42074.173611111109</c:v>
                </c:pt>
                <c:pt idx="18745">
                  <c:v>42074.180555555555</c:v>
                </c:pt>
                <c:pt idx="18746">
                  <c:v>42074.1875</c:v>
                </c:pt>
                <c:pt idx="18747">
                  <c:v>42074.194444444445</c:v>
                </c:pt>
                <c:pt idx="18748">
                  <c:v>42074.201388888891</c:v>
                </c:pt>
                <c:pt idx="18749">
                  <c:v>42074.208333333336</c:v>
                </c:pt>
                <c:pt idx="18750">
                  <c:v>42074.215277777781</c:v>
                </c:pt>
                <c:pt idx="18751">
                  <c:v>42074.222222222219</c:v>
                </c:pt>
                <c:pt idx="18752">
                  <c:v>42074.229166666664</c:v>
                </c:pt>
                <c:pt idx="18753">
                  <c:v>42074.236111111109</c:v>
                </c:pt>
                <c:pt idx="18754">
                  <c:v>42074.243055555555</c:v>
                </c:pt>
                <c:pt idx="18755">
                  <c:v>42074.25</c:v>
                </c:pt>
                <c:pt idx="18756">
                  <c:v>42074.256944444445</c:v>
                </c:pt>
                <c:pt idx="18757">
                  <c:v>42074.263888888891</c:v>
                </c:pt>
                <c:pt idx="18758">
                  <c:v>42074.270833333336</c:v>
                </c:pt>
                <c:pt idx="18759">
                  <c:v>42074.277777777781</c:v>
                </c:pt>
                <c:pt idx="18760">
                  <c:v>42074.284722222219</c:v>
                </c:pt>
                <c:pt idx="18761">
                  <c:v>42074.291666666664</c:v>
                </c:pt>
                <c:pt idx="18762">
                  <c:v>42074.298611111109</c:v>
                </c:pt>
                <c:pt idx="18763">
                  <c:v>42074.305555555555</c:v>
                </c:pt>
                <c:pt idx="18764">
                  <c:v>42074.3125</c:v>
                </c:pt>
                <c:pt idx="18765">
                  <c:v>42074.319444444445</c:v>
                </c:pt>
                <c:pt idx="18766">
                  <c:v>42074.326388888891</c:v>
                </c:pt>
                <c:pt idx="18767">
                  <c:v>42074.333333333336</c:v>
                </c:pt>
                <c:pt idx="18768">
                  <c:v>42074.340277777781</c:v>
                </c:pt>
                <c:pt idx="18769">
                  <c:v>42074.347222222219</c:v>
                </c:pt>
                <c:pt idx="18770">
                  <c:v>42074.354166666664</c:v>
                </c:pt>
                <c:pt idx="18771">
                  <c:v>42074.361111111109</c:v>
                </c:pt>
                <c:pt idx="18772">
                  <c:v>42074.368055555555</c:v>
                </c:pt>
                <c:pt idx="18773">
                  <c:v>42074.375</c:v>
                </c:pt>
                <c:pt idx="18774">
                  <c:v>42074.381944444445</c:v>
                </c:pt>
                <c:pt idx="18775">
                  <c:v>42074.388888888891</c:v>
                </c:pt>
                <c:pt idx="18776">
                  <c:v>42074.395833333336</c:v>
                </c:pt>
                <c:pt idx="18777">
                  <c:v>42074.402777777781</c:v>
                </c:pt>
                <c:pt idx="18778">
                  <c:v>42074.409722222219</c:v>
                </c:pt>
                <c:pt idx="18779">
                  <c:v>42074.416666666664</c:v>
                </c:pt>
                <c:pt idx="18780">
                  <c:v>42074.423611111109</c:v>
                </c:pt>
                <c:pt idx="18781">
                  <c:v>42074.430555555555</c:v>
                </c:pt>
                <c:pt idx="18782">
                  <c:v>42074.4375</c:v>
                </c:pt>
                <c:pt idx="18783">
                  <c:v>42074.444444444445</c:v>
                </c:pt>
                <c:pt idx="18784">
                  <c:v>42074.451388888891</c:v>
                </c:pt>
                <c:pt idx="18785">
                  <c:v>42074.458333333336</c:v>
                </c:pt>
                <c:pt idx="18786">
                  <c:v>42074.465277777781</c:v>
                </c:pt>
                <c:pt idx="18787">
                  <c:v>42074.472222222219</c:v>
                </c:pt>
                <c:pt idx="18788">
                  <c:v>42074.479166666664</c:v>
                </c:pt>
                <c:pt idx="18789">
                  <c:v>42074.486111111109</c:v>
                </c:pt>
                <c:pt idx="18790">
                  <c:v>42074.493055555555</c:v>
                </c:pt>
                <c:pt idx="18791">
                  <c:v>42074.5</c:v>
                </c:pt>
                <c:pt idx="18792">
                  <c:v>42074.506944444445</c:v>
                </c:pt>
                <c:pt idx="18793">
                  <c:v>42074.513888888891</c:v>
                </c:pt>
                <c:pt idx="18794">
                  <c:v>42074.520833333336</c:v>
                </c:pt>
                <c:pt idx="18795">
                  <c:v>42074.527777777781</c:v>
                </c:pt>
                <c:pt idx="18796">
                  <c:v>42074.534722222219</c:v>
                </c:pt>
                <c:pt idx="18797">
                  <c:v>42074.541666666664</c:v>
                </c:pt>
                <c:pt idx="18798">
                  <c:v>42074.548611111109</c:v>
                </c:pt>
                <c:pt idx="18799">
                  <c:v>42074.555555555555</c:v>
                </c:pt>
                <c:pt idx="18800">
                  <c:v>42074.5625</c:v>
                </c:pt>
                <c:pt idx="18801">
                  <c:v>42074.569444444445</c:v>
                </c:pt>
                <c:pt idx="18802">
                  <c:v>42074.576388888891</c:v>
                </c:pt>
                <c:pt idx="18803">
                  <c:v>42074.583333333336</c:v>
                </c:pt>
                <c:pt idx="18804">
                  <c:v>42074.590277777781</c:v>
                </c:pt>
                <c:pt idx="18805">
                  <c:v>42074.597222222219</c:v>
                </c:pt>
                <c:pt idx="18806">
                  <c:v>42074.604166666664</c:v>
                </c:pt>
                <c:pt idx="18807">
                  <c:v>42074.611111111109</c:v>
                </c:pt>
                <c:pt idx="18808">
                  <c:v>42074.618055555555</c:v>
                </c:pt>
                <c:pt idx="18809">
                  <c:v>42074.625</c:v>
                </c:pt>
                <c:pt idx="18810">
                  <c:v>42074.631944444445</c:v>
                </c:pt>
                <c:pt idx="18811">
                  <c:v>42074.638888888891</c:v>
                </c:pt>
                <c:pt idx="18812">
                  <c:v>42074.645833333336</c:v>
                </c:pt>
                <c:pt idx="18813">
                  <c:v>42074.652777777781</c:v>
                </c:pt>
                <c:pt idx="18814">
                  <c:v>42074.659722222219</c:v>
                </c:pt>
                <c:pt idx="18815">
                  <c:v>42074.666666666664</c:v>
                </c:pt>
                <c:pt idx="18816">
                  <c:v>42074.673611111109</c:v>
                </c:pt>
                <c:pt idx="18817">
                  <c:v>42074.680555555555</c:v>
                </c:pt>
                <c:pt idx="18818">
                  <c:v>42074.6875</c:v>
                </c:pt>
                <c:pt idx="18819">
                  <c:v>42074.694444444445</c:v>
                </c:pt>
                <c:pt idx="18820">
                  <c:v>42074.701388888891</c:v>
                </c:pt>
                <c:pt idx="18821">
                  <c:v>42074.708333333336</c:v>
                </c:pt>
                <c:pt idx="18822">
                  <c:v>42074.715277777781</c:v>
                </c:pt>
                <c:pt idx="18823">
                  <c:v>42074.722222222219</c:v>
                </c:pt>
                <c:pt idx="18824">
                  <c:v>42074.729166666664</c:v>
                </c:pt>
                <c:pt idx="18825">
                  <c:v>42074.736111111109</c:v>
                </c:pt>
                <c:pt idx="18826">
                  <c:v>42074.743055555555</c:v>
                </c:pt>
                <c:pt idx="18827">
                  <c:v>42074.75</c:v>
                </c:pt>
                <c:pt idx="18828">
                  <c:v>42074.756944444445</c:v>
                </c:pt>
                <c:pt idx="18829">
                  <c:v>42074.763888888891</c:v>
                </c:pt>
                <c:pt idx="18830">
                  <c:v>42074.770833333336</c:v>
                </c:pt>
                <c:pt idx="18831">
                  <c:v>42074.777777777781</c:v>
                </c:pt>
                <c:pt idx="18832">
                  <c:v>42074.784722222219</c:v>
                </c:pt>
                <c:pt idx="18833">
                  <c:v>42074.791666666664</c:v>
                </c:pt>
                <c:pt idx="18834">
                  <c:v>42074.798611111109</c:v>
                </c:pt>
                <c:pt idx="18835">
                  <c:v>42074.805555555555</c:v>
                </c:pt>
                <c:pt idx="18836">
                  <c:v>42074.8125</c:v>
                </c:pt>
                <c:pt idx="18837">
                  <c:v>42074.819444444445</c:v>
                </c:pt>
                <c:pt idx="18838">
                  <c:v>42074.826388888891</c:v>
                </c:pt>
                <c:pt idx="18839">
                  <c:v>42074.833333333336</c:v>
                </c:pt>
                <c:pt idx="18840">
                  <c:v>42074.840277777781</c:v>
                </c:pt>
                <c:pt idx="18841">
                  <c:v>42074.847222222219</c:v>
                </c:pt>
                <c:pt idx="18842">
                  <c:v>42074.854166666664</c:v>
                </c:pt>
                <c:pt idx="18843">
                  <c:v>42074.861111111109</c:v>
                </c:pt>
                <c:pt idx="18844">
                  <c:v>42074.868055555555</c:v>
                </c:pt>
                <c:pt idx="18845">
                  <c:v>42074.875</c:v>
                </c:pt>
                <c:pt idx="18846">
                  <c:v>42074.881944444445</c:v>
                </c:pt>
                <c:pt idx="18847">
                  <c:v>42074.888888888891</c:v>
                </c:pt>
                <c:pt idx="18848">
                  <c:v>42074.895833333336</c:v>
                </c:pt>
                <c:pt idx="18849">
                  <c:v>42074.902777777781</c:v>
                </c:pt>
                <c:pt idx="18850">
                  <c:v>42074.909722222219</c:v>
                </c:pt>
                <c:pt idx="18851">
                  <c:v>42074.916666666664</c:v>
                </c:pt>
                <c:pt idx="18852">
                  <c:v>42074.923611111109</c:v>
                </c:pt>
                <c:pt idx="18853">
                  <c:v>42074.930555555555</c:v>
                </c:pt>
                <c:pt idx="18854">
                  <c:v>42074.9375</c:v>
                </c:pt>
                <c:pt idx="18855">
                  <c:v>42074.944444444445</c:v>
                </c:pt>
                <c:pt idx="18856">
                  <c:v>42074.951388888891</c:v>
                </c:pt>
                <c:pt idx="18857">
                  <c:v>42074.958333333336</c:v>
                </c:pt>
                <c:pt idx="18858">
                  <c:v>42074.965277777781</c:v>
                </c:pt>
                <c:pt idx="18859">
                  <c:v>42074.972222222219</c:v>
                </c:pt>
                <c:pt idx="18860">
                  <c:v>42074.979166666664</c:v>
                </c:pt>
                <c:pt idx="18861">
                  <c:v>42074.986111111109</c:v>
                </c:pt>
                <c:pt idx="18862">
                  <c:v>42074.993055555555</c:v>
                </c:pt>
                <c:pt idx="18863">
                  <c:v>42075</c:v>
                </c:pt>
                <c:pt idx="18864">
                  <c:v>42075.006944444445</c:v>
                </c:pt>
                <c:pt idx="18865">
                  <c:v>42075.013888888891</c:v>
                </c:pt>
                <c:pt idx="18866">
                  <c:v>42075.020833333336</c:v>
                </c:pt>
                <c:pt idx="18867">
                  <c:v>42075.027777777781</c:v>
                </c:pt>
                <c:pt idx="18868">
                  <c:v>42075.034722222219</c:v>
                </c:pt>
                <c:pt idx="18869">
                  <c:v>42075.041666666664</c:v>
                </c:pt>
                <c:pt idx="18870">
                  <c:v>42075.048611111109</c:v>
                </c:pt>
                <c:pt idx="18871">
                  <c:v>42075.055555555555</c:v>
                </c:pt>
                <c:pt idx="18872">
                  <c:v>42075.0625</c:v>
                </c:pt>
                <c:pt idx="18873">
                  <c:v>42075.069444444445</c:v>
                </c:pt>
                <c:pt idx="18874">
                  <c:v>42075.076388888891</c:v>
                </c:pt>
                <c:pt idx="18875">
                  <c:v>42075.083333333336</c:v>
                </c:pt>
                <c:pt idx="18876">
                  <c:v>42075.090277777781</c:v>
                </c:pt>
                <c:pt idx="18877">
                  <c:v>42075.097222222219</c:v>
                </c:pt>
                <c:pt idx="18878">
                  <c:v>42075.104166666664</c:v>
                </c:pt>
                <c:pt idx="18879">
                  <c:v>42075.111111111109</c:v>
                </c:pt>
                <c:pt idx="18880">
                  <c:v>42075.118055555555</c:v>
                </c:pt>
                <c:pt idx="18881">
                  <c:v>42075.125</c:v>
                </c:pt>
                <c:pt idx="18882">
                  <c:v>42075.131944444445</c:v>
                </c:pt>
                <c:pt idx="18883">
                  <c:v>42075.138888888891</c:v>
                </c:pt>
                <c:pt idx="18884">
                  <c:v>42075.145833333336</c:v>
                </c:pt>
                <c:pt idx="18885">
                  <c:v>42075.152777777781</c:v>
                </c:pt>
                <c:pt idx="18886">
                  <c:v>42075.159722222219</c:v>
                </c:pt>
                <c:pt idx="18887">
                  <c:v>42075.166666666664</c:v>
                </c:pt>
                <c:pt idx="18888">
                  <c:v>42075.173611111109</c:v>
                </c:pt>
                <c:pt idx="18889">
                  <c:v>42075.180555555555</c:v>
                </c:pt>
                <c:pt idx="18890">
                  <c:v>42075.1875</c:v>
                </c:pt>
                <c:pt idx="18891">
                  <c:v>42075.194444444445</c:v>
                </c:pt>
                <c:pt idx="18892">
                  <c:v>42075.201388888891</c:v>
                </c:pt>
                <c:pt idx="18893">
                  <c:v>42075.208333333336</c:v>
                </c:pt>
                <c:pt idx="18894">
                  <c:v>42075.215277777781</c:v>
                </c:pt>
                <c:pt idx="18895">
                  <c:v>42075.222222222219</c:v>
                </c:pt>
                <c:pt idx="18896">
                  <c:v>42075.229166666664</c:v>
                </c:pt>
                <c:pt idx="18897">
                  <c:v>42075.236111111109</c:v>
                </c:pt>
                <c:pt idx="18898">
                  <c:v>42075.243055555555</c:v>
                </c:pt>
                <c:pt idx="18899">
                  <c:v>42075.25</c:v>
                </c:pt>
                <c:pt idx="18900">
                  <c:v>42075.256944444445</c:v>
                </c:pt>
                <c:pt idx="18901">
                  <c:v>42075.263888888891</c:v>
                </c:pt>
                <c:pt idx="18902">
                  <c:v>42075.270833333336</c:v>
                </c:pt>
                <c:pt idx="18903">
                  <c:v>42075.277777777781</c:v>
                </c:pt>
                <c:pt idx="18904">
                  <c:v>42075.284722222219</c:v>
                </c:pt>
                <c:pt idx="18905">
                  <c:v>42075.291666666664</c:v>
                </c:pt>
                <c:pt idx="18906">
                  <c:v>42075.298611111109</c:v>
                </c:pt>
                <c:pt idx="18907">
                  <c:v>42075.305555555555</c:v>
                </c:pt>
                <c:pt idx="18908">
                  <c:v>42075.3125</c:v>
                </c:pt>
                <c:pt idx="18909">
                  <c:v>42075.319444444445</c:v>
                </c:pt>
                <c:pt idx="18910">
                  <c:v>42075.326388888891</c:v>
                </c:pt>
                <c:pt idx="18911">
                  <c:v>42075.333333333336</c:v>
                </c:pt>
                <c:pt idx="18912">
                  <c:v>42075.340277777781</c:v>
                </c:pt>
                <c:pt idx="18913">
                  <c:v>42075.347222222219</c:v>
                </c:pt>
                <c:pt idx="18914">
                  <c:v>42075.354166666664</c:v>
                </c:pt>
                <c:pt idx="18915">
                  <c:v>42075.361111111109</c:v>
                </c:pt>
                <c:pt idx="18916">
                  <c:v>42075.368055555555</c:v>
                </c:pt>
                <c:pt idx="18917">
                  <c:v>42075.375</c:v>
                </c:pt>
                <c:pt idx="18918">
                  <c:v>42075.381944444445</c:v>
                </c:pt>
                <c:pt idx="18919">
                  <c:v>42075.388888888891</c:v>
                </c:pt>
                <c:pt idx="18920">
                  <c:v>42075.395833333336</c:v>
                </c:pt>
                <c:pt idx="18921">
                  <c:v>42075.402777777781</c:v>
                </c:pt>
                <c:pt idx="18922">
                  <c:v>42075.409722222219</c:v>
                </c:pt>
                <c:pt idx="18923">
                  <c:v>42075.416666666664</c:v>
                </c:pt>
                <c:pt idx="18924">
                  <c:v>42075.423611111109</c:v>
                </c:pt>
                <c:pt idx="18925">
                  <c:v>42075.430555555555</c:v>
                </c:pt>
                <c:pt idx="18926">
                  <c:v>42075.4375</c:v>
                </c:pt>
                <c:pt idx="18927">
                  <c:v>42075.444444444445</c:v>
                </c:pt>
                <c:pt idx="18928">
                  <c:v>42075.451388888891</c:v>
                </c:pt>
                <c:pt idx="18929">
                  <c:v>42075.458333333336</c:v>
                </c:pt>
                <c:pt idx="18930">
                  <c:v>42075.465277777781</c:v>
                </c:pt>
                <c:pt idx="18931">
                  <c:v>42075.472222222219</c:v>
                </c:pt>
                <c:pt idx="18932">
                  <c:v>42075.479166666664</c:v>
                </c:pt>
                <c:pt idx="18933">
                  <c:v>42075.486111111109</c:v>
                </c:pt>
                <c:pt idx="18934">
                  <c:v>42075.493055555555</c:v>
                </c:pt>
                <c:pt idx="18935">
                  <c:v>42075.5</c:v>
                </c:pt>
                <c:pt idx="18936">
                  <c:v>42075.506944444445</c:v>
                </c:pt>
                <c:pt idx="18937">
                  <c:v>42075.513888888891</c:v>
                </c:pt>
                <c:pt idx="18938">
                  <c:v>42075.520833333336</c:v>
                </c:pt>
                <c:pt idx="18939">
                  <c:v>42075.527777777781</c:v>
                </c:pt>
                <c:pt idx="18940">
                  <c:v>42075.534722222219</c:v>
                </c:pt>
                <c:pt idx="18941">
                  <c:v>42075.541666666664</c:v>
                </c:pt>
                <c:pt idx="18942">
                  <c:v>42075.548611111109</c:v>
                </c:pt>
                <c:pt idx="18943">
                  <c:v>42075.555555555555</c:v>
                </c:pt>
                <c:pt idx="18944">
                  <c:v>42075.5625</c:v>
                </c:pt>
                <c:pt idx="18945">
                  <c:v>42075.569444444445</c:v>
                </c:pt>
                <c:pt idx="18946">
                  <c:v>42075.576388888891</c:v>
                </c:pt>
                <c:pt idx="18947">
                  <c:v>42075.583333333336</c:v>
                </c:pt>
                <c:pt idx="18948">
                  <c:v>42075.590277777781</c:v>
                </c:pt>
                <c:pt idx="18949">
                  <c:v>42075.597222222219</c:v>
                </c:pt>
                <c:pt idx="18950">
                  <c:v>42075.604166666664</c:v>
                </c:pt>
                <c:pt idx="18951">
                  <c:v>42075.611111111109</c:v>
                </c:pt>
                <c:pt idx="18952">
                  <c:v>42075.618055555555</c:v>
                </c:pt>
                <c:pt idx="18953">
                  <c:v>42075.625</c:v>
                </c:pt>
                <c:pt idx="18954">
                  <c:v>42075.631944444445</c:v>
                </c:pt>
                <c:pt idx="18955">
                  <c:v>42075.638888888891</c:v>
                </c:pt>
                <c:pt idx="18956">
                  <c:v>42075.645833333336</c:v>
                </c:pt>
                <c:pt idx="18957">
                  <c:v>42075.652777777781</c:v>
                </c:pt>
                <c:pt idx="18958">
                  <c:v>42075.659722222219</c:v>
                </c:pt>
                <c:pt idx="18959">
                  <c:v>42075.666666666664</c:v>
                </c:pt>
                <c:pt idx="18960">
                  <c:v>42075.673611111109</c:v>
                </c:pt>
                <c:pt idx="18961">
                  <c:v>42075.680555555555</c:v>
                </c:pt>
                <c:pt idx="18962">
                  <c:v>42075.6875</c:v>
                </c:pt>
                <c:pt idx="18963">
                  <c:v>42075.694444444445</c:v>
                </c:pt>
                <c:pt idx="18964">
                  <c:v>42075.701388888891</c:v>
                </c:pt>
                <c:pt idx="18965">
                  <c:v>42075.708333333336</c:v>
                </c:pt>
                <c:pt idx="18966">
                  <c:v>42075.715277777781</c:v>
                </c:pt>
                <c:pt idx="18967">
                  <c:v>42075.722222222219</c:v>
                </c:pt>
                <c:pt idx="18968">
                  <c:v>42075.729166666664</c:v>
                </c:pt>
                <c:pt idx="18969">
                  <c:v>42075.736111111109</c:v>
                </c:pt>
                <c:pt idx="18970">
                  <c:v>42075.743055555555</c:v>
                </c:pt>
                <c:pt idx="18971">
                  <c:v>42075.75</c:v>
                </c:pt>
                <c:pt idx="18972">
                  <c:v>42075.756944444445</c:v>
                </c:pt>
                <c:pt idx="18973">
                  <c:v>42075.763888888891</c:v>
                </c:pt>
                <c:pt idx="18974">
                  <c:v>42075.770833333336</c:v>
                </c:pt>
                <c:pt idx="18975">
                  <c:v>42075.777777777781</c:v>
                </c:pt>
                <c:pt idx="18976">
                  <c:v>42075.784722222219</c:v>
                </c:pt>
                <c:pt idx="18977">
                  <c:v>42075.791666666664</c:v>
                </c:pt>
                <c:pt idx="18978">
                  <c:v>42075.798611111109</c:v>
                </c:pt>
                <c:pt idx="18979">
                  <c:v>42075.805555555555</c:v>
                </c:pt>
                <c:pt idx="18980">
                  <c:v>42075.8125</c:v>
                </c:pt>
                <c:pt idx="18981">
                  <c:v>42075.819444444445</c:v>
                </c:pt>
                <c:pt idx="18982">
                  <c:v>42075.826388888891</c:v>
                </c:pt>
                <c:pt idx="18983">
                  <c:v>42075.833333333336</c:v>
                </c:pt>
                <c:pt idx="18984">
                  <c:v>42075.840277777781</c:v>
                </c:pt>
                <c:pt idx="18985">
                  <c:v>42075.847222222219</c:v>
                </c:pt>
                <c:pt idx="18986">
                  <c:v>42075.854166666664</c:v>
                </c:pt>
                <c:pt idx="18987">
                  <c:v>42075.861111111109</c:v>
                </c:pt>
                <c:pt idx="18988">
                  <c:v>42075.868055555555</c:v>
                </c:pt>
                <c:pt idx="18989">
                  <c:v>42075.875</c:v>
                </c:pt>
                <c:pt idx="18990">
                  <c:v>42075.881944444445</c:v>
                </c:pt>
                <c:pt idx="18991">
                  <c:v>42075.888888888891</c:v>
                </c:pt>
                <c:pt idx="18992">
                  <c:v>42075.895833333336</c:v>
                </c:pt>
                <c:pt idx="18993">
                  <c:v>42075.902777777781</c:v>
                </c:pt>
                <c:pt idx="18994">
                  <c:v>42075.909722222219</c:v>
                </c:pt>
                <c:pt idx="18995">
                  <c:v>42075.916666666664</c:v>
                </c:pt>
                <c:pt idx="18996">
                  <c:v>42075.923611111109</c:v>
                </c:pt>
                <c:pt idx="18997">
                  <c:v>42075.930555555555</c:v>
                </c:pt>
                <c:pt idx="18998">
                  <c:v>42075.9375</c:v>
                </c:pt>
                <c:pt idx="18999">
                  <c:v>42075.944444444445</c:v>
                </c:pt>
                <c:pt idx="19000">
                  <c:v>42075.951388888891</c:v>
                </c:pt>
                <c:pt idx="19001">
                  <c:v>42075.958333333336</c:v>
                </c:pt>
                <c:pt idx="19002">
                  <c:v>42075.965277777781</c:v>
                </c:pt>
                <c:pt idx="19003">
                  <c:v>42075.972222222219</c:v>
                </c:pt>
                <c:pt idx="19004">
                  <c:v>42075.979166666664</c:v>
                </c:pt>
                <c:pt idx="19005">
                  <c:v>42075.986111111109</c:v>
                </c:pt>
                <c:pt idx="19006">
                  <c:v>42075.993055555555</c:v>
                </c:pt>
                <c:pt idx="19007">
                  <c:v>42076</c:v>
                </c:pt>
                <c:pt idx="19008">
                  <c:v>42076.006944444445</c:v>
                </c:pt>
                <c:pt idx="19009">
                  <c:v>42076.013888888891</c:v>
                </c:pt>
                <c:pt idx="19010">
                  <c:v>42076.020833333336</c:v>
                </c:pt>
                <c:pt idx="19011">
                  <c:v>42076.027777777781</c:v>
                </c:pt>
                <c:pt idx="19012">
                  <c:v>42076.034722222219</c:v>
                </c:pt>
                <c:pt idx="19013">
                  <c:v>42076.041666666664</c:v>
                </c:pt>
                <c:pt idx="19014">
                  <c:v>42076.048611111109</c:v>
                </c:pt>
                <c:pt idx="19015">
                  <c:v>42076.055555555555</c:v>
                </c:pt>
                <c:pt idx="19016">
                  <c:v>42076.0625</c:v>
                </c:pt>
                <c:pt idx="19017">
                  <c:v>42076.069444444445</c:v>
                </c:pt>
                <c:pt idx="19018">
                  <c:v>42076.076388888891</c:v>
                </c:pt>
                <c:pt idx="19019">
                  <c:v>42076.083333333336</c:v>
                </c:pt>
                <c:pt idx="19020">
                  <c:v>42076.090277777781</c:v>
                </c:pt>
                <c:pt idx="19021">
                  <c:v>42076.097222222219</c:v>
                </c:pt>
                <c:pt idx="19022">
                  <c:v>42076.104166666664</c:v>
                </c:pt>
                <c:pt idx="19023">
                  <c:v>42076.111111111109</c:v>
                </c:pt>
                <c:pt idx="19024">
                  <c:v>42076.118055555555</c:v>
                </c:pt>
                <c:pt idx="19025">
                  <c:v>42076.125</c:v>
                </c:pt>
                <c:pt idx="19026">
                  <c:v>42076.131944444445</c:v>
                </c:pt>
                <c:pt idx="19027">
                  <c:v>42076.138888888891</c:v>
                </c:pt>
                <c:pt idx="19028">
                  <c:v>42076.145833333336</c:v>
                </c:pt>
                <c:pt idx="19029">
                  <c:v>42076.152777777781</c:v>
                </c:pt>
                <c:pt idx="19030">
                  <c:v>42076.159722222219</c:v>
                </c:pt>
                <c:pt idx="19031">
                  <c:v>42076.166666666664</c:v>
                </c:pt>
                <c:pt idx="19032">
                  <c:v>42076.173611111109</c:v>
                </c:pt>
                <c:pt idx="19033">
                  <c:v>42076.180555555555</c:v>
                </c:pt>
                <c:pt idx="19034">
                  <c:v>42076.1875</c:v>
                </c:pt>
                <c:pt idx="19035">
                  <c:v>42076.194444444445</c:v>
                </c:pt>
                <c:pt idx="19036">
                  <c:v>42076.201388888891</c:v>
                </c:pt>
                <c:pt idx="19037">
                  <c:v>42076.208333333336</c:v>
                </c:pt>
                <c:pt idx="19038">
                  <c:v>42076.215277777781</c:v>
                </c:pt>
                <c:pt idx="19039">
                  <c:v>42076.222222222219</c:v>
                </c:pt>
                <c:pt idx="19040">
                  <c:v>42076.229166666664</c:v>
                </c:pt>
                <c:pt idx="19041">
                  <c:v>42076.236111111109</c:v>
                </c:pt>
                <c:pt idx="19042">
                  <c:v>42076.243055555555</c:v>
                </c:pt>
                <c:pt idx="19043">
                  <c:v>42076.25</c:v>
                </c:pt>
                <c:pt idx="19044">
                  <c:v>42076.256944444445</c:v>
                </c:pt>
                <c:pt idx="19045">
                  <c:v>42076.263888888891</c:v>
                </c:pt>
                <c:pt idx="19046">
                  <c:v>42076.270833333336</c:v>
                </c:pt>
                <c:pt idx="19047">
                  <c:v>42076.277777777781</c:v>
                </c:pt>
                <c:pt idx="19048">
                  <c:v>42076.284722222219</c:v>
                </c:pt>
                <c:pt idx="19049">
                  <c:v>42076.291666666664</c:v>
                </c:pt>
                <c:pt idx="19050">
                  <c:v>42076.298611111109</c:v>
                </c:pt>
                <c:pt idx="19051">
                  <c:v>42076.305555555555</c:v>
                </c:pt>
                <c:pt idx="19052">
                  <c:v>42076.3125</c:v>
                </c:pt>
                <c:pt idx="19053">
                  <c:v>42076.319444444445</c:v>
                </c:pt>
                <c:pt idx="19054">
                  <c:v>42076.326388888891</c:v>
                </c:pt>
                <c:pt idx="19055">
                  <c:v>42076.333333333336</c:v>
                </c:pt>
                <c:pt idx="19056">
                  <c:v>42076.340277777781</c:v>
                </c:pt>
                <c:pt idx="19057">
                  <c:v>42076.347222222219</c:v>
                </c:pt>
                <c:pt idx="19058">
                  <c:v>42076.354166666664</c:v>
                </c:pt>
                <c:pt idx="19059">
                  <c:v>42076.361111111109</c:v>
                </c:pt>
                <c:pt idx="19060">
                  <c:v>42076.368055555555</c:v>
                </c:pt>
                <c:pt idx="19061">
                  <c:v>42076.375</c:v>
                </c:pt>
                <c:pt idx="19062">
                  <c:v>42076.381944444445</c:v>
                </c:pt>
                <c:pt idx="19063">
                  <c:v>42076.388888888891</c:v>
                </c:pt>
                <c:pt idx="19064">
                  <c:v>42076.395833333336</c:v>
                </c:pt>
                <c:pt idx="19065">
                  <c:v>42076.402777777781</c:v>
                </c:pt>
                <c:pt idx="19066">
                  <c:v>42076.409722222219</c:v>
                </c:pt>
                <c:pt idx="19067">
                  <c:v>42076.416666666664</c:v>
                </c:pt>
                <c:pt idx="19068">
                  <c:v>42076.423611111109</c:v>
                </c:pt>
                <c:pt idx="19069">
                  <c:v>42076.430555555555</c:v>
                </c:pt>
                <c:pt idx="19070">
                  <c:v>42076.4375</c:v>
                </c:pt>
                <c:pt idx="19071">
                  <c:v>42076.444444444445</c:v>
                </c:pt>
                <c:pt idx="19072">
                  <c:v>42076.451388888891</c:v>
                </c:pt>
                <c:pt idx="19073">
                  <c:v>42076.458333333336</c:v>
                </c:pt>
                <c:pt idx="19074">
                  <c:v>42076.465277777781</c:v>
                </c:pt>
                <c:pt idx="19075">
                  <c:v>42076.472222222219</c:v>
                </c:pt>
                <c:pt idx="19076">
                  <c:v>42076.479166666664</c:v>
                </c:pt>
                <c:pt idx="19077">
                  <c:v>42076.486111111109</c:v>
                </c:pt>
                <c:pt idx="19078">
                  <c:v>42076.493055555555</c:v>
                </c:pt>
                <c:pt idx="19079">
                  <c:v>42076.5</c:v>
                </c:pt>
                <c:pt idx="19080">
                  <c:v>42076.506944444445</c:v>
                </c:pt>
                <c:pt idx="19081">
                  <c:v>42076.513888888891</c:v>
                </c:pt>
                <c:pt idx="19082">
                  <c:v>42076.520833333336</c:v>
                </c:pt>
                <c:pt idx="19083">
                  <c:v>42076.527777777781</c:v>
                </c:pt>
                <c:pt idx="19084">
                  <c:v>42076.534722222219</c:v>
                </c:pt>
                <c:pt idx="19085">
                  <c:v>42076.541666666664</c:v>
                </c:pt>
                <c:pt idx="19086">
                  <c:v>42076.548611111109</c:v>
                </c:pt>
                <c:pt idx="19087">
                  <c:v>42076.555555555555</c:v>
                </c:pt>
                <c:pt idx="19088">
                  <c:v>42076.5625</c:v>
                </c:pt>
                <c:pt idx="19089">
                  <c:v>42076.569444444445</c:v>
                </c:pt>
                <c:pt idx="19090">
                  <c:v>42076.576388888891</c:v>
                </c:pt>
                <c:pt idx="19091">
                  <c:v>42076.583333333336</c:v>
                </c:pt>
                <c:pt idx="19092">
                  <c:v>42076.590277777781</c:v>
                </c:pt>
                <c:pt idx="19093">
                  <c:v>42076.597222222219</c:v>
                </c:pt>
                <c:pt idx="19094">
                  <c:v>42076.604166666664</c:v>
                </c:pt>
                <c:pt idx="19095">
                  <c:v>42076.611111111109</c:v>
                </c:pt>
                <c:pt idx="19096">
                  <c:v>42076.618055555555</c:v>
                </c:pt>
                <c:pt idx="19097">
                  <c:v>42076.625</c:v>
                </c:pt>
                <c:pt idx="19098">
                  <c:v>42076.631944444445</c:v>
                </c:pt>
                <c:pt idx="19099">
                  <c:v>42076.638888888891</c:v>
                </c:pt>
                <c:pt idx="19100">
                  <c:v>42076.645833333336</c:v>
                </c:pt>
                <c:pt idx="19101">
                  <c:v>42076.652777777781</c:v>
                </c:pt>
                <c:pt idx="19102">
                  <c:v>42076.659722222219</c:v>
                </c:pt>
                <c:pt idx="19103">
                  <c:v>42076.666666666664</c:v>
                </c:pt>
                <c:pt idx="19104">
                  <c:v>42076.673611111109</c:v>
                </c:pt>
                <c:pt idx="19105">
                  <c:v>42076.680555555555</c:v>
                </c:pt>
                <c:pt idx="19106">
                  <c:v>42076.6875</c:v>
                </c:pt>
                <c:pt idx="19107">
                  <c:v>42076.694444444445</c:v>
                </c:pt>
                <c:pt idx="19108">
                  <c:v>42076.701388888891</c:v>
                </c:pt>
                <c:pt idx="19109">
                  <c:v>42076.708333333336</c:v>
                </c:pt>
                <c:pt idx="19110">
                  <c:v>42076.715277777781</c:v>
                </c:pt>
                <c:pt idx="19111">
                  <c:v>42076.722222222219</c:v>
                </c:pt>
                <c:pt idx="19112">
                  <c:v>42076.729166666664</c:v>
                </c:pt>
                <c:pt idx="19113">
                  <c:v>42076.736111111109</c:v>
                </c:pt>
                <c:pt idx="19114">
                  <c:v>42076.743055555555</c:v>
                </c:pt>
                <c:pt idx="19115">
                  <c:v>42076.75</c:v>
                </c:pt>
                <c:pt idx="19116">
                  <c:v>42076.756944444445</c:v>
                </c:pt>
                <c:pt idx="19117">
                  <c:v>42076.763888888891</c:v>
                </c:pt>
                <c:pt idx="19118">
                  <c:v>42076.770833333336</c:v>
                </c:pt>
                <c:pt idx="19119">
                  <c:v>42076.777777777781</c:v>
                </c:pt>
                <c:pt idx="19120">
                  <c:v>42076.784722222219</c:v>
                </c:pt>
                <c:pt idx="19121">
                  <c:v>42076.791666666664</c:v>
                </c:pt>
                <c:pt idx="19122">
                  <c:v>42076.798611111109</c:v>
                </c:pt>
                <c:pt idx="19123">
                  <c:v>42076.805555555555</c:v>
                </c:pt>
                <c:pt idx="19124">
                  <c:v>42076.8125</c:v>
                </c:pt>
                <c:pt idx="19125">
                  <c:v>42076.819444444445</c:v>
                </c:pt>
                <c:pt idx="19126">
                  <c:v>42076.826388888891</c:v>
                </c:pt>
                <c:pt idx="19127">
                  <c:v>42076.833333333336</c:v>
                </c:pt>
                <c:pt idx="19128">
                  <c:v>42076.840277777781</c:v>
                </c:pt>
                <c:pt idx="19129">
                  <c:v>42076.847222222219</c:v>
                </c:pt>
                <c:pt idx="19130">
                  <c:v>42076.854166666664</c:v>
                </c:pt>
                <c:pt idx="19131">
                  <c:v>42076.861111111109</c:v>
                </c:pt>
                <c:pt idx="19132">
                  <c:v>42076.868055555555</c:v>
                </c:pt>
                <c:pt idx="19133">
                  <c:v>42076.875</c:v>
                </c:pt>
                <c:pt idx="19134">
                  <c:v>42076.881944444445</c:v>
                </c:pt>
                <c:pt idx="19135">
                  <c:v>42076.888888888891</c:v>
                </c:pt>
                <c:pt idx="19136">
                  <c:v>42076.895833333336</c:v>
                </c:pt>
                <c:pt idx="19137">
                  <c:v>42076.902777777781</c:v>
                </c:pt>
                <c:pt idx="19138">
                  <c:v>42076.909722222219</c:v>
                </c:pt>
                <c:pt idx="19139">
                  <c:v>42076.916666666664</c:v>
                </c:pt>
                <c:pt idx="19140">
                  <c:v>42076.923611111109</c:v>
                </c:pt>
                <c:pt idx="19141">
                  <c:v>42076.930555555555</c:v>
                </c:pt>
                <c:pt idx="19142">
                  <c:v>42076.9375</c:v>
                </c:pt>
                <c:pt idx="19143">
                  <c:v>42076.944444444445</c:v>
                </c:pt>
                <c:pt idx="19144">
                  <c:v>42076.951388888891</c:v>
                </c:pt>
                <c:pt idx="19145">
                  <c:v>42076.958333333336</c:v>
                </c:pt>
                <c:pt idx="19146">
                  <c:v>42076.965277777781</c:v>
                </c:pt>
                <c:pt idx="19147">
                  <c:v>42076.972222222219</c:v>
                </c:pt>
                <c:pt idx="19148">
                  <c:v>42076.979166666664</c:v>
                </c:pt>
                <c:pt idx="19149">
                  <c:v>42076.986111111109</c:v>
                </c:pt>
                <c:pt idx="19150">
                  <c:v>42076.993055555555</c:v>
                </c:pt>
                <c:pt idx="19151">
                  <c:v>42077</c:v>
                </c:pt>
                <c:pt idx="19152">
                  <c:v>42077.006944444445</c:v>
                </c:pt>
                <c:pt idx="19153">
                  <c:v>42077.013888888891</c:v>
                </c:pt>
                <c:pt idx="19154">
                  <c:v>42077.020833333336</c:v>
                </c:pt>
                <c:pt idx="19155">
                  <c:v>42077.027777777781</c:v>
                </c:pt>
                <c:pt idx="19156">
                  <c:v>42077.034722222219</c:v>
                </c:pt>
                <c:pt idx="19157">
                  <c:v>42077.041666666664</c:v>
                </c:pt>
                <c:pt idx="19158">
                  <c:v>42077.048611111109</c:v>
                </c:pt>
                <c:pt idx="19159">
                  <c:v>42077.055555555555</c:v>
                </c:pt>
                <c:pt idx="19160">
                  <c:v>42077.0625</c:v>
                </c:pt>
                <c:pt idx="19161">
                  <c:v>42077.069444444445</c:v>
                </c:pt>
                <c:pt idx="19162">
                  <c:v>42077.076388888891</c:v>
                </c:pt>
                <c:pt idx="19163">
                  <c:v>42077.083333333336</c:v>
                </c:pt>
                <c:pt idx="19164">
                  <c:v>42077.090277777781</c:v>
                </c:pt>
                <c:pt idx="19165">
                  <c:v>42077.097222222219</c:v>
                </c:pt>
                <c:pt idx="19166">
                  <c:v>42077.104166666664</c:v>
                </c:pt>
                <c:pt idx="19167">
                  <c:v>42077.111111111109</c:v>
                </c:pt>
                <c:pt idx="19168">
                  <c:v>42077.118055555555</c:v>
                </c:pt>
                <c:pt idx="19169">
                  <c:v>42077.125</c:v>
                </c:pt>
                <c:pt idx="19170">
                  <c:v>42077.131944444445</c:v>
                </c:pt>
                <c:pt idx="19171">
                  <c:v>42077.138888888891</c:v>
                </c:pt>
                <c:pt idx="19172">
                  <c:v>42077.145833333336</c:v>
                </c:pt>
                <c:pt idx="19173">
                  <c:v>42077.152777777781</c:v>
                </c:pt>
                <c:pt idx="19174">
                  <c:v>42077.159722222219</c:v>
                </c:pt>
                <c:pt idx="19175">
                  <c:v>42077.166666666664</c:v>
                </c:pt>
                <c:pt idx="19176">
                  <c:v>42077.173611111109</c:v>
                </c:pt>
                <c:pt idx="19177">
                  <c:v>42077.180555555555</c:v>
                </c:pt>
                <c:pt idx="19178">
                  <c:v>42077.1875</c:v>
                </c:pt>
                <c:pt idx="19179">
                  <c:v>42077.194444444445</c:v>
                </c:pt>
                <c:pt idx="19180">
                  <c:v>42077.201388888891</c:v>
                </c:pt>
                <c:pt idx="19181">
                  <c:v>42077.208333333336</c:v>
                </c:pt>
                <c:pt idx="19182">
                  <c:v>42077.215277777781</c:v>
                </c:pt>
                <c:pt idx="19183">
                  <c:v>42077.222222222219</c:v>
                </c:pt>
                <c:pt idx="19184">
                  <c:v>42077.229166666664</c:v>
                </c:pt>
                <c:pt idx="19185">
                  <c:v>42077.236111111109</c:v>
                </c:pt>
                <c:pt idx="19186">
                  <c:v>42077.243055555555</c:v>
                </c:pt>
                <c:pt idx="19187">
                  <c:v>42077.25</c:v>
                </c:pt>
                <c:pt idx="19188">
                  <c:v>42077.256944444445</c:v>
                </c:pt>
                <c:pt idx="19189">
                  <c:v>42077.263888888891</c:v>
                </c:pt>
                <c:pt idx="19190">
                  <c:v>42077.270833333336</c:v>
                </c:pt>
                <c:pt idx="19191">
                  <c:v>42077.277777777781</c:v>
                </c:pt>
                <c:pt idx="19192">
                  <c:v>42077.284722222219</c:v>
                </c:pt>
                <c:pt idx="19193">
                  <c:v>42077.291666666664</c:v>
                </c:pt>
                <c:pt idx="19194">
                  <c:v>42077.298611111109</c:v>
                </c:pt>
                <c:pt idx="19195">
                  <c:v>42077.305555555555</c:v>
                </c:pt>
                <c:pt idx="19196">
                  <c:v>42077.3125</c:v>
                </c:pt>
                <c:pt idx="19197">
                  <c:v>42077.319444444445</c:v>
                </c:pt>
                <c:pt idx="19198">
                  <c:v>42077.326388888891</c:v>
                </c:pt>
                <c:pt idx="19199">
                  <c:v>42077.333333333336</c:v>
                </c:pt>
                <c:pt idx="19200">
                  <c:v>42077.340277777781</c:v>
                </c:pt>
                <c:pt idx="19201">
                  <c:v>42077.347222222219</c:v>
                </c:pt>
                <c:pt idx="19202">
                  <c:v>42077.354166666664</c:v>
                </c:pt>
                <c:pt idx="19203">
                  <c:v>42077.361111111109</c:v>
                </c:pt>
                <c:pt idx="19204">
                  <c:v>42077.368055555555</c:v>
                </c:pt>
                <c:pt idx="19205">
                  <c:v>42077.375</c:v>
                </c:pt>
                <c:pt idx="19206">
                  <c:v>42077.381944444445</c:v>
                </c:pt>
                <c:pt idx="19207">
                  <c:v>42077.388888888891</c:v>
                </c:pt>
                <c:pt idx="19208">
                  <c:v>42077.395833333336</c:v>
                </c:pt>
                <c:pt idx="19209">
                  <c:v>42077.402777777781</c:v>
                </c:pt>
                <c:pt idx="19210">
                  <c:v>42077.409722222219</c:v>
                </c:pt>
                <c:pt idx="19211">
                  <c:v>42077.416666666664</c:v>
                </c:pt>
                <c:pt idx="19212">
                  <c:v>42077.423611111109</c:v>
                </c:pt>
                <c:pt idx="19213">
                  <c:v>42077.430555555555</c:v>
                </c:pt>
                <c:pt idx="19214">
                  <c:v>42077.4375</c:v>
                </c:pt>
                <c:pt idx="19215">
                  <c:v>42077.444444444445</c:v>
                </c:pt>
                <c:pt idx="19216">
                  <c:v>42077.451388888891</c:v>
                </c:pt>
                <c:pt idx="19217">
                  <c:v>42077.458333333336</c:v>
                </c:pt>
                <c:pt idx="19218">
                  <c:v>42077.465277777781</c:v>
                </c:pt>
                <c:pt idx="19219">
                  <c:v>42077.472222222219</c:v>
                </c:pt>
                <c:pt idx="19220">
                  <c:v>42077.479166666664</c:v>
                </c:pt>
                <c:pt idx="19221">
                  <c:v>42077.486111111109</c:v>
                </c:pt>
                <c:pt idx="19222">
                  <c:v>42077.493055555555</c:v>
                </c:pt>
                <c:pt idx="19223">
                  <c:v>42077.5</c:v>
                </c:pt>
                <c:pt idx="19224">
                  <c:v>42077.506944444445</c:v>
                </c:pt>
                <c:pt idx="19225">
                  <c:v>42077.513888888891</c:v>
                </c:pt>
                <c:pt idx="19226">
                  <c:v>42077.520833333336</c:v>
                </c:pt>
                <c:pt idx="19227">
                  <c:v>42077.527777777781</c:v>
                </c:pt>
                <c:pt idx="19228">
                  <c:v>42077.534722222219</c:v>
                </c:pt>
                <c:pt idx="19229">
                  <c:v>42077.541666666664</c:v>
                </c:pt>
                <c:pt idx="19230">
                  <c:v>42077.548611111109</c:v>
                </c:pt>
                <c:pt idx="19231">
                  <c:v>42077.555555555555</c:v>
                </c:pt>
                <c:pt idx="19232">
                  <c:v>42077.5625</c:v>
                </c:pt>
                <c:pt idx="19233">
                  <c:v>42077.569444444445</c:v>
                </c:pt>
                <c:pt idx="19234">
                  <c:v>42077.576388888891</c:v>
                </c:pt>
                <c:pt idx="19235">
                  <c:v>42077.583333333336</c:v>
                </c:pt>
                <c:pt idx="19236">
                  <c:v>42077.590277777781</c:v>
                </c:pt>
                <c:pt idx="19237">
                  <c:v>42077.597222222219</c:v>
                </c:pt>
                <c:pt idx="19238">
                  <c:v>42077.604166666664</c:v>
                </c:pt>
                <c:pt idx="19239">
                  <c:v>42077.611111111109</c:v>
                </c:pt>
                <c:pt idx="19240">
                  <c:v>42077.618055555555</c:v>
                </c:pt>
                <c:pt idx="19241">
                  <c:v>42077.625</c:v>
                </c:pt>
                <c:pt idx="19242">
                  <c:v>42077.631944444445</c:v>
                </c:pt>
                <c:pt idx="19243">
                  <c:v>42077.638888888891</c:v>
                </c:pt>
                <c:pt idx="19244">
                  <c:v>42077.645833333336</c:v>
                </c:pt>
                <c:pt idx="19245">
                  <c:v>42077.652777777781</c:v>
                </c:pt>
                <c:pt idx="19246">
                  <c:v>42077.659722222219</c:v>
                </c:pt>
                <c:pt idx="19247">
                  <c:v>42077.666666666664</c:v>
                </c:pt>
                <c:pt idx="19248">
                  <c:v>42077.673611111109</c:v>
                </c:pt>
                <c:pt idx="19249">
                  <c:v>42077.680555555555</c:v>
                </c:pt>
                <c:pt idx="19250">
                  <c:v>42077.6875</c:v>
                </c:pt>
                <c:pt idx="19251">
                  <c:v>42077.694444444445</c:v>
                </c:pt>
                <c:pt idx="19252">
                  <c:v>42077.701388888891</c:v>
                </c:pt>
                <c:pt idx="19253">
                  <c:v>42077.708333333336</c:v>
                </c:pt>
                <c:pt idx="19254">
                  <c:v>42077.715277777781</c:v>
                </c:pt>
                <c:pt idx="19255">
                  <c:v>42077.722222222219</c:v>
                </c:pt>
                <c:pt idx="19256">
                  <c:v>42077.729166666664</c:v>
                </c:pt>
                <c:pt idx="19257">
                  <c:v>42077.736111111109</c:v>
                </c:pt>
                <c:pt idx="19258">
                  <c:v>42077.743055555555</c:v>
                </c:pt>
                <c:pt idx="19259">
                  <c:v>42077.75</c:v>
                </c:pt>
                <c:pt idx="19260">
                  <c:v>42077.756944444445</c:v>
                </c:pt>
                <c:pt idx="19261">
                  <c:v>42077.763888888891</c:v>
                </c:pt>
                <c:pt idx="19262">
                  <c:v>42077.770833333336</c:v>
                </c:pt>
                <c:pt idx="19263">
                  <c:v>42077.777777777781</c:v>
                </c:pt>
                <c:pt idx="19264">
                  <c:v>42077.784722222219</c:v>
                </c:pt>
                <c:pt idx="19265">
                  <c:v>42077.791666666664</c:v>
                </c:pt>
                <c:pt idx="19266">
                  <c:v>42077.798611111109</c:v>
                </c:pt>
                <c:pt idx="19267">
                  <c:v>42077.805555555555</c:v>
                </c:pt>
                <c:pt idx="19268">
                  <c:v>42077.8125</c:v>
                </c:pt>
                <c:pt idx="19269">
                  <c:v>42077.819444444445</c:v>
                </c:pt>
                <c:pt idx="19270">
                  <c:v>42077.826388888891</c:v>
                </c:pt>
                <c:pt idx="19271">
                  <c:v>42077.833333333336</c:v>
                </c:pt>
                <c:pt idx="19272">
                  <c:v>42077.840277777781</c:v>
                </c:pt>
                <c:pt idx="19273">
                  <c:v>42077.847222222219</c:v>
                </c:pt>
                <c:pt idx="19274">
                  <c:v>42077.854166666664</c:v>
                </c:pt>
                <c:pt idx="19275">
                  <c:v>42077.861111111109</c:v>
                </c:pt>
                <c:pt idx="19276">
                  <c:v>42077.868055555555</c:v>
                </c:pt>
                <c:pt idx="19277">
                  <c:v>42077.875</c:v>
                </c:pt>
                <c:pt idx="19278">
                  <c:v>42077.881944444445</c:v>
                </c:pt>
                <c:pt idx="19279">
                  <c:v>42077.888888888891</c:v>
                </c:pt>
                <c:pt idx="19280">
                  <c:v>42077.895833333336</c:v>
                </c:pt>
                <c:pt idx="19281">
                  <c:v>42077.902777777781</c:v>
                </c:pt>
                <c:pt idx="19282">
                  <c:v>42077.909722222219</c:v>
                </c:pt>
                <c:pt idx="19283">
                  <c:v>42077.916666666664</c:v>
                </c:pt>
                <c:pt idx="19284">
                  <c:v>42077.923611111109</c:v>
                </c:pt>
                <c:pt idx="19285">
                  <c:v>42077.930555555555</c:v>
                </c:pt>
                <c:pt idx="19286">
                  <c:v>42077.9375</c:v>
                </c:pt>
                <c:pt idx="19287">
                  <c:v>42077.944444444445</c:v>
                </c:pt>
                <c:pt idx="19288">
                  <c:v>42077.951388888891</c:v>
                </c:pt>
                <c:pt idx="19289">
                  <c:v>42077.958333333336</c:v>
                </c:pt>
                <c:pt idx="19290">
                  <c:v>42077.965277777781</c:v>
                </c:pt>
                <c:pt idx="19291">
                  <c:v>42077.972222222219</c:v>
                </c:pt>
                <c:pt idx="19292">
                  <c:v>42077.979166666664</c:v>
                </c:pt>
                <c:pt idx="19293">
                  <c:v>42077.986111111109</c:v>
                </c:pt>
                <c:pt idx="19294">
                  <c:v>42077.993055555555</c:v>
                </c:pt>
                <c:pt idx="19295">
                  <c:v>42078</c:v>
                </c:pt>
                <c:pt idx="19296">
                  <c:v>42078.006944444445</c:v>
                </c:pt>
                <c:pt idx="19297">
                  <c:v>42078.013888888891</c:v>
                </c:pt>
                <c:pt idx="19298">
                  <c:v>42078.020833333336</c:v>
                </c:pt>
                <c:pt idx="19299">
                  <c:v>42078.027777777781</c:v>
                </c:pt>
                <c:pt idx="19300">
                  <c:v>42078.034722222219</c:v>
                </c:pt>
                <c:pt idx="19301">
                  <c:v>42078.041666666664</c:v>
                </c:pt>
                <c:pt idx="19302">
                  <c:v>42078.048611111109</c:v>
                </c:pt>
                <c:pt idx="19303">
                  <c:v>42078.055555555555</c:v>
                </c:pt>
                <c:pt idx="19304">
                  <c:v>42078.0625</c:v>
                </c:pt>
                <c:pt idx="19305">
                  <c:v>42078.069444444445</c:v>
                </c:pt>
                <c:pt idx="19306">
                  <c:v>42078.076388888891</c:v>
                </c:pt>
                <c:pt idx="19307">
                  <c:v>42078.083333333336</c:v>
                </c:pt>
                <c:pt idx="19308">
                  <c:v>42078.090277777781</c:v>
                </c:pt>
                <c:pt idx="19309">
                  <c:v>42078.097222222219</c:v>
                </c:pt>
                <c:pt idx="19310">
                  <c:v>42078.104166666664</c:v>
                </c:pt>
                <c:pt idx="19311">
                  <c:v>42078.111111111109</c:v>
                </c:pt>
                <c:pt idx="19312">
                  <c:v>42078.118055555555</c:v>
                </c:pt>
                <c:pt idx="19313">
                  <c:v>42078.125</c:v>
                </c:pt>
                <c:pt idx="19314">
                  <c:v>42078.131944444445</c:v>
                </c:pt>
                <c:pt idx="19315">
                  <c:v>42078.138888888891</c:v>
                </c:pt>
                <c:pt idx="19316">
                  <c:v>42078.145833333336</c:v>
                </c:pt>
                <c:pt idx="19317">
                  <c:v>42078.152777777781</c:v>
                </c:pt>
                <c:pt idx="19318">
                  <c:v>42078.159722222219</c:v>
                </c:pt>
                <c:pt idx="19319">
                  <c:v>42078.166666666664</c:v>
                </c:pt>
                <c:pt idx="19320">
                  <c:v>42078.173611111109</c:v>
                </c:pt>
                <c:pt idx="19321">
                  <c:v>42078.180555555555</c:v>
                </c:pt>
                <c:pt idx="19322">
                  <c:v>42078.1875</c:v>
                </c:pt>
                <c:pt idx="19323">
                  <c:v>42078.194444444445</c:v>
                </c:pt>
                <c:pt idx="19324">
                  <c:v>42078.201388888891</c:v>
                </c:pt>
                <c:pt idx="19325">
                  <c:v>42078.208333333336</c:v>
                </c:pt>
                <c:pt idx="19326">
                  <c:v>42078.215277777781</c:v>
                </c:pt>
                <c:pt idx="19327">
                  <c:v>42078.222222222219</c:v>
                </c:pt>
                <c:pt idx="19328">
                  <c:v>42078.229166666664</c:v>
                </c:pt>
                <c:pt idx="19329">
                  <c:v>42078.236111111109</c:v>
                </c:pt>
                <c:pt idx="19330">
                  <c:v>42078.243055555555</c:v>
                </c:pt>
                <c:pt idx="19331">
                  <c:v>42078.25</c:v>
                </c:pt>
                <c:pt idx="19332">
                  <c:v>42078.256944444445</c:v>
                </c:pt>
                <c:pt idx="19333">
                  <c:v>42078.263888888891</c:v>
                </c:pt>
                <c:pt idx="19334">
                  <c:v>42078.270833333336</c:v>
                </c:pt>
                <c:pt idx="19335">
                  <c:v>42078.277777777781</c:v>
                </c:pt>
                <c:pt idx="19336">
                  <c:v>42078.284722222219</c:v>
                </c:pt>
                <c:pt idx="19337">
                  <c:v>42078.291666666664</c:v>
                </c:pt>
                <c:pt idx="19338">
                  <c:v>42078.298611111109</c:v>
                </c:pt>
                <c:pt idx="19339">
                  <c:v>42078.305555555555</c:v>
                </c:pt>
                <c:pt idx="19340">
                  <c:v>42078.3125</c:v>
                </c:pt>
                <c:pt idx="19341">
                  <c:v>42078.319444444445</c:v>
                </c:pt>
                <c:pt idx="19342">
                  <c:v>42078.326388888891</c:v>
                </c:pt>
                <c:pt idx="19343">
                  <c:v>42078.333333333336</c:v>
                </c:pt>
                <c:pt idx="19344">
                  <c:v>42078.340277777781</c:v>
                </c:pt>
                <c:pt idx="19345">
                  <c:v>42078.347222222219</c:v>
                </c:pt>
                <c:pt idx="19346">
                  <c:v>42078.354166666664</c:v>
                </c:pt>
                <c:pt idx="19347">
                  <c:v>42078.361111111109</c:v>
                </c:pt>
                <c:pt idx="19348">
                  <c:v>42078.368055555555</c:v>
                </c:pt>
                <c:pt idx="19349">
                  <c:v>42078.375</c:v>
                </c:pt>
                <c:pt idx="19350">
                  <c:v>42078.381944444445</c:v>
                </c:pt>
                <c:pt idx="19351">
                  <c:v>42078.388888888891</c:v>
                </c:pt>
                <c:pt idx="19352">
                  <c:v>42078.395833333336</c:v>
                </c:pt>
                <c:pt idx="19353">
                  <c:v>42078.402777777781</c:v>
                </c:pt>
                <c:pt idx="19354">
                  <c:v>42078.409722222219</c:v>
                </c:pt>
                <c:pt idx="19355">
                  <c:v>42078.416666666664</c:v>
                </c:pt>
                <c:pt idx="19356">
                  <c:v>42078.423611111109</c:v>
                </c:pt>
                <c:pt idx="19357">
                  <c:v>42078.430555555555</c:v>
                </c:pt>
                <c:pt idx="19358">
                  <c:v>42078.4375</c:v>
                </c:pt>
                <c:pt idx="19359">
                  <c:v>42078.444444444445</c:v>
                </c:pt>
                <c:pt idx="19360">
                  <c:v>42078.451388888891</c:v>
                </c:pt>
                <c:pt idx="19361">
                  <c:v>42078.458333333336</c:v>
                </c:pt>
                <c:pt idx="19362">
                  <c:v>42078.465277777781</c:v>
                </c:pt>
                <c:pt idx="19363">
                  <c:v>42078.472222222219</c:v>
                </c:pt>
                <c:pt idx="19364">
                  <c:v>42078.479166666664</c:v>
                </c:pt>
                <c:pt idx="19365">
                  <c:v>42078.486111111109</c:v>
                </c:pt>
                <c:pt idx="19366">
                  <c:v>42078.493055555555</c:v>
                </c:pt>
                <c:pt idx="19367">
                  <c:v>42078.5</c:v>
                </c:pt>
                <c:pt idx="19368">
                  <c:v>42078.506944444445</c:v>
                </c:pt>
                <c:pt idx="19369">
                  <c:v>42078.513888888891</c:v>
                </c:pt>
                <c:pt idx="19370">
                  <c:v>42078.520833333336</c:v>
                </c:pt>
                <c:pt idx="19371">
                  <c:v>42078.527777777781</c:v>
                </c:pt>
                <c:pt idx="19372">
                  <c:v>42078.534722222219</c:v>
                </c:pt>
                <c:pt idx="19373">
                  <c:v>42078.541666666664</c:v>
                </c:pt>
                <c:pt idx="19374">
                  <c:v>42078.548611111109</c:v>
                </c:pt>
                <c:pt idx="19375">
                  <c:v>42078.555555555555</c:v>
                </c:pt>
                <c:pt idx="19376">
                  <c:v>42078.5625</c:v>
                </c:pt>
                <c:pt idx="19377">
                  <c:v>42078.569444444445</c:v>
                </c:pt>
                <c:pt idx="19378">
                  <c:v>42078.576388888891</c:v>
                </c:pt>
                <c:pt idx="19379">
                  <c:v>42078.583333333336</c:v>
                </c:pt>
                <c:pt idx="19380">
                  <c:v>42078.590277777781</c:v>
                </c:pt>
                <c:pt idx="19381">
                  <c:v>42078.597222222219</c:v>
                </c:pt>
                <c:pt idx="19382">
                  <c:v>42078.604166666664</c:v>
                </c:pt>
                <c:pt idx="19383">
                  <c:v>42078.611111111109</c:v>
                </c:pt>
                <c:pt idx="19384">
                  <c:v>42078.618055555555</c:v>
                </c:pt>
                <c:pt idx="19385">
                  <c:v>42078.625</c:v>
                </c:pt>
                <c:pt idx="19386">
                  <c:v>42078.631944444445</c:v>
                </c:pt>
                <c:pt idx="19387">
                  <c:v>42078.638888888891</c:v>
                </c:pt>
                <c:pt idx="19388">
                  <c:v>42078.645833333336</c:v>
                </c:pt>
                <c:pt idx="19389">
                  <c:v>42078.652777777781</c:v>
                </c:pt>
                <c:pt idx="19390">
                  <c:v>42078.659722222219</c:v>
                </c:pt>
                <c:pt idx="19391">
                  <c:v>42078.666666666664</c:v>
                </c:pt>
                <c:pt idx="19392">
                  <c:v>42078.673611111109</c:v>
                </c:pt>
                <c:pt idx="19393">
                  <c:v>42078.680555555555</c:v>
                </c:pt>
                <c:pt idx="19394">
                  <c:v>42078.6875</c:v>
                </c:pt>
                <c:pt idx="19395">
                  <c:v>42078.694444444445</c:v>
                </c:pt>
                <c:pt idx="19396">
                  <c:v>42078.701388888891</c:v>
                </c:pt>
                <c:pt idx="19397">
                  <c:v>42078.708333333336</c:v>
                </c:pt>
                <c:pt idx="19398">
                  <c:v>42078.715277777781</c:v>
                </c:pt>
                <c:pt idx="19399">
                  <c:v>42078.722222222219</c:v>
                </c:pt>
                <c:pt idx="19400">
                  <c:v>42078.729166666664</c:v>
                </c:pt>
                <c:pt idx="19401">
                  <c:v>42078.736111111109</c:v>
                </c:pt>
                <c:pt idx="19402">
                  <c:v>42078.743055555555</c:v>
                </c:pt>
                <c:pt idx="19403">
                  <c:v>42078.75</c:v>
                </c:pt>
                <c:pt idx="19404">
                  <c:v>42078.756944444445</c:v>
                </c:pt>
                <c:pt idx="19405">
                  <c:v>42078.763888888891</c:v>
                </c:pt>
                <c:pt idx="19406">
                  <c:v>42078.770833333336</c:v>
                </c:pt>
                <c:pt idx="19407">
                  <c:v>42078.777777777781</c:v>
                </c:pt>
                <c:pt idx="19408">
                  <c:v>42078.784722222219</c:v>
                </c:pt>
                <c:pt idx="19409">
                  <c:v>42078.791666666664</c:v>
                </c:pt>
                <c:pt idx="19410">
                  <c:v>42078.798611111109</c:v>
                </c:pt>
                <c:pt idx="19411">
                  <c:v>42078.805555555555</c:v>
                </c:pt>
                <c:pt idx="19412">
                  <c:v>42078.8125</c:v>
                </c:pt>
                <c:pt idx="19413">
                  <c:v>42078.819444444445</c:v>
                </c:pt>
                <c:pt idx="19414">
                  <c:v>42078.826388888891</c:v>
                </c:pt>
                <c:pt idx="19415">
                  <c:v>42078.833333333336</c:v>
                </c:pt>
                <c:pt idx="19416">
                  <c:v>42078.840277777781</c:v>
                </c:pt>
                <c:pt idx="19417">
                  <c:v>42078.847222222219</c:v>
                </c:pt>
                <c:pt idx="19418">
                  <c:v>42078.854166666664</c:v>
                </c:pt>
                <c:pt idx="19419">
                  <c:v>42078.861111111109</c:v>
                </c:pt>
                <c:pt idx="19420">
                  <c:v>42078.868055555555</c:v>
                </c:pt>
                <c:pt idx="19421">
                  <c:v>42078.875</c:v>
                </c:pt>
                <c:pt idx="19422">
                  <c:v>42078.881944444445</c:v>
                </c:pt>
                <c:pt idx="19423">
                  <c:v>42078.888888888891</c:v>
                </c:pt>
                <c:pt idx="19424">
                  <c:v>42078.895833333336</c:v>
                </c:pt>
                <c:pt idx="19425">
                  <c:v>42078.902777777781</c:v>
                </c:pt>
                <c:pt idx="19426">
                  <c:v>42078.909722222219</c:v>
                </c:pt>
                <c:pt idx="19427">
                  <c:v>42078.916666666664</c:v>
                </c:pt>
                <c:pt idx="19428">
                  <c:v>42078.923611111109</c:v>
                </c:pt>
                <c:pt idx="19429">
                  <c:v>42078.930555555555</c:v>
                </c:pt>
                <c:pt idx="19430">
                  <c:v>42078.9375</c:v>
                </c:pt>
                <c:pt idx="19431">
                  <c:v>42078.944444444445</c:v>
                </c:pt>
                <c:pt idx="19432">
                  <c:v>42078.951388888891</c:v>
                </c:pt>
                <c:pt idx="19433">
                  <c:v>42078.958333333336</c:v>
                </c:pt>
                <c:pt idx="19434">
                  <c:v>42078.965277777781</c:v>
                </c:pt>
                <c:pt idx="19435">
                  <c:v>42078.972222222219</c:v>
                </c:pt>
                <c:pt idx="19436">
                  <c:v>42078.979166666664</c:v>
                </c:pt>
                <c:pt idx="19437">
                  <c:v>42078.986111111109</c:v>
                </c:pt>
                <c:pt idx="19438">
                  <c:v>42078.993055555555</c:v>
                </c:pt>
                <c:pt idx="19439">
                  <c:v>42079</c:v>
                </c:pt>
                <c:pt idx="19440">
                  <c:v>42079.006944444445</c:v>
                </c:pt>
                <c:pt idx="19441">
                  <c:v>42079.013888888891</c:v>
                </c:pt>
                <c:pt idx="19442">
                  <c:v>42079.020833333336</c:v>
                </c:pt>
                <c:pt idx="19443">
                  <c:v>42079.027777777781</c:v>
                </c:pt>
                <c:pt idx="19444">
                  <c:v>42079.034722222219</c:v>
                </c:pt>
                <c:pt idx="19445">
                  <c:v>42079.041666666664</c:v>
                </c:pt>
                <c:pt idx="19446">
                  <c:v>42079.048611111109</c:v>
                </c:pt>
                <c:pt idx="19447">
                  <c:v>42079.055555555555</c:v>
                </c:pt>
                <c:pt idx="19448">
                  <c:v>42079.0625</c:v>
                </c:pt>
                <c:pt idx="19449">
                  <c:v>42079.069444444445</c:v>
                </c:pt>
                <c:pt idx="19450">
                  <c:v>42079.076388888891</c:v>
                </c:pt>
                <c:pt idx="19451">
                  <c:v>42079.083333333336</c:v>
                </c:pt>
                <c:pt idx="19452">
                  <c:v>42079.090277777781</c:v>
                </c:pt>
                <c:pt idx="19453">
                  <c:v>42079.097222222219</c:v>
                </c:pt>
                <c:pt idx="19454">
                  <c:v>42079.104166666664</c:v>
                </c:pt>
                <c:pt idx="19455">
                  <c:v>42079.111111111109</c:v>
                </c:pt>
                <c:pt idx="19456">
                  <c:v>42079.118055555555</c:v>
                </c:pt>
                <c:pt idx="19457">
                  <c:v>42079.125</c:v>
                </c:pt>
                <c:pt idx="19458">
                  <c:v>42079.131944444445</c:v>
                </c:pt>
                <c:pt idx="19459">
                  <c:v>42079.138888888891</c:v>
                </c:pt>
                <c:pt idx="19460">
                  <c:v>42079.145833333336</c:v>
                </c:pt>
                <c:pt idx="19461">
                  <c:v>42079.152777777781</c:v>
                </c:pt>
                <c:pt idx="19462">
                  <c:v>42079.159722222219</c:v>
                </c:pt>
                <c:pt idx="19463">
                  <c:v>42079.166666666664</c:v>
                </c:pt>
                <c:pt idx="19464">
                  <c:v>42079.173611111109</c:v>
                </c:pt>
                <c:pt idx="19465">
                  <c:v>42079.180555555555</c:v>
                </c:pt>
                <c:pt idx="19466">
                  <c:v>42079.1875</c:v>
                </c:pt>
                <c:pt idx="19467">
                  <c:v>42079.194444444445</c:v>
                </c:pt>
                <c:pt idx="19468">
                  <c:v>42079.201388888891</c:v>
                </c:pt>
                <c:pt idx="19469">
                  <c:v>42079.208333333336</c:v>
                </c:pt>
                <c:pt idx="19470">
                  <c:v>42079.215277777781</c:v>
                </c:pt>
                <c:pt idx="19471">
                  <c:v>42079.222222222219</c:v>
                </c:pt>
                <c:pt idx="19472">
                  <c:v>42079.229166666664</c:v>
                </c:pt>
                <c:pt idx="19473">
                  <c:v>42079.236111111109</c:v>
                </c:pt>
                <c:pt idx="19474">
                  <c:v>42079.243055555555</c:v>
                </c:pt>
                <c:pt idx="19475">
                  <c:v>42079.25</c:v>
                </c:pt>
                <c:pt idx="19476">
                  <c:v>42079.256944444445</c:v>
                </c:pt>
                <c:pt idx="19477">
                  <c:v>42079.263888888891</c:v>
                </c:pt>
                <c:pt idx="19478">
                  <c:v>42079.270833333336</c:v>
                </c:pt>
                <c:pt idx="19479">
                  <c:v>42079.277777777781</c:v>
                </c:pt>
                <c:pt idx="19480">
                  <c:v>42079.284722222219</c:v>
                </c:pt>
                <c:pt idx="19481">
                  <c:v>42079.291666666664</c:v>
                </c:pt>
                <c:pt idx="19482">
                  <c:v>42079.298611111109</c:v>
                </c:pt>
                <c:pt idx="19483">
                  <c:v>42079.305555555555</c:v>
                </c:pt>
                <c:pt idx="19484">
                  <c:v>42079.3125</c:v>
                </c:pt>
                <c:pt idx="19485">
                  <c:v>42079.319444444445</c:v>
                </c:pt>
                <c:pt idx="19486">
                  <c:v>42079.326388888891</c:v>
                </c:pt>
                <c:pt idx="19487">
                  <c:v>42079.333333333336</c:v>
                </c:pt>
                <c:pt idx="19488">
                  <c:v>42079.340277777781</c:v>
                </c:pt>
                <c:pt idx="19489">
                  <c:v>42079.347222222219</c:v>
                </c:pt>
                <c:pt idx="19490">
                  <c:v>42079.354166666664</c:v>
                </c:pt>
                <c:pt idx="19491">
                  <c:v>42079.361111111109</c:v>
                </c:pt>
                <c:pt idx="19492">
                  <c:v>42079.368055555555</c:v>
                </c:pt>
                <c:pt idx="19493">
                  <c:v>42079.375</c:v>
                </c:pt>
                <c:pt idx="19494">
                  <c:v>42079.381944444445</c:v>
                </c:pt>
                <c:pt idx="19495">
                  <c:v>42079.388888888891</c:v>
                </c:pt>
                <c:pt idx="19496">
                  <c:v>42079.395833333336</c:v>
                </c:pt>
                <c:pt idx="19497">
                  <c:v>42079.402777777781</c:v>
                </c:pt>
                <c:pt idx="19498">
                  <c:v>42079.409722222219</c:v>
                </c:pt>
                <c:pt idx="19499">
                  <c:v>42079.416666666664</c:v>
                </c:pt>
                <c:pt idx="19500">
                  <c:v>42079.423611111109</c:v>
                </c:pt>
                <c:pt idx="19501">
                  <c:v>42079.430555555555</c:v>
                </c:pt>
                <c:pt idx="19502">
                  <c:v>42079.4375</c:v>
                </c:pt>
                <c:pt idx="19503">
                  <c:v>42079.444444444445</c:v>
                </c:pt>
                <c:pt idx="19504">
                  <c:v>42079.451388888891</c:v>
                </c:pt>
                <c:pt idx="19505">
                  <c:v>42079.458333333336</c:v>
                </c:pt>
                <c:pt idx="19506">
                  <c:v>42079.465277777781</c:v>
                </c:pt>
                <c:pt idx="19507">
                  <c:v>42079.472222222219</c:v>
                </c:pt>
                <c:pt idx="19508">
                  <c:v>42079.479166666664</c:v>
                </c:pt>
                <c:pt idx="19509">
                  <c:v>42079.486111111109</c:v>
                </c:pt>
                <c:pt idx="19510">
                  <c:v>42079.493055555555</c:v>
                </c:pt>
                <c:pt idx="19511">
                  <c:v>42079.5</c:v>
                </c:pt>
                <c:pt idx="19512">
                  <c:v>42079.506944444445</c:v>
                </c:pt>
                <c:pt idx="19513">
                  <c:v>42079.513888888891</c:v>
                </c:pt>
                <c:pt idx="19514">
                  <c:v>42079.520833333336</c:v>
                </c:pt>
                <c:pt idx="19515">
                  <c:v>42079.527777777781</c:v>
                </c:pt>
                <c:pt idx="19516">
                  <c:v>42079.534722222219</c:v>
                </c:pt>
                <c:pt idx="19517">
                  <c:v>42079.541666666664</c:v>
                </c:pt>
                <c:pt idx="19518">
                  <c:v>42079.548611111109</c:v>
                </c:pt>
                <c:pt idx="19519">
                  <c:v>42079.555555555555</c:v>
                </c:pt>
                <c:pt idx="19520">
                  <c:v>42079.5625</c:v>
                </c:pt>
                <c:pt idx="19521">
                  <c:v>42079.569444444445</c:v>
                </c:pt>
                <c:pt idx="19522">
                  <c:v>42079.576388888891</c:v>
                </c:pt>
                <c:pt idx="19523">
                  <c:v>42079.583333333336</c:v>
                </c:pt>
                <c:pt idx="19524">
                  <c:v>42079.590277777781</c:v>
                </c:pt>
                <c:pt idx="19525">
                  <c:v>42079.597222222219</c:v>
                </c:pt>
                <c:pt idx="19526">
                  <c:v>42079.604166666664</c:v>
                </c:pt>
                <c:pt idx="19527">
                  <c:v>42079.611111111109</c:v>
                </c:pt>
                <c:pt idx="19528">
                  <c:v>42079.618055555555</c:v>
                </c:pt>
                <c:pt idx="19529">
                  <c:v>42079.625</c:v>
                </c:pt>
                <c:pt idx="19530">
                  <c:v>42079.631944444445</c:v>
                </c:pt>
                <c:pt idx="19531">
                  <c:v>42079.638888888891</c:v>
                </c:pt>
                <c:pt idx="19532">
                  <c:v>42079.645833333336</c:v>
                </c:pt>
                <c:pt idx="19533">
                  <c:v>42079.652777777781</c:v>
                </c:pt>
                <c:pt idx="19534">
                  <c:v>42079.659722222219</c:v>
                </c:pt>
                <c:pt idx="19535">
                  <c:v>42079.666666666664</c:v>
                </c:pt>
                <c:pt idx="19536">
                  <c:v>42079.673611111109</c:v>
                </c:pt>
                <c:pt idx="19537">
                  <c:v>42079.680555555555</c:v>
                </c:pt>
                <c:pt idx="19538">
                  <c:v>42079.6875</c:v>
                </c:pt>
                <c:pt idx="19539">
                  <c:v>42079.694444444445</c:v>
                </c:pt>
                <c:pt idx="19540">
                  <c:v>42079.701388888891</c:v>
                </c:pt>
                <c:pt idx="19541">
                  <c:v>42079.708333333336</c:v>
                </c:pt>
                <c:pt idx="19542">
                  <c:v>42079.715277777781</c:v>
                </c:pt>
                <c:pt idx="19543">
                  <c:v>42079.722222222219</c:v>
                </c:pt>
                <c:pt idx="19544">
                  <c:v>42079.729166666664</c:v>
                </c:pt>
                <c:pt idx="19545">
                  <c:v>42079.736111111109</c:v>
                </c:pt>
                <c:pt idx="19546">
                  <c:v>42079.743055555555</c:v>
                </c:pt>
                <c:pt idx="19547">
                  <c:v>42079.75</c:v>
                </c:pt>
                <c:pt idx="19548">
                  <c:v>42079.756944444445</c:v>
                </c:pt>
                <c:pt idx="19549">
                  <c:v>42079.763888888891</c:v>
                </c:pt>
                <c:pt idx="19550">
                  <c:v>42079.770833333336</c:v>
                </c:pt>
                <c:pt idx="19551">
                  <c:v>42079.777777777781</c:v>
                </c:pt>
                <c:pt idx="19552">
                  <c:v>42079.784722222219</c:v>
                </c:pt>
                <c:pt idx="19553">
                  <c:v>42079.791666666664</c:v>
                </c:pt>
                <c:pt idx="19554">
                  <c:v>42079.798611111109</c:v>
                </c:pt>
                <c:pt idx="19555">
                  <c:v>42079.805555555555</c:v>
                </c:pt>
                <c:pt idx="19556">
                  <c:v>42079.8125</c:v>
                </c:pt>
                <c:pt idx="19557">
                  <c:v>42079.819444444445</c:v>
                </c:pt>
                <c:pt idx="19558">
                  <c:v>42079.826388888891</c:v>
                </c:pt>
                <c:pt idx="19559">
                  <c:v>42079.833333333336</c:v>
                </c:pt>
                <c:pt idx="19560">
                  <c:v>42079.840277777781</c:v>
                </c:pt>
                <c:pt idx="19561">
                  <c:v>42079.847222222219</c:v>
                </c:pt>
                <c:pt idx="19562">
                  <c:v>42079.854166666664</c:v>
                </c:pt>
                <c:pt idx="19563">
                  <c:v>42079.861111111109</c:v>
                </c:pt>
                <c:pt idx="19564">
                  <c:v>42079.868055555555</c:v>
                </c:pt>
                <c:pt idx="19565">
                  <c:v>42079.875</c:v>
                </c:pt>
                <c:pt idx="19566">
                  <c:v>42079.881944444445</c:v>
                </c:pt>
                <c:pt idx="19567">
                  <c:v>42079.888888888891</c:v>
                </c:pt>
                <c:pt idx="19568">
                  <c:v>42079.895833333336</c:v>
                </c:pt>
                <c:pt idx="19569">
                  <c:v>42079.902777777781</c:v>
                </c:pt>
                <c:pt idx="19570">
                  <c:v>42079.909722222219</c:v>
                </c:pt>
                <c:pt idx="19571">
                  <c:v>42079.916666666664</c:v>
                </c:pt>
                <c:pt idx="19572">
                  <c:v>42079.923611111109</c:v>
                </c:pt>
                <c:pt idx="19573">
                  <c:v>42079.930555555555</c:v>
                </c:pt>
                <c:pt idx="19574">
                  <c:v>42079.9375</c:v>
                </c:pt>
                <c:pt idx="19575">
                  <c:v>42079.944444444445</c:v>
                </c:pt>
                <c:pt idx="19576">
                  <c:v>42079.951388888891</c:v>
                </c:pt>
                <c:pt idx="19577">
                  <c:v>42079.958333333336</c:v>
                </c:pt>
                <c:pt idx="19578">
                  <c:v>42079.965277777781</c:v>
                </c:pt>
                <c:pt idx="19579">
                  <c:v>42079.972222222219</c:v>
                </c:pt>
                <c:pt idx="19580">
                  <c:v>42079.979166666664</c:v>
                </c:pt>
                <c:pt idx="19581">
                  <c:v>42079.986111111109</c:v>
                </c:pt>
                <c:pt idx="19582">
                  <c:v>42079.993055555555</c:v>
                </c:pt>
                <c:pt idx="19583">
                  <c:v>42080</c:v>
                </c:pt>
                <c:pt idx="19584">
                  <c:v>42080.006944444445</c:v>
                </c:pt>
                <c:pt idx="19585">
                  <c:v>42080.013888888891</c:v>
                </c:pt>
                <c:pt idx="19586">
                  <c:v>42080.020833333336</c:v>
                </c:pt>
                <c:pt idx="19587">
                  <c:v>42080.027777777781</c:v>
                </c:pt>
                <c:pt idx="19588">
                  <c:v>42080.034722222219</c:v>
                </c:pt>
                <c:pt idx="19589">
                  <c:v>42080.041666666664</c:v>
                </c:pt>
                <c:pt idx="19590">
                  <c:v>42080.048611111109</c:v>
                </c:pt>
                <c:pt idx="19591">
                  <c:v>42080.055555555555</c:v>
                </c:pt>
                <c:pt idx="19592">
                  <c:v>42080.0625</c:v>
                </c:pt>
                <c:pt idx="19593">
                  <c:v>42080.069444444445</c:v>
                </c:pt>
                <c:pt idx="19594">
                  <c:v>42080.076388888891</c:v>
                </c:pt>
                <c:pt idx="19595">
                  <c:v>42080.083333333336</c:v>
                </c:pt>
                <c:pt idx="19596">
                  <c:v>42080.090277777781</c:v>
                </c:pt>
                <c:pt idx="19597">
                  <c:v>42080.097222222219</c:v>
                </c:pt>
                <c:pt idx="19598">
                  <c:v>42080.104166666664</c:v>
                </c:pt>
                <c:pt idx="19599">
                  <c:v>42080.111111111109</c:v>
                </c:pt>
                <c:pt idx="19600">
                  <c:v>42080.118055555555</c:v>
                </c:pt>
                <c:pt idx="19601">
                  <c:v>42080.125</c:v>
                </c:pt>
                <c:pt idx="19602">
                  <c:v>42080.131944444445</c:v>
                </c:pt>
                <c:pt idx="19603">
                  <c:v>42080.138888888891</c:v>
                </c:pt>
                <c:pt idx="19604">
                  <c:v>42080.145833333336</c:v>
                </c:pt>
                <c:pt idx="19605">
                  <c:v>42080.152777777781</c:v>
                </c:pt>
                <c:pt idx="19606">
                  <c:v>42080.159722222219</c:v>
                </c:pt>
                <c:pt idx="19607">
                  <c:v>42080.166666666664</c:v>
                </c:pt>
                <c:pt idx="19608">
                  <c:v>42080.173611111109</c:v>
                </c:pt>
                <c:pt idx="19609">
                  <c:v>42080.180555555555</c:v>
                </c:pt>
                <c:pt idx="19610">
                  <c:v>42080.1875</c:v>
                </c:pt>
                <c:pt idx="19611">
                  <c:v>42080.194444444445</c:v>
                </c:pt>
                <c:pt idx="19612">
                  <c:v>42080.201388888891</c:v>
                </c:pt>
                <c:pt idx="19613">
                  <c:v>42080.208333333336</c:v>
                </c:pt>
                <c:pt idx="19614">
                  <c:v>42080.215277777781</c:v>
                </c:pt>
                <c:pt idx="19615">
                  <c:v>42080.222222222219</c:v>
                </c:pt>
                <c:pt idx="19616">
                  <c:v>42080.229166666664</c:v>
                </c:pt>
                <c:pt idx="19617">
                  <c:v>42080.236111111109</c:v>
                </c:pt>
                <c:pt idx="19618">
                  <c:v>42080.243055555555</c:v>
                </c:pt>
                <c:pt idx="19619">
                  <c:v>42080.25</c:v>
                </c:pt>
                <c:pt idx="19620">
                  <c:v>42080.256944444445</c:v>
                </c:pt>
                <c:pt idx="19621">
                  <c:v>42080.263888888891</c:v>
                </c:pt>
                <c:pt idx="19622">
                  <c:v>42080.270833333336</c:v>
                </c:pt>
                <c:pt idx="19623">
                  <c:v>42080.277777777781</c:v>
                </c:pt>
                <c:pt idx="19624">
                  <c:v>42080.284722222219</c:v>
                </c:pt>
                <c:pt idx="19625">
                  <c:v>42080.291666666664</c:v>
                </c:pt>
                <c:pt idx="19626">
                  <c:v>42080.298611111109</c:v>
                </c:pt>
                <c:pt idx="19627">
                  <c:v>42080.305555555555</c:v>
                </c:pt>
                <c:pt idx="19628">
                  <c:v>42080.3125</c:v>
                </c:pt>
                <c:pt idx="19629">
                  <c:v>42080.319444444445</c:v>
                </c:pt>
                <c:pt idx="19630">
                  <c:v>42080.326388888891</c:v>
                </c:pt>
                <c:pt idx="19631">
                  <c:v>42080.333333333336</c:v>
                </c:pt>
                <c:pt idx="19632">
                  <c:v>42080.340277777781</c:v>
                </c:pt>
                <c:pt idx="19633">
                  <c:v>42080.347222222219</c:v>
                </c:pt>
                <c:pt idx="19634">
                  <c:v>42080.354166666664</c:v>
                </c:pt>
                <c:pt idx="19635">
                  <c:v>42080.361111111109</c:v>
                </c:pt>
                <c:pt idx="19636">
                  <c:v>42080.368055555555</c:v>
                </c:pt>
                <c:pt idx="19637">
                  <c:v>42080.375</c:v>
                </c:pt>
                <c:pt idx="19638">
                  <c:v>42080.381944444445</c:v>
                </c:pt>
                <c:pt idx="19639">
                  <c:v>42080.388888888891</c:v>
                </c:pt>
                <c:pt idx="19640">
                  <c:v>42080.395833333336</c:v>
                </c:pt>
                <c:pt idx="19641">
                  <c:v>42080.402777777781</c:v>
                </c:pt>
                <c:pt idx="19642">
                  <c:v>42080.409722222219</c:v>
                </c:pt>
                <c:pt idx="19643">
                  <c:v>42080.416666666664</c:v>
                </c:pt>
                <c:pt idx="19644">
                  <c:v>42080.423611111109</c:v>
                </c:pt>
                <c:pt idx="19645">
                  <c:v>42080.430555555555</c:v>
                </c:pt>
                <c:pt idx="19646">
                  <c:v>42080.4375</c:v>
                </c:pt>
                <c:pt idx="19647">
                  <c:v>42080.444444444445</c:v>
                </c:pt>
                <c:pt idx="19648">
                  <c:v>42080.451388888891</c:v>
                </c:pt>
                <c:pt idx="19649">
                  <c:v>42080.458333333336</c:v>
                </c:pt>
                <c:pt idx="19650">
                  <c:v>42080.465277777781</c:v>
                </c:pt>
                <c:pt idx="19651">
                  <c:v>42080.472222222219</c:v>
                </c:pt>
                <c:pt idx="19652">
                  <c:v>42080.479166666664</c:v>
                </c:pt>
                <c:pt idx="19653">
                  <c:v>42080.486111111109</c:v>
                </c:pt>
                <c:pt idx="19654">
                  <c:v>42080.493055555555</c:v>
                </c:pt>
                <c:pt idx="19655">
                  <c:v>42080.5</c:v>
                </c:pt>
                <c:pt idx="19656">
                  <c:v>42080.506944444445</c:v>
                </c:pt>
                <c:pt idx="19657">
                  <c:v>42080.513888888891</c:v>
                </c:pt>
                <c:pt idx="19658">
                  <c:v>42080.520833333336</c:v>
                </c:pt>
                <c:pt idx="19659">
                  <c:v>42080.527777777781</c:v>
                </c:pt>
                <c:pt idx="19660">
                  <c:v>42080.534722222219</c:v>
                </c:pt>
                <c:pt idx="19661">
                  <c:v>42080.541666666664</c:v>
                </c:pt>
                <c:pt idx="19662">
                  <c:v>42080.548611111109</c:v>
                </c:pt>
                <c:pt idx="19663">
                  <c:v>42080.555555555555</c:v>
                </c:pt>
                <c:pt idx="19664">
                  <c:v>42080.5625</c:v>
                </c:pt>
                <c:pt idx="19665">
                  <c:v>42080.569444444445</c:v>
                </c:pt>
                <c:pt idx="19666">
                  <c:v>42080.576388888891</c:v>
                </c:pt>
                <c:pt idx="19667">
                  <c:v>42080.583333333336</c:v>
                </c:pt>
                <c:pt idx="19668">
                  <c:v>42080.604166666664</c:v>
                </c:pt>
                <c:pt idx="19669">
                  <c:v>42080.611111111109</c:v>
                </c:pt>
                <c:pt idx="19670">
                  <c:v>42080.618055555555</c:v>
                </c:pt>
                <c:pt idx="19671">
                  <c:v>42080.625</c:v>
                </c:pt>
                <c:pt idx="19672">
                  <c:v>42080.631944444445</c:v>
                </c:pt>
                <c:pt idx="19673">
                  <c:v>42080.638888888891</c:v>
                </c:pt>
                <c:pt idx="19674">
                  <c:v>42080.645833333336</c:v>
                </c:pt>
                <c:pt idx="19675">
                  <c:v>42080.652777777781</c:v>
                </c:pt>
                <c:pt idx="19676">
                  <c:v>42080.659722222219</c:v>
                </c:pt>
                <c:pt idx="19677">
                  <c:v>42080.666666666664</c:v>
                </c:pt>
                <c:pt idx="19678">
                  <c:v>42080.673611111109</c:v>
                </c:pt>
                <c:pt idx="19679">
                  <c:v>42080.680555555555</c:v>
                </c:pt>
                <c:pt idx="19680">
                  <c:v>42080.6875</c:v>
                </c:pt>
                <c:pt idx="19681">
                  <c:v>42080.694444444445</c:v>
                </c:pt>
                <c:pt idx="19682">
                  <c:v>42080.701388888891</c:v>
                </c:pt>
                <c:pt idx="19683">
                  <c:v>42080.708333333336</c:v>
                </c:pt>
                <c:pt idx="19684">
                  <c:v>42080.715277777781</c:v>
                </c:pt>
                <c:pt idx="19685">
                  <c:v>42080.722222222219</c:v>
                </c:pt>
                <c:pt idx="19686">
                  <c:v>42080.729166666664</c:v>
                </c:pt>
                <c:pt idx="19687">
                  <c:v>42080.736111111109</c:v>
                </c:pt>
                <c:pt idx="19688">
                  <c:v>42080.743055555555</c:v>
                </c:pt>
                <c:pt idx="19689">
                  <c:v>42080.75</c:v>
                </c:pt>
                <c:pt idx="19690">
                  <c:v>42080.756944444445</c:v>
                </c:pt>
                <c:pt idx="19691">
                  <c:v>42080.763888888891</c:v>
                </c:pt>
                <c:pt idx="19692">
                  <c:v>42080.770833333336</c:v>
                </c:pt>
                <c:pt idx="19693">
                  <c:v>42080.777777777781</c:v>
                </c:pt>
                <c:pt idx="19694">
                  <c:v>42080.784722222219</c:v>
                </c:pt>
                <c:pt idx="19695">
                  <c:v>42080.791666666664</c:v>
                </c:pt>
                <c:pt idx="19696">
                  <c:v>42080.798611111109</c:v>
                </c:pt>
                <c:pt idx="19697">
                  <c:v>42080.805555555555</c:v>
                </c:pt>
                <c:pt idx="19698">
                  <c:v>42080.8125</c:v>
                </c:pt>
                <c:pt idx="19699">
                  <c:v>42080.819444444445</c:v>
                </c:pt>
                <c:pt idx="19700">
                  <c:v>42080.826388888891</c:v>
                </c:pt>
                <c:pt idx="19701">
                  <c:v>42080.833333333336</c:v>
                </c:pt>
                <c:pt idx="19702">
                  <c:v>42080.840277777781</c:v>
                </c:pt>
                <c:pt idx="19703">
                  <c:v>42080.847222222219</c:v>
                </c:pt>
                <c:pt idx="19704">
                  <c:v>42080.854166666664</c:v>
                </c:pt>
                <c:pt idx="19705">
                  <c:v>42080.861111111109</c:v>
                </c:pt>
                <c:pt idx="19706">
                  <c:v>42080.868055555555</c:v>
                </c:pt>
                <c:pt idx="19707">
                  <c:v>42080.875</c:v>
                </c:pt>
                <c:pt idx="19708">
                  <c:v>42080.881944444445</c:v>
                </c:pt>
                <c:pt idx="19709">
                  <c:v>42080.888888888891</c:v>
                </c:pt>
                <c:pt idx="19710">
                  <c:v>42080.895833333336</c:v>
                </c:pt>
                <c:pt idx="19711">
                  <c:v>42080.902777777781</c:v>
                </c:pt>
                <c:pt idx="19712">
                  <c:v>42080.909722222219</c:v>
                </c:pt>
                <c:pt idx="19713">
                  <c:v>42080.916666666664</c:v>
                </c:pt>
                <c:pt idx="19714">
                  <c:v>42080.923611111109</c:v>
                </c:pt>
                <c:pt idx="19715">
                  <c:v>42080.930555555555</c:v>
                </c:pt>
                <c:pt idx="19716">
                  <c:v>42080.9375</c:v>
                </c:pt>
                <c:pt idx="19717">
                  <c:v>42080.944444444445</c:v>
                </c:pt>
                <c:pt idx="19718">
                  <c:v>42080.951388888891</c:v>
                </c:pt>
                <c:pt idx="19719">
                  <c:v>42080.958333333336</c:v>
                </c:pt>
                <c:pt idx="19720">
                  <c:v>42080.965277777781</c:v>
                </c:pt>
                <c:pt idx="19721">
                  <c:v>42080.972222222219</c:v>
                </c:pt>
                <c:pt idx="19722">
                  <c:v>42080.979166666664</c:v>
                </c:pt>
                <c:pt idx="19723">
                  <c:v>42080.986111111109</c:v>
                </c:pt>
                <c:pt idx="19724">
                  <c:v>42080.993055555555</c:v>
                </c:pt>
                <c:pt idx="19725">
                  <c:v>42081</c:v>
                </c:pt>
                <c:pt idx="19726">
                  <c:v>42081.006944444445</c:v>
                </c:pt>
                <c:pt idx="19727">
                  <c:v>42081.013888888891</c:v>
                </c:pt>
                <c:pt idx="19728">
                  <c:v>42081.020833333336</c:v>
                </c:pt>
                <c:pt idx="19729">
                  <c:v>42081.027777777781</c:v>
                </c:pt>
                <c:pt idx="19730">
                  <c:v>42081.034722222219</c:v>
                </c:pt>
                <c:pt idx="19731">
                  <c:v>42081.041666666664</c:v>
                </c:pt>
                <c:pt idx="19732">
                  <c:v>42081.048611111109</c:v>
                </c:pt>
                <c:pt idx="19733">
                  <c:v>42081.055555555555</c:v>
                </c:pt>
                <c:pt idx="19734">
                  <c:v>42081.0625</c:v>
                </c:pt>
                <c:pt idx="19735">
                  <c:v>42081.069444444445</c:v>
                </c:pt>
                <c:pt idx="19736">
                  <c:v>42081.076388888891</c:v>
                </c:pt>
                <c:pt idx="19737">
                  <c:v>42081.083333333336</c:v>
                </c:pt>
                <c:pt idx="19738">
                  <c:v>42081.090277777781</c:v>
                </c:pt>
                <c:pt idx="19739">
                  <c:v>42081.097222222219</c:v>
                </c:pt>
                <c:pt idx="19740">
                  <c:v>42081.104166666664</c:v>
                </c:pt>
                <c:pt idx="19741">
                  <c:v>42081.111111111109</c:v>
                </c:pt>
                <c:pt idx="19742">
                  <c:v>42081.118055555555</c:v>
                </c:pt>
                <c:pt idx="19743">
                  <c:v>42081.125</c:v>
                </c:pt>
                <c:pt idx="19744">
                  <c:v>42081.131944444445</c:v>
                </c:pt>
                <c:pt idx="19745">
                  <c:v>42081.138888888891</c:v>
                </c:pt>
                <c:pt idx="19746">
                  <c:v>42081.145833333336</c:v>
                </c:pt>
                <c:pt idx="19747">
                  <c:v>42081.152777777781</c:v>
                </c:pt>
                <c:pt idx="19748">
                  <c:v>42081.159722222219</c:v>
                </c:pt>
                <c:pt idx="19749">
                  <c:v>42081.166666666664</c:v>
                </c:pt>
                <c:pt idx="19750">
                  <c:v>42081.173611111109</c:v>
                </c:pt>
                <c:pt idx="19751">
                  <c:v>42081.180555555555</c:v>
                </c:pt>
                <c:pt idx="19752">
                  <c:v>42081.1875</c:v>
                </c:pt>
                <c:pt idx="19753">
                  <c:v>42081.194444444445</c:v>
                </c:pt>
                <c:pt idx="19754">
                  <c:v>42081.201388888891</c:v>
                </c:pt>
                <c:pt idx="19755">
                  <c:v>42081.208333333336</c:v>
                </c:pt>
                <c:pt idx="19756">
                  <c:v>42081.215277777781</c:v>
                </c:pt>
                <c:pt idx="19757">
                  <c:v>42081.222222222219</c:v>
                </c:pt>
                <c:pt idx="19758">
                  <c:v>42081.229166666664</c:v>
                </c:pt>
                <c:pt idx="19759">
                  <c:v>42081.236111111109</c:v>
                </c:pt>
                <c:pt idx="19760">
                  <c:v>42081.243055555555</c:v>
                </c:pt>
                <c:pt idx="19761">
                  <c:v>42081.25</c:v>
                </c:pt>
                <c:pt idx="19762">
                  <c:v>42081.256944444445</c:v>
                </c:pt>
                <c:pt idx="19763">
                  <c:v>42081.263888888891</c:v>
                </c:pt>
                <c:pt idx="19764">
                  <c:v>42081.270833333336</c:v>
                </c:pt>
                <c:pt idx="19765">
                  <c:v>42081.277777777781</c:v>
                </c:pt>
                <c:pt idx="19766">
                  <c:v>42081.284722222219</c:v>
                </c:pt>
                <c:pt idx="19767">
                  <c:v>42081.291666666664</c:v>
                </c:pt>
                <c:pt idx="19768">
                  <c:v>42081.298611111109</c:v>
                </c:pt>
                <c:pt idx="19769">
                  <c:v>42081.305555555555</c:v>
                </c:pt>
                <c:pt idx="19770">
                  <c:v>42081.3125</c:v>
                </c:pt>
                <c:pt idx="19771">
                  <c:v>42081.319444444445</c:v>
                </c:pt>
                <c:pt idx="19772">
                  <c:v>42081.326388888891</c:v>
                </c:pt>
                <c:pt idx="19773">
                  <c:v>42081.333333333336</c:v>
                </c:pt>
                <c:pt idx="19774">
                  <c:v>42081.340277777781</c:v>
                </c:pt>
                <c:pt idx="19775">
                  <c:v>42081.347222222219</c:v>
                </c:pt>
                <c:pt idx="19776">
                  <c:v>42081.354166666664</c:v>
                </c:pt>
                <c:pt idx="19777">
                  <c:v>42081.361111111109</c:v>
                </c:pt>
                <c:pt idx="19778">
                  <c:v>42081.368055555555</c:v>
                </c:pt>
                <c:pt idx="19779">
                  <c:v>42081.375</c:v>
                </c:pt>
                <c:pt idx="19780">
                  <c:v>42081.381944444445</c:v>
                </c:pt>
                <c:pt idx="19781">
                  <c:v>42081.388888888891</c:v>
                </c:pt>
                <c:pt idx="19782">
                  <c:v>42081.395833333336</c:v>
                </c:pt>
                <c:pt idx="19783">
                  <c:v>42081.402777777781</c:v>
                </c:pt>
                <c:pt idx="19784">
                  <c:v>42081.416666666664</c:v>
                </c:pt>
                <c:pt idx="19785">
                  <c:v>42081.423611111109</c:v>
                </c:pt>
                <c:pt idx="19786">
                  <c:v>42081.430555555555</c:v>
                </c:pt>
                <c:pt idx="19787">
                  <c:v>42081.4375</c:v>
                </c:pt>
                <c:pt idx="19788">
                  <c:v>42081.444444444445</c:v>
                </c:pt>
                <c:pt idx="19789">
                  <c:v>42081.451388888891</c:v>
                </c:pt>
                <c:pt idx="19790">
                  <c:v>42081.458333333336</c:v>
                </c:pt>
                <c:pt idx="19791">
                  <c:v>42081.465277777781</c:v>
                </c:pt>
                <c:pt idx="19792">
                  <c:v>42081.472222222219</c:v>
                </c:pt>
                <c:pt idx="19793">
                  <c:v>42081.479166666664</c:v>
                </c:pt>
                <c:pt idx="19794">
                  <c:v>42081.486111111109</c:v>
                </c:pt>
                <c:pt idx="19795">
                  <c:v>42081.493055555555</c:v>
                </c:pt>
                <c:pt idx="19796">
                  <c:v>42081.5</c:v>
                </c:pt>
                <c:pt idx="19797">
                  <c:v>42081.506944444445</c:v>
                </c:pt>
                <c:pt idx="19798">
                  <c:v>42081.513888888891</c:v>
                </c:pt>
                <c:pt idx="19799">
                  <c:v>42081.520833333336</c:v>
                </c:pt>
                <c:pt idx="19800">
                  <c:v>42081.527777777781</c:v>
                </c:pt>
                <c:pt idx="19801">
                  <c:v>42081.534722222219</c:v>
                </c:pt>
                <c:pt idx="19802">
                  <c:v>42081.541666666664</c:v>
                </c:pt>
                <c:pt idx="19803">
                  <c:v>42081.548611111109</c:v>
                </c:pt>
                <c:pt idx="19804">
                  <c:v>42081.555555555555</c:v>
                </c:pt>
                <c:pt idx="19805">
                  <c:v>42081.5625</c:v>
                </c:pt>
                <c:pt idx="19806">
                  <c:v>42081.569444444445</c:v>
                </c:pt>
                <c:pt idx="19807">
                  <c:v>42081.576388888891</c:v>
                </c:pt>
                <c:pt idx="19808">
                  <c:v>42081.583333333336</c:v>
                </c:pt>
                <c:pt idx="19809">
                  <c:v>42081.590277777781</c:v>
                </c:pt>
                <c:pt idx="19810">
                  <c:v>42081.597222222219</c:v>
                </c:pt>
                <c:pt idx="19811">
                  <c:v>42081.604166666664</c:v>
                </c:pt>
                <c:pt idx="19812">
                  <c:v>42081.611111111109</c:v>
                </c:pt>
                <c:pt idx="19813">
                  <c:v>42081.618055555555</c:v>
                </c:pt>
                <c:pt idx="19814">
                  <c:v>42081.625</c:v>
                </c:pt>
                <c:pt idx="19815">
                  <c:v>42081.631944444445</c:v>
                </c:pt>
                <c:pt idx="19816">
                  <c:v>42081.638888888891</c:v>
                </c:pt>
                <c:pt idx="19817">
                  <c:v>42081.645833333336</c:v>
                </c:pt>
                <c:pt idx="19818">
                  <c:v>42081.652777777781</c:v>
                </c:pt>
                <c:pt idx="19819">
                  <c:v>42081.659722222219</c:v>
                </c:pt>
                <c:pt idx="19820">
                  <c:v>42081.666666666664</c:v>
                </c:pt>
                <c:pt idx="19821">
                  <c:v>42081.673611111109</c:v>
                </c:pt>
                <c:pt idx="19822">
                  <c:v>42081.680555555555</c:v>
                </c:pt>
                <c:pt idx="19823">
                  <c:v>42081.6875</c:v>
                </c:pt>
                <c:pt idx="19824">
                  <c:v>42081.694444444445</c:v>
                </c:pt>
                <c:pt idx="19825">
                  <c:v>42081.701388888891</c:v>
                </c:pt>
                <c:pt idx="19826">
                  <c:v>42081.708333333336</c:v>
                </c:pt>
                <c:pt idx="19827">
                  <c:v>42081.715277777781</c:v>
                </c:pt>
                <c:pt idx="19828">
                  <c:v>42081.722222222219</c:v>
                </c:pt>
                <c:pt idx="19829">
                  <c:v>42081.729166666664</c:v>
                </c:pt>
                <c:pt idx="19830">
                  <c:v>42081.736111111109</c:v>
                </c:pt>
                <c:pt idx="19831">
                  <c:v>42081.743055555555</c:v>
                </c:pt>
                <c:pt idx="19832">
                  <c:v>42081.75</c:v>
                </c:pt>
                <c:pt idx="19833">
                  <c:v>42081.756944444445</c:v>
                </c:pt>
                <c:pt idx="19834">
                  <c:v>42081.763888888891</c:v>
                </c:pt>
                <c:pt idx="19835">
                  <c:v>42081.770833333336</c:v>
                </c:pt>
                <c:pt idx="19836">
                  <c:v>42081.777777777781</c:v>
                </c:pt>
                <c:pt idx="19837">
                  <c:v>42081.784722222219</c:v>
                </c:pt>
                <c:pt idx="19838">
                  <c:v>42081.791666666664</c:v>
                </c:pt>
                <c:pt idx="19839">
                  <c:v>42081.798611111109</c:v>
                </c:pt>
                <c:pt idx="19840">
                  <c:v>42081.805555555555</c:v>
                </c:pt>
                <c:pt idx="19841">
                  <c:v>42081.8125</c:v>
                </c:pt>
                <c:pt idx="19842">
                  <c:v>42081.819444444445</c:v>
                </c:pt>
                <c:pt idx="19843">
                  <c:v>42081.826388888891</c:v>
                </c:pt>
                <c:pt idx="19844">
                  <c:v>42081.833333333336</c:v>
                </c:pt>
                <c:pt idx="19845">
                  <c:v>42081.840277777781</c:v>
                </c:pt>
                <c:pt idx="19846">
                  <c:v>42081.847222222219</c:v>
                </c:pt>
                <c:pt idx="19847">
                  <c:v>42081.854166666664</c:v>
                </c:pt>
                <c:pt idx="19848">
                  <c:v>42081.861111111109</c:v>
                </c:pt>
                <c:pt idx="19849">
                  <c:v>42081.868055555555</c:v>
                </c:pt>
                <c:pt idx="19850">
                  <c:v>42081.875</c:v>
                </c:pt>
                <c:pt idx="19851">
                  <c:v>42081.881944444445</c:v>
                </c:pt>
                <c:pt idx="19852">
                  <c:v>42081.888888888891</c:v>
                </c:pt>
                <c:pt idx="19853">
                  <c:v>42081.895833333336</c:v>
                </c:pt>
                <c:pt idx="19854">
                  <c:v>42081.902777777781</c:v>
                </c:pt>
                <c:pt idx="19855">
                  <c:v>42081.909722222219</c:v>
                </c:pt>
                <c:pt idx="19856">
                  <c:v>42081.916666666664</c:v>
                </c:pt>
                <c:pt idx="19857">
                  <c:v>42081.923611111109</c:v>
                </c:pt>
                <c:pt idx="19858">
                  <c:v>42081.930555555555</c:v>
                </c:pt>
                <c:pt idx="19859">
                  <c:v>42081.9375</c:v>
                </c:pt>
                <c:pt idx="19860">
                  <c:v>42081.944444444445</c:v>
                </c:pt>
                <c:pt idx="19861">
                  <c:v>42081.951388888891</c:v>
                </c:pt>
                <c:pt idx="19862">
                  <c:v>42081.958333333336</c:v>
                </c:pt>
                <c:pt idx="19863">
                  <c:v>42081.965277777781</c:v>
                </c:pt>
                <c:pt idx="19864">
                  <c:v>42081.972222222219</c:v>
                </c:pt>
                <c:pt idx="19865">
                  <c:v>42081.979166666664</c:v>
                </c:pt>
                <c:pt idx="19866">
                  <c:v>42081.986111111109</c:v>
                </c:pt>
                <c:pt idx="19867">
                  <c:v>42081.993055555555</c:v>
                </c:pt>
                <c:pt idx="19868">
                  <c:v>42082</c:v>
                </c:pt>
                <c:pt idx="19869">
                  <c:v>42082.006944444445</c:v>
                </c:pt>
                <c:pt idx="19870">
                  <c:v>42082.013888888891</c:v>
                </c:pt>
                <c:pt idx="19871">
                  <c:v>42082.020833333336</c:v>
                </c:pt>
                <c:pt idx="19872">
                  <c:v>42082.027777777781</c:v>
                </c:pt>
                <c:pt idx="19873">
                  <c:v>42082.034722222219</c:v>
                </c:pt>
                <c:pt idx="19874">
                  <c:v>42082.041666666664</c:v>
                </c:pt>
                <c:pt idx="19875">
                  <c:v>42082.048611111109</c:v>
                </c:pt>
                <c:pt idx="19876">
                  <c:v>42082.055555555555</c:v>
                </c:pt>
                <c:pt idx="19877">
                  <c:v>42082.0625</c:v>
                </c:pt>
                <c:pt idx="19878">
                  <c:v>42082.069444444445</c:v>
                </c:pt>
                <c:pt idx="19879">
                  <c:v>42082.076388888891</c:v>
                </c:pt>
                <c:pt idx="19880">
                  <c:v>42082.083333333336</c:v>
                </c:pt>
                <c:pt idx="19881">
                  <c:v>42082.090277777781</c:v>
                </c:pt>
                <c:pt idx="19882">
                  <c:v>42082.097222222219</c:v>
                </c:pt>
                <c:pt idx="19883">
                  <c:v>42082.104166666664</c:v>
                </c:pt>
                <c:pt idx="19884">
                  <c:v>42082.111111111109</c:v>
                </c:pt>
                <c:pt idx="19885">
                  <c:v>42082.118055555555</c:v>
                </c:pt>
                <c:pt idx="19886">
                  <c:v>42082.125</c:v>
                </c:pt>
                <c:pt idx="19887">
                  <c:v>42082.131944444445</c:v>
                </c:pt>
                <c:pt idx="19888">
                  <c:v>42082.138888888891</c:v>
                </c:pt>
                <c:pt idx="19889">
                  <c:v>42082.145833333336</c:v>
                </c:pt>
                <c:pt idx="19890">
                  <c:v>42082.152777777781</c:v>
                </c:pt>
                <c:pt idx="19891">
                  <c:v>42082.159722222219</c:v>
                </c:pt>
                <c:pt idx="19892">
                  <c:v>42082.166666666664</c:v>
                </c:pt>
                <c:pt idx="19893">
                  <c:v>42082.173611111109</c:v>
                </c:pt>
                <c:pt idx="19894">
                  <c:v>42082.180555555555</c:v>
                </c:pt>
                <c:pt idx="19895">
                  <c:v>42082.1875</c:v>
                </c:pt>
                <c:pt idx="19896">
                  <c:v>42082.194444444445</c:v>
                </c:pt>
                <c:pt idx="19897">
                  <c:v>42082.201388888891</c:v>
                </c:pt>
                <c:pt idx="19898">
                  <c:v>42082.208333333336</c:v>
                </c:pt>
                <c:pt idx="19899">
                  <c:v>42082.215277777781</c:v>
                </c:pt>
                <c:pt idx="19900">
                  <c:v>42082.222222222219</c:v>
                </c:pt>
                <c:pt idx="19901">
                  <c:v>42082.229166666664</c:v>
                </c:pt>
                <c:pt idx="19902">
                  <c:v>42082.236111111109</c:v>
                </c:pt>
                <c:pt idx="19903">
                  <c:v>42082.243055555555</c:v>
                </c:pt>
                <c:pt idx="19904">
                  <c:v>42082.25</c:v>
                </c:pt>
                <c:pt idx="19905">
                  <c:v>42082.256944444445</c:v>
                </c:pt>
                <c:pt idx="19906">
                  <c:v>42082.263888888891</c:v>
                </c:pt>
                <c:pt idx="19907">
                  <c:v>42082.270833333336</c:v>
                </c:pt>
                <c:pt idx="19908">
                  <c:v>42082.277777777781</c:v>
                </c:pt>
                <c:pt idx="19909">
                  <c:v>42082.284722222219</c:v>
                </c:pt>
                <c:pt idx="19910">
                  <c:v>42082.291666666664</c:v>
                </c:pt>
                <c:pt idx="19911">
                  <c:v>42082.298611111109</c:v>
                </c:pt>
                <c:pt idx="19912">
                  <c:v>42082.305555555555</c:v>
                </c:pt>
                <c:pt idx="19913">
                  <c:v>42082.3125</c:v>
                </c:pt>
                <c:pt idx="19914">
                  <c:v>42082.319444444445</c:v>
                </c:pt>
                <c:pt idx="19915">
                  <c:v>42082.326388888891</c:v>
                </c:pt>
                <c:pt idx="19916">
                  <c:v>42082.333333333336</c:v>
                </c:pt>
                <c:pt idx="19917">
                  <c:v>42082.340277777781</c:v>
                </c:pt>
                <c:pt idx="19918">
                  <c:v>42082.347222222219</c:v>
                </c:pt>
                <c:pt idx="19919">
                  <c:v>42082.354166666664</c:v>
                </c:pt>
                <c:pt idx="19920">
                  <c:v>42082.361111111109</c:v>
                </c:pt>
                <c:pt idx="19921">
                  <c:v>42082.368055555555</c:v>
                </c:pt>
                <c:pt idx="19922">
                  <c:v>42082.375</c:v>
                </c:pt>
                <c:pt idx="19923">
                  <c:v>42082.381944444445</c:v>
                </c:pt>
                <c:pt idx="19924">
                  <c:v>42082.388888888891</c:v>
                </c:pt>
                <c:pt idx="19925">
                  <c:v>42082.395833333336</c:v>
                </c:pt>
                <c:pt idx="19926">
                  <c:v>42082.402777777781</c:v>
                </c:pt>
                <c:pt idx="19927">
                  <c:v>42082.409722222219</c:v>
                </c:pt>
                <c:pt idx="19928">
                  <c:v>42082.416666666664</c:v>
                </c:pt>
                <c:pt idx="19929">
                  <c:v>42082.423611111109</c:v>
                </c:pt>
                <c:pt idx="19930">
                  <c:v>42082.430555555555</c:v>
                </c:pt>
                <c:pt idx="19931">
                  <c:v>42082.4375</c:v>
                </c:pt>
                <c:pt idx="19932">
                  <c:v>42082.444444444445</c:v>
                </c:pt>
                <c:pt idx="19933">
                  <c:v>42082.451388888891</c:v>
                </c:pt>
                <c:pt idx="19934">
                  <c:v>42082.458333333336</c:v>
                </c:pt>
                <c:pt idx="19935">
                  <c:v>42082.465277777781</c:v>
                </c:pt>
                <c:pt idx="19936">
                  <c:v>42082.472222222219</c:v>
                </c:pt>
                <c:pt idx="19937">
                  <c:v>42082.479166666664</c:v>
                </c:pt>
                <c:pt idx="19938">
                  <c:v>42082.486111111109</c:v>
                </c:pt>
                <c:pt idx="19939">
                  <c:v>42082.493055555555</c:v>
                </c:pt>
                <c:pt idx="19940">
                  <c:v>42082.5</c:v>
                </c:pt>
                <c:pt idx="19941">
                  <c:v>42082.506944444445</c:v>
                </c:pt>
                <c:pt idx="19942">
                  <c:v>42082.513888888891</c:v>
                </c:pt>
                <c:pt idx="19943">
                  <c:v>42082.520833333336</c:v>
                </c:pt>
                <c:pt idx="19944">
                  <c:v>42082.527777777781</c:v>
                </c:pt>
                <c:pt idx="19945">
                  <c:v>42082.534722222219</c:v>
                </c:pt>
                <c:pt idx="19946">
                  <c:v>42082.541666666664</c:v>
                </c:pt>
                <c:pt idx="19947">
                  <c:v>42082.548611111109</c:v>
                </c:pt>
                <c:pt idx="19948">
                  <c:v>42082.555555555555</c:v>
                </c:pt>
                <c:pt idx="19949">
                  <c:v>42082.5625</c:v>
                </c:pt>
                <c:pt idx="19950">
                  <c:v>42082.569444444445</c:v>
                </c:pt>
                <c:pt idx="19951">
                  <c:v>42082.576388888891</c:v>
                </c:pt>
                <c:pt idx="19952">
                  <c:v>42082.583333333336</c:v>
                </c:pt>
                <c:pt idx="19953">
                  <c:v>42082.590277777781</c:v>
                </c:pt>
                <c:pt idx="19954">
                  <c:v>42082.597222222219</c:v>
                </c:pt>
                <c:pt idx="19955">
                  <c:v>42082.604166666664</c:v>
                </c:pt>
                <c:pt idx="19956">
                  <c:v>42082.611111111109</c:v>
                </c:pt>
                <c:pt idx="19957">
                  <c:v>42082.618055555555</c:v>
                </c:pt>
                <c:pt idx="19958">
                  <c:v>42082.625</c:v>
                </c:pt>
                <c:pt idx="19959">
                  <c:v>42082.631944444445</c:v>
                </c:pt>
                <c:pt idx="19960">
                  <c:v>42082.638888888891</c:v>
                </c:pt>
                <c:pt idx="19961">
                  <c:v>42082.645833333336</c:v>
                </c:pt>
                <c:pt idx="19962">
                  <c:v>42082.652777777781</c:v>
                </c:pt>
                <c:pt idx="19963">
                  <c:v>42082.659722222219</c:v>
                </c:pt>
                <c:pt idx="19964">
                  <c:v>42082.666666666664</c:v>
                </c:pt>
                <c:pt idx="19965">
                  <c:v>42082.673611111109</c:v>
                </c:pt>
                <c:pt idx="19966">
                  <c:v>42082.680555555555</c:v>
                </c:pt>
                <c:pt idx="19967">
                  <c:v>42082.6875</c:v>
                </c:pt>
                <c:pt idx="19968">
                  <c:v>42082.694444444445</c:v>
                </c:pt>
                <c:pt idx="19969">
                  <c:v>42082.701388888891</c:v>
                </c:pt>
                <c:pt idx="19970">
                  <c:v>42082.708333333336</c:v>
                </c:pt>
                <c:pt idx="19971">
                  <c:v>42082.715277777781</c:v>
                </c:pt>
                <c:pt idx="19972">
                  <c:v>42082.722222222219</c:v>
                </c:pt>
                <c:pt idx="19973">
                  <c:v>42082.729166666664</c:v>
                </c:pt>
                <c:pt idx="19974">
                  <c:v>42082.736111111109</c:v>
                </c:pt>
                <c:pt idx="19975">
                  <c:v>42082.743055555555</c:v>
                </c:pt>
                <c:pt idx="19976">
                  <c:v>42082.75</c:v>
                </c:pt>
                <c:pt idx="19977">
                  <c:v>42082.756944444445</c:v>
                </c:pt>
                <c:pt idx="19978">
                  <c:v>42082.763888888891</c:v>
                </c:pt>
                <c:pt idx="19979">
                  <c:v>42082.770833333336</c:v>
                </c:pt>
                <c:pt idx="19980">
                  <c:v>42082.777777777781</c:v>
                </c:pt>
                <c:pt idx="19981">
                  <c:v>42082.784722222219</c:v>
                </c:pt>
                <c:pt idx="19982">
                  <c:v>42082.791666666664</c:v>
                </c:pt>
                <c:pt idx="19983">
                  <c:v>42082.798611111109</c:v>
                </c:pt>
                <c:pt idx="19984">
                  <c:v>42082.805555555555</c:v>
                </c:pt>
                <c:pt idx="19985">
                  <c:v>42082.8125</c:v>
                </c:pt>
                <c:pt idx="19986">
                  <c:v>42082.819444444445</c:v>
                </c:pt>
                <c:pt idx="19987">
                  <c:v>42082.826388888891</c:v>
                </c:pt>
                <c:pt idx="19988">
                  <c:v>42082.833333333336</c:v>
                </c:pt>
                <c:pt idx="19989">
                  <c:v>42082.840277777781</c:v>
                </c:pt>
                <c:pt idx="19990">
                  <c:v>42082.847222222219</c:v>
                </c:pt>
                <c:pt idx="19991">
                  <c:v>42082.854166666664</c:v>
                </c:pt>
                <c:pt idx="19992">
                  <c:v>42082.861111111109</c:v>
                </c:pt>
                <c:pt idx="19993">
                  <c:v>42082.868055555555</c:v>
                </c:pt>
                <c:pt idx="19994">
                  <c:v>42082.875</c:v>
                </c:pt>
                <c:pt idx="19995">
                  <c:v>42082.881944444445</c:v>
                </c:pt>
                <c:pt idx="19996">
                  <c:v>42082.888888888891</c:v>
                </c:pt>
                <c:pt idx="19997">
                  <c:v>42082.895833333336</c:v>
                </c:pt>
                <c:pt idx="19998">
                  <c:v>42082.902777777781</c:v>
                </c:pt>
                <c:pt idx="19999">
                  <c:v>42082.909722222219</c:v>
                </c:pt>
                <c:pt idx="20000">
                  <c:v>42082.916666666664</c:v>
                </c:pt>
                <c:pt idx="20001">
                  <c:v>42082.923611111109</c:v>
                </c:pt>
                <c:pt idx="20002">
                  <c:v>42082.930555555555</c:v>
                </c:pt>
                <c:pt idx="20003">
                  <c:v>42082.9375</c:v>
                </c:pt>
                <c:pt idx="20004">
                  <c:v>42082.944444444445</c:v>
                </c:pt>
                <c:pt idx="20005">
                  <c:v>42082.951388888891</c:v>
                </c:pt>
                <c:pt idx="20006">
                  <c:v>42082.958333333336</c:v>
                </c:pt>
                <c:pt idx="20007">
                  <c:v>42082.965277777781</c:v>
                </c:pt>
                <c:pt idx="20008">
                  <c:v>42082.972222222219</c:v>
                </c:pt>
                <c:pt idx="20009">
                  <c:v>42082.979166666664</c:v>
                </c:pt>
                <c:pt idx="20010">
                  <c:v>42082.986111111109</c:v>
                </c:pt>
                <c:pt idx="20011">
                  <c:v>42082.993055555555</c:v>
                </c:pt>
                <c:pt idx="20012">
                  <c:v>42083</c:v>
                </c:pt>
                <c:pt idx="20013">
                  <c:v>42083.006944444445</c:v>
                </c:pt>
                <c:pt idx="20014">
                  <c:v>42083.013888888891</c:v>
                </c:pt>
                <c:pt idx="20015">
                  <c:v>42083.020833333336</c:v>
                </c:pt>
                <c:pt idx="20016">
                  <c:v>42083.027777777781</c:v>
                </c:pt>
                <c:pt idx="20017">
                  <c:v>42083.034722222219</c:v>
                </c:pt>
                <c:pt idx="20018">
                  <c:v>42083.041666666664</c:v>
                </c:pt>
                <c:pt idx="20019">
                  <c:v>42083.048611111109</c:v>
                </c:pt>
                <c:pt idx="20020">
                  <c:v>42083.055555555555</c:v>
                </c:pt>
                <c:pt idx="20021">
                  <c:v>42083.0625</c:v>
                </c:pt>
                <c:pt idx="20022">
                  <c:v>42083.069444444445</c:v>
                </c:pt>
                <c:pt idx="20023">
                  <c:v>42083.076388888891</c:v>
                </c:pt>
                <c:pt idx="20024">
                  <c:v>42083.083333333336</c:v>
                </c:pt>
                <c:pt idx="20025">
                  <c:v>42083.090277777781</c:v>
                </c:pt>
                <c:pt idx="20026">
                  <c:v>42083.097222222219</c:v>
                </c:pt>
                <c:pt idx="20027">
                  <c:v>42083.104166666664</c:v>
                </c:pt>
                <c:pt idx="20028">
                  <c:v>42083.111111111109</c:v>
                </c:pt>
                <c:pt idx="20029">
                  <c:v>42083.118055555555</c:v>
                </c:pt>
                <c:pt idx="20030">
                  <c:v>42083.125</c:v>
                </c:pt>
                <c:pt idx="20031">
                  <c:v>42083.131944444445</c:v>
                </c:pt>
                <c:pt idx="20032">
                  <c:v>42083.138888888891</c:v>
                </c:pt>
                <c:pt idx="20033">
                  <c:v>42083.145833333336</c:v>
                </c:pt>
                <c:pt idx="20034">
                  <c:v>42083.152777777781</c:v>
                </c:pt>
                <c:pt idx="20035">
                  <c:v>42083.159722222219</c:v>
                </c:pt>
                <c:pt idx="20036">
                  <c:v>42083.166666666664</c:v>
                </c:pt>
                <c:pt idx="20037">
                  <c:v>42083.173611111109</c:v>
                </c:pt>
                <c:pt idx="20038">
                  <c:v>42083.180555555555</c:v>
                </c:pt>
                <c:pt idx="20039">
                  <c:v>42083.1875</c:v>
                </c:pt>
                <c:pt idx="20040">
                  <c:v>42083.194444444445</c:v>
                </c:pt>
                <c:pt idx="20041">
                  <c:v>42083.201388888891</c:v>
                </c:pt>
                <c:pt idx="20042">
                  <c:v>42083.208333333336</c:v>
                </c:pt>
                <c:pt idx="20043">
                  <c:v>42083.215277777781</c:v>
                </c:pt>
                <c:pt idx="20044">
                  <c:v>42083.222222222219</c:v>
                </c:pt>
                <c:pt idx="20045">
                  <c:v>42083.229166666664</c:v>
                </c:pt>
                <c:pt idx="20046">
                  <c:v>42083.236111111109</c:v>
                </c:pt>
                <c:pt idx="20047">
                  <c:v>42083.243055555555</c:v>
                </c:pt>
                <c:pt idx="20048">
                  <c:v>42083.25</c:v>
                </c:pt>
                <c:pt idx="20049">
                  <c:v>42083.256944444445</c:v>
                </c:pt>
                <c:pt idx="20050">
                  <c:v>42083.263888888891</c:v>
                </c:pt>
                <c:pt idx="20051">
                  <c:v>42083.270833333336</c:v>
                </c:pt>
                <c:pt idx="20052">
                  <c:v>42083.277777777781</c:v>
                </c:pt>
                <c:pt idx="20053">
                  <c:v>42083.284722222219</c:v>
                </c:pt>
                <c:pt idx="20054">
                  <c:v>42083.291666666664</c:v>
                </c:pt>
                <c:pt idx="20055">
                  <c:v>42083.298611111109</c:v>
                </c:pt>
                <c:pt idx="20056">
                  <c:v>42083.305555555555</c:v>
                </c:pt>
                <c:pt idx="20057">
                  <c:v>42083.3125</c:v>
                </c:pt>
                <c:pt idx="20058">
                  <c:v>42083.319444444445</c:v>
                </c:pt>
                <c:pt idx="20059">
                  <c:v>42083.326388888891</c:v>
                </c:pt>
                <c:pt idx="20060">
                  <c:v>42083.333333333336</c:v>
                </c:pt>
                <c:pt idx="20061">
                  <c:v>42083.340277777781</c:v>
                </c:pt>
                <c:pt idx="20062">
                  <c:v>42083.347222222219</c:v>
                </c:pt>
                <c:pt idx="20063">
                  <c:v>42083.354166666664</c:v>
                </c:pt>
                <c:pt idx="20064">
                  <c:v>42083.361111111109</c:v>
                </c:pt>
                <c:pt idx="20065">
                  <c:v>42083.368055555555</c:v>
                </c:pt>
                <c:pt idx="20066">
                  <c:v>42083.375</c:v>
                </c:pt>
                <c:pt idx="20067">
                  <c:v>42083.381944444445</c:v>
                </c:pt>
                <c:pt idx="20068">
                  <c:v>42083.388888888891</c:v>
                </c:pt>
                <c:pt idx="20069">
                  <c:v>42083.395833333336</c:v>
                </c:pt>
                <c:pt idx="20070">
                  <c:v>42083.402777777781</c:v>
                </c:pt>
                <c:pt idx="20071">
                  <c:v>42083.409722222219</c:v>
                </c:pt>
                <c:pt idx="20072">
                  <c:v>42083.416666666664</c:v>
                </c:pt>
                <c:pt idx="20073">
                  <c:v>42083.423611111109</c:v>
                </c:pt>
                <c:pt idx="20074">
                  <c:v>42083.430555555555</c:v>
                </c:pt>
                <c:pt idx="20075">
                  <c:v>42083.4375</c:v>
                </c:pt>
                <c:pt idx="20076">
                  <c:v>42083.444444444445</c:v>
                </c:pt>
                <c:pt idx="20077">
                  <c:v>42083.451388888891</c:v>
                </c:pt>
                <c:pt idx="20078">
                  <c:v>42083.458333333336</c:v>
                </c:pt>
                <c:pt idx="20079">
                  <c:v>42083.465277777781</c:v>
                </c:pt>
                <c:pt idx="20080">
                  <c:v>42083.472222222219</c:v>
                </c:pt>
                <c:pt idx="20081">
                  <c:v>42083.479166666664</c:v>
                </c:pt>
                <c:pt idx="20082">
                  <c:v>42083.486111111109</c:v>
                </c:pt>
                <c:pt idx="20083">
                  <c:v>42083.493055555555</c:v>
                </c:pt>
                <c:pt idx="20084">
                  <c:v>42083.5</c:v>
                </c:pt>
                <c:pt idx="20085">
                  <c:v>42083.506944444445</c:v>
                </c:pt>
                <c:pt idx="20086">
                  <c:v>42083.513888888891</c:v>
                </c:pt>
                <c:pt idx="20087">
                  <c:v>42083.520833333336</c:v>
                </c:pt>
                <c:pt idx="20088">
                  <c:v>42083.527777777781</c:v>
                </c:pt>
                <c:pt idx="20089">
                  <c:v>42083.534722222219</c:v>
                </c:pt>
                <c:pt idx="20090">
                  <c:v>42083.541666666664</c:v>
                </c:pt>
                <c:pt idx="20091">
                  <c:v>42083.548611111109</c:v>
                </c:pt>
                <c:pt idx="20092">
                  <c:v>42083.555555555555</c:v>
                </c:pt>
                <c:pt idx="20093">
                  <c:v>42083.5625</c:v>
                </c:pt>
                <c:pt idx="20094">
                  <c:v>42083.569444444445</c:v>
                </c:pt>
                <c:pt idx="20095">
                  <c:v>42083.576388888891</c:v>
                </c:pt>
                <c:pt idx="20096">
                  <c:v>42083.583333333336</c:v>
                </c:pt>
                <c:pt idx="20097">
                  <c:v>42083.590277777781</c:v>
                </c:pt>
                <c:pt idx="20098">
                  <c:v>42083.597222222219</c:v>
                </c:pt>
                <c:pt idx="20099">
                  <c:v>42083.604166666664</c:v>
                </c:pt>
                <c:pt idx="20100">
                  <c:v>42083.611111111109</c:v>
                </c:pt>
                <c:pt idx="20101">
                  <c:v>42083.618055555555</c:v>
                </c:pt>
                <c:pt idx="20102">
                  <c:v>42083.625</c:v>
                </c:pt>
                <c:pt idx="20103">
                  <c:v>42083.631944444445</c:v>
                </c:pt>
                <c:pt idx="20104">
                  <c:v>42083.638888888891</c:v>
                </c:pt>
                <c:pt idx="20105">
                  <c:v>42083.645833333336</c:v>
                </c:pt>
                <c:pt idx="20106">
                  <c:v>42083.652777777781</c:v>
                </c:pt>
                <c:pt idx="20107">
                  <c:v>42083.659722222219</c:v>
                </c:pt>
                <c:pt idx="20108">
                  <c:v>42083.666666666664</c:v>
                </c:pt>
                <c:pt idx="20109">
                  <c:v>42083.673611111109</c:v>
                </c:pt>
                <c:pt idx="20110">
                  <c:v>42083.680555555555</c:v>
                </c:pt>
                <c:pt idx="20111">
                  <c:v>42083.6875</c:v>
                </c:pt>
                <c:pt idx="20112">
                  <c:v>42083.694444444445</c:v>
                </c:pt>
                <c:pt idx="20113">
                  <c:v>42083.701388888891</c:v>
                </c:pt>
                <c:pt idx="20114">
                  <c:v>42083.708333333336</c:v>
                </c:pt>
                <c:pt idx="20115">
                  <c:v>42083.715277777781</c:v>
                </c:pt>
                <c:pt idx="20116">
                  <c:v>42083.722222222219</c:v>
                </c:pt>
                <c:pt idx="20117">
                  <c:v>42083.729166666664</c:v>
                </c:pt>
                <c:pt idx="20118">
                  <c:v>42083.736111111109</c:v>
                </c:pt>
                <c:pt idx="20119">
                  <c:v>42083.743055555555</c:v>
                </c:pt>
                <c:pt idx="20120">
                  <c:v>42083.75</c:v>
                </c:pt>
                <c:pt idx="20121">
                  <c:v>42083.756944444445</c:v>
                </c:pt>
                <c:pt idx="20122">
                  <c:v>42083.763888888891</c:v>
                </c:pt>
                <c:pt idx="20123">
                  <c:v>42083.770833333336</c:v>
                </c:pt>
                <c:pt idx="20124">
                  <c:v>42083.777777777781</c:v>
                </c:pt>
                <c:pt idx="20125">
                  <c:v>42083.784722222219</c:v>
                </c:pt>
                <c:pt idx="20126">
                  <c:v>42083.791666666664</c:v>
                </c:pt>
                <c:pt idx="20127">
                  <c:v>42083.798611111109</c:v>
                </c:pt>
                <c:pt idx="20128">
                  <c:v>42083.805555555555</c:v>
                </c:pt>
                <c:pt idx="20129">
                  <c:v>42083.8125</c:v>
                </c:pt>
                <c:pt idx="20130">
                  <c:v>42083.819444444445</c:v>
                </c:pt>
                <c:pt idx="20131">
                  <c:v>42083.826388888891</c:v>
                </c:pt>
                <c:pt idx="20132">
                  <c:v>42083.833333333336</c:v>
                </c:pt>
                <c:pt idx="20133">
                  <c:v>42083.840277777781</c:v>
                </c:pt>
                <c:pt idx="20134">
                  <c:v>42083.847222222219</c:v>
                </c:pt>
                <c:pt idx="20135">
                  <c:v>42083.854166666664</c:v>
                </c:pt>
                <c:pt idx="20136">
                  <c:v>42083.861111111109</c:v>
                </c:pt>
                <c:pt idx="20137">
                  <c:v>42083.868055555555</c:v>
                </c:pt>
                <c:pt idx="20138">
                  <c:v>42083.875</c:v>
                </c:pt>
                <c:pt idx="20139">
                  <c:v>42083.881944444445</c:v>
                </c:pt>
                <c:pt idx="20140">
                  <c:v>42083.888888888891</c:v>
                </c:pt>
                <c:pt idx="20141">
                  <c:v>42083.895833333336</c:v>
                </c:pt>
                <c:pt idx="20142">
                  <c:v>42083.902777777781</c:v>
                </c:pt>
                <c:pt idx="20143">
                  <c:v>42083.909722222219</c:v>
                </c:pt>
                <c:pt idx="20144">
                  <c:v>42083.916666666664</c:v>
                </c:pt>
                <c:pt idx="20145">
                  <c:v>42083.923611111109</c:v>
                </c:pt>
                <c:pt idx="20146">
                  <c:v>42083.930555555555</c:v>
                </c:pt>
                <c:pt idx="20147">
                  <c:v>42083.9375</c:v>
                </c:pt>
                <c:pt idx="20148">
                  <c:v>42083.944444444445</c:v>
                </c:pt>
                <c:pt idx="20149">
                  <c:v>42083.951388888891</c:v>
                </c:pt>
                <c:pt idx="20150">
                  <c:v>42083.958333333336</c:v>
                </c:pt>
                <c:pt idx="20151">
                  <c:v>42083.965277777781</c:v>
                </c:pt>
                <c:pt idx="20152">
                  <c:v>42083.972222222219</c:v>
                </c:pt>
                <c:pt idx="20153">
                  <c:v>42083.979166666664</c:v>
                </c:pt>
                <c:pt idx="20154">
                  <c:v>42083.986111111109</c:v>
                </c:pt>
                <c:pt idx="20155">
                  <c:v>42083.993055555555</c:v>
                </c:pt>
                <c:pt idx="20156">
                  <c:v>42084</c:v>
                </c:pt>
                <c:pt idx="20157">
                  <c:v>42084.006944444445</c:v>
                </c:pt>
                <c:pt idx="20158">
                  <c:v>42084.013888888891</c:v>
                </c:pt>
                <c:pt idx="20159">
                  <c:v>42084.020833333336</c:v>
                </c:pt>
                <c:pt idx="20160">
                  <c:v>42084.027777777781</c:v>
                </c:pt>
                <c:pt idx="20161">
                  <c:v>42084.034722222219</c:v>
                </c:pt>
                <c:pt idx="20162">
                  <c:v>42084.041666666664</c:v>
                </c:pt>
                <c:pt idx="20163">
                  <c:v>42084.048611111109</c:v>
                </c:pt>
                <c:pt idx="20164">
                  <c:v>42084.055555555555</c:v>
                </c:pt>
                <c:pt idx="20165">
                  <c:v>42084.0625</c:v>
                </c:pt>
                <c:pt idx="20166">
                  <c:v>42084.069444444445</c:v>
                </c:pt>
                <c:pt idx="20167">
                  <c:v>42084.076388888891</c:v>
                </c:pt>
                <c:pt idx="20168">
                  <c:v>42084.083333333336</c:v>
                </c:pt>
                <c:pt idx="20169">
                  <c:v>42084.090277777781</c:v>
                </c:pt>
                <c:pt idx="20170">
                  <c:v>42084.097222222219</c:v>
                </c:pt>
                <c:pt idx="20171">
                  <c:v>42084.104166666664</c:v>
                </c:pt>
                <c:pt idx="20172">
                  <c:v>42084.111111111109</c:v>
                </c:pt>
                <c:pt idx="20173">
                  <c:v>42084.118055555555</c:v>
                </c:pt>
                <c:pt idx="20174">
                  <c:v>42084.125</c:v>
                </c:pt>
                <c:pt idx="20175">
                  <c:v>42084.131944444445</c:v>
                </c:pt>
                <c:pt idx="20176">
                  <c:v>42084.138888888891</c:v>
                </c:pt>
                <c:pt idx="20177">
                  <c:v>42084.145833333336</c:v>
                </c:pt>
                <c:pt idx="20178">
                  <c:v>42084.152777777781</c:v>
                </c:pt>
                <c:pt idx="20179">
                  <c:v>42084.159722222219</c:v>
                </c:pt>
                <c:pt idx="20180">
                  <c:v>42084.166666666664</c:v>
                </c:pt>
                <c:pt idx="20181">
                  <c:v>42084.173611111109</c:v>
                </c:pt>
                <c:pt idx="20182">
                  <c:v>42084.180555555555</c:v>
                </c:pt>
                <c:pt idx="20183">
                  <c:v>42084.1875</c:v>
                </c:pt>
                <c:pt idx="20184">
                  <c:v>42084.194444444445</c:v>
                </c:pt>
                <c:pt idx="20185">
                  <c:v>42084.201388888891</c:v>
                </c:pt>
                <c:pt idx="20186">
                  <c:v>42084.208333333336</c:v>
                </c:pt>
                <c:pt idx="20187">
                  <c:v>42084.215277777781</c:v>
                </c:pt>
                <c:pt idx="20188">
                  <c:v>42084.222222222219</c:v>
                </c:pt>
                <c:pt idx="20189">
                  <c:v>42084.229166666664</c:v>
                </c:pt>
                <c:pt idx="20190">
                  <c:v>42084.236111111109</c:v>
                </c:pt>
                <c:pt idx="20191">
                  <c:v>42084.243055555555</c:v>
                </c:pt>
                <c:pt idx="20192">
                  <c:v>42084.25</c:v>
                </c:pt>
                <c:pt idx="20193">
                  <c:v>42084.256944444445</c:v>
                </c:pt>
                <c:pt idx="20194">
                  <c:v>42084.263888888891</c:v>
                </c:pt>
                <c:pt idx="20195">
                  <c:v>42084.270833333336</c:v>
                </c:pt>
                <c:pt idx="20196">
                  <c:v>42084.277777777781</c:v>
                </c:pt>
                <c:pt idx="20197">
                  <c:v>42084.284722222219</c:v>
                </c:pt>
                <c:pt idx="20198">
                  <c:v>42084.291666666664</c:v>
                </c:pt>
                <c:pt idx="20199">
                  <c:v>42084.298611111109</c:v>
                </c:pt>
                <c:pt idx="20200">
                  <c:v>42084.305555555555</c:v>
                </c:pt>
                <c:pt idx="20201">
                  <c:v>42084.3125</c:v>
                </c:pt>
                <c:pt idx="20202">
                  <c:v>42084.319444444445</c:v>
                </c:pt>
                <c:pt idx="20203">
                  <c:v>42084.326388888891</c:v>
                </c:pt>
                <c:pt idx="20204">
                  <c:v>42084.333333333336</c:v>
                </c:pt>
                <c:pt idx="20205">
                  <c:v>42084.340277777781</c:v>
                </c:pt>
                <c:pt idx="20206">
                  <c:v>42084.347222222219</c:v>
                </c:pt>
                <c:pt idx="20207">
                  <c:v>42084.354166666664</c:v>
                </c:pt>
                <c:pt idx="20208">
                  <c:v>42084.361111111109</c:v>
                </c:pt>
                <c:pt idx="20209">
                  <c:v>42084.368055555555</c:v>
                </c:pt>
                <c:pt idx="20210">
                  <c:v>42084.375</c:v>
                </c:pt>
                <c:pt idx="20211">
                  <c:v>42084.381944444445</c:v>
                </c:pt>
                <c:pt idx="20212">
                  <c:v>42084.388888888891</c:v>
                </c:pt>
                <c:pt idx="20213">
                  <c:v>42084.395833333336</c:v>
                </c:pt>
                <c:pt idx="20214">
                  <c:v>42084.402777777781</c:v>
                </c:pt>
                <c:pt idx="20215">
                  <c:v>42084.409722222219</c:v>
                </c:pt>
                <c:pt idx="20216">
                  <c:v>42084.416666666664</c:v>
                </c:pt>
                <c:pt idx="20217">
                  <c:v>42084.423611111109</c:v>
                </c:pt>
                <c:pt idx="20218">
                  <c:v>42084.430555555555</c:v>
                </c:pt>
                <c:pt idx="20219">
                  <c:v>42084.4375</c:v>
                </c:pt>
                <c:pt idx="20220">
                  <c:v>42084.444444444445</c:v>
                </c:pt>
                <c:pt idx="20221">
                  <c:v>42084.451388888891</c:v>
                </c:pt>
                <c:pt idx="20222">
                  <c:v>42084.458333333336</c:v>
                </c:pt>
                <c:pt idx="20223">
                  <c:v>42084.465277777781</c:v>
                </c:pt>
                <c:pt idx="20224">
                  <c:v>42084.472222222219</c:v>
                </c:pt>
                <c:pt idx="20225">
                  <c:v>42084.479166666664</c:v>
                </c:pt>
                <c:pt idx="20226">
                  <c:v>42084.486111111109</c:v>
                </c:pt>
                <c:pt idx="20227">
                  <c:v>42084.493055555555</c:v>
                </c:pt>
                <c:pt idx="20228">
                  <c:v>42084.5</c:v>
                </c:pt>
                <c:pt idx="20229">
                  <c:v>42084.506944444445</c:v>
                </c:pt>
                <c:pt idx="20230">
                  <c:v>42084.513888888891</c:v>
                </c:pt>
                <c:pt idx="20231">
                  <c:v>42084.520833333336</c:v>
                </c:pt>
                <c:pt idx="20232">
                  <c:v>42084.527777777781</c:v>
                </c:pt>
                <c:pt idx="20233">
                  <c:v>42084.534722222219</c:v>
                </c:pt>
                <c:pt idx="20234">
                  <c:v>42084.541666666664</c:v>
                </c:pt>
                <c:pt idx="20235">
                  <c:v>42084.548611111109</c:v>
                </c:pt>
                <c:pt idx="20236">
                  <c:v>42084.555555555555</c:v>
                </c:pt>
                <c:pt idx="20237">
                  <c:v>42084.5625</c:v>
                </c:pt>
                <c:pt idx="20238">
                  <c:v>42084.569444444445</c:v>
                </c:pt>
                <c:pt idx="20239">
                  <c:v>42084.576388888891</c:v>
                </c:pt>
                <c:pt idx="20240">
                  <c:v>42084.583333333336</c:v>
                </c:pt>
                <c:pt idx="20241">
                  <c:v>42084.590277777781</c:v>
                </c:pt>
                <c:pt idx="20242">
                  <c:v>42084.597222222219</c:v>
                </c:pt>
                <c:pt idx="20243">
                  <c:v>42084.604166666664</c:v>
                </c:pt>
                <c:pt idx="20244">
                  <c:v>42084.611111111109</c:v>
                </c:pt>
                <c:pt idx="20245">
                  <c:v>42084.618055555555</c:v>
                </c:pt>
                <c:pt idx="20246">
                  <c:v>42084.625</c:v>
                </c:pt>
                <c:pt idx="20247">
                  <c:v>42084.631944444445</c:v>
                </c:pt>
                <c:pt idx="20248">
                  <c:v>42084.638888888891</c:v>
                </c:pt>
                <c:pt idx="20249">
                  <c:v>42084.645833333336</c:v>
                </c:pt>
                <c:pt idx="20250">
                  <c:v>42084.652777777781</c:v>
                </c:pt>
                <c:pt idx="20251">
                  <c:v>42084.659722222219</c:v>
                </c:pt>
                <c:pt idx="20252">
                  <c:v>42084.666666666664</c:v>
                </c:pt>
                <c:pt idx="20253">
                  <c:v>42084.673611111109</c:v>
                </c:pt>
                <c:pt idx="20254">
                  <c:v>42084.680555555555</c:v>
                </c:pt>
                <c:pt idx="20255">
                  <c:v>42084.6875</c:v>
                </c:pt>
                <c:pt idx="20256">
                  <c:v>42084.694444444445</c:v>
                </c:pt>
                <c:pt idx="20257">
                  <c:v>42084.701388888891</c:v>
                </c:pt>
                <c:pt idx="20258">
                  <c:v>42084.708333333336</c:v>
                </c:pt>
                <c:pt idx="20259">
                  <c:v>42084.715277777781</c:v>
                </c:pt>
                <c:pt idx="20260">
                  <c:v>42084.722222222219</c:v>
                </c:pt>
                <c:pt idx="20261">
                  <c:v>42084.729166666664</c:v>
                </c:pt>
                <c:pt idx="20262">
                  <c:v>42084.736111111109</c:v>
                </c:pt>
                <c:pt idx="20263">
                  <c:v>42084.743055555555</c:v>
                </c:pt>
                <c:pt idx="20264">
                  <c:v>42084.75</c:v>
                </c:pt>
                <c:pt idx="20265">
                  <c:v>42084.756944444445</c:v>
                </c:pt>
                <c:pt idx="20266">
                  <c:v>42084.763888888891</c:v>
                </c:pt>
                <c:pt idx="20267">
                  <c:v>42084.770833333336</c:v>
                </c:pt>
                <c:pt idx="20268">
                  <c:v>42084.777777777781</c:v>
                </c:pt>
                <c:pt idx="20269">
                  <c:v>42084.784722222219</c:v>
                </c:pt>
                <c:pt idx="20270">
                  <c:v>42084.791666666664</c:v>
                </c:pt>
                <c:pt idx="20271">
                  <c:v>42084.798611111109</c:v>
                </c:pt>
                <c:pt idx="20272">
                  <c:v>42084.805555555555</c:v>
                </c:pt>
                <c:pt idx="20273">
                  <c:v>42084.8125</c:v>
                </c:pt>
                <c:pt idx="20274">
                  <c:v>42084.819444444445</c:v>
                </c:pt>
                <c:pt idx="20275">
                  <c:v>42084.826388888891</c:v>
                </c:pt>
                <c:pt idx="20276">
                  <c:v>42084.833333333336</c:v>
                </c:pt>
                <c:pt idx="20277">
                  <c:v>42084.840277777781</c:v>
                </c:pt>
                <c:pt idx="20278">
                  <c:v>42084.847222222219</c:v>
                </c:pt>
                <c:pt idx="20279">
                  <c:v>42084.854166666664</c:v>
                </c:pt>
                <c:pt idx="20280">
                  <c:v>42084.861111111109</c:v>
                </c:pt>
                <c:pt idx="20281">
                  <c:v>42084.868055555555</c:v>
                </c:pt>
                <c:pt idx="20282">
                  <c:v>42084.875</c:v>
                </c:pt>
                <c:pt idx="20283">
                  <c:v>42084.881944444445</c:v>
                </c:pt>
                <c:pt idx="20284">
                  <c:v>42084.888888888891</c:v>
                </c:pt>
                <c:pt idx="20285">
                  <c:v>42084.895833333336</c:v>
                </c:pt>
                <c:pt idx="20286">
                  <c:v>42084.902777777781</c:v>
                </c:pt>
                <c:pt idx="20287">
                  <c:v>42084.909722222219</c:v>
                </c:pt>
                <c:pt idx="20288">
                  <c:v>42084.916666666664</c:v>
                </c:pt>
                <c:pt idx="20289">
                  <c:v>42084.923611111109</c:v>
                </c:pt>
                <c:pt idx="20290">
                  <c:v>42084.930555555555</c:v>
                </c:pt>
                <c:pt idx="20291">
                  <c:v>42084.9375</c:v>
                </c:pt>
                <c:pt idx="20292">
                  <c:v>42084.944444444445</c:v>
                </c:pt>
                <c:pt idx="20293">
                  <c:v>42084.951388888891</c:v>
                </c:pt>
                <c:pt idx="20294">
                  <c:v>42084.958333333336</c:v>
                </c:pt>
                <c:pt idx="20295">
                  <c:v>42084.965277777781</c:v>
                </c:pt>
                <c:pt idx="20296">
                  <c:v>42084.972222222219</c:v>
                </c:pt>
                <c:pt idx="20297">
                  <c:v>42084.979166666664</c:v>
                </c:pt>
                <c:pt idx="20298">
                  <c:v>42084.986111111109</c:v>
                </c:pt>
                <c:pt idx="20299">
                  <c:v>42084.993055555555</c:v>
                </c:pt>
                <c:pt idx="20300">
                  <c:v>42085</c:v>
                </c:pt>
                <c:pt idx="20301">
                  <c:v>42085.006944444445</c:v>
                </c:pt>
                <c:pt idx="20302">
                  <c:v>42085.013888888891</c:v>
                </c:pt>
                <c:pt idx="20303">
                  <c:v>42085.020833333336</c:v>
                </c:pt>
                <c:pt idx="20304">
                  <c:v>42085.027777777781</c:v>
                </c:pt>
                <c:pt idx="20305">
                  <c:v>42085.034722222219</c:v>
                </c:pt>
                <c:pt idx="20306">
                  <c:v>42085.041666666664</c:v>
                </c:pt>
                <c:pt idx="20307">
                  <c:v>42085.048611111109</c:v>
                </c:pt>
                <c:pt idx="20308">
                  <c:v>42085.055555555555</c:v>
                </c:pt>
                <c:pt idx="20309">
                  <c:v>42085.0625</c:v>
                </c:pt>
                <c:pt idx="20310">
                  <c:v>42085.069444444445</c:v>
                </c:pt>
                <c:pt idx="20311">
                  <c:v>42085.076388888891</c:v>
                </c:pt>
                <c:pt idx="20312">
                  <c:v>42085.083333333336</c:v>
                </c:pt>
                <c:pt idx="20313">
                  <c:v>42085.090277777781</c:v>
                </c:pt>
                <c:pt idx="20314">
                  <c:v>42085.097222222219</c:v>
                </c:pt>
                <c:pt idx="20315">
                  <c:v>42085.104166666664</c:v>
                </c:pt>
                <c:pt idx="20316">
                  <c:v>42085.111111111109</c:v>
                </c:pt>
                <c:pt idx="20317">
                  <c:v>42085.118055555555</c:v>
                </c:pt>
                <c:pt idx="20318">
                  <c:v>42085.125</c:v>
                </c:pt>
                <c:pt idx="20319">
                  <c:v>42085.131944444445</c:v>
                </c:pt>
                <c:pt idx="20320">
                  <c:v>42085.138888888891</c:v>
                </c:pt>
                <c:pt idx="20321">
                  <c:v>42085.145833333336</c:v>
                </c:pt>
                <c:pt idx="20322">
                  <c:v>42085.152777777781</c:v>
                </c:pt>
                <c:pt idx="20323">
                  <c:v>42085.159722222219</c:v>
                </c:pt>
                <c:pt idx="20324">
                  <c:v>42085.166666666664</c:v>
                </c:pt>
                <c:pt idx="20325">
                  <c:v>42085.173611111109</c:v>
                </c:pt>
                <c:pt idx="20326">
                  <c:v>42085.180555555555</c:v>
                </c:pt>
                <c:pt idx="20327">
                  <c:v>42085.1875</c:v>
                </c:pt>
                <c:pt idx="20328">
                  <c:v>42085.194444444445</c:v>
                </c:pt>
                <c:pt idx="20329">
                  <c:v>42085.201388888891</c:v>
                </c:pt>
                <c:pt idx="20330">
                  <c:v>42085.208333333336</c:v>
                </c:pt>
                <c:pt idx="20331">
                  <c:v>42085.215277777781</c:v>
                </c:pt>
                <c:pt idx="20332">
                  <c:v>42085.222222222219</c:v>
                </c:pt>
                <c:pt idx="20333">
                  <c:v>42085.229166666664</c:v>
                </c:pt>
                <c:pt idx="20334">
                  <c:v>42085.236111111109</c:v>
                </c:pt>
                <c:pt idx="20335">
                  <c:v>42085.243055555555</c:v>
                </c:pt>
                <c:pt idx="20336">
                  <c:v>42085.25</c:v>
                </c:pt>
                <c:pt idx="20337">
                  <c:v>42085.256944444445</c:v>
                </c:pt>
                <c:pt idx="20338">
                  <c:v>42085.263888888891</c:v>
                </c:pt>
                <c:pt idx="20339">
                  <c:v>42085.270833333336</c:v>
                </c:pt>
                <c:pt idx="20340">
                  <c:v>42085.277777777781</c:v>
                </c:pt>
                <c:pt idx="20341">
                  <c:v>42085.284722222219</c:v>
                </c:pt>
                <c:pt idx="20342">
                  <c:v>42085.291666666664</c:v>
                </c:pt>
                <c:pt idx="20343">
                  <c:v>42085.298611111109</c:v>
                </c:pt>
                <c:pt idx="20344">
                  <c:v>42085.305555555555</c:v>
                </c:pt>
                <c:pt idx="20345">
                  <c:v>42085.3125</c:v>
                </c:pt>
                <c:pt idx="20346">
                  <c:v>42085.319444444445</c:v>
                </c:pt>
                <c:pt idx="20347">
                  <c:v>42085.326388888891</c:v>
                </c:pt>
                <c:pt idx="20348">
                  <c:v>42085.333333333336</c:v>
                </c:pt>
                <c:pt idx="20349">
                  <c:v>42085.340277777781</c:v>
                </c:pt>
                <c:pt idx="20350">
                  <c:v>42085.347222222219</c:v>
                </c:pt>
                <c:pt idx="20351">
                  <c:v>42085.354166666664</c:v>
                </c:pt>
                <c:pt idx="20352">
                  <c:v>42085.361111111109</c:v>
                </c:pt>
                <c:pt idx="20353">
                  <c:v>42085.368055555555</c:v>
                </c:pt>
                <c:pt idx="20354">
                  <c:v>42085.375</c:v>
                </c:pt>
                <c:pt idx="20355">
                  <c:v>42085.381944444445</c:v>
                </c:pt>
                <c:pt idx="20356">
                  <c:v>42085.388888888891</c:v>
                </c:pt>
                <c:pt idx="20357">
                  <c:v>42085.395833333336</c:v>
                </c:pt>
                <c:pt idx="20358">
                  <c:v>42085.402777777781</c:v>
                </c:pt>
                <c:pt idx="20359">
                  <c:v>42085.409722222219</c:v>
                </c:pt>
                <c:pt idx="20360">
                  <c:v>42085.416666666664</c:v>
                </c:pt>
                <c:pt idx="20361">
                  <c:v>42085.423611111109</c:v>
                </c:pt>
                <c:pt idx="20362">
                  <c:v>42085.430555555555</c:v>
                </c:pt>
                <c:pt idx="20363">
                  <c:v>42085.4375</c:v>
                </c:pt>
                <c:pt idx="20364">
                  <c:v>42085.444444444445</c:v>
                </c:pt>
                <c:pt idx="20365">
                  <c:v>42085.451388888891</c:v>
                </c:pt>
                <c:pt idx="20366">
                  <c:v>42085.458333333336</c:v>
                </c:pt>
                <c:pt idx="20367">
                  <c:v>42085.465277777781</c:v>
                </c:pt>
                <c:pt idx="20368">
                  <c:v>42085.472222222219</c:v>
                </c:pt>
                <c:pt idx="20369">
                  <c:v>42085.479166666664</c:v>
                </c:pt>
                <c:pt idx="20370">
                  <c:v>42085.486111111109</c:v>
                </c:pt>
                <c:pt idx="20371">
                  <c:v>42085.493055555555</c:v>
                </c:pt>
                <c:pt idx="20372">
                  <c:v>42085.5</c:v>
                </c:pt>
                <c:pt idx="20373">
                  <c:v>42085.506944444445</c:v>
                </c:pt>
                <c:pt idx="20374">
                  <c:v>42085.513888888891</c:v>
                </c:pt>
                <c:pt idx="20375">
                  <c:v>42085.520833333336</c:v>
                </c:pt>
                <c:pt idx="20376">
                  <c:v>42085.527777777781</c:v>
                </c:pt>
                <c:pt idx="20377">
                  <c:v>42085.534722222219</c:v>
                </c:pt>
                <c:pt idx="20378">
                  <c:v>42085.541666666664</c:v>
                </c:pt>
                <c:pt idx="20379">
                  <c:v>42085.548611111109</c:v>
                </c:pt>
                <c:pt idx="20380">
                  <c:v>42085.555555555555</c:v>
                </c:pt>
                <c:pt idx="20381">
                  <c:v>42085.5625</c:v>
                </c:pt>
                <c:pt idx="20382">
                  <c:v>42085.569444444445</c:v>
                </c:pt>
                <c:pt idx="20383">
                  <c:v>42085.576388888891</c:v>
                </c:pt>
                <c:pt idx="20384">
                  <c:v>42085.583333333336</c:v>
                </c:pt>
                <c:pt idx="20385">
                  <c:v>42085.590277777781</c:v>
                </c:pt>
                <c:pt idx="20386">
                  <c:v>42085.597222222219</c:v>
                </c:pt>
                <c:pt idx="20387">
                  <c:v>42085.604166666664</c:v>
                </c:pt>
                <c:pt idx="20388">
                  <c:v>42085.611111111109</c:v>
                </c:pt>
                <c:pt idx="20389">
                  <c:v>42085.618055555555</c:v>
                </c:pt>
                <c:pt idx="20390">
                  <c:v>42085.625</c:v>
                </c:pt>
                <c:pt idx="20391">
                  <c:v>42085.631944444445</c:v>
                </c:pt>
                <c:pt idx="20392">
                  <c:v>42085.638888888891</c:v>
                </c:pt>
                <c:pt idx="20393">
                  <c:v>42085.645833333336</c:v>
                </c:pt>
                <c:pt idx="20394">
                  <c:v>42085.652777777781</c:v>
                </c:pt>
                <c:pt idx="20395">
                  <c:v>42085.659722222219</c:v>
                </c:pt>
                <c:pt idx="20396">
                  <c:v>42085.666666666664</c:v>
                </c:pt>
                <c:pt idx="20397">
                  <c:v>42085.673611111109</c:v>
                </c:pt>
                <c:pt idx="20398">
                  <c:v>42085.680555555555</c:v>
                </c:pt>
                <c:pt idx="20399">
                  <c:v>42085.6875</c:v>
                </c:pt>
                <c:pt idx="20400">
                  <c:v>42085.694444444445</c:v>
                </c:pt>
                <c:pt idx="20401">
                  <c:v>42085.701388888891</c:v>
                </c:pt>
                <c:pt idx="20402">
                  <c:v>42085.708333333336</c:v>
                </c:pt>
                <c:pt idx="20403">
                  <c:v>42085.715277777781</c:v>
                </c:pt>
                <c:pt idx="20404">
                  <c:v>42085.722222222219</c:v>
                </c:pt>
                <c:pt idx="20405">
                  <c:v>42085.729166666664</c:v>
                </c:pt>
                <c:pt idx="20406">
                  <c:v>42085.736111111109</c:v>
                </c:pt>
                <c:pt idx="20407">
                  <c:v>42085.743055555555</c:v>
                </c:pt>
                <c:pt idx="20408">
                  <c:v>42085.75</c:v>
                </c:pt>
                <c:pt idx="20409">
                  <c:v>42085.756944444445</c:v>
                </c:pt>
                <c:pt idx="20410">
                  <c:v>42085.763888888891</c:v>
                </c:pt>
                <c:pt idx="20411">
                  <c:v>42085.770833333336</c:v>
                </c:pt>
                <c:pt idx="20412">
                  <c:v>42085.777777777781</c:v>
                </c:pt>
                <c:pt idx="20413">
                  <c:v>42085.784722222219</c:v>
                </c:pt>
                <c:pt idx="20414">
                  <c:v>42085.791666666664</c:v>
                </c:pt>
                <c:pt idx="20415">
                  <c:v>42085.798611111109</c:v>
                </c:pt>
                <c:pt idx="20416">
                  <c:v>42085.805555555555</c:v>
                </c:pt>
                <c:pt idx="20417">
                  <c:v>42085.8125</c:v>
                </c:pt>
                <c:pt idx="20418">
                  <c:v>42085.819444444445</c:v>
                </c:pt>
                <c:pt idx="20419">
                  <c:v>42085.826388888891</c:v>
                </c:pt>
                <c:pt idx="20420">
                  <c:v>42085.833333333336</c:v>
                </c:pt>
                <c:pt idx="20421">
                  <c:v>42085.840277777781</c:v>
                </c:pt>
                <c:pt idx="20422">
                  <c:v>42085.847222222219</c:v>
                </c:pt>
                <c:pt idx="20423">
                  <c:v>42085.854166666664</c:v>
                </c:pt>
                <c:pt idx="20424">
                  <c:v>42085.861111111109</c:v>
                </c:pt>
                <c:pt idx="20425">
                  <c:v>42085.868055555555</c:v>
                </c:pt>
                <c:pt idx="20426">
                  <c:v>42085.875</c:v>
                </c:pt>
                <c:pt idx="20427">
                  <c:v>42085.881944444445</c:v>
                </c:pt>
                <c:pt idx="20428">
                  <c:v>42085.888888888891</c:v>
                </c:pt>
                <c:pt idx="20429">
                  <c:v>42085.895833333336</c:v>
                </c:pt>
                <c:pt idx="20430">
                  <c:v>42085.902777777781</c:v>
                </c:pt>
                <c:pt idx="20431">
                  <c:v>42085.909722222219</c:v>
                </c:pt>
                <c:pt idx="20432">
                  <c:v>42085.916666666664</c:v>
                </c:pt>
                <c:pt idx="20433">
                  <c:v>42085.923611111109</c:v>
                </c:pt>
                <c:pt idx="20434">
                  <c:v>42085.930555555555</c:v>
                </c:pt>
                <c:pt idx="20435">
                  <c:v>42085.9375</c:v>
                </c:pt>
                <c:pt idx="20436">
                  <c:v>42085.944444444445</c:v>
                </c:pt>
                <c:pt idx="20437">
                  <c:v>42085.951388888891</c:v>
                </c:pt>
                <c:pt idx="20438">
                  <c:v>42085.958333333336</c:v>
                </c:pt>
                <c:pt idx="20439">
                  <c:v>42085.965277777781</c:v>
                </c:pt>
                <c:pt idx="20440">
                  <c:v>42085.972222222219</c:v>
                </c:pt>
                <c:pt idx="20441">
                  <c:v>42085.979166666664</c:v>
                </c:pt>
                <c:pt idx="20442">
                  <c:v>42085.986111111109</c:v>
                </c:pt>
                <c:pt idx="20443">
                  <c:v>42085.993055555555</c:v>
                </c:pt>
                <c:pt idx="20444">
                  <c:v>42086</c:v>
                </c:pt>
                <c:pt idx="20445">
                  <c:v>42086.006944444445</c:v>
                </c:pt>
                <c:pt idx="20446">
                  <c:v>42086.013888888891</c:v>
                </c:pt>
                <c:pt idx="20447">
                  <c:v>42086.020833333336</c:v>
                </c:pt>
                <c:pt idx="20448">
                  <c:v>42086.027777777781</c:v>
                </c:pt>
                <c:pt idx="20449">
                  <c:v>42086.034722222219</c:v>
                </c:pt>
                <c:pt idx="20450">
                  <c:v>42086.041666666664</c:v>
                </c:pt>
                <c:pt idx="20451">
                  <c:v>42086.048611111109</c:v>
                </c:pt>
                <c:pt idx="20452">
                  <c:v>42086.055555555555</c:v>
                </c:pt>
                <c:pt idx="20453">
                  <c:v>42086.0625</c:v>
                </c:pt>
                <c:pt idx="20454">
                  <c:v>42086.069444444445</c:v>
                </c:pt>
                <c:pt idx="20455">
                  <c:v>42086.076388888891</c:v>
                </c:pt>
                <c:pt idx="20456">
                  <c:v>42086.083333333336</c:v>
                </c:pt>
                <c:pt idx="20457">
                  <c:v>42086.090277777781</c:v>
                </c:pt>
                <c:pt idx="20458">
                  <c:v>42086.097222222219</c:v>
                </c:pt>
                <c:pt idx="20459">
                  <c:v>42086.104166666664</c:v>
                </c:pt>
                <c:pt idx="20460">
                  <c:v>42086.111111111109</c:v>
                </c:pt>
                <c:pt idx="20461">
                  <c:v>42086.118055555555</c:v>
                </c:pt>
                <c:pt idx="20462">
                  <c:v>42086.125</c:v>
                </c:pt>
                <c:pt idx="20463">
                  <c:v>42086.131944444445</c:v>
                </c:pt>
                <c:pt idx="20464">
                  <c:v>42086.138888888891</c:v>
                </c:pt>
                <c:pt idx="20465">
                  <c:v>42086.145833333336</c:v>
                </c:pt>
                <c:pt idx="20466">
                  <c:v>42086.152777777781</c:v>
                </c:pt>
                <c:pt idx="20467">
                  <c:v>42086.159722222219</c:v>
                </c:pt>
                <c:pt idx="20468">
                  <c:v>42086.166666666664</c:v>
                </c:pt>
                <c:pt idx="20469">
                  <c:v>42086.173611111109</c:v>
                </c:pt>
                <c:pt idx="20470">
                  <c:v>42086.180555555555</c:v>
                </c:pt>
                <c:pt idx="20471">
                  <c:v>42086.1875</c:v>
                </c:pt>
                <c:pt idx="20472">
                  <c:v>42086.194444444445</c:v>
                </c:pt>
                <c:pt idx="20473">
                  <c:v>42086.201388888891</c:v>
                </c:pt>
                <c:pt idx="20474">
                  <c:v>42086.208333333336</c:v>
                </c:pt>
                <c:pt idx="20475">
                  <c:v>42086.215277777781</c:v>
                </c:pt>
                <c:pt idx="20476">
                  <c:v>42086.222222222219</c:v>
                </c:pt>
                <c:pt idx="20477">
                  <c:v>42086.229166666664</c:v>
                </c:pt>
                <c:pt idx="20478">
                  <c:v>42086.236111111109</c:v>
                </c:pt>
                <c:pt idx="20479">
                  <c:v>42086.243055555555</c:v>
                </c:pt>
                <c:pt idx="20480">
                  <c:v>42086.25</c:v>
                </c:pt>
                <c:pt idx="20481">
                  <c:v>42086.256944444445</c:v>
                </c:pt>
                <c:pt idx="20482">
                  <c:v>42086.263888888891</c:v>
                </c:pt>
                <c:pt idx="20483">
                  <c:v>42086.270833333336</c:v>
                </c:pt>
                <c:pt idx="20484">
                  <c:v>42086.277777777781</c:v>
                </c:pt>
                <c:pt idx="20485">
                  <c:v>42086.284722222219</c:v>
                </c:pt>
                <c:pt idx="20486">
                  <c:v>42086.291666666664</c:v>
                </c:pt>
                <c:pt idx="20487">
                  <c:v>42086.298611111109</c:v>
                </c:pt>
                <c:pt idx="20488">
                  <c:v>42086.305555555555</c:v>
                </c:pt>
                <c:pt idx="20489">
                  <c:v>42086.3125</c:v>
                </c:pt>
                <c:pt idx="20490">
                  <c:v>42086.319444444445</c:v>
                </c:pt>
                <c:pt idx="20491">
                  <c:v>42086.326388888891</c:v>
                </c:pt>
                <c:pt idx="20492">
                  <c:v>42086.333333333336</c:v>
                </c:pt>
                <c:pt idx="20493">
                  <c:v>42086.340277777781</c:v>
                </c:pt>
                <c:pt idx="20494">
                  <c:v>42086.347222222219</c:v>
                </c:pt>
                <c:pt idx="20495">
                  <c:v>42086.354166666664</c:v>
                </c:pt>
                <c:pt idx="20496">
                  <c:v>42086.361111111109</c:v>
                </c:pt>
                <c:pt idx="20497">
                  <c:v>42086.368055555555</c:v>
                </c:pt>
                <c:pt idx="20498">
                  <c:v>42086.375</c:v>
                </c:pt>
                <c:pt idx="20499">
                  <c:v>42086.381944444445</c:v>
                </c:pt>
                <c:pt idx="20500">
                  <c:v>42086.388888888891</c:v>
                </c:pt>
                <c:pt idx="20501">
                  <c:v>42086.395833333336</c:v>
                </c:pt>
                <c:pt idx="20502">
                  <c:v>42086.402777777781</c:v>
                </c:pt>
                <c:pt idx="20503">
                  <c:v>42086.409722222219</c:v>
                </c:pt>
                <c:pt idx="20504">
                  <c:v>42086.416666666664</c:v>
                </c:pt>
                <c:pt idx="20505">
                  <c:v>42086.423611111109</c:v>
                </c:pt>
                <c:pt idx="20506">
                  <c:v>42086.430555555555</c:v>
                </c:pt>
                <c:pt idx="20507">
                  <c:v>42086.4375</c:v>
                </c:pt>
                <c:pt idx="20508">
                  <c:v>42086.444444444445</c:v>
                </c:pt>
                <c:pt idx="20509">
                  <c:v>42086.451388888891</c:v>
                </c:pt>
                <c:pt idx="20510">
                  <c:v>42086.458333333336</c:v>
                </c:pt>
                <c:pt idx="20511">
                  <c:v>42086.465277777781</c:v>
                </c:pt>
                <c:pt idx="20512">
                  <c:v>42086.472222222219</c:v>
                </c:pt>
                <c:pt idx="20513">
                  <c:v>42086.479166666664</c:v>
                </c:pt>
                <c:pt idx="20514">
                  <c:v>42086.486111111109</c:v>
                </c:pt>
                <c:pt idx="20515">
                  <c:v>42086.493055555555</c:v>
                </c:pt>
                <c:pt idx="20516">
                  <c:v>42086.5</c:v>
                </c:pt>
                <c:pt idx="20517">
                  <c:v>42086.506944444445</c:v>
                </c:pt>
                <c:pt idx="20518">
                  <c:v>42086.513888888891</c:v>
                </c:pt>
                <c:pt idx="20519">
                  <c:v>42086.520833333336</c:v>
                </c:pt>
                <c:pt idx="20520">
                  <c:v>42086.527777777781</c:v>
                </c:pt>
                <c:pt idx="20521">
                  <c:v>42086.534722222219</c:v>
                </c:pt>
                <c:pt idx="20522">
                  <c:v>42086.541666666664</c:v>
                </c:pt>
                <c:pt idx="20523">
                  <c:v>42086.548611111109</c:v>
                </c:pt>
                <c:pt idx="20524">
                  <c:v>42086.555555555555</c:v>
                </c:pt>
                <c:pt idx="20525">
                  <c:v>42086.5625</c:v>
                </c:pt>
                <c:pt idx="20526">
                  <c:v>42086.569444444445</c:v>
                </c:pt>
                <c:pt idx="20527">
                  <c:v>42086.576388888891</c:v>
                </c:pt>
                <c:pt idx="20528">
                  <c:v>42086.583333333336</c:v>
                </c:pt>
                <c:pt idx="20529">
                  <c:v>42086.590277777781</c:v>
                </c:pt>
                <c:pt idx="20530">
                  <c:v>42086.597222222219</c:v>
                </c:pt>
                <c:pt idx="20531">
                  <c:v>42086.604166666664</c:v>
                </c:pt>
                <c:pt idx="20532">
                  <c:v>42086.611111111109</c:v>
                </c:pt>
                <c:pt idx="20533">
                  <c:v>42086.618055555555</c:v>
                </c:pt>
                <c:pt idx="20534">
                  <c:v>42086.625</c:v>
                </c:pt>
                <c:pt idx="20535">
                  <c:v>42086.631944444445</c:v>
                </c:pt>
                <c:pt idx="20536">
                  <c:v>42086.638888888891</c:v>
                </c:pt>
                <c:pt idx="20537">
                  <c:v>42086.645833333336</c:v>
                </c:pt>
                <c:pt idx="20538">
                  <c:v>42086.652777777781</c:v>
                </c:pt>
                <c:pt idx="20539">
                  <c:v>42086.659722222219</c:v>
                </c:pt>
                <c:pt idx="20540">
                  <c:v>42086.666666666664</c:v>
                </c:pt>
                <c:pt idx="20541">
                  <c:v>42086.673611111109</c:v>
                </c:pt>
                <c:pt idx="20542">
                  <c:v>42086.680555555555</c:v>
                </c:pt>
                <c:pt idx="20543">
                  <c:v>42086.6875</c:v>
                </c:pt>
                <c:pt idx="20544">
                  <c:v>42086.694444444445</c:v>
                </c:pt>
                <c:pt idx="20545">
                  <c:v>42086.701388888891</c:v>
                </c:pt>
                <c:pt idx="20546">
                  <c:v>42086.708333333336</c:v>
                </c:pt>
                <c:pt idx="20547">
                  <c:v>42086.715277777781</c:v>
                </c:pt>
                <c:pt idx="20548">
                  <c:v>42086.722222222219</c:v>
                </c:pt>
                <c:pt idx="20549">
                  <c:v>42086.729166666664</c:v>
                </c:pt>
                <c:pt idx="20550">
                  <c:v>42086.736111111109</c:v>
                </c:pt>
                <c:pt idx="20551">
                  <c:v>42086.743055555555</c:v>
                </c:pt>
                <c:pt idx="20552">
                  <c:v>42086.75</c:v>
                </c:pt>
                <c:pt idx="20553">
                  <c:v>42086.756944444445</c:v>
                </c:pt>
                <c:pt idx="20554">
                  <c:v>42086.763888888891</c:v>
                </c:pt>
                <c:pt idx="20555">
                  <c:v>42086.770833333336</c:v>
                </c:pt>
                <c:pt idx="20556">
                  <c:v>42086.777777777781</c:v>
                </c:pt>
                <c:pt idx="20557">
                  <c:v>42086.784722222219</c:v>
                </c:pt>
                <c:pt idx="20558">
                  <c:v>42086.791666666664</c:v>
                </c:pt>
                <c:pt idx="20559">
                  <c:v>42086.798611111109</c:v>
                </c:pt>
                <c:pt idx="20560">
                  <c:v>42086.805555555555</c:v>
                </c:pt>
                <c:pt idx="20561">
                  <c:v>42086.8125</c:v>
                </c:pt>
                <c:pt idx="20562">
                  <c:v>42086.819444444445</c:v>
                </c:pt>
                <c:pt idx="20563">
                  <c:v>42086.826388888891</c:v>
                </c:pt>
                <c:pt idx="20564">
                  <c:v>42086.833333333336</c:v>
                </c:pt>
                <c:pt idx="20565">
                  <c:v>42086.840277777781</c:v>
                </c:pt>
                <c:pt idx="20566">
                  <c:v>42086.847222222219</c:v>
                </c:pt>
                <c:pt idx="20567">
                  <c:v>42086.854166666664</c:v>
                </c:pt>
                <c:pt idx="20568">
                  <c:v>42086.861111111109</c:v>
                </c:pt>
                <c:pt idx="20569">
                  <c:v>42086.868055555555</c:v>
                </c:pt>
                <c:pt idx="20570">
                  <c:v>42086.875</c:v>
                </c:pt>
                <c:pt idx="20571">
                  <c:v>42086.881944444445</c:v>
                </c:pt>
                <c:pt idx="20572">
                  <c:v>42086.888888888891</c:v>
                </c:pt>
                <c:pt idx="20573">
                  <c:v>42086.895833333336</c:v>
                </c:pt>
                <c:pt idx="20574">
                  <c:v>42086.902777777781</c:v>
                </c:pt>
                <c:pt idx="20575">
                  <c:v>42086.909722222219</c:v>
                </c:pt>
                <c:pt idx="20576">
                  <c:v>42086.916666666664</c:v>
                </c:pt>
                <c:pt idx="20577">
                  <c:v>42086.923611111109</c:v>
                </c:pt>
                <c:pt idx="20578">
                  <c:v>42086.930555555555</c:v>
                </c:pt>
                <c:pt idx="20579">
                  <c:v>42086.9375</c:v>
                </c:pt>
                <c:pt idx="20580">
                  <c:v>42086.944444444445</c:v>
                </c:pt>
                <c:pt idx="20581">
                  <c:v>42086.951388888891</c:v>
                </c:pt>
                <c:pt idx="20582">
                  <c:v>42086.958333333336</c:v>
                </c:pt>
                <c:pt idx="20583">
                  <c:v>42086.965277777781</c:v>
                </c:pt>
                <c:pt idx="20584">
                  <c:v>42086.972222222219</c:v>
                </c:pt>
                <c:pt idx="20585">
                  <c:v>42086.979166666664</c:v>
                </c:pt>
                <c:pt idx="20586">
                  <c:v>42086.986111111109</c:v>
                </c:pt>
                <c:pt idx="20587">
                  <c:v>42086.993055555555</c:v>
                </c:pt>
                <c:pt idx="20588">
                  <c:v>42087</c:v>
                </c:pt>
                <c:pt idx="20589">
                  <c:v>42087.006944444445</c:v>
                </c:pt>
                <c:pt idx="20590">
                  <c:v>42087.013888888891</c:v>
                </c:pt>
                <c:pt idx="20591">
                  <c:v>42087.020833333336</c:v>
                </c:pt>
                <c:pt idx="20592">
                  <c:v>42087.027777777781</c:v>
                </c:pt>
                <c:pt idx="20593">
                  <c:v>42087.034722222219</c:v>
                </c:pt>
                <c:pt idx="20594">
                  <c:v>42087.041666666664</c:v>
                </c:pt>
                <c:pt idx="20595">
                  <c:v>42087.048611111109</c:v>
                </c:pt>
                <c:pt idx="20596">
                  <c:v>42087.055555555555</c:v>
                </c:pt>
                <c:pt idx="20597">
                  <c:v>42087.0625</c:v>
                </c:pt>
                <c:pt idx="20598">
                  <c:v>42087.069444444445</c:v>
                </c:pt>
                <c:pt idx="20599">
                  <c:v>42087.076388888891</c:v>
                </c:pt>
                <c:pt idx="20600">
                  <c:v>42087.083333333336</c:v>
                </c:pt>
                <c:pt idx="20601">
                  <c:v>42087.090277777781</c:v>
                </c:pt>
                <c:pt idx="20602">
                  <c:v>42087.097222222219</c:v>
                </c:pt>
                <c:pt idx="20603">
                  <c:v>42087.104166666664</c:v>
                </c:pt>
                <c:pt idx="20604">
                  <c:v>42087.111111111109</c:v>
                </c:pt>
                <c:pt idx="20605">
                  <c:v>42087.118055555555</c:v>
                </c:pt>
                <c:pt idx="20606">
                  <c:v>42087.125</c:v>
                </c:pt>
                <c:pt idx="20607">
                  <c:v>42087.131944444445</c:v>
                </c:pt>
                <c:pt idx="20608">
                  <c:v>42087.138888888891</c:v>
                </c:pt>
                <c:pt idx="20609">
                  <c:v>42087.145833333336</c:v>
                </c:pt>
                <c:pt idx="20610">
                  <c:v>42087.152777777781</c:v>
                </c:pt>
                <c:pt idx="20611">
                  <c:v>42087.159722222219</c:v>
                </c:pt>
                <c:pt idx="20612">
                  <c:v>42087.166666666664</c:v>
                </c:pt>
                <c:pt idx="20613">
                  <c:v>42087.173611111109</c:v>
                </c:pt>
                <c:pt idx="20614">
                  <c:v>42087.180555555555</c:v>
                </c:pt>
                <c:pt idx="20615">
                  <c:v>42087.1875</c:v>
                </c:pt>
                <c:pt idx="20616">
                  <c:v>42087.194444444445</c:v>
                </c:pt>
                <c:pt idx="20617">
                  <c:v>42087.201388888891</c:v>
                </c:pt>
                <c:pt idx="20618">
                  <c:v>42087.208333333336</c:v>
                </c:pt>
                <c:pt idx="20619">
                  <c:v>42087.215277777781</c:v>
                </c:pt>
                <c:pt idx="20620">
                  <c:v>42087.222222222219</c:v>
                </c:pt>
                <c:pt idx="20621">
                  <c:v>42087.229166666664</c:v>
                </c:pt>
                <c:pt idx="20622">
                  <c:v>42087.236111111109</c:v>
                </c:pt>
                <c:pt idx="20623">
                  <c:v>42087.243055555555</c:v>
                </c:pt>
                <c:pt idx="20624">
                  <c:v>42087.25</c:v>
                </c:pt>
                <c:pt idx="20625">
                  <c:v>42087.256944444445</c:v>
                </c:pt>
                <c:pt idx="20626">
                  <c:v>42087.263888888891</c:v>
                </c:pt>
                <c:pt idx="20627">
                  <c:v>42087.270833333336</c:v>
                </c:pt>
                <c:pt idx="20628">
                  <c:v>42087.277777777781</c:v>
                </c:pt>
                <c:pt idx="20629">
                  <c:v>42087.284722222219</c:v>
                </c:pt>
                <c:pt idx="20630">
                  <c:v>42087.291666666664</c:v>
                </c:pt>
                <c:pt idx="20631">
                  <c:v>42087.298611111109</c:v>
                </c:pt>
                <c:pt idx="20632">
                  <c:v>42087.305555555555</c:v>
                </c:pt>
                <c:pt idx="20633">
                  <c:v>42087.3125</c:v>
                </c:pt>
                <c:pt idx="20634">
                  <c:v>42087.319444444445</c:v>
                </c:pt>
                <c:pt idx="20635">
                  <c:v>42087.326388888891</c:v>
                </c:pt>
                <c:pt idx="20636">
                  <c:v>42087.333333333336</c:v>
                </c:pt>
                <c:pt idx="20637">
                  <c:v>42087.340277777781</c:v>
                </c:pt>
                <c:pt idx="20638">
                  <c:v>42087.347222222219</c:v>
                </c:pt>
                <c:pt idx="20639">
                  <c:v>42087.354166666664</c:v>
                </c:pt>
                <c:pt idx="20640">
                  <c:v>42087.361111111109</c:v>
                </c:pt>
                <c:pt idx="20641">
                  <c:v>42087.368055555555</c:v>
                </c:pt>
                <c:pt idx="20642">
                  <c:v>42087.375</c:v>
                </c:pt>
                <c:pt idx="20643">
                  <c:v>42087.381944444445</c:v>
                </c:pt>
                <c:pt idx="20644">
                  <c:v>42087.388888888891</c:v>
                </c:pt>
                <c:pt idx="20645">
                  <c:v>42087.395833333336</c:v>
                </c:pt>
                <c:pt idx="20646">
                  <c:v>42087.402777777781</c:v>
                </c:pt>
                <c:pt idx="20647">
                  <c:v>42087.409722222219</c:v>
                </c:pt>
                <c:pt idx="20648">
                  <c:v>42087.416666666664</c:v>
                </c:pt>
                <c:pt idx="20649">
                  <c:v>42087.423611111109</c:v>
                </c:pt>
                <c:pt idx="20650">
                  <c:v>42087.430555555555</c:v>
                </c:pt>
                <c:pt idx="20651">
                  <c:v>42087.4375</c:v>
                </c:pt>
                <c:pt idx="20652">
                  <c:v>42087.444444444445</c:v>
                </c:pt>
                <c:pt idx="20653">
                  <c:v>42087.451388888891</c:v>
                </c:pt>
                <c:pt idx="20654">
                  <c:v>42087.458333333336</c:v>
                </c:pt>
                <c:pt idx="20655">
                  <c:v>42087.465277777781</c:v>
                </c:pt>
                <c:pt idx="20656">
                  <c:v>42087.472222222219</c:v>
                </c:pt>
                <c:pt idx="20657">
                  <c:v>42087.479166666664</c:v>
                </c:pt>
                <c:pt idx="20658">
                  <c:v>42087.486111111109</c:v>
                </c:pt>
                <c:pt idx="20659">
                  <c:v>42087.493055555555</c:v>
                </c:pt>
                <c:pt idx="20660">
                  <c:v>42087.5</c:v>
                </c:pt>
                <c:pt idx="20661">
                  <c:v>42087.506944444445</c:v>
                </c:pt>
                <c:pt idx="20662">
                  <c:v>42087.513888888891</c:v>
                </c:pt>
                <c:pt idx="20663">
                  <c:v>42087.520833333336</c:v>
                </c:pt>
                <c:pt idx="20664">
                  <c:v>42087.527777777781</c:v>
                </c:pt>
                <c:pt idx="20665">
                  <c:v>42087.534722222219</c:v>
                </c:pt>
                <c:pt idx="20666">
                  <c:v>42087.541666666664</c:v>
                </c:pt>
                <c:pt idx="20667">
                  <c:v>42087.548611111109</c:v>
                </c:pt>
                <c:pt idx="20668">
                  <c:v>42087.555555555555</c:v>
                </c:pt>
                <c:pt idx="20669">
                  <c:v>42087.5625</c:v>
                </c:pt>
                <c:pt idx="20670">
                  <c:v>42087.569444444445</c:v>
                </c:pt>
                <c:pt idx="20671">
                  <c:v>42087.576388888891</c:v>
                </c:pt>
                <c:pt idx="20672">
                  <c:v>42087.583333333336</c:v>
                </c:pt>
                <c:pt idx="20673">
                  <c:v>42087.590277777781</c:v>
                </c:pt>
                <c:pt idx="20674">
                  <c:v>42087.597222222219</c:v>
                </c:pt>
                <c:pt idx="20675">
                  <c:v>42087.604166666664</c:v>
                </c:pt>
                <c:pt idx="20676">
                  <c:v>42087.611111111109</c:v>
                </c:pt>
                <c:pt idx="20677">
                  <c:v>42087.618055555555</c:v>
                </c:pt>
                <c:pt idx="20678">
                  <c:v>42087.625</c:v>
                </c:pt>
                <c:pt idx="20679">
                  <c:v>42087.631944444445</c:v>
                </c:pt>
                <c:pt idx="20680">
                  <c:v>42087.638888888891</c:v>
                </c:pt>
                <c:pt idx="20681">
                  <c:v>42087.645833333336</c:v>
                </c:pt>
                <c:pt idx="20682">
                  <c:v>42087.652777777781</c:v>
                </c:pt>
                <c:pt idx="20683">
                  <c:v>42087.659722222219</c:v>
                </c:pt>
                <c:pt idx="20684">
                  <c:v>42087.666666666664</c:v>
                </c:pt>
                <c:pt idx="20685">
                  <c:v>42087.673611111109</c:v>
                </c:pt>
                <c:pt idx="20686">
                  <c:v>42087.680555555555</c:v>
                </c:pt>
                <c:pt idx="20687">
                  <c:v>42087.6875</c:v>
                </c:pt>
                <c:pt idx="20688">
                  <c:v>42087.694444444445</c:v>
                </c:pt>
                <c:pt idx="20689">
                  <c:v>42087.701388888891</c:v>
                </c:pt>
                <c:pt idx="20690">
                  <c:v>42087.708333333336</c:v>
                </c:pt>
                <c:pt idx="20691">
                  <c:v>42087.715277777781</c:v>
                </c:pt>
                <c:pt idx="20692">
                  <c:v>42087.722222222219</c:v>
                </c:pt>
                <c:pt idx="20693">
                  <c:v>42087.729166666664</c:v>
                </c:pt>
                <c:pt idx="20694">
                  <c:v>42087.736111111109</c:v>
                </c:pt>
                <c:pt idx="20695">
                  <c:v>42087.743055555555</c:v>
                </c:pt>
                <c:pt idx="20696">
                  <c:v>42087.75</c:v>
                </c:pt>
                <c:pt idx="20697">
                  <c:v>42087.756944444445</c:v>
                </c:pt>
                <c:pt idx="20698">
                  <c:v>42087.763888888891</c:v>
                </c:pt>
                <c:pt idx="20699">
                  <c:v>42087.770833333336</c:v>
                </c:pt>
                <c:pt idx="20700">
                  <c:v>42087.777777777781</c:v>
                </c:pt>
                <c:pt idx="20701">
                  <c:v>42087.784722222219</c:v>
                </c:pt>
                <c:pt idx="20702">
                  <c:v>42087.791666666664</c:v>
                </c:pt>
                <c:pt idx="20703">
                  <c:v>42087.798611111109</c:v>
                </c:pt>
                <c:pt idx="20704">
                  <c:v>42087.805555555555</c:v>
                </c:pt>
                <c:pt idx="20705">
                  <c:v>42087.8125</c:v>
                </c:pt>
                <c:pt idx="20706">
                  <c:v>42087.819444444445</c:v>
                </c:pt>
                <c:pt idx="20707">
                  <c:v>42087.826388888891</c:v>
                </c:pt>
                <c:pt idx="20708">
                  <c:v>42087.833333333336</c:v>
                </c:pt>
                <c:pt idx="20709">
                  <c:v>42087.840277777781</c:v>
                </c:pt>
                <c:pt idx="20710">
                  <c:v>42087.847222222219</c:v>
                </c:pt>
                <c:pt idx="20711">
                  <c:v>42087.854166666664</c:v>
                </c:pt>
                <c:pt idx="20712">
                  <c:v>42087.861111111109</c:v>
                </c:pt>
                <c:pt idx="20713">
                  <c:v>42087.868055555555</c:v>
                </c:pt>
                <c:pt idx="20714">
                  <c:v>42087.875</c:v>
                </c:pt>
                <c:pt idx="20715">
                  <c:v>42087.881944444445</c:v>
                </c:pt>
                <c:pt idx="20716">
                  <c:v>42087.888888888891</c:v>
                </c:pt>
                <c:pt idx="20717">
                  <c:v>42087.895833333336</c:v>
                </c:pt>
                <c:pt idx="20718">
                  <c:v>42087.902777777781</c:v>
                </c:pt>
                <c:pt idx="20719">
                  <c:v>42087.909722222219</c:v>
                </c:pt>
                <c:pt idx="20720">
                  <c:v>42087.916666666664</c:v>
                </c:pt>
                <c:pt idx="20721">
                  <c:v>42087.923611111109</c:v>
                </c:pt>
                <c:pt idx="20722">
                  <c:v>42087.930555555555</c:v>
                </c:pt>
                <c:pt idx="20723">
                  <c:v>42087.9375</c:v>
                </c:pt>
                <c:pt idx="20724">
                  <c:v>42087.944444444445</c:v>
                </c:pt>
                <c:pt idx="20725">
                  <c:v>42087.951388888891</c:v>
                </c:pt>
                <c:pt idx="20726">
                  <c:v>42087.958333333336</c:v>
                </c:pt>
                <c:pt idx="20727">
                  <c:v>42087.965277777781</c:v>
                </c:pt>
                <c:pt idx="20728">
                  <c:v>42087.972222222219</c:v>
                </c:pt>
                <c:pt idx="20729">
                  <c:v>42087.979166666664</c:v>
                </c:pt>
                <c:pt idx="20730">
                  <c:v>42087.986111111109</c:v>
                </c:pt>
                <c:pt idx="20731">
                  <c:v>42087.993055555555</c:v>
                </c:pt>
                <c:pt idx="20732">
                  <c:v>42088</c:v>
                </c:pt>
                <c:pt idx="20733">
                  <c:v>42088.006944444445</c:v>
                </c:pt>
                <c:pt idx="20734">
                  <c:v>42088.013888888891</c:v>
                </c:pt>
                <c:pt idx="20735">
                  <c:v>42088.020833333336</c:v>
                </c:pt>
                <c:pt idx="20736">
                  <c:v>42088.027777777781</c:v>
                </c:pt>
                <c:pt idx="20737">
                  <c:v>42088.034722222219</c:v>
                </c:pt>
                <c:pt idx="20738">
                  <c:v>42088.041666666664</c:v>
                </c:pt>
                <c:pt idx="20739">
                  <c:v>42088.048611111109</c:v>
                </c:pt>
                <c:pt idx="20740">
                  <c:v>42088.055555555555</c:v>
                </c:pt>
                <c:pt idx="20741">
                  <c:v>42088.0625</c:v>
                </c:pt>
                <c:pt idx="20742">
                  <c:v>42088.069444444445</c:v>
                </c:pt>
                <c:pt idx="20743">
                  <c:v>42088.076388888891</c:v>
                </c:pt>
                <c:pt idx="20744">
                  <c:v>42088.083333333336</c:v>
                </c:pt>
                <c:pt idx="20745">
                  <c:v>42088.090277777781</c:v>
                </c:pt>
                <c:pt idx="20746">
                  <c:v>42088.097222222219</c:v>
                </c:pt>
                <c:pt idx="20747">
                  <c:v>42088.104166666664</c:v>
                </c:pt>
                <c:pt idx="20748">
                  <c:v>42088.111111111109</c:v>
                </c:pt>
                <c:pt idx="20749">
                  <c:v>42088.118055555555</c:v>
                </c:pt>
                <c:pt idx="20750">
                  <c:v>42088.125</c:v>
                </c:pt>
                <c:pt idx="20751">
                  <c:v>42088.131944444445</c:v>
                </c:pt>
                <c:pt idx="20752">
                  <c:v>42088.138888888891</c:v>
                </c:pt>
                <c:pt idx="20753">
                  <c:v>42088.145833333336</c:v>
                </c:pt>
                <c:pt idx="20754">
                  <c:v>42088.152777777781</c:v>
                </c:pt>
                <c:pt idx="20755">
                  <c:v>42088.159722222219</c:v>
                </c:pt>
                <c:pt idx="20756">
                  <c:v>42088.166666666664</c:v>
                </c:pt>
                <c:pt idx="20757">
                  <c:v>42088.173611111109</c:v>
                </c:pt>
                <c:pt idx="20758">
                  <c:v>42088.180555555555</c:v>
                </c:pt>
                <c:pt idx="20759">
                  <c:v>42088.1875</c:v>
                </c:pt>
                <c:pt idx="20760">
                  <c:v>42088.194444444445</c:v>
                </c:pt>
                <c:pt idx="20761">
                  <c:v>42088.201388888891</c:v>
                </c:pt>
                <c:pt idx="20762">
                  <c:v>42088.208333333336</c:v>
                </c:pt>
                <c:pt idx="20763">
                  <c:v>42088.215277777781</c:v>
                </c:pt>
                <c:pt idx="20764">
                  <c:v>42088.222222222219</c:v>
                </c:pt>
                <c:pt idx="20765">
                  <c:v>42088.229166666664</c:v>
                </c:pt>
                <c:pt idx="20766">
                  <c:v>42088.236111111109</c:v>
                </c:pt>
                <c:pt idx="20767">
                  <c:v>42088.243055555555</c:v>
                </c:pt>
                <c:pt idx="20768">
                  <c:v>42088.25</c:v>
                </c:pt>
                <c:pt idx="20769">
                  <c:v>42088.256944444445</c:v>
                </c:pt>
                <c:pt idx="20770">
                  <c:v>42088.263888888891</c:v>
                </c:pt>
                <c:pt idx="20771">
                  <c:v>42088.270833333336</c:v>
                </c:pt>
                <c:pt idx="20772">
                  <c:v>42088.277777777781</c:v>
                </c:pt>
                <c:pt idx="20773">
                  <c:v>42088.284722222219</c:v>
                </c:pt>
                <c:pt idx="20774">
                  <c:v>42088.291666666664</c:v>
                </c:pt>
                <c:pt idx="20775">
                  <c:v>42088.298611111109</c:v>
                </c:pt>
                <c:pt idx="20776">
                  <c:v>42088.305555555555</c:v>
                </c:pt>
                <c:pt idx="20777">
                  <c:v>42088.3125</c:v>
                </c:pt>
                <c:pt idx="20778">
                  <c:v>42088.319444444445</c:v>
                </c:pt>
                <c:pt idx="20779">
                  <c:v>42088.326388888891</c:v>
                </c:pt>
                <c:pt idx="20780">
                  <c:v>42088.333333333336</c:v>
                </c:pt>
                <c:pt idx="20781">
                  <c:v>42088.340277777781</c:v>
                </c:pt>
                <c:pt idx="20782">
                  <c:v>42088.347222222219</c:v>
                </c:pt>
                <c:pt idx="20783">
                  <c:v>42088.354166666664</c:v>
                </c:pt>
                <c:pt idx="20784">
                  <c:v>42088.361111111109</c:v>
                </c:pt>
                <c:pt idx="20785">
                  <c:v>42088.368055555555</c:v>
                </c:pt>
                <c:pt idx="20786">
                  <c:v>42088.375</c:v>
                </c:pt>
                <c:pt idx="20787">
                  <c:v>42088.381944444445</c:v>
                </c:pt>
                <c:pt idx="20788">
                  <c:v>42088.388888888891</c:v>
                </c:pt>
                <c:pt idx="20789">
                  <c:v>42088.395833333336</c:v>
                </c:pt>
                <c:pt idx="20790">
                  <c:v>42088.402777777781</c:v>
                </c:pt>
                <c:pt idx="20791">
                  <c:v>42088.409722222219</c:v>
                </c:pt>
                <c:pt idx="20792">
                  <c:v>42088.416666666664</c:v>
                </c:pt>
                <c:pt idx="20793">
                  <c:v>42088.423611111109</c:v>
                </c:pt>
                <c:pt idx="20794">
                  <c:v>42088.430555555555</c:v>
                </c:pt>
                <c:pt idx="20795">
                  <c:v>42088.4375</c:v>
                </c:pt>
                <c:pt idx="20796">
                  <c:v>42088.444444444445</c:v>
                </c:pt>
                <c:pt idx="20797">
                  <c:v>42088.451388888891</c:v>
                </c:pt>
                <c:pt idx="20798">
                  <c:v>42088.458333333336</c:v>
                </c:pt>
                <c:pt idx="20799">
                  <c:v>42088.465277777781</c:v>
                </c:pt>
                <c:pt idx="20800">
                  <c:v>42088.472222222219</c:v>
                </c:pt>
                <c:pt idx="20801">
                  <c:v>42088.479166666664</c:v>
                </c:pt>
                <c:pt idx="20802">
                  <c:v>42088.486111111109</c:v>
                </c:pt>
                <c:pt idx="20803">
                  <c:v>42088.493055555555</c:v>
                </c:pt>
                <c:pt idx="20804">
                  <c:v>42088.5</c:v>
                </c:pt>
                <c:pt idx="20805">
                  <c:v>42088.506944444445</c:v>
                </c:pt>
                <c:pt idx="20806">
                  <c:v>42088.513888888891</c:v>
                </c:pt>
                <c:pt idx="20807">
                  <c:v>42088.520833333336</c:v>
                </c:pt>
                <c:pt idx="20808">
                  <c:v>42088.527777777781</c:v>
                </c:pt>
                <c:pt idx="20809">
                  <c:v>42088.534722222219</c:v>
                </c:pt>
                <c:pt idx="20810">
                  <c:v>42088.541666666664</c:v>
                </c:pt>
                <c:pt idx="20811">
                  <c:v>42088.548611111109</c:v>
                </c:pt>
                <c:pt idx="20812">
                  <c:v>42088.555555555555</c:v>
                </c:pt>
                <c:pt idx="20813">
                  <c:v>42088.5625</c:v>
                </c:pt>
                <c:pt idx="20814">
                  <c:v>42088.569444444445</c:v>
                </c:pt>
                <c:pt idx="20815">
                  <c:v>42088.576388888891</c:v>
                </c:pt>
                <c:pt idx="20816">
                  <c:v>42088.583333333336</c:v>
                </c:pt>
                <c:pt idx="20817">
                  <c:v>42088.590277777781</c:v>
                </c:pt>
                <c:pt idx="20818">
                  <c:v>42088.597222222219</c:v>
                </c:pt>
                <c:pt idx="20819">
                  <c:v>42088.604166666664</c:v>
                </c:pt>
                <c:pt idx="20820">
                  <c:v>42088.611111111109</c:v>
                </c:pt>
                <c:pt idx="20821">
                  <c:v>42088.618055555555</c:v>
                </c:pt>
                <c:pt idx="20822">
                  <c:v>42088.625</c:v>
                </c:pt>
                <c:pt idx="20823">
                  <c:v>42088.631944444445</c:v>
                </c:pt>
                <c:pt idx="20824">
                  <c:v>42088.638888888891</c:v>
                </c:pt>
                <c:pt idx="20825">
                  <c:v>42088.645833333336</c:v>
                </c:pt>
                <c:pt idx="20826">
                  <c:v>42088.652777777781</c:v>
                </c:pt>
                <c:pt idx="20827">
                  <c:v>42088.659722222219</c:v>
                </c:pt>
                <c:pt idx="20828">
                  <c:v>42088.666666666664</c:v>
                </c:pt>
                <c:pt idx="20829">
                  <c:v>42088.673611111109</c:v>
                </c:pt>
                <c:pt idx="20830">
                  <c:v>42088.680555555555</c:v>
                </c:pt>
                <c:pt idx="20831">
                  <c:v>42088.6875</c:v>
                </c:pt>
                <c:pt idx="20832">
                  <c:v>42088.694444444445</c:v>
                </c:pt>
                <c:pt idx="20833">
                  <c:v>42088.701388888891</c:v>
                </c:pt>
                <c:pt idx="20834">
                  <c:v>42088.708333333336</c:v>
                </c:pt>
                <c:pt idx="20835">
                  <c:v>42088.715277777781</c:v>
                </c:pt>
                <c:pt idx="20836">
                  <c:v>42088.722222222219</c:v>
                </c:pt>
                <c:pt idx="20837">
                  <c:v>42088.729166666664</c:v>
                </c:pt>
                <c:pt idx="20838">
                  <c:v>42088.736111111109</c:v>
                </c:pt>
                <c:pt idx="20839">
                  <c:v>42088.743055555555</c:v>
                </c:pt>
                <c:pt idx="20840">
                  <c:v>42088.75</c:v>
                </c:pt>
                <c:pt idx="20841">
                  <c:v>42088.756944444445</c:v>
                </c:pt>
                <c:pt idx="20842">
                  <c:v>42088.763888888891</c:v>
                </c:pt>
                <c:pt idx="20843">
                  <c:v>42088.770833333336</c:v>
                </c:pt>
                <c:pt idx="20844">
                  <c:v>42088.777777777781</c:v>
                </c:pt>
                <c:pt idx="20845">
                  <c:v>42088.784722222219</c:v>
                </c:pt>
                <c:pt idx="20846">
                  <c:v>42088.791666666664</c:v>
                </c:pt>
                <c:pt idx="20847">
                  <c:v>42088.798611111109</c:v>
                </c:pt>
                <c:pt idx="20848">
                  <c:v>42088.805555555555</c:v>
                </c:pt>
                <c:pt idx="20849">
                  <c:v>42088.8125</c:v>
                </c:pt>
                <c:pt idx="20850">
                  <c:v>42088.819444444445</c:v>
                </c:pt>
                <c:pt idx="20851">
                  <c:v>42088.826388888891</c:v>
                </c:pt>
                <c:pt idx="20852">
                  <c:v>42088.833333333336</c:v>
                </c:pt>
                <c:pt idx="20853">
                  <c:v>42088.840277777781</c:v>
                </c:pt>
                <c:pt idx="20854">
                  <c:v>42088.847222222219</c:v>
                </c:pt>
                <c:pt idx="20855">
                  <c:v>42088.854166666664</c:v>
                </c:pt>
                <c:pt idx="20856">
                  <c:v>42088.861111111109</c:v>
                </c:pt>
                <c:pt idx="20857">
                  <c:v>42088.868055555555</c:v>
                </c:pt>
                <c:pt idx="20858">
                  <c:v>42088.875</c:v>
                </c:pt>
                <c:pt idx="20859">
                  <c:v>42088.881944444445</c:v>
                </c:pt>
                <c:pt idx="20860">
                  <c:v>42088.888888888891</c:v>
                </c:pt>
                <c:pt idx="20861">
                  <c:v>42088.895833333336</c:v>
                </c:pt>
                <c:pt idx="20862">
                  <c:v>42088.902777777781</c:v>
                </c:pt>
                <c:pt idx="20863">
                  <c:v>42088.909722222219</c:v>
                </c:pt>
                <c:pt idx="20864">
                  <c:v>42088.916666666664</c:v>
                </c:pt>
                <c:pt idx="20865">
                  <c:v>42088.923611111109</c:v>
                </c:pt>
                <c:pt idx="20866">
                  <c:v>42088.930555555555</c:v>
                </c:pt>
                <c:pt idx="20867">
                  <c:v>42088.9375</c:v>
                </c:pt>
                <c:pt idx="20868">
                  <c:v>42088.944444444445</c:v>
                </c:pt>
                <c:pt idx="20869">
                  <c:v>42088.951388888891</c:v>
                </c:pt>
                <c:pt idx="20870">
                  <c:v>42088.958333333336</c:v>
                </c:pt>
                <c:pt idx="20871">
                  <c:v>42088.965277777781</c:v>
                </c:pt>
                <c:pt idx="20872">
                  <c:v>42088.972222222219</c:v>
                </c:pt>
                <c:pt idx="20873">
                  <c:v>42088.979166666664</c:v>
                </c:pt>
                <c:pt idx="20874">
                  <c:v>42088.986111111109</c:v>
                </c:pt>
                <c:pt idx="20875">
                  <c:v>42088.993055555555</c:v>
                </c:pt>
                <c:pt idx="20876">
                  <c:v>42089</c:v>
                </c:pt>
                <c:pt idx="20877">
                  <c:v>42089.006944444445</c:v>
                </c:pt>
                <c:pt idx="20878">
                  <c:v>42089.013888888891</c:v>
                </c:pt>
                <c:pt idx="20879">
                  <c:v>42089.020833333336</c:v>
                </c:pt>
                <c:pt idx="20880">
                  <c:v>42089.027777777781</c:v>
                </c:pt>
                <c:pt idx="20881">
                  <c:v>42089.034722222219</c:v>
                </c:pt>
                <c:pt idx="20882">
                  <c:v>42089.041666666664</c:v>
                </c:pt>
                <c:pt idx="20883">
                  <c:v>42089.048611111109</c:v>
                </c:pt>
                <c:pt idx="20884">
                  <c:v>42089.055555555555</c:v>
                </c:pt>
                <c:pt idx="20885">
                  <c:v>42089.0625</c:v>
                </c:pt>
                <c:pt idx="20886">
                  <c:v>42089.069444444445</c:v>
                </c:pt>
                <c:pt idx="20887">
                  <c:v>42089.076388888891</c:v>
                </c:pt>
                <c:pt idx="20888">
                  <c:v>42089.083333333336</c:v>
                </c:pt>
                <c:pt idx="20889">
                  <c:v>42089.090277777781</c:v>
                </c:pt>
                <c:pt idx="20890">
                  <c:v>42089.097222222219</c:v>
                </c:pt>
                <c:pt idx="20891">
                  <c:v>42089.104166666664</c:v>
                </c:pt>
                <c:pt idx="20892">
                  <c:v>42089.111111111109</c:v>
                </c:pt>
                <c:pt idx="20893">
                  <c:v>42089.118055555555</c:v>
                </c:pt>
                <c:pt idx="20894">
                  <c:v>42089.125</c:v>
                </c:pt>
                <c:pt idx="20895">
                  <c:v>42089.131944444445</c:v>
                </c:pt>
                <c:pt idx="20896">
                  <c:v>42089.138888888891</c:v>
                </c:pt>
                <c:pt idx="20897">
                  <c:v>42089.145833333336</c:v>
                </c:pt>
                <c:pt idx="20898">
                  <c:v>42089.152777777781</c:v>
                </c:pt>
                <c:pt idx="20899">
                  <c:v>42089.159722222219</c:v>
                </c:pt>
                <c:pt idx="20900">
                  <c:v>42089.166666666664</c:v>
                </c:pt>
                <c:pt idx="20901">
                  <c:v>42089.173611111109</c:v>
                </c:pt>
                <c:pt idx="20902">
                  <c:v>42089.180555555555</c:v>
                </c:pt>
                <c:pt idx="20903">
                  <c:v>42089.1875</c:v>
                </c:pt>
                <c:pt idx="20904">
                  <c:v>42089.194444444445</c:v>
                </c:pt>
                <c:pt idx="20905">
                  <c:v>42089.201388888891</c:v>
                </c:pt>
                <c:pt idx="20906">
                  <c:v>42089.208333333336</c:v>
                </c:pt>
                <c:pt idx="20907">
                  <c:v>42089.215277777781</c:v>
                </c:pt>
                <c:pt idx="20908">
                  <c:v>42089.222222222219</c:v>
                </c:pt>
                <c:pt idx="20909">
                  <c:v>42089.229166666664</c:v>
                </c:pt>
                <c:pt idx="20910">
                  <c:v>42089.236111111109</c:v>
                </c:pt>
                <c:pt idx="20911">
                  <c:v>42089.243055555555</c:v>
                </c:pt>
                <c:pt idx="20912">
                  <c:v>42089.25</c:v>
                </c:pt>
                <c:pt idx="20913">
                  <c:v>42089.256944444445</c:v>
                </c:pt>
                <c:pt idx="20914">
                  <c:v>42089.263888888891</c:v>
                </c:pt>
                <c:pt idx="20915">
                  <c:v>42089.270833333336</c:v>
                </c:pt>
                <c:pt idx="20916">
                  <c:v>42089.277777777781</c:v>
                </c:pt>
                <c:pt idx="20917">
                  <c:v>42089.284722222219</c:v>
                </c:pt>
                <c:pt idx="20918">
                  <c:v>42089.291666666664</c:v>
                </c:pt>
                <c:pt idx="20919">
                  <c:v>42089.298611111109</c:v>
                </c:pt>
                <c:pt idx="20920">
                  <c:v>42089.305555555555</c:v>
                </c:pt>
                <c:pt idx="20921">
                  <c:v>42089.3125</c:v>
                </c:pt>
                <c:pt idx="20922">
                  <c:v>42089.319444444445</c:v>
                </c:pt>
                <c:pt idx="20923">
                  <c:v>42089.326388888891</c:v>
                </c:pt>
                <c:pt idx="20924">
                  <c:v>42089.333333333336</c:v>
                </c:pt>
                <c:pt idx="20925">
                  <c:v>42089.340277777781</c:v>
                </c:pt>
                <c:pt idx="20926">
                  <c:v>42089.347222222219</c:v>
                </c:pt>
                <c:pt idx="20927">
                  <c:v>42089.354166666664</c:v>
                </c:pt>
                <c:pt idx="20928">
                  <c:v>42089.361111111109</c:v>
                </c:pt>
                <c:pt idx="20929">
                  <c:v>42089.368055555555</c:v>
                </c:pt>
                <c:pt idx="20930">
                  <c:v>42089.375</c:v>
                </c:pt>
                <c:pt idx="20931">
                  <c:v>42089.381944444445</c:v>
                </c:pt>
                <c:pt idx="20932">
                  <c:v>42089.388888888891</c:v>
                </c:pt>
                <c:pt idx="20933">
                  <c:v>42089.395833333336</c:v>
                </c:pt>
                <c:pt idx="20934">
                  <c:v>42089.402777777781</c:v>
                </c:pt>
                <c:pt idx="20935">
                  <c:v>42089.409722222219</c:v>
                </c:pt>
                <c:pt idx="20936">
                  <c:v>42089.416666666664</c:v>
                </c:pt>
                <c:pt idx="20937">
                  <c:v>42089.423611111109</c:v>
                </c:pt>
                <c:pt idx="20938">
                  <c:v>42089.430555555555</c:v>
                </c:pt>
                <c:pt idx="20939">
                  <c:v>42089.4375</c:v>
                </c:pt>
                <c:pt idx="20940">
                  <c:v>42089.444444444445</c:v>
                </c:pt>
                <c:pt idx="20941">
                  <c:v>42089.451388888891</c:v>
                </c:pt>
                <c:pt idx="20942">
                  <c:v>42089.458333333336</c:v>
                </c:pt>
                <c:pt idx="20943">
                  <c:v>42089.465277777781</c:v>
                </c:pt>
                <c:pt idx="20944">
                  <c:v>42089.472222222219</c:v>
                </c:pt>
                <c:pt idx="20945">
                  <c:v>42089.479166666664</c:v>
                </c:pt>
                <c:pt idx="20946">
                  <c:v>42089.486111111109</c:v>
                </c:pt>
                <c:pt idx="20947">
                  <c:v>42089.493055555555</c:v>
                </c:pt>
                <c:pt idx="20948">
                  <c:v>42089.5</c:v>
                </c:pt>
                <c:pt idx="20949">
                  <c:v>42089.506944444445</c:v>
                </c:pt>
                <c:pt idx="20950">
                  <c:v>42089.513888888891</c:v>
                </c:pt>
                <c:pt idx="20951">
                  <c:v>42089.520833333336</c:v>
                </c:pt>
                <c:pt idx="20952">
                  <c:v>42089.527777777781</c:v>
                </c:pt>
                <c:pt idx="20953">
                  <c:v>42089.534722222219</c:v>
                </c:pt>
                <c:pt idx="20954">
                  <c:v>42089.541666666664</c:v>
                </c:pt>
                <c:pt idx="20955">
                  <c:v>42089.548611111109</c:v>
                </c:pt>
                <c:pt idx="20956">
                  <c:v>42089.555555555555</c:v>
                </c:pt>
                <c:pt idx="20957">
                  <c:v>42089.5625</c:v>
                </c:pt>
                <c:pt idx="20958">
                  <c:v>42089.569444444445</c:v>
                </c:pt>
                <c:pt idx="20959">
                  <c:v>42089.576388888891</c:v>
                </c:pt>
                <c:pt idx="20960">
                  <c:v>42089.583333333336</c:v>
                </c:pt>
                <c:pt idx="20961">
                  <c:v>42089.590277777781</c:v>
                </c:pt>
                <c:pt idx="20962">
                  <c:v>42089.597222222219</c:v>
                </c:pt>
                <c:pt idx="20963">
                  <c:v>42089.604166666664</c:v>
                </c:pt>
                <c:pt idx="20964">
                  <c:v>42089.611111111109</c:v>
                </c:pt>
                <c:pt idx="20965">
                  <c:v>42089.618055555555</c:v>
                </c:pt>
                <c:pt idx="20966">
                  <c:v>42089.625</c:v>
                </c:pt>
                <c:pt idx="20967">
                  <c:v>42089.631944444445</c:v>
                </c:pt>
                <c:pt idx="20968">
                  <c:v>42089.638888888891</c:v>
                </c:pt>
                <c:pt idx="20969">
                  <c:v>42089.645833333336</c:v>
                </c:pt>
                <c:pt idx="20970">
                  <c:v>42089.652777777781</c:v>
                </c:pt>
                <c:pt idx="20971">
                  <c:v>42089.659722222219</c:v>
                </c:pt>
                <c:pt idx="20972">
                  <c:v>42089.666666666664</c:v>
                </c:pt>
                <c:pt idx="20973">
                  <c:v>42089.673611111109</c:v>
                </c:pt>
                <c:pt idx="20974">
                  <c:v>42089.680555555555</c:v>
                </c:pt>
                <c:pt idx="20975">
                  <c:v>42089.6875</c:v>
                </c:pt>
                <c:pt idx="20976">
                  <c:v>42089.694444444445</c:v>
                </c:pt>
                <c:pt idx="20977">
                  <c:v>42089.701388888891</c:v>
                </c:pt>
                <c:pt idx="20978">
                  <c:v>42089.708333333336</c:v>
                </c:pt>
                <c:pt idx="20979">
                  <c:v>42089.715277777781</c:v>
                </c:pt>
                <c:pt idx="20980">
                  <c:v>42089.722222222219</c:v>
                </c:pt>
                <c:pt idx="20981">
                  <c:v>42089.729166666664</c:v>
                </c:pt>
                <c:pt idx="20982">
                  <c:v>42089.736111111109</c:v>
                </c:pt>
                <c:pt idx="20983">
                  <c:v>42089.743055555555</c:v>
                </c:pt>
                <c:pt idx="20984">
                  <c:v>42089.75</c:v>
                </c:pt>
                <c:pt idx="20985">
                  <c:v>42089.756944444445</c:v>
                </c:pt>
                <c:pt idx="20986">
                  <c:v>42089.763888888891</c:v>
                </c:pt>
                <c:pt idx="20987">
                  <c:v>42089.770833333336</c:v>
                </c:pt>
                <c:pt idx="20988">
                  <c:v>42089.777777777781</c:v>
                </c:pt>
                <c:pt idx="20989">
                  <c:v>42089.784722222219</c:v>
                </c:pt>
                <c:pt idx="20990">
                  <c:v>42089.791666666664</c:v>
                </c:pt>
                <c:pt idx="20991">
                  <c:v>42089.798611111109</c:v>
                </c:pt>
                <c:pt idx="20992">
                  <c:v>42089.805555555555</c:v>
                </c:pt>
                <c:pt idx="20993">
                  <c:v>42089.8125</c:v>
                </c:pt>
                <c:pt idx="20994">
                  <c:v>42089.819444444445</c:v>
                </c:pt>
                <c:pt idx="20995">
                  <c:v>42089.826388888891</c:v>
                </c:pt>
                <c:pt idx="20996">
                  <c:v>42089.833333333336</c:v>
                </c:pt>
                <c:pt idx="20997">
                  <c:v>42089.840277777781</c:v>
                </c:pt>
                <c:pt idx="20998">
                  <c:v>42089.847222222219</c:v>
                </c:pt>
                <c:pt idx="20999">
                  <c:v>42089.854166666664</c:v>
                </c:pt>
                <c:pt idx="21000">
                  <c:v>42089.861111111109</c:v>
                </c:pt>
                <c:pt idx="21001">
                  <c:v>42089.868055555555</c:v>
                </c:pt>
                <c:pt idx="21002">
                  <c:v>42089.875</c:v>
                </c:pt>
                <c:pt idx="21003">
                  <c:v>42089.881944444445</c:v>
                </c:pt>
                <c:pt idx="21004">
                  <c:v>42089.888888888891</c:v>
                </c:pt>
                <c:pt idx="21005">
                  <c:v>42089.895833333336</c:v>
                </c:pt>
                <c:pt idx="21006">
                  <c:v>42089.902777777781</c:v>
                </c:pt>
                <c:pt idx="21007">
                  <c:v>42089.909722222219</c:v>
                </c:pt>
                <c:pt idx="21008">
                  <c:v>42089.916666666664</c:v>
                </c:pt>
                <c:pt idx="21009">
                  <c:v>42089.923611111109</c:v>
                </c:pt>
                <c:pt idx="21010">
                  <c:v>42089.930555555555</c:v>
                </c:pt>
                <c:pt idx="21011">
                  <c:v>42089.9375</c:v>
                </c:pt>
                <c:pt idx="21012">
                  <c:v>42089.944444444445</c:v>
                </c:pt>
                <c:pt idx="21013">
                  <c:v>42089.951388888891</c:v>
                </c:pt>
                <c:pt idx="21014">
                  <c:v>42089.958333333336</c:v>
                </c:pt>
                <c:pt idx="21015">
                  <c:v>42089.965277777781</c:v>
                </c:pt>
                <c:pt idx="21016">
                  <c:v>42089.972222222219</c:v>
                </c:pt>
                <c:pt idx="21017">
                  <c:v>42089.979166666664</c:v>
                </c:pt>
                <c:pt idx="21018">
                  <c:v>42089.986111111109</c:v>
                </c:pt>
                <c:pt idx="21019">
                  <c:v>42089.993055555555</c:v>
                </c:pt>
                <c:pt idx="21020">
                  <c:v>42090</c:v>
                </c:pt>
                <c:pt idx="21021">
                  <c:v>42090.006944444445</c:v>
                </c:pt>
                <c:pt idx="21022">
                  <c:v>42090.013888888891</c:v>
                </c:pt>
                <c:pt idx="21023">
                  <c:v>42090.020833333336</c:v>
                </c:pt>
                <c:pt idx="21024">
                  <c:v>42090.027777777781</c:v>
                </c:pt>
                <c:pt idx="21025">
                  <c:v>42090.034722222219</c:v>
                </c:pt>
                <c:pt idx="21026">
                  <c:v>42090.041666666664</c:v>
                </c:pt>
                <c:pt idx="21027">
                  <c:v>42090.048611111109</c:v>
                </c:pt>
                <c:pt idx="21028">
                  <c:v>42090.055555555555</c:v>
                </c:pt>
                <c:pt idx="21029">
                  <c:v>42090.0625</c:v>
                </c:pt>
                <c:pt idx="21030">
                  <c:v>42090.069444444445</c:v>
                </c:pt>
                <c:pt idx="21031">
                  <c:v>42090.076388888891</c:v>
                </c:pt>
                <c:pt idx="21032">
                  <c:v>42090.083333333336</c:v>
                </c:pt>
                <c:pt idx="21033">
                  <c:v>42090.090277777781</c:v>
                </c:pt>
                <c:pt idx="21034">
                  <c:v>42090.097222222219</c:v>
                </c:pt>
                <c:pt idx="21035">
                  <c:v>42090.104166666664</c:v>
                </c:pt>
                <c:pt idx="21036">
                  <c:v>42090.111111111109</c:v>
                </c:pt>
                <c:pt idx="21037">
                  <c:v>42090.118055555555</c:v>
                </c:pt>
                <c:pt idx="21038">
                  <c:v>42090.125</c:v>
                </c:pt>
                <c:pt idx="21039">
                  <c:v>42090.131944444445</c:v>
                </c:pt>
                <c:pt idx="21040">
                  <c:v>42090.138888888891</c:v>
                </c:pt>
                <c:pt idx="21041">
                  <c:v>42090.145833333336</c:v>
                </c:pt>
                <c:pt idx="21042">
                  <c:v>42090.152777777781</c:v>
                </c:pt>
                <c:pt idx="21043">
                  <c:v>42090.159722222219</c:v>
                </c:pt>
                <c:pt idx="21044">
                  <c:v>42090.166666666664</c:v>
                </c:pt>
                <c:pt idx="21045">
                  <c:v>42090.173611111109</c:v>
                </c:pt>
                <c:pt idx="21046">
                  <c:v>42090.180555555555</c:v>
                </c:pt>
                <c:pt idx="21047">
                  <c:v>42090.1875</c:v>
                </c:pt>
                <c:pt idx="21048">
                  <c:v>42090.194444444445</c:v>
                </c:pt>
                <c:pt idx="21049">
                  <c:v>42090.201388888891</c:v>
                </c:pt>
                <c:pt idx="21050">
                  <c:v>42090.208333333336</c:v>
                </c:pt>
                <c:pt idx="21051">
                  <c:v>42090.215277777781</c:v>
                </c:pt>
                <c:pt idx="21052">
                  <c:v>42090.222222222219</c:v>
                </c:pt>
                <c:pt idx="21053">
                  <c:v>42090.229166666664</c:v>
                </c:pt>
                <c:pt idx="21054">
                  <c:v>42090.236111111109</c:v>
                </c:pt>
                <c:pt idx="21055">
                  <c:v>42090.243055555555</c:v>
                </c:pt>
                <c:pt idx="21056">
                  <c:v>42090.25</c:v>
                </c:pt>
                <c:pt idx="21057">
                  <c:v>42090.256944444445</c:v>
                </c:pt>
                <c:pt idx="21058">
                  <c:v>42090.263888888891</c:v>
                </c:pt>
                <c:pt idx="21059">
                  <c:v>42090.270833333336</c:v>
                </c:pt>
                <c:pt idx="21060">
                  <c:v>42090.277777777781</c:v>
                </c:pt>
                <c:pt idx="21061">
                  <c:v>42090.284722222219</c:v>
                </c:pt>
                <c:pt idx="21062">
                  <c:v>42090.291666666664</c:v>
                </c:pt>
                <c:pt idx="21063">
                  <c:v>42090.298611111109</c:v>
                </c:pt>
                <c:pt idx="21064">
                  <c:v>42090.305555555555</c:v>
                </c:pt>
                <c:pt idx="21065">
                  <c:v>42090.3125</c:v>
                </c:pt>
                <c:pt idx="21066">
                  <c:v>42090.319444444445</c:v>
                </c:pt>
                <c:pt idx="21067">
                  <c:v>42090.326388888891</c:v>
                </c:pt>
                <c:pt idx="21068">
                  <c:v>42090.333333333336</c:v>
                </c:pt>
                <c:pt idx="21069">
                  <c:v>42090.340277777781</c:v>
                </c:pt>
                <c:pt idx="21070">
                  <c:v>42090.347222222219</c:v>
                </c:pt>
                <c:pt idx="21071">
                  <c:v>42090.354166666664</c:v>
                </c:pt>
                <c:pt idx="21072">
                  <c:v>42090.361111111109</c:v>
                </c:pt>
                <c:pt idx="21073">
                  <c:v>42090.368055555555</c:v>
                </c:pt>
                <c:pt idx="21074">
                  <c:v>42090.375</c:v>
                </c:pt>
                <c:pt idx="21075">
                  <c:v>42090.381944444445</c:v>
                </c:pt>
                <c:pt idx="21076">
                  <c:v>42090.388888888891</c:v>
                </c:pt>
                <c:pt idx="21077">
                  <c:v>42090.395833333336</c:v>
                </c:pt>
                <c:pt idx="21078">
                  <c:v>42090.402777777781</c:v>
                </c:pt>
                <c:pt idx="21079">
                  <c:v>42090.409722222219</c:v>
                </c:pt>
                <c:pt idx="21080">
                  <c:v>42090.416666666664</c:v>
                </c:pt>
                <c:pt idx="21081">
                  <c:v>42090.423611111109</c:v>
                </c:pt>
                <c:pt idx="21082">
                  <c:v>42090.430555555555</c:v>
                </c:pt>
                <c:pt idx="21083">
                  <c:v>42090.4375</c:v>
                </c:pt>
                <c:pt idx="21084">
                  <c:v>42090.444444444445</c:v>
                </c:pt>
                <c:pt idx="21085">
                  <c:v>42090.451388888891</c:v>
                </c:pt>
                <c:pt idx="21086">
                  <c:v>42090.458333333336</c:v>
                </c:pt>
                <c:pt idx="21087">
                  <c:v>42090.465277777781</c:v>
                </c:pt>
                <c:pt idx="21088">
                  <c:v>42090.472222222219</c:v>
                </c:pt>
                <c:pt idx="21089">
                  <c:v>42090.479166666664</c:v>
                </c:pt>
                <c:pt idx="21090">
                  <c:v>42090.486111111109</c:v>
                </c:pt>
                <c:pt idx="21091">
                  <c:v>42090.493055555555</c:v>
                </c:pt>
                <c:pt idx="21092">
                  <c:v>42090.5</c:v>
                </c:pt>
                <c:pt idx="21093">
                  <c:v>42090.506944444445</c:v>
                </c:pt>
                <c:pt idx="21094">
                  <c:v>42090.513888888891</c:v>
                </c:pt>
                <c:pt idx="21095">
                  <c:v>42090.520833333336</c:v>
                </c:pt>
                <c:pt idx="21096">
                  <c:v>42090.527777777781</c:v>
                </c:pt>
                <c:pt idx="21097">
                  <c:v>42090.534722222219</c:v>
                </c:pt>
                <c:pt idx="21098">
                  <c:v>42090.541666666664</c:v>
                </c:pt>
                <c:pt idx="21099">
                  <c:v>42090.548611111109</c:v>
                </c:pt>
                <c:pt idx="21100">
                  <c:v>42090.555555555555</c:v>
                </c:pt>
                <c:pt idx="21101">
                  <c:v>42090.5625</c:v>
                </c:pt>
                <c:pt idx="21102">
                  <c:v>42090.569444444445</c:v>
                </c:pt>
                <c:pt idx="21103">
                  <c:v>42090.576388888891</c:v>
                </c:pt>
                <c:pt idx="21104">
                  <c:v>42090.583333333336</c:v>
                </c:pt>
                <c:pt idx="21105">
                  <c:v>42090.590277777781</c:v>
                </c:pt>
                <c:pt idx="21106">
                  <c:v>42090.597222222219</c:v>
                </c:pt>
                <c:pt idx="21107">
                  <c:v>42090.604166666664</c:v>
                </c:pt>
                <c:pt idx="21108">
                  <c:v>42090.611111111109</c:v>
                </c:pt>
                <c:pt idx="21109">
                  <c:v>42090.618055555555</c:v>
                </c:pt>
                <c:pt idx="21110">
                  <c:v>42090.625</c:v>
                </c:pt>
                <c:pt idx="21111">
                  <c:v>42090.631944444445</c:v>
                </c:pt>
                <c:pt idx="21112">
                  <c:v>42090.638888888891</c:v>
                </c:pt>
                <c:pt idx="21113">
                  <c:v>42090.645833333336</c:v>
                </c:pt>
                <c:pt idx="21114">
                  <c:v>42090.652777777781</c:v>
                </c:pt>
                <c:pt idx="21115">
                  <c:v>42090.659722222219</c:v>
                </c:pt>
                <c:pt idx="21116">
                  <c:v>42090.666666666664</c:v>
                </c:pt>
                <c:pt idx="21117">
                  <c:v>42090.673611111109</c:v>
                </c:pt>
                <c:pt idx="21118">
                  <c:v>42090.680555555555</c:v>
                </c:pt>
                <c:pt idx="21119">
                  <c:v>42090.6875</c:v>
                </c:pt>
                <c:pt idx="21120">
                  <c:v>42090.694444444445</c:v>
                </c:pt>
                <c:pt idx="21121">
                  <c:v>42090.701388888891</c:v>
                </c:pt>
                <c:pt idx="21122">
                  <c:v>42090.708333333336</c:v>
                </c:pt>
                <c:pt idx="21123">
                  <c:v>42090.715277777781</c:v>
                </c:pt>
                <c:pt idx="21124">
                  <c:v>42090.722222222219</c:v>
                </c:pt>
                <c:pt idx="21125">
                  <c:v>42090.729166666664</c:v>
                </c:pt>
                <c:pt idx="21126">
                  <c:v>42090.736111111109</c:v>
                </c:pt>
                <c:pt idx="21127">
                  <c:v>42090.743055555555</c:v>
                </c:pt>
                <c:pt idx="21128">
                  <c:v>42090.75</c:v>
                </c:pt>
                <c:pt idx="21129">
                  <c:v>42090.756944444445</c:v>
                </c:pt>
                <c:pt idx="21130">
                  <c:v>42090.763888888891</c:v>
                </c:pt>
                <c:pt idx="21131">
                  <c:v>42090.770833333336</c:v>
                </c:pt>
                <c:pt idx="21132">
                  <c:v>42090.777777777781</c:v>
                </c:pt>
                <c:pt idx="21133">
                  <c:v>42090.784722222219</c:v>
                </c:pt>
                <c:pt idx="21134">
                  <c:v>42090.791666666664</c:v>
                </c:pt>
                <c:pt idx="21135">
                  <c:v>42090.798611111109</c:v>
                </c:pt>
                <c:pt idx="21136">
                  <c:v>42090.805555555555</c:v>
                </c:pt>
                <c:pt idx="21137">
                  <c:v>42090.8125</c:v>
                </c:pt>
                <c:pt idx="21138">
                  <c:v>42090.819444444445</c:v>
                </c:pt>
                <c:pt idx="21139">
                  <c:v>42090.826388888891</c:v>
                </c:pt>
                <c:pt idx="21140">
                  <c:v>42090.833333333336</c:v>
                </c:pt>
                <c:pt idx="21141">
                  <c:v>42090.840277777781</c:v>
                </c:pt>
                <c:pt idx="21142">
                  <c:v>42090.847222222219</c:v>
                </c:pt>
                <c:pt idx="21143">
                  <c:v>42090.854166666664</c:v>
                </c:pt>
                <c:pt idx="21144">
                  <c:v>42090.861111111109</c:v>
                </c:pt>
                <c:pt idx="21145">
                  <c:v>42090.868055555555</c:v>
                </c:pt>
                <c:pt idx="21146">
                  <c:v>42090.875</c:v>
                </c:pt>
                <c:pt idx="21147">
                  <c:v>42090.881944444445</c:v>
                </c:pt>
                <c:pt idx="21148">
                  <c:v>42090.888888888891</c:v>
                </c:pt>
                <c:pt idx="21149">
                  <c:v>42090.895833333336</c:v>
                </c:pt>
                <c:pt idx="21150">
                  <c:v>42090.902777777781</c:v>
                </c:pt>
                <c:pt idx="21151">
                  <c:v>42090.909722222219</c:v>
                </c:pt>
                <c:pt idx="21152">
                  <c:v>42090.916666666664</c:v>
                </c:pt>
                <c:pt idx="21153">
                  <c:v>42090.923611111109</c:v>
                </c:pt>
                <c:pt idx="21154">
                  <c:v>42090.930555555555</c:v>
                </c:pt>
                <c:pt idx="21155">
                  <c:v>42090.9375</c:v>
                </c:pt>
                <c:pt idx="21156">
                  <c:v>42090.944444444445</c:v>
                </c:pt>
                <c:pt idx="21157">
                  <c:v>42090.951388888891</c:v>
                </c:pt>
                <c:pt idx="21158">
                  <c:v>42090.958333333336</c:v>
                </c:pt>
                <c:pt idx="21159">
                  <c:v>42090.965277777781</c:v>
                </c:pt>
                <c:pt idx="21160">
                  <c:v>42090.972222222219</c:v>
                </c:pt>
                <c:pt idx="21161">
                  <c:v>42090.979166666664</c:v>
                </c:pt>
                <c:pt idx="21162">
                  <c:v>42090.986111111109</c:v>
                </c:pt>
                <c:pt idx="21163">
                  <c:v>42090.993055555555</c:v>
                </c:pt>
                <c:pt idx="21164">
                  <c:v>42091</c:v>
                </c:pt>
                <c:pt idx="21165">
                  <c:v>42091.006944444445</c:v>
                </c:pt>
                <c:pt idx="21166">
                  <c:v>42091.013888888891</c:v>
                </c:pt>
                <c:pt idx="21167">
                  <c:v>42091.020833333336</c:v>
                </c:pt>
                <c:pt idx="21168">
                  <c:v>42091.027777777781</c:v>
                </c:pt>
                <c:pt idx="21169">
                  <c:v>42091.034722222219</c:v>
                </c:pt>
                <c:pt idx="21170">
                  <c:v>42091.041666666664</c:v>
                </c:pt>
                <c:pt idx="21171">
                  <c:v>42091.048611111109</c:v>
                </c:pt>
                <c:pt idx="21172">
                  <c:v>42091.055555555555</c:v>
                </c:pt>
                <c:pt idx="21173">
                  <c:v>42091.0625</c:v>
                </c:pt>
                <c:pt idx="21174">
                  <c:v>42091.069444444445</c:v>
                </c:pt>
                <c:pt idx="21175">
                  <c:v>42091.076388888891</c:v>
                </c:pt>
                <c:pt idx="21176">
                  <c:v>42091.083333333336</c:v>
                </c:pt>
                <c:pt idx="21177">
                  <c:v>42091.090277777781</c:v>
                </c:pt>
                <c:pt idx="21178">
                  <c:v>42091.097222222219</c:v>
                </c:pt>
                <c:pt idx="21179">
                  <c:v>42091.104166666664</c:v>
                </c:pt>
                <c:pt idx="21180">
                  <c:v>42091.111111111109</c:v>
                </c:pt>
                <c:pt idx="21181">
                  <c:v>42091.118055555555</c:v>
                </c:pt>
                <c:pt idx="21182">
                  <c:v>42091.125</c:v>
                </c:pt>
                <c:pt idx="21183">
                  <c:v>42091.131944444445</c:v>
                </c:pt>
                <c:pt idx="21184">
                  <c:v>42091.138888888891</c:v>
                </c:pt>
                <c:pt idx="21185">
                  <c:v>42091.145833333336</c:v>
                </c:pt>
                <c:pt idx="21186">
                  <c:v>42091.152777777781</c:v>
                </c:pt>
                <c:pt idx="21187">
                  <c:v>42091.159722222219</c:v>
                </c:pt>
                <c:pt idx="21188">
                  <c:v>42091.166666666664</c:v>
                </c:pt>
                <c:pt idx="21189">
                  <c:v>42091.173611111109</c:v>
                </c:pt>
                <c:pt idx="21190">
                  <c:v>42091.180555555555</c:v>
                </c:pt>
                <c:pt idx="21191">
                  <c:v>42091.1875</c:v>
                </c:pt>
                <c:pt idx="21192">
                  <c:v>42091.194444444445</c:v>
                </c:pt>
                <c:pt idx="21193">
                  <c:v>42091.201388888891</c:v>
                </c:pt>
                <c:pt idx="21194">
                  <c:v>42091.208333333336</c:v>
                </c:pt>
                <c:pt idx="21195">
                  <c:v>42091.215277777781</c:v>
                </c:pt>
                <c:pt idx="21196">
                  <c:v>42091.222222222219</c:v>
                </c:pt>
                <c:pt idx="21197">
                  <c:v>42091.229166666664</c:v>
                </c:pt>
                <c:pt idx="21198">
                  <c:v>42091.236111111109</c:v>
                </c:pt>
                <c:pt idx="21199">
                  <c:v>42091.243055555555</c:v>
                </c:pt>
                <c:pt idx="21200">
                  <c:v>42091.25</c:v>
                </c:pt>
                <c:pt idx="21201">
                  <c:v>42091.256944444445</c:v>
                </c:pt>
                <c:pt idx="21202">
                  <c:v>42091.263888888891</c:v>
                </c:pt>
                <c:pt idx="21203">
                  <c:v>42091.270833333336</c:v>
                </c:pt>
                <c:pt idx="21204">
                  <c:v>42091.277777777781</c:v>
                </c:pt>
                <c:pt idx="21205">
                  <c:v>42091.284722222219</c:v>
                </c:pt>
                <c:pt idx="21206">
                  <c:v>42091.291666666664</c:v>
                </c:pt>
                <c:pt idx="21207">
                  <c:v>42091.298611111109</c:v>
                </c:pt>
                <c:pt idx="21208">
                  <c:v>42091.305555555555</c:v>
                </c:pt>
                <c:pt idx="21209">
                  <c:v>42091.3125</c:v>
                </c:pt>
                <c:pt idx="21210">
                  <c:v>42091.319444444445</c:v>
                </c:pt>
                <c:pt idx="21211">
                  <c:v>42091.326388888891</c:v>
                </c:pt>
                <c:pt idx="21212">
                  <c:v>42091.333333333336</c:v>
                </c:pt>
                <c:pt idx="21213">
                  <c:v>42091.340277777781</c:v>
                </c:pt>
                <c:pt idx="21214">
                  <c:v>42091.347222222219</c:v>
                </c:pt>
                <c:pt idx="21215">
                  <c:v>42091.354166666664</c:v>
                </c:pt>
                <c:pt idx="21216">
                  <c:v>42091.361111111109</c:v>
                </c:pt>
                <c:pt idx="21217">
                  <c:v>42091.368055555555</c:v>
                </c:pt>
                <c:pt idx="21218">
                  <c:v>42091.375</c:v>
                </c:pt>
                <c:pt idx="21219">
                  <c:v>42091.381944444445</c:v>
                </c:pt>
                <c:pt idx="21220">
                  <c:v>42091.388888888891</c:v>
                </c:pt>
                <c:pt idx="21221">
                  <c:v>42091.395833333336</c:v>
                </c:pt>
                <c:pt idx="21222">
                  <c:v>42091.402777777781</c:v>
                </c:pt>
                <c:pt idx="21223">
                  <c:v>42091.409722222219</c:v>
                </c:pt>
                <c:pt idx="21224">
                  <c:v>42091.416666666664</c:v>
                </c:pt>
                <c:pt idx="21225">
                  <c:v>42091.423611111109</c:v>
                </c:pt>
                <c:pt idx="21226">
                  <c:v>42091.430555555555</c:v>
                </c:pt>
                <c:pt idx="21227">
                  <c:v>42091.4375</c:v>
                </c:pt>
                <c:pt idx="21228">
                  <c:v>42091.444444444445</c:v>
                </c:pt>
                <c:pt idx="21229">
                  <c:v>42091.451388888891</c:v>
                </c:pt>
                <c:pt idx="21230">
                  <c:v>42091.458333333336</c:v>
                </c:pt>
                <c:pt idx="21231">
                  <c:v>42091.465277777781</c:v>
                </c:pt>
                <c:pt idx="21232">
                  <c:v>42091.472222222219</c:v>
                </c:pt>
                <c:pt idx="21233">
                  <c:v>42091.479166666664</c:v>
                </c:pt>
                <c:pt idx="21234">
                  <c:v>42091.486111111109</c:v>
                </c:pt>
                <c:pt idx="21235">
                  <c:v>42091.493055555555</c:v>
                </c:pt>
                <c:pt idx="21236">
                  <c:v>42091.5</c:v>
                </c:pt>
                <c:pt idx="21237">
                  <c:v>42091.506944444445</c:v>
                </c:pt>
                <c:pt idx="21238">
                  <c:v>42091.513888888891</c:v>
                </c:pt>
                <c:pt idx="21239">
                  <c:v>42091.520833333336</c:v>
                </c:pt>
                <c:pt idx="21240">
                  <c:v>42091.527777777781</c:v>
                </c:pt>
                <c:pt idx="21241">
                  <c:v>42091.534722222219</c:v>
                </c:pt>
                <c:pt idx="21242">
                  <c:v>42091.541666666664</c:v>
                </c:pt>
                <c:pt idx="21243">
                  <c:v>42091.548611111109</c:v>
                </c:pt>
                <c:pt idx="21244">
                  <c:v>42091.555555555555</c:v>
                </c:pt>
                <c:pt idx="21245">
                  <c:v>42091.5625</c:v>
                </c:pt>
                <c:pt idx="21246">
                  <c:v>42091.569444444445</c:v>
                </c:pt>
                <c:pt idx="21247">
                  <c:v>42091.576388888891</c:v>
                </c:pt>
                <c:pt idx="21248">
                  <c:v>42091.583333333336</c:v>
                </c:pt>
                <c:pt idx="21249">
                  <c:v>42091.590277777781</c:v>
                </c:pt>
                <c:pt idx="21250">
                  <c:v>42091.597222222219</c:v>
                </c:pt>
                <c:pt idx="21251">
                  <c:v>42091.604166666664</c:v>
                </c:pt>
                <c:pt idx="21252">
                  <c:v>42091.611111111109</c:v>
                </c:pt>
                <c:pt idx="21253">
                  <c:v>42091.618055555555</c:v>
                </c:pt>
                <c:pt idx="21254">
                  <c:v>42091.625</c:v>
                </c:pt>
                <c:pt idx="21255">
                  <c:v>42091.631944444445</c:v>
                </c:pt>
                <c:pt idx="21256">
                  <c:v>42091.638888888891</c:v>
                </c:pt>
                <c:pt idx="21257">
                  <c:v>42091.645833333336</c:v>
                </c:pt>
                <c:pt idx="21258">
                  <c:v>42091.652777777781</c:v>
                </c:pt>
                <c:pt idx="21259">
                  <c:v>42091.659722222219</c:v>
                </c:pt>
                <c:pt idx="21260">
                  <c:v>42091.666666666664</c:v>
                </c:pt>
                <c:pt idx="21261">
                  <c:v>42091.673611111109</c:v>
                </c:pt>
                <c:pt idx="21262">
                  <c:v>42091.680555555555</c:v>
                </c:pt>
                <c:pt idx="21263">
                  <c:v>42091.6875</c:v>
                </c:pt>
                <c:pt idx="21264">
                  <c:v>42091.694444444445</c:v>
                </c:pt>
                <c:pt idx="21265">
                  <c:v>42091.701388888891</c:v>
                </c:pt>
                <c:pt idx="21266">
                  <c:v>42091.708333333336</c:v>
                </c:pt>
                <c:pt idx="21267">
                  <c:v>42091.715277777781</c:v>
                </c:pt>
                <c:pt idx="21268">
                  <c:v>42091.722222222219</c:v>
                </c:pt>
                <c:pt idx="21269">
                  <c:v>42091.729166666664</c:v>
                </c:pt>
                <c:pt idx="21270">
                  <c:v>42091.736111111109</c:v>
                </c:pt>
                <c:pt idx="21271">
                  <c:v>42091.743055555555</c:v>
                </c:pt>
                <c:pt idx="21272">
                  <c:v>42091.75</c:v>
                </c:pt>
                <c:pt idx="21273">
                  <c:v>42091.756944444445</c:v>
                </c:pt>
                <c:pt idx="21274">
                  <c:v>42091.763888888891</c:v>
                </c:pt>
                <c:pt idx="21275">
                  <c:v>42091.770833333336</c:v>
                </c:pt>
                <c:pt idx="21276">
                  <c:v>42091.777777777781</c:v>
                </c:pt>
                <c:pt idx="21277">
                  <c:v>42091.784722222219</c:v>
                </c:pt>
                <c:pt idx="21278">
                  <c:v>42091.791666666664</c:v>
                </c:pt>
                <c:pt idx="21279">
                  <c:v>42091.798611111109</c:v>
                </c:pt>
                <c:pt idx="21280">
                  <c:v>42091.805555555555</c:v>
                </c:pt>
                <c:pt idx="21281">
                  <c:v>42091.8125</c:v>
                </c:pt>
                <c:pt idx="21282">
                  <c:v>42091.819444444445</c:v>
                </c:pt>
                <c:pt idx="21283">
                  <c:v>42091.826388888891</c:v>
                </c:pt>
                <c:pt idx="21284">
                  <c:v>42091.833333333336</c:v>
                </c:pt>
                <c:pt idx="21285">
                  <c:v>42091.840277777781</c:v>
                </c:pt>
                <c:pt idx="21286">
                  <c:v>42091.847222222219</c:v>
                </c:pt>
                <c:pt idx="21287">
                  <c:v>42091.854166666664</c:v>
                </c:pt>
                <c:pt idx="21288">
                  <c:v>42091.861111111109</c:v>
                </c:pt>
                <c:pt idx="21289">
                  <c:v>42091.868055555555</c:v>
                </c:pt>
                <c:pt idx="21290">
                  <c:v>42091.875</c:v>
                </c:pt>
                <c:pt idx="21291">
                  <c:v>42091.881944444445</c:v>
                </c:pt>
                <c:pt idx="21292">
                  <c:v>42091.888888888891</c:v>
                </c:pt>
                <c:pt idx="21293">
                  <c:v>42091.895833333336</c:v>
                </c:pt>
                <c:pt idx="21294">
                  <c:v>42091.902777777781</c:v>
                </c:pt>
                <c:pt idx="21295">
                  <c:v>42091.909722222219</c:v>
                </c:pt>
                <c:pt idx="21296">
                  <c:v>42091.916666666664</c:v>
                </c:pt>
                <c:pt idx="21297">
                  <c:v>42091.923611111109</c:v>
                </c:pt>
                <c:pt idx="21298">
                  <c:v>42091.930555555555</c:v>
                </c:pt>
                <c:pt idx="21299">
                  <c:v>42091.9375</c:v>
                </c:pt>
                <c:pt idx="21300">
                  <c:v>42091.944444444445</c:v>
                </c:pt>
                <c:pt idx="21301">
                  <c:v>42091.951388888891</c:v>
                </c:pt>
                <c:pt idx="21302">
                  <c:v>42091.958333333336</c:v>
                </c:pt>
                <c:pt idx="21303">
                  <c:v>42091.965277777781</c:v>
                </c:pt>
                <c:pt idx="21304">
                  <c:v>42091.972222222219</c:v>
                </c:pt>
                <c:pt idx="21305">
                  <c:v>42091.979166666664</c:v>
                </c:pt>
                <c:pt idx="21306">
                  <c:v>42091.986111111109</c:v>
                </c:pt>
                <c:pt idx="21307">
                  <c:v>42091.993055555555</c:v>
                </c:pt>
                <c:pt idx="21308">
                  <c:v>42092</c:v>
                </c:pt>
                <c:pt idx="21309">
                  <c:v>42092.006944444445</c:v>
                </c:pt>
                <c:pt idx="21310">
                  <c:v>42092.013888888891</c:v>
                </c:pt>
                <c:pt idx="21311">
                  <c:v>42092.020833333336</c:v>
                </c:pt>
                <c:pt idx="21312">
                  <c:v>42092.027777777781</c:v>
                </c:pt>
                <c:pt idx="21313">
                  <c:v>42092.034722222219</c:v>
                </c:pt>
                <c:pt idx="21314">
                  <c:v>42092.041666666664</c:v>
                </c:pt>
                <c:pt idx="21315">
                  <c:v>42092.048611111109</c:v>
                </c:pt>
                <c:pt idx="21316">
                  <c:v>42092.055555555555</c:v>
                </c:pt>
                <c:pt idx="21317">
                  <c:v>42092.0625</c:v>
                </c:pt>
                <c:pt idx="21318">
                  <c:v>42092.069444444445</c:v>
                </c:pt>
                <c:pt idx="21319">
                  <c:v>42092.076388888891</c:v>
                </c:pt>
                <c:pt idx="21320">
                  <c:v>42092.083333333336</c:v>
                </c:pt>
                <c:pt idx="21321">
                  <c:v>42092.090277777781</c:v>
                </c:pt>
                <c:pt idx="21322">
                  <c:v>42092.097222222219</c:v>
                </c:pt>
                <c:pt idx="21323">
                  <c:v>42092.104166666664</c:v>
                </c:pt>
                <c:pt idx="21324">
                  <c:v>42092.111111111109</c:v>
                </c:pt>
                <c:pt idx="21325">
                  <c:v>42092.118055555555</c:v>
                </c:pt>
                <c:pt idx="21326">
                  <c:v>42092.125</c:v>
                </c:pt>
                <c:pt idx="21327">
                  <c:v>42092.131944444445</c:v>
                </c:pt>
                <c:pt idx="21328">
                  <c:v>42092.138888888891</c:v>
                </c:pt>
                <c:pt idx="21329">
                  <c:v>42092.145833333336</c:v>
                </c:pt>
                <c:pt idx="21330">
                  <c:v>42092.152777777781</c:v>
                </c:pt>
                <c:pt idx="21331">
                  <c:v>42092.159722222219</c:v>
                </c:pt>
                <c:pt idx="21332">
                  <c:v>42092.166666666664</c:v>
                </c:pt>
                <c:pt idx="21333">
                  <c:v>42092.173611111109</c:v>
                </c:pt>
                <c:pt idx="21334">
                  <c:v>42092.180555555555</c:v>
                </c:pt>
                <c:pt idx="21335">
                  <c:v>42092.1875</c:v>
                </c:pt>
                <c:pt idx="21336">
                  <c:v>42092.194444444445</c:v>
                </c:pt>
                <c:pt idx="21337">
                  <c:v>42092.201388888891</c:v>
                </c:pt>
                <c:pt idx="21338">
                  <c:v>42092.208333333336</c:v>
                </c:pt>
                <c:pt idx="21339">
                  <c:v>42092.215277777781</c:v>
                </c:pt>
                <c:pt idx="21340">
                  <c:v>42092.222222222219</c:v>
                </c:pt>
                <c:pt idx="21341">
                  <c:v>42092.229166666664</c:v>
                </c:pt>
                <c:pt idx="21342">
                  <c:v>42092.236111111109</c:v>
                </c:pt>
                <c:pt idx="21343">
                  <c:v>42092.243055555555</c:v>
                </c:pt>
                <c:pt idx="21344">
                  <c:v>42092.25</c:v>
                </c:pt>
                <c:pt idx="21345">
                  <c:v>42092.256944444445</c:v>
                </c:pt>
                <c:pt idx="21346">
                  <c:v>42092.263888888891</c:v>
                </c:pt>
                <c:pt idx="21347">
                  <c:v>42092.270833333336</c:v>
                </c:pt>
                <c:pt idx="21348">
                  <c:v>42092.277777777781</c:v>
                </c:pt>
                <c:pt idx="21349">
                  <c:v>42092.284722222219</c:v>
                </c:pt>
                <c:pt idx="21350">
                  <c:v>42092.291666666664</c:v>
                </c:pt>
                <c:pt idx="21351">
                  <c:v>42092.298611111109</c:v>
                </c:pt>
                <c:pt idx="21352">
                  <c:v>42092.305555555555</c:v>
                </c:pt>
                <c:pt idx="21353">
                  <c:v>42092.3125</c:v>
                </c:pt>
                <c:pt idx="21354">
                  <c:v>42092.319444444445</c:v>
                </c:pt>
                <c:pt idx="21355">
                  <c:v>42092.326388888891</c:v>
                </c:pt>
                <c:pt idx="21356">
                  <c:v>42092.333333333336</c:v>
                </c:pt>
                <c:pt idx="21357">
                  <c:v>42092.340277777781</c:v>
                </c:pt>
                <c:pt idx="21358">
                  <c:v>42092.347222222219</c:v>
                </c:pt>
                <c:pt idx="21359">
                  <c:v>42092.354166666664</c:v>
                </c:pt>
                <c:pt idx="21360">
                  <c:v>42092.361111111109</c:v>
                </c:pt>
                <c:pt idx="21361">
                  <c:v>42092.368055555555</c:v>
                </c:pt>
                <c:pt idx="21362">
                  <c:v>42092.375</c:v>
                </c:pt>
                <c:pt idx="21363">
                  <c:v>42092.381944444445</c:v>
                </c:pt>
                <c:pt idx="21364">
                  <c:v>42092.388888888891</c:v>
                </c:pt>
                <c:pt idx="21365">
                  <c:v>42092.395833333336</c:v>
                </c:pt>
                <c:pt idx="21366">
                  <c:v>42092.402777777781</c:v>
                </c:pt>
                <c:pt idx="21367">
                  <c:v>42092.409722222219</c:v>
                </c:pt>
                <c:pt idx="21368">
                  <c:v>42092.416666666664</c:v>
                </c:pt>
                <c:pt idx="21369">
                  <c:v>42092.423611111109</c:v>
                </c:pt>
                <c:pt idx="21370">
                  <c:v>42092.430555555555</c:v>
                </c:pt>
                <c:pt idx="21371">
                  <c:v>42092.4375</c:v>
                </c:pt>
                <c:pt idx="21372">
                  <c:v>42092.444444444445</c:v>
                </c:pt>
                <c:pt idx="21373">
                  <c:v>42092.451388888891</c:v>
                </c:pt>
                <c:pt idx="21374">
                  <c:v>42092.458333333336</c:v>
                </c:pt>
                <c:pt idx="21375">
                  <c:v>42092.465277777781</c:v>
                </c:pt>
                <c:pt idx="21376">
                  <c:v>42092.472222222219</c:v>
                </c:pt>
                <c:pt idx="21377">
                  <c:v>42092.479166666664</c:v>
                </c:pt>
                <c:pt idx="21378">
                  <c:v>42092.486111111109</c:v>
                </c:pt>
                <c:pt idx="21379">
                  <c:v>42092.493055555555</c:v>
                </c:pt>
                <c:pt idx="21380">
                  <c:v>42092.5</c:v>
                </c:pt>
                <c:pt idx="21381">
                  <c:v>42092.506944444445</c:v>
                </c:pt>
                <c:pt idx="21382">
                  <c:v>42092.513888888891</c:v>
                </c:pt>
                <c:pt idx="21383">
                  <c:v>42092.520833333336</c:v>
                </c:pt>
                <c:pt idx="21384">
                  <c:v>42092.527777777781</c:v>
                </c:pt>
                <c:pt idx="21385">
                  <c:v>42092.534722222219</c:v>
                </c:pt>
                <c:pt idx="21386">
                  <c:v>42092.541666666664</c:v>
                </c:pt>
                <c:pt idx="21387">
                  <c:v>42092.548611111109</c:v>
                </c:pt>
                <c:pt idx="21388">
                  <c:v>42092.555555555555</c:v>
                </c:pt>
                <c:pt idx="21389">
                  <c:v>42092.5625</c:v>
                </c:pt>
                <c:pt idx="21390">
                  <c:v>42092.569444444445</c:v>
                </c:pt>
                <c:pt idx="21391">
                  <c:v>42092.576388888891</c:v>
                </c:pt>
                <c:pt idx="21392">
                  <c:v>42092.583333333336</c:v>
                </c:pt>
                <c:pt idx="21393">
                  <c:v>42092.590277777781</c:v>
                </c:pt>
                <c:pt idx="21394">
                  <c:v>42092.597222222219</c:v>
                </c:pt>
                <c:pt idx="21395">
                  <c:v>42092.604166666664</c:v>
                </c:pt>
                <c:pt idx="21396">
                  <c:v>42092.611111111109</c:v>
                </c:pt>
                <c:pt idx="21397">
                  <c:v>42092.618055555555</c:v>
                </c:pt>
                <c:pt idx="21398">
                  <c:v>42092.625</c:v>
                </c:pt>
                <c:pt idx="21399">
                  <c:v>42092.631944444445</c:v>
                </c:pt>
                <c:pt idx="21400">
                  <c:v>42092.638888888891</c:v>
                </c:pt>
                <c:pt idx="21401">
                  <c:v>42092.645833333336</c:v>
                </c:pt>
                <c:pt idx="21402">
                  <c:v>42092.652777777781</c:v>
                </c:pt>
                <c:pt idx="21403">
                  <c:v>42092.659722222219</c:v>
                </c:pt>
                <c:pt idx="21404">
                  <c:v>42092.666666666664</c:v>
                </c:pt>
                <c:pt idx="21405">
                  <c:v>42092.673611111109</c:v>
                </c:pt>
                <c:pt idx="21406">
                  <c:v>42092.680555555555</c:v>
                </c:pt>
                <c:pt idx="21407">
                  <c:v>42092.6875</c:v>
                </c:pt>
                <c:pt idx="21408">
                  <c:v>42092.694444444445</c:v>
                </c:pt>
                <c:pt idx="21409">
                  <c:v>42092.701388888891</c:v>
                </c:pt>
                <c:pt idx="21410">
                  <c:v>42092.708333333336</c:v>
                </c:pt>
                <c:pt idx="21411">
                  <c:v>42092.715277777781</c:v>
                </c:pt>
                <c:pt idx="21412">
                  <c:v>42092.722222222219</c:v>
                </c:pt>
                <c:pt idx="21413">
                  <c:v>42092.729166666664</c:v>
                </c:pt>
                <c:pt idx="21414">
                  <c:v>42092.736111111109</c:v>
                </c:pt>
                <c:pt idx="21415">
                  <c:v>42092.743055555555</c:v>
                </c:pt>
                <c:pt idx="21416">
                  <c:v>42092.75</c:v>
                </c:pt>
                <c:pt idx="21417">
                  <c:v>42092.756944444445</c:v>
                </c:pt>
                <c:pt idx="21418">
                  <c:v>42092.763888888891</c:v>
                </c:pt>
                <c:pt idx="21419">
                  <c:v>42092.770833333336</c:v>
                </c:pt>
                <c:pt idx="21420">
                  <c:v>42092.777777777781</c:v>
                </c:pt>
                <c:pt idx="21421">
                  <c:v>42092.784722222219</c:v>
                </c:pt>
                <c:pt idx="21422">
                  <c:v>42092.791666666664</c:v>
                </c:pt>
                <c:pt idx="21423">
                  <c:v>42092.798611111109</c:v>
                </c:pt>
                <c:pt idx="21424">
                  <c:v>42092.805555555555</c:v>
                </c:pt>
                <c:pt idx="21425">
                  <c:v>42092.8125</c:v>
                </c:pt>
                <c:pt idx="21426">
                  <c:v>42092.819444444445</c:v>
                </c:pt>
                <c:pt idx="21427">
                  <c:v>42092.826388888891</c:v>
                </c:pt>
                <c:pt idx="21428">
                  <c:v>42092.833333333336</c:v>
                </c:pt>
                <c:pt idx="21429">
                  <c:v>42092.840277777781</c:v>
                </c:pt>
                <c:pt idx="21430">
                  <c:v>42092.847222222219</c:v>
                </c:pt>
                <c:pt idx="21431">
                  <c:v>42092.854166666664</c:v>
                </c:pt>
                <c:pt idx="21432">
                  <c:v>42092.861111111109</c:v>
                </c:pt>
                <c:pt idx="21433">
                  <c:v>42092.868055555555</c:v>
                </c:pt>
                <c:pt idx="21434">
                  <c:v>42092.875</c:v>
                </c:pt>
                <c:pt idx="21435">
                  <c:v>42092.881944444445</c:v>
                </c:pt>
                <c:pt idx="21436">
                  <c:v>42092.888888888891</c:v>
                </c:pt>
                <c:pt idx="21437">
                  <c:v>42092.895833333336</c:v>
                </c:pt>
                <c:pt idx="21438">
                  <c:v>42092.902777777781</c:v>
                </c:pt>
                <c:pt idx="21439">
                  <c:v>42092.909722222219</c:v>
                </c:pt>
                <c:pt idx="21440">
                  <c:v>42092.916666666664</c:v>
                </c:pt>
                <c:pt idx="21441">
                  <c:v>42092.923611111109</c:v>
                </c:pt>
                <c:pt idx="21442">
                  <c:v>42092.930555555555</c:v>
                </c:pt>
                <c:pt idx="21443">
                  <c:v>42092.9375</c:v>
                </c:pt>
                <c:pt idx="21444">
                  <c:v>42092.944444444445</c:v>
                </c:pt>
                <c:pt idx="21445">
                  <c:v>42092.951388888891</c:v>
                </c:pt>
                <c:pt idx="21446">
                  <c:v>42092.958333333336</c:v>
                </c:pt>
                <c:pt idx="21447">
                  <c:v>42092.965277777781</c:v>
                </c:pt>
                <c:pt idx="21448">
                  <c:v>42092.972222222219</c:v>
                </c:pt>
                <c:pt idx="21449">
                  <c:v>42092.979166666664</c:v>
                </c:pt>
                <c:pt idx="21450">
                  <c:v>42092.986111111109</c:v>
                </c:pt>
                <c:pt idx="21451">
                  <c:v>42092.993055555555</c:v>
                </c:pt>
                <c:pt idx="21452">
                  <c:v>42093</c:v>
                </c:pt>
                <c:pt idx="21453">
                  <c:v>42093.006944444445</c:v>
                </c:pt>
                <c:pt idx="21454">
                  <c:v>42093.013888888891</c:v>
                </c:pt>
                <c:pt idx="21455">
                  <c:v>42093.020833333336</c:v>
                </c:pt>
                <c:pt idx="21456">
                  <c:v>42093.027777777781</c:v>
                </c:pt>
                <c:pt idx="21457">
                  <c:v>42093.034722222219</c:v>
                </c:pt>
                <c:pt idx="21458">
                  <c:v>42093.041666666664</c:v>
                </c:pt>
                <c:pt idx="21459">
                  <c:v>42093.048611111109</c:v>
                </c:pt>
                <c:pt idx="21460">
                  <c:v>42093.055555555555</c:v>
                </c:pt>
                <c:pt idx="21461">
                  <c:v>42093.0625</c:v>
                </c:pt>
                <c:pt idx="21462">
                  <c:v>42093.069444444445</c:v>
                </c:pt>
                <c:pt idx="21463">
                  <c:v>42093.076388888891</c:v>
                </c:pt>
                <c:pt idx="21464">
                  <c:v>42093.083333333336</c:v>
                </c:pt>
                <c:pt idx="21465">
                  <c:v>42093.090277777781</c:v>
                </c:pt>
                <c:pt idx="21466">
                  <c:v>42093.097222222219</c:v>
                </c:pt>
                <c:pt idx="21467">
                  <c:v>42093.104166666664</c:v>
                </c:pt>
                <c:pt idx="21468">
                  <c:v>42093.111111111109</c:v>
                </c:pt>
                <c:pt idx="21469">
                  <c:v>42093.118055555555</c:v>
                </c:pt>
                <c:pt idx="21470">
                  <c:v>42093.125</c:v>
                </c:pt>
                <c:pt idx="21471">
                  <c:v>42093.131944444445</c:v>
                </c:pt>
                <c:pt idx="21472">
                  <c:v>42093.138888888891</c:v>
                </c:pt>
                <c:pt idx="21473">
                  <c:v>42093.145833333336</c:v>
                </c:pt>
                <c:pt idx="21474">
                  <c:v>42093.152777777781</c:v>
                </c:pt>
                <c:pt idx="21475">
                  <c:v>42093.159722222219</c:v>
                </c:pt>
                <c:pt idx="21476">
                  <c:v>42093.166666666664</c:v>
                </c:pt>
                <c:pt idx="21477">
                  <c:v>42093.173611111109</c:v>
                </c:pt>
                <c:pt idx="21478">
                  <c:v>42093.180555555555</c:v>
                </c:pt>
                <c:pt idx="21479">
                  <c:v>42093.1875</c:v>
                </c:pt>
                <c:pt idx="21480">
                  <c:v>42093.194444444445</c:v>
                </c:pt>
                <c:pt idx="21481">
                  <c:v>42093.201388888891</c:v>
                </c:pt>
                <c:pt idx="21482">
                  <c:v>42093.208333333336</c:v>
                </c:pt>
                <c:pt idx="21483">
                  <c:v>42093.215277777781</c:v>
                </c:pt>
                <c:pt idx="21484">
                  <c:v>42093.222222222219</c:v>
                </c:pt>
                <c:pt idx="21485">
                  <c:v>42093.229166666664</c:v>
                </c:pt>
                <c:pt idx="21486">
                  <c:v>42093.236111111109</c:v>
                </c:pt>
                <c:pt idx="21487">
                  <c:v>42093.243055555555</c:v>
                </c:pt>
                <c:pt idx="21488">
                  <c:v>42093.25</c:v>
                </c:pt>
                <c:pt idx="21489">
                  <c:v>42093.256944444445</c:v>
                </c:pt>
                <c:pt idx="21490">
                  <c:v>42093.263888888891</c:v>
                </c:pt>
                <c:pt idx="21491">
                  <c:v>42093.270833333336</c:v>
                </c:pt>
                <c:pt idx="21492">
                  <c:v>42093.277777777781</c:v>
                </c:pt>
                <c:pt idx="21493">
                  <c:v>42093.284722222219</c:v>
                </c:pt>
                <c:pt idx="21494">
                  <c:v>42093.291666666664</c:v>
                </c:pt>
                <c:pt idx="21495">
                  <c:v>42093.298611111109</c:v>
                </c:pt>
                <c:pt idx="21496">
                  <c:v>42093.305555555555</c:v>
                </c:pt>
                <c:pt idx="21497">
                  <c:v>42093.3125</c:v>
                </c:pt>
                <c:pt idx="21498">
                  <c:v>42093.319444444445</c:v>
                </c:pt>
                <c:pt idx="21499">
                  <c:v>42093.326388888891</c:v>
                </c:pt>
                <c:pt idx="21500">
                  <c:v>42093.333333333336</c:v>
                </c:pt>
                <c:pt idx="21501">
                  <c:v>42093.340277777781</c:v>
                </c:pt>
                <c:pt idx="21502">
                  <c:v>42093.347222222219</c:v>
                </c:pt>
                <c:pt idx="21503">
                  <c:v>42093.354166666664</c:v>
                </c:pt>
                <c:pt idx="21504">
                  <c:v>42093.361111111109</c:v>
                </c:pt>
                <c:pt idx="21505">
                  <c:v>42093.368055555555</c:v>
                </c:pt>
                <c:pt idx="21506">
                  <c:v>42093.375</c:v>
                </c:pt>
                <c:pt idx="21507">
                  <c:v>42093.381944444445</c:v>
                </c:pt>
                <c:pt idx="21508">
                  <c:v>42093.388888888891</c:v>
                </c:pt>
                <c:pt idx="21509">
                  <c:v>42093.395833333336</c:v>
                </c:pt>
                <c:pt idx="21510">
                  <c:v>42093.402777777781</c:v>
                </c:pt>
                <c:pt idx="21511">
                  <c:v>42093.409722222219</c:v>
                </c:pt>
                <c:pt idx="21512">
                  <c:v>42093.416666666664</c:v>
                </c:pt>
                <c:pt idx="21513">
                  <c:v>42093.423611111109</c:v>
                </c:pt>
                <c:pt idx="21514">
                  <c:v>42093.430555555555</c:v>
                </c:pt>
                <c:pt idx="21515">
                  <c:v>42093.4375</c:v>
                </c:pt>
                <c:pt idx="21516">
                  <c:v>42093.444444444445</c:v>
                </c:pt>
                <c:pt idx="21517">
                  <c:v>42093.451388888891</c:v>
                </c:pt>
                <c:pt idx="21518">
                  <c:v>42093.458333333336</c:v>
                </c:pt>
                <c:pt idx="21519">
                  <c:v>42093.465277777781</c:v>
                </c:pt>
                <c:pt idx="21520">
                  <c:v>42093.472222222219</c:v>
                </c:pt>
                <c:pt idx="21521">
                  <c:v>42093.479166666664</c:v>
                </c:pt>
                <c:pt idx="21522">
                  <c:v>42093.486111111109</c:v>
                </c:pt>
                <c:pt idx="21523">
                  <c:v>42093.493055555555</c:v>
                </c:pt>
                <c:pt idx="21524">
                  <c:v>42093.5</c:v>
                </c:pt>
                <c:pt idx="21525">
                  <c:v>42093.506944444445</c:v>
                </c:pt>
                <c:pt idx="21526">
                  <c:v>42093.513888888891</c:v>
                </c:pt>
                <c:pt idx="21527">
                  <c:v>42093.520833333336</c:v>
                </c:pt>
                <c:pt idx="21528">
                  <c:v>42093.527777777781</c:v>
                </c:pt>
                <c:pt idx="21529">
                  <c:v>42093.534722222219</c:v>
                </c:pt>
                <c:pt idx="21530">
                  <c:v>42093.541666666664</c:v>
                </c:pt>
                <c:pt idx="21531">
                  <c:v>42093.548611111109</c:v>
                </c:pt>
                <c:pt idx="21532">
                  <c:v>42093.555555555555</c:v>
                </c:pt>
                <c:pt idx="21533">
                  <c:v>42093.5625</c:v>
                </c:pt>
                <c:pt idx="21534">
                  <c:v>42093.569444444445</c:v>
                </c:pt>
                <c:pt idx="21535">
                  <c:v>42093.576388888891</c:v>
                </c:pt>
                <c:pt idx="21536">
                  <c:v>42093.583333333336</c:v>
                </c:pt>
                <c:pt idx="21537">
                  <c:v>42093.590277777781</c:v>
                </c:pt>
                <c:pt idx="21538">
                  <c:v>42093.597222222219</c:v>
                </c:pt>
                <c:pt idx="21539">
                  <c:v>42093.604166666664</c:v>
                </c:pt>
                <c:pt idx="21540">
                  <c:v>42093.611111111109</c:v>
                </c:pt>
                <c:pt idx="21541">
                  <c:v>42093.618055555555</c:v>
                </c:pt>
                <c:pt idx="21542">
                  <c:v>42093.625</c:v>
                </c:pt>
                <c:pt idx="21543">
                  <c:v>42093.631944444445</c:v>
                </c:pt>
                <c:pt idx="21544">
                  <c:v>42093.638888888891</c:v>
                </c:pt>
                <c:pt idx="21545">
                  <c:v>42093.645833333336</c:v>
                </c:pt>
                <c:pt idx="21546">
                  <c:v>42093.652777777781</c:v>
                </c:pt>
                <c:pt idx="21547">
                  <c:v>42093.659722222219</c:v>
                </c:pt>
                <c:pt idx="21548">
                  <c:v>42093.666666666664</c:v>
                </c:pt>
                <c:pt idx="21549">
                  <c:v>42093.673611111109</c:v>
                </c:pt>
                <c:pt idx="21550">
                  <c:v>42093.680555555555</c:v>
                </c:pt>
                <c:pt idx="21551">
                  <c:v>42093.6875</c:v>
                </c:pt>
                <c:pt idx="21552">
                  <c:v>42093.694444444445</c:v>
                </c:pt>
                <c:pt idx="21553">
                  <c:v>42093.701388888891</c:v>
                </c:pt>
                <c:pt idx="21554">
                  <c:v>42093.708333333336</c:v>
                </c:pt>
                <c:pt idx="21555">
                  <c:v>42093.715277777781</c:v>
                </c:pt>
                <c:pt idx="21556">
                  <c:v>42093.722222222219</c:v>
                </c:pt>
                <c:pt idx="21557">
                  <c:v>42093.729166666664</c:v>
                </c:pt>
                <c:pt idx="21558">
                  <c:v>42093.736111111109</c:v>
                </c:pt>
                <c:pt idx="21559">
                  <c:v>42093.743055555555</c:v>
                </c:pt>
                <c:pt idx="21560">
                  <c:v>42093.75</c:v>
                </c:pt>
                <c:pt idx="21561">
                  <c:v>42093.756944444445</c:v>
                </c:pt>
                <c:pt idx="21562">
                  <c:v>42093.763888888891</c:v>
                </c:pt>
                <c:pt idx="21563">
                  <c:v>42093.770833333336</c:v>
                </c:pt>
                <c:pt idx="21564">
                  <c:v>42093.777777777781</c:v>
                </c:pt>
                <c:pt idx="21565">
                  <c:v>42093.784722222219</c:v>
                </c:pt>
                <c:pt idx="21566">
                  <c:v>42093.791666666664</c:v>
                </c:pt>
                <c:pt idx="21567">
                  <c:v>42093.798611111109</c:v>
                </c:pt>
                <c:pt idx="21568">
                  <c:v>42093.805555555555</c:v>
                </c:pt>
                <c:pt idx="21569">
                  <c:v>42093.8125</c:v>
                </c:pt>
                <c:pt idx="21570">
                  <c:v>42093.819444444445</c:v>
                </c:pt>
                <c:pt idx="21571">
                  <c:v>42093.826388888891</c:v>
                </c:pt>
                <c:pt idx="21572">
                  <c:v>42093.833333333336</c:v>
                </c:pt>
                <c:pt idx="21573">
                  <c:v>42093.840277777781</c:v>
                </c:pt>
                <c:pt idx="21574">
                  <c:v>42093.847222222219</c:v>
                </c:pt>
                <c:pt idx="21575">
                  <c:v>42093.854166666664</c:v>
                </c:pt>
                <c:pt idx="21576">
                  <c:v>42093.861111111109</c:v>
                </c:pt>
                <c:pt idx="21577">
                  <c:v>42093.868055555555</c:v>
                </c:pt>
                <c:pt idx="21578">
                  <c:v>42093.875</c:v>
                </c:pt>
                <c:pt idx="21579">
                  <c:v>42093.881944444445</c:v>
                </c:pt>
                <c:pt idx="21580">
                  <c:v>42093.888888888891</c:v>
                </c:pt>
                <c:pt idx="21581">
                  <c:v>42093.895833333336</c:v>
                </c:pt>
                <c:pt idx="21582">
                  <c:v>42093.902777777781</c:v>
                </c:pt>
                <c:pt idx="21583">
                  <c:v>42093.909722222219</c:v>
                </c:pt>
                <c:pt idx="21584">
                  <c:v>42093.916666666664</c:v>
                </c:pt>
                <c:pt idx="21585">
                  <c:v>42093.923611111109</c:v>
                </c:pt>
                <c:pt idx="21586">
                  <c:v>42093.930555555555</c:v>
                </c:pt>
                <c:pt idx="21587">
                  <c:v>42093.9375</c:v>
                </c:pt>
                <c:pt idx="21588">
                  <c:v>42093.944444444445</c:v>
                </c:pt>
                <c:pt idx="21589">
                  <c:v>42093.951388888891</c:v>
                </c:pt>
                <c:pt idx="21590">
                  <c:v>42093.958333333336</c:v>
                </c:pt>
                <c:pt idx="21591">
                  <c:v>42093.965277777781</c:v>
                </c:pt>
                <c:pt idx="21592">
                  <c:v>42093.972222222219</c:v>
                </c:pt>
                <c:pt idx="21593">
                  <c:v>42093.979166666664</c:v>
                </c:pt>
                <c:pt idx="21594">
                  <c:v>42093.986111111109</c:v>
                </c:pt>
                <c:pt idx="21595">
                  <c:v>42093.993055555555</c:v>
                </c:pt>
                <c:pt idx="21596">
                  <c:v>42094</c:v>
                </c:pt>
                <c:pt idx="21597">
                  <c:v>42094.006944444445</c:v>
                </c:pt>
                <c:pt idx="21598">
                  <c:v>42094.013888888891</c:v>
                </c:pt>
                <c:pt idx="21599">
                  <c:v>42094.020833333336</c:v>
                </c:pt>
                <c:pt idx="21600">
                  <c:v>42094.027777777781</c:v>
                </c:pt>
                <c:pt idx="21601">
                  <c:v>42094.034722222219</c:v>
                </c:pt>
                <c:pt idx="21602">
                  <c:v>42094.041666666664</c:v>
                </c:pt>
                <c:pt idx="21603">
                  <c:v>42094.048611111109</c:v>
                </c:pt>
                <c:pt idx="21604">
                  <c:v>42094.055555555555</c:v>
                </c:pt>
                <c:pt idx="21605">
                  <c:v>42094.0625</c:v>
                </c:pt>
                <c:pt idx="21606">
                  <c:v>42094.069444444445</c:v>
                </c:pt>
                <c:pt idx="21607">
                  <c:v>42094.076388888891</c:v>
                </c:pt>
                <c:pt idx="21608">
                  <c:v>42094.083333333336</c:v>
                </c:pt>
                <c:pt idx="21609">
                  <c:v>42094.090277777781</c:v>
                </c:pt>
                <c:pt idx="21610">
                  <c:v>42094.097222222219</c:v>
                </c:pt>
                <c:pt idx="21611">
                  <c:v>42094.104166666664</c:v>
                </c:pt>
                <c:pt idx="21612">
                  <c:v>42094.111111111109</c:v>
                </c:pt>
                <c:pt idx="21613">
                  <c:v>42094.118055555555</c:v>
                </c:pt>
                <c:pt idx="21614">
                  <c:v>42094.125</c:v>
                </c:pt>
                <c:pt idx="21615">
                  <c:v>42094.131944444445</c:v>
                </c:pt>
                <c:pt idx="21616">
                  <c:v>42094.138888888891</c:v>
                </c:pt>
                <c:pt idx="21617">
                  <c:v>42094.145833333336</c:v>
                </c:pt>
                <c:pt idx="21618">
                  <c:v>42094.152777777781</c:v>
                </c:pt>
                <c:pt idx="21619">
                  <c:v>42094.159722222219</c:v>
                </c:pt>
                <c:pt idx="21620">
                  <c:v>42094.166666666664</c:v>
                </c:pt>
                <c:pt idx="21621">
                  <c:v>42094.173611111109</c:v>
                </c:pt>
                <c:pt idx="21622">
                  <c:v>42094.180555555555</c:v>
                </c:pt>
                <c:pt idx="21623">
                  <c:v>42094.1875</c:v>
                </c:pt>
                <c:pt idx="21624">
                  <c:v>42094.194444444445</c:v>
                </c:pt>
                <c:pt idx="21625">
                  <c:v>42094.201388888891</c:v>
                </c:pt>
                <c:pt idx="21626">
                  <c:v>42094.208333333336</c:v>
                </c:pt>
                <c:pt idx="21627">
                  <c:v>42094.215277777781</c:v>
                </c:pt>
                <c:pt idx="21628">
                  <c:v>42094.222222222219</c:v>
                </c:pt>
                <c:pt idx="21629">
                  <c:v>42094.229166666664</c:v>
                </c:pt>
                <c:pt idx="21630">
                  <c:v>42094.236111111109</c:v>
                </c:pt>
                <c:pt idx="21631">
                  <c:v>42094.243055555555</c:v>
                </c:pt>
                <c:pt idx="21632">
                  <c:v>42094.25</c:v>
                </c:pt>
                <c:pt idx="21633">
                  <c:v>42094.256944444445</c:v>
                </c:pt>
                <c:pt idx="21634">
                  <c:v>42094.263888888891</c:v>
                </c:pt>
                <c:pt idx="21635">
                  <c:v>42094.270833333336</c:v>
                </c:pt>
                <c:pt idx="21636">
                  <c:v>42094.277777777781</c:v>
                </c:pt>
                <c:pt idx="21637">
                  <c:v>42094.284722222219</c:v>
                </c:pt>
                <c:pt idx="21638">
                  <c:v>42094.291666666664</c:v>
                </c:pt>
                <c:pt idx="21639">
                  <c:v>42094.298611111109</c:v>
                </c:pt>
                <c:pt idx="21640">
                  <c:v>42094.305555555555</c:v>
                </c:pt>
                <c:pt idx="21641">
                  <c:v>42094.3125</c:v>
                </c:pt>
                <c:pt idx="21642">
                  <c:v>42094.319444444445</c:v>
                </c:pt>
                <c:pt idx="21643">
                  <c:v>42094.326388888891</c:v>
                </c:pt>
                <c:pt idx="21644">
                  <c:v>42094.333333333336</c:v>
                </c:pt>
                <c:pt idx="21645">
                  <c:v>42094.340277777781</c:v>
                </c:pt>
                <c:pt idx="21646">
                  <c:v>42094.347222222219</c:v>
                </c:pt>
                <c:pt idx="21647">
                  <c:v>42094.354166666664</c:v>
                </c:pt>
                <c:pt idx="21648">
                  <c:v>42094.361111111109</c:v>
                </c:pt>
                <c:pt idx="21649">
                  <c:v>42094.368055555555</c:v>
                </c:pt>
                <c:pt idx="21650">
                  <c:v>42094.375</c:v>
                </c:pt>
                <c:pt idx="21651">
                  <c:v>42094.381944444445</c:v>
                </c:pt>
                <c:pt idx="21652">
                  <c:v>42094.388888888891</c:v>
                </c:pt>
                <c:pt idx="21653">
                  <c:v>42094.395833333336</c:v>
                </c:pt>
                <c:pt idx="21654">
                  <c:v>42094.402777777781</c:v>
                </c:pt>
                <c:pt idx="21655">
                  <c:v>42094.409722222219</c:v>
                </c:pt>
                <c:pt idx="21656">
                  <c:v>42094.416666666664</c:v>
                </c:pt>
                <c:pt idx="21657">
                  <c:v>42094.423611111109</c:v>
                </c:pt>
                <c:pt idx="21658">
                  <c:v>42094.430555555555</c:v>
                </c:pt>
                <c:pt idx="21659">
                  <c:v>42094.4375</c:v>
                </c:pt>
                <c:pt idx="21660">
                  <c:v>42094.444444444445</c:v>
                </c:pt>
                <c:pt idx="21661">
                  <c:v>42094.451388888891</c:v>
                </c:pt>
                <c:pt idx="21662">
                  <c:v>42094.458333333336</c:v>
                </c:pt>
                <c:pt idx="21663">
                  <c:v>42094.465277777781</c:v>
                </c:pt>
                <c:pt idx="21664">
                  <c:v>42094.472222222219</c:v>
                </c:pt>
                <c:pt idx="21665">
                  <c:v>42094.479166666664</c:v>
                </c:pt>
                <c:pt idx="21666">
                  <c:v>42094.486111111109</c:v>
                </c:pt>
                <c:pt idx="21667">
                  <c:v>42094.493055555555</c:v>
                </c:pt>
                <c:pt idx="21668">
                  <c:v>42094.5</c:v>
                </c:pt>
                <c:pt idx="21669">
                  <c:v>42094.506944444445</c:v>
                </c:pt>
                <c:pt idx="21670">
                  <c:v>42094.513888888891</c:v>
                </c:pt>
                <c:pt idx="21671">
                  <c:v>42094.520833333336</c:v>
                </c:pt>
                <c:pt idx="21672">
                  <c:v>42094.527777777781</c:v>
                </c:pt>
                <c:pt idx="21673">
                  <c:v>42094.534722222219</c:v>
                </c:pt>
                <c:pt idx="21674">
                  <c:v>42094.541666666664</c:v>
                </c:pt>
                <c:pt idx="21675">
                  <c:v>42094.548611111109</c:v>
                </c:pt>
                <c:pt idx="21676">
                  <c:v>42094.555555555555</c:v>
                </c:pt>
                <c:pt idx="21677">
                  <c:v>42094.5625</c:v>
                </c:pt>
                <c:pt idx="21678">
                  <c:v>42094.569444444445</c:v>
                </c:pt>
                <c:pt idx="21679">
                  <c:v>42094.576388888891</c:v>
                </c:pt>
                <c:pt idx="21680">
                  <c:v>42094.583333333336</c:v>
                </c:pt>
                <c:pt idx="21681">
                  <c:v>42094.590277777781</c:v>
                </c:pt>
                <c:pt idx="21682">
                  <c:v>42094.597222222219</c:v>
                </c:pt>
                <c:pt idx="21683">
                  <c:v>42094.604166666664</c:v>
                </c:pt>
                <c:pt idx="21684">
                  <c:v>42094.611111111109</c:v>
                </c:pt>
                <c:pt idx="21685">
                  <c:v>42094.618055555555</c:v>
                </c:pt>
                <c:pt idx="21686">
                  <c:v>42094.625</c:v>
                </c:pt>
                <c:pt idx="21687">
                  <c:v>42094.631944444445</c:v>
                </c:pt>
                <c:pt idx="21688">
                  <c:v>42094.638888888891</c:v>
                </c:pt>
                <c:pt idx="21689">
                  <c:v>42094.645833333336</c:v>
                </c:pt>
                <c:pt idx="21690">
                  <c:v>42094.652777777781</c:v>
                </c:pt>
                <c:pt idx="21691">
                  <c:v>42094.659722222219</c:v>
                </c:pt>
                <c:pt idx="21692">
                  <c:v>42094.666666666664</c:v>
                </c:pt>
                <c:pt idx="21693">
                  <c:v>42094.673611111109</c:v>
                </c:pt>
                <c:pt idx="21694">
                  <c:v>42094.680555555555</c:v>
                </c:pt>
                <c:pt idx="21695">
                  <c:v>42094.6875</c:v>
                </c:pt>
                <c:pt idx="21696">
                  <c:v>42094.694444444445</c:v>
                </c:pt>
                <c:pt idx="21697">
                  <c:v>42094.701388888891</c:v>
                </c:pt>
                <c:pt idx="21698">
                  <c:v>42094.708333333336</c:v>
                </c:pt>
                <c:pt idx="21699">
                  <c:v>42094.715277777781</c:v>
                </c:pt>
                <c:pt idx="21700">
                  <c:v>42094.722222222219</c:v>
                </c:pt>
                <c:pt idx="21701">
                  <c:v>42094.729166666664</c:v>
                </c:pt>
                <c:pt idx="21702">
                  <c:v>42094.736111111109</c:v>
                </c:pt>
                <c:pt idx="21703">
                  <c:v>42094.743055555555</c:v>
                </c:pt>
                <c:pt idx="21704">
                  <c:v>42094.75</c:v>
                </c:pt>
                <c:pt idx="21705">
                  <c:v>42094.756944444445</c:v>
                </c:pt>
                <c:pt idx="21706">
                  <c:v>42094.763888888891</c:v>
                </c:pt>
                <c:pt idx="21707">
                  <c:v>42094.770833333336</c:v>
                </c:pt>
                <c:pt idx="21708">
                  <c:v>42094.777777777781</c:v>
                </c:pt>
                <c:pt idx="21709">
                  <c:v>42094.784722222219</c:v>
                </c:pt>
                <c:pt idx="21710">
                  <c:v>42094.791666666664</c:v>
                </c:pt>
                <c:pt idx="21711">
                  <c:v>42094.798611111109</c:v>
                </c:pt>
                <c:pt idx="21712">
                  <c:v>42094.805555555555</c:v>
                </c:pt>
                <c:pt idx="21713">
                  <c:v>42094.8125</c:v>
                </c:pt>
                <c:pt idx="21714">
                  <c:v>42094.819444444445</c:v>
                </c:pt>
                <c:pt idx="21715">
                  <c:v>42094.826388888891</c:v>
                </c:pt>
                <c:pt idx="21716">
                  <c:v>42094.833333333336</c:v>
                </c:pt>
                <c:pt idx="21717">
                  <c:v>42094.840277777781</c:v>
                </c:pt>
                <c:pt idx="21718">
                  <c:v>42094.847222222219</c:v>
                </c:pt>
                <c:pt idx="21719">
                  <c:v>42094.854166666664</c:v>
                </c:pt>
                <c:pt idx="21720">
                  <c:v>42094.861111111109</c:v>
                </c:pt>
                <c:pt idx="21721">
                  <c:v>42094.868055555555</c:v>
                </c:pt>
                <c:pt idx="21722">
                  <c:v>42094.875</c:v>
                </c:pt>
              </c:numCache>
            </c:numRef>
          </c:cat>
          <c:val>
            <c:numRef>
              <c:f>גיליון2!$B$2:$B$21724</c:f>
              <c:numCache>
                <c:formatCode>General</c:formatCode>
                <c:ptCount val="21723"/>
                <c:pt idx="0">
                  <c:v>15.8</c:v>
                </c:pt>
                <c:pt idx="1">
                  <c:v>15.8</c:v>
                </c:pt>
                <c:pt idx="2">
                  <c:v>15.9</c:v>
                </c:pt>
                <c:pt idx="3">
                  <c:v>15.9</c:v>
                </c:pt>
                <c:pt idx="4">
                  <c:v>15.9</c:v>
                </c:pt>
                <c:pt idx="5">
                  <c:v>15.7</c:v>
                </c:pt>
                <c:pt idx="6">
                  <c:v>15.6</c:v>
                </c:pt>
                <c:pt idx="7">
                  <c:v>15.5</c:v>
                </c:pt>
                <c:pt idx="8">
                  <c:v>15.4</c:v>
                </c:pt>
                <c:pt idx="9">
                  <c:v>15.6</c:v>
                </c:pt>
                <c:pt idx="10">
                  <c:v>15.7</c:v>
                </c:pt>
                <c:pt idx="11">
                  <c:v>15.6</c:v>
                </c:pt>
                <c:pt idx="12">
                  <c:v>15.6</c:v>
                </c:pt>
                <c:pt idx="13">
                  <c:v>15.5</c:v>
                </c:pt>
                <c:pt idx="14">
                  <c:v>15.5</c:v>
                </c:pt>
                <c:pt idx="15">
                  <c:v>15.4</c:v>
                </c:pt>
                <c:pt idx="16">
                  <c:v>15.5</c:v>
                </c:pt>
                <c:pt idx="17">
                  <c:v>15.5</c:v>
                </c:pt>
                <c:pt idx="18">
                  <c:v>15.5</c:v>
                </c:pt>
                <c:pt idx="19">
                  <c:v>15.6</c:v>
                </c:pt>
                <c:pt idx="20">
                  <c:v>15.6</c:v>
                </c:pt>
                <c:pt idx="21">
                  <c:v>15.6</c:v>
                </c:pt>
                <c:pt idx="22">
                  <c:v>15.5</c:v>
                </c:pt>
                <c:pt idx="23">
                  <c:v>15.6</c:v>
                </c:pt>
                <c:pt idx="24">
                  <c:v>15.6</c:v>
                </c:pt>
                <c:pt idx="25">
                  <c:v>15.6</c:v>
                </c:pt>
                <c:pt idx="26">
                  <c:v>15.7</c:v>
                </c:pt>
                <c:pt idx="27">
                  <c:v>15.7</c:v>
                </c:pt>
                <c:pt idx="28">
                  <c:v>15.6</c:v>
                </c:pt>
                <c:pt idx="29">
                  <c:v>15.7</c:v>
                </c:pt>
                <c:pt idx="30">
                  <c:v>15.8</c:v>
                </c:pt>
                <c:pt idx="31">
                  <c:v>15.7</c:v>
                </c:pt>
                <c:pt idx="32">
                  <c:v>15.7</c:v>
                </c:pt>
                <c:pt idx="33">
                  <c:v>15.7</c:v>
                </c:pt>
                <c:pt idx="34">
                  <c:v>15.7</c:v>
                </c:pt>
                <c:pt idx="35">
                  <c:v>15.7</c:v>
                </c:pt>
                <c:pt idx="36">
                  <c:v>15.7</c:v>
                </c:pt>
                <c:pt idx="37">
                  <c:v>15.8</c:v>
                </c:pt>
                <c:pt idx="38">
                  <c:v>15.8</c:v>
                </c:pt>
                <c:pt idx="39">
                  <c:v>15.9</c:v>
                </c:pt>
                <c:pt idx="40">
                  <c:v>15.9</c:v>
                </c:pt>
                <c:pt idx="41">
                  <c:v>15.9</c:v>
                </c:pt>
                <c:pt idx="42">
                  <c:v>15.9</c:v>
                </c:pt>
                <c:pt idx="43">
                  <c:v>15.8</c:v>
                </c:pt>
                <c:pt idx="44">
                  <c:v>15.8</c:v>
                </c:pt>
                <c:pt idx="45">
                  <c:v>16</c:v>
                </c:pt>
                <c:pt idx="46">
                  <c:v>16.2</c:v>
                </c:pt>
                <c:pt idx="47">
                  <c:v>16.2</c:v>
                </c:pt>
                <c:pt idx="48">
                  <c:v>16.3</c:v>
                </c:pt>
                <c:pt idx="49">
                  <c:v>16.399999999999999</c:v>
                </c:pt>
                <c:pt idx="50">
                  <c:v>16.399999999999999</c:v>
                </c:pt>
                <c:pt idx="51">
                  <c:v>16.399999999999999</c:v>
                </c:pt>
                <c:pt idx="52">
                  <c:v>16.399999999999999</c:v>
                </c:pt>
                <c:pt idx="53">
                  <c:v>16.5</c:v>
                </c:pt>
                <c:pt idx="54">
                  <c:v>16.600000000000001</c:v>
                </c:pt>
                <c:pt idx="55">
                  <c:v>16.5</c:v>
                </c:pt>
                <c:pt idx="56">
                  <c:v>16.3</c:v>
                </c:pt>
                <c:pt idx="57">
                  <c:v>16.399999999999999</c:v>
                </c:pt>
                <c:pt idx="58">
                  <c:v>16.5</c:v>
                </c:pt>
                <c:pt idx="59">
                  <c:v>16.5</c:v>
                </c:pt>
                <c:pt idx="60">
                  <c:v>16.5</c:v>
                </c:pt>
                <c:pt idx="61">
                  <c:v>16.5</c:v>
                </c:pt>
                <c:pt idx="62">
                  <c:v>16.600000000000001</c:v>
                </c:pt>
                <c:pt idx="63">
                  <c:v>16.7</c:v>
                </c:pt>
                <c:pt idx="64">
                  <c:v>16.899999999999999</c:v>
                </c:pt>
                <c:pt idx="65">
                  <c:v>16.899999999999999</c:v>
                </c:pt>
                <c:pt idx="66">
                  <c:v>16.899999999999999</c:v>
                </c:pt>
                <c:pt idx="67">
                  <c:v>16.899999999999999</c:v>
                </c:pt>
                <c:pt idx="68">
                  <c:v>16.899999999999999</c:v>
                </c:pt>
                <c:pt idx="69">
                  <c:v>17</c:v>
                </c:pt>
                <c:pt idx="70">
                  <c:v>17.100000000000001</c:v>
                </c:pt>
                <c:pt idx="71">
                  <c:v>17.399999999999999</c:v>
                </c:pt>
                <c:pt idx="72">
                  <c:v>18</c:v>
                </c:pt>
                <c:pt idx="73">
                  <c:v>18.399999999999999</c:v>
                </c:pt>
                <c:pt idx="74">
                  <c:v>18.899999999999999</c:v>
                </c:pt>
                <c:pt idx="75">
                  <c:v>19.5</c:v>
                </c:pt>
                <c:pt idx="76">
                  <c:v>20.3</c:v>
                </c:pt>
                <c:pt idx="77">
                  <c:v>21</c:v>
                </c:pt>
                <c:pt idx="78">
                  <c:v>21.5</c:v>
                </c:pt>
                <c:pt idx="79">
                  <c:v>21.7</c:v>
                </c:pt>
                <c:pt idx="80">
                  <c:v>21.6</c:v>
                </c:pt>
                <c:pt idx="81">
                  <c:v>21.9</c:v>
                </c:pt>
                <c:pt idx="82">
                  <c:v>21.5</c:v>
                </c:pt>
                <c:pt idx="83">
                  <c:v>20.5</c:v>
                </c:pt>
                <c:pt idx="84">
                  <c:v>19.8</c:v>
                </c:pt>
                <c:pt idx="85">
                  <c:v>19.3</c:v>
                </c:pt>
                <c:pt idx="86">
                  <c:v>18.8</c:v>
                </c:pt>
                <c:pt idx="87">
                  <c:v>18.399999999999999</c:v>
                </c:pt>
                <c:pt idx="88">
                  <c:v>18.8</c:v>
                </c:pt>
                <c:pt idx="89">
                  <c:v>19.399999999999999</c:v>
                </c:pt>
                <c:pt idx="90">
                  <c:v>19.8</c:v>
                </c:pt>
                <c:pt idx="91">
                  <c:v>19.600000000000001</c:v>
                </c:pt>
                <c:pt idx="92">
                  <c:v>19.100000000000001</c:v>
                </c:pt>
                <c:pt idx="93">
                  <c:v>18.600000000000001</c:v>
                </c:pt>
                <c:pt idx="94">
                  <c:v>17.600000000000001</c:v>
                </c:pt>
                <c:pt idx="95">
                  <c:v>16.600000000000001</c:v>
                </c:pt>
                <c:pt idx="96">
                  <c:v>17.5</c:v>
                </c:pt>
                <c:pt idx="97">
                  <c:v>18.600000000000001</c:v>
                </c:pt>
                <c:pt idx="98">
                  <c:v>18.8</c:v>
                </c:pt>
                <c:pt idx="99">
                  <c:v>18.899999999999999</c:v>
                </c:pt>
                <c:pt idx="100">
                  <c:v>18.600000000000001</c:v>
                </c:pt>
                <c:pt idx="101">
                  <c:v>18.600000000000001</c:v>
                </c:pt>
                <c:pt idx="102">
                  <c:v>18.600000000000001</c:v>
                </c:pt>
                <c:pt idx="103">
                  <c:v>18.5</c:v>
                </c:pt>
                <c:pt idx="104">
                  <c:v>18.2</c:v>
                </c:pt>
                <c:pt idx="105">
                  <c:v>18.2</c:v>
                </c:pt>
                <c:pt idx="106">
                  <c:v>18</c:v>
                </c:pt>
                <c:pt idx="107">
                  <c:v>17.7</c:v>
                </c:pt>
                <c:pt idx="108">
                  <c:v>17.5</c:v>
                </c:pt>
                <c:pt idx="109">
                  <c:v>17.3</c:v>
                </c:pt>
                <c:pt idx="110">
                  <c:v>17.100000000000001</c:v>
                </c:pt>
                <c:pt idx="111">
                  <c:v>17.100000000000001</c:v>
                </c:pt>
                <c:pt idx="112">
                  <c:v>17.100000000000001</c:v>
                </c:pt>
                <c:pt idx="113">
                  <c:v>17.100000000000001</c:v>
                </c:pt>
                <c:pt idx="114">
                  <c:v>17.100000000000001</c:v>
                </c:pt>
                <c:pt idx="115">
                  <c:v>17</c:v>
                </c:pt>
                <c:pt idx="116">
                  <c:v>17</c:v>
                </c:pt>
                <c:pt idx="117">
                  <c:v>16.8</c:v>
                </c:pt>
                <c:pt idx="118">
                  <c:v>16.7</c:v>
                </c:pt>
                <c:pt idx="119">
                  <c:v>16.7</c:v>
                </c:pt>
                <c:pt idx="120">
                  <c:v>16.5</c:v>
                </c:pt>
                <c:pt idx="121">
                  <c:v>16.399999999999999</c:v>
                </c:pt>
                <c:pt idx="122">
                  <c:v>16.399999999999999</c:v>
                </c:pt>
                <c:pt idx="123">
                  <c:v>16.5</c:v>
                </c:pt>
                <c:pt idx="124">
                  <c:v>16.5</c:v>
                </c:pt>
                <c:pt idx="125">
                  <c:v>16.600000000000001</c:v>
                </c:pt>
                <c:pt idx="126">
                  <c:v>16.600000000000001</c:v>
                </c:pt>
                <c:pt idx="127">
                  <c:v>16.7</c:v>
                </c:pt>
                <c:pt idx="128">
                  <c:v>16.600000000000001</c:v>
                </c:pt>
                <c:pt idx="129">
                  <c:v>16.399999999999999</c:v>
                </c:pt>
                <c:pt idx="130">
                  <c:v>16.2</c:v>
                </c:pt>
                <c:pt idx="131">
                  <c:v>16</c:v>
                </c:pt>
                <c:pt idx="132">
                  <c:v>15.8</c:v>
                </c:pt>
                <c:pt idx="133">
                  <c:v>15.7</c:v>
                </c:pt>
                <c:pt idx="134">
                  <c:v>15.6</c:v>
                </c:pt>
                <c:pt idx="135">
                  <c:v>15.6</c:v>
                </c:pt>
                <c:pt idx="136">
                  <c:v>15.2</c:v>
                </c:pt>
                <c:pt idx="137">
                  <c:v>15.2</c:v>
                </c:pt>
                <c:pt idx="138">
                  <c:v>15.2</c:v>
                </c:pt>
                <c:pt idx="139">
                  <c:v>15.2</c:v>
                </c:pt>
                <c:pt idx="140">
                  <c:v>15</c:v>
                </c:pt>
                <c:pt idx="141">
                  <c:v>14.9</c:v>
                </c:pt>
                <c:pt idx="142">
                  <c:v>14.7</c:v>
                </c:pt>
                <c:pt idx="143">
                  <c:v>14.6</c:v>
                </c:pt>
                <c:pt idx="144">
                  <c:v>14.4</c:v>
                </c:pt>
                <c:pt idx="145">
                  <c:v>14.4</c:v>
                </c:pt>
                <c:pt idx="146">
                  <c:v>14.5</c:v>
                </c:pt>
                <c:pt idx="147">
                  <c:v>14.4</c:v>
                </c:pt>
                <c:pt idx="148">
                  <c:v>14.2</c:v>
                </c:pt>
                <c:pt idx="149">
                  <c:v>14.2</c:v>
                </c:pt>
                <c:pt idx="150">
                  <c:v>14.3</c:v>
                </c:pt>
                <c:pt idx="151">
                  <c:v>14.3</c:v>
                </c:pt>
                <c:pt idx="152">
                  <c:v>14.5</c:v>
                </c:pt>
                <c:pt idx="153">
                  <c:v>14.6</c:v>
                </c:pt>
                <c:pt idx="154">
                  <c:v>14.6</c:v>
                </c:pt>
                <c:pt idx="155">
                  <c:v>14.6</c:v>
                </c:pt>
                <c:pt idx="156">
                  <c:v>14.5</c:v>
                </c:pt>
                <c:pt idx="157">
                  <c:v>14.6</c:v>
                </c:pt>
                <c:pt idx="158">
                  <c:v>14.6</c:v>
                </c:pt>
                <c:pt idx="159">
                  <c:v>14.7</c:v>
                </c:pt>
                <c:pt idx="160">
                  <c:v>14.9</c:v>
                </c:pt>
                <c:pt idx="161">
                  <c:v>14.9</c:v>
                </c:pt>
                <c:pt idx="162">
                  <c:v>15</c:v>
                </c:pt>
                <c:pt idx="163">
                  <c:v>15</c:v>
                </c:pt>
                <c:pt idx="164">
                  <c:v>15.2</c:v>
                </c:pt>
                <c:pt idx="165">
                  <c:v>15.3</c:v>
                </c:pt>
                <c:pt idx="166">
                  <c:v>15.4</c:v>
                </c:pt>
                <c:pt idx="167">
                  <c:v>15.5</c:v>
                </c:pt>
                <c:pt idx="168">
                  <c:v>15.5</c:v>
                </c:pt>
                <c:pt idx="169">
                  <c:v>15.5</c:v>
                </c:pt>
                <c:pt idx="170">
                  <c:v>15.6</c:v>
                </c:pt>
                <c:pt idx="171">
                  <c:v>15.6</c:v>
                </c:pt>
                <c:pt idx="172">
                  <c:v>15.6</c:v>
                </c:pt>
                <c:pt idx="173">
                  <c:v>15.8</c:v>
                </c:pt>
                <c:pt idx="174">
                  <c:v>15.9</c:v>
                </c:pt>
                <c:pt idx="175">
                  <c:v>15.9</c:v>
                </c:pt>
                <c:pt idx="176">
                  <c:v>15.9</c:v>
                </c:pt>
                <c:pt idx="177">
                  <c:v>16</c:v>
                </c:pt>
                <c:pt idx="178">
                  <c:v>16</c:v>
                </c:pt>
                <c:pt idx="179">
                  <c:v>16.100000000000001</c:v>
                </c:pt>
                <c:pt idx="180">
                  <c:v>16.100000000000001</c:v>
                </c:pt>
                <c:pt idx="181">
                  <c:v>16.100000000000001</c:v>
                </c:pt>
                <c:pt idx="182">
                  <c:v>16.2</c:v>
                </c:pt>
                <c:pt idx="183">
                  <c:v>16.2</c:v>
                </c:pt>
                <c:pt idx="184">
                  <c:v>16.100000000000001</c:v>
                </c:pt>
                <c:pt idx="185">
                  <c:v>16.2</c:v>
                </c:pt>
                <c:pt idx="186">
                  <c:v>16.100000000000001</c:v>
                </c:pt>
                <c:pt idx="187">
                  <c:v>16.100000000000001</c:v>
                </c:pt>
                <c:pt idx="188">
                  <c:v>16.2</c:v>
                </c:pt>
                <c:pt idx="189">
                  <c:v>16.3</c:v>
                </c:pt>
                <c:pt idx="190">
                  <c:v>16.399999999999999</c:v>
                </c:pt>
                <c:pt idx="191">
                  <c:v>16.399999999999999</c:v>
                </c:pt>
                <c:pt idx="192">
                  <c:v>16.600000000000001</c:v>
                </c:pt>
                <c:pt idx="193">
                  <c:v>16.7</c:v>
                </c:pt>
                <c:pt idx="194">
                  <c:v>16.8</c:v>
                </c:pt>
                <c:pt idx="195">
                  <c:v>17</c:v>
                </c:pt>
                <c:pt idx="196">
                  <c:v>17</c:v>
                </c:pt>
                <c:pt idx="197">
                  <c:v>16.899999999999999</c:v>
                </c:pt>
                <c:pt idx="198">
                  <c:v>16.7</c:v>
                </c:pt>
                <c:pt idx="199">
                  <c:v>16.600000000000001</c:v>
                </c:pt>
                <c:pt idx="200">
                  <c:v>16.7</c:v>
                </c:pt>
                <c:pt idx="201">
                  <c:v>16.600000000000001</c:v>
                </c:pt>
                <c:pt idx="202">
                  <c:v>16.8</c:v>
                </c:pt>
                <c:pt idx="203">
                  <c:v>16.899999999999999</c:v>
                </c:pt>
                <c:pt idx="204">
                  <c:v>16.8</c:v>
                </c:pt>
                <c:pt idx="205">
                  <c:v>16.7</c:v>
                </c:pt>
                <c:pt idx="206">
                  <c:v>16.8</c:v>
                </c:pt>
                <c:pt idx="207">
                  <c:v>16.8</c:v>
                </c:pt>
                <c:pt idx="208">
                  <c:v>16.899999999999999</c:v>
                </c:pt>
                <c:pt idx="209">
                  <c:v>17.100000000000001</c:v>
                </c:pt>
                <c:pt idx="210">
                  <c:v>17.2</c:v>
                </c:pt>
                <c:pt idx="211">
                  <c:v>17.5</c:v>
                </c:pt>
                <c:pt idx="212">
                  <c:v>17.7</c:v>
                </c:pt>
                <c:pt idx="213">
                  <c:v>18.3</c:v>
                </c:pt>
                <c:pt idx="214">
                  <c:v>18.3</c:v>
                </c:pt>
                <c:pt idx="215">
                  <c:v>18.5</c:v>
                </c:pt>
                <c:pt idx="216">
                  <c:v>18.8</c:v>
                </c:pt>
                <c:pt idx="217">
                  <c:v>19.100000000000001</c:v>
                </c:pt>
                <c:pt idx="218">
                  <c:v>19.399999999999999</c:v>
                </c:pt>
                <c:pt idx="219">
                  <c:v>19.399999999999999</c:v>
                </c:pt>
                <c:pt idx="220">
                  <c:v>20.2</c:v>
                </c:pt>
                <c:pt idx="221">
                  <c:v>20.8</c:v>
                </c:pt>
                <c:pt idx="222">
                  <c:v>21.5</c:v>
                </c:pt>
                <c:pt idx="223">
                  <c:v>21.5</c:v>
                </c:pt>
                <c:pt idx="224">
                  <c:v>20.8</c:v>
                </c:pt>
                <c:pt idx="225">
                  <c:v>22</c:v>
                </c:pt>
                <c:pt idx="226">
                  <c:v>21.7</c:v>
                </c:pt>
                <c:pt idx="227">
                  <c:v>22.2</c:v>
                </c:pt>
                <c:pt idx="228">
                  <c:v>22.9</c:v>
                </c:pt>
                <c:pt idx="229">
                  <c:v>22.6</c:v>
                </c:pt>
                <c:pt idx="230">
                  <c:v>22.8</c:v>
                </c:pt>
                <c:pt idx="231">
                  <c:v>23.3</c:v>
                </c:pt>
                <c:pt idx="232">
                  <c:v>23.3</c:v>
                </c:pt>
                <c:pt idx="233">
                  <c:v>23.6</c:v>
                </c:pt>
                <c:pt idx="234">
                  <c:v>24.3</c:v>
                </c:pt>
                <c:pt idx="235">
                  <c:v>24.1</c:v>
                </c:pt>
                <c:pt idx="236">
                  <c:v>24</c:v>
                </c:pt>
                <c:pt idx="237">
                  <c:v>24.1</c:v>
                </c:pt>
                <c:pt idx="238">
                  <c:v>23.6</c:v>
                </c:pt>
                <c:pt idx="239">
                  <c:v>23.7</c:v>
                </c:pt>
                <c:pt idx="240">
                  <c:v>23.9</c:v>
                </c:pt>
                <c:pt idx="241">
                  <c:v>23.5</c:v>
                </c:pt>
                <c:pt idx="242">
                  <c:v>23.1</c:v>
                </c:pt>
                <c:pt idx="243">
                  <c:v>22.8</c:v>
                </c:pt>
                <c:pt idx="244">
                  <c:v>22.7</c:v>
                </c:pt>
                <c:pt idx="245">
                  <c:v>22.5</c:v>
                </c:pt>
                <c:pt idx="246">
                  <c:v>21.8</c:v>
                </c:pt>
                <c:pt idx="247">
                  <c:v>21.4</c:v>
                </c:pt>
                <c:pt idx="248">
                  <c:v>21.3</c:v>
                </c:pt>
                <c:pt idx="249">
                  <c:v>21.3</c:v>
                </c:pt>
                <c:pt idx="250">
                  <c:v>20.9</c:v>
                </c:pt>
                <c:pt idx="251">
                  <c:v>20.6</c:v>
                </c:pt>
                <c:pt idx="252">
                  <c:v>20.7</c:v>
                </c:pt>
                <c:pt idx="253">
                  <c:v>20.6</c:v>
                </c:pt>
                <c:pt idx="254">
                  <c:v>20.7</c:v>
                </c:pt>
                <c:pt idx="255">
                  <c:v>20.6</c:v>
                </c:pt>
                <c:pt idx="256">
                  <c:v>20.399999999999999</c:v>
                </c:pt>
                <c:pt idx="257">
                  <c:v>20.3</c:v>
                </c:pt>
                <c:pt idx="258">
                  <c:v>20.2</c:v>
                </c:pt>
                <c:pt idx="259">
                  <c:v>20</c:v>
                </c:pt>
                <c:pt idx="260">
                  <c:v>20.3</c:v>
                </c:pt>
                <c:pt idx="261">
                  <c:v>20</c:v>
                </c:pt>
                <c:pt idx="262">
                  <c:v>19.8</c:v>
                </c:pt>
                <c:pt idx="263">
                  <c:v>20</c:v>
                </c:pt>
                <c:pt idx="264">
                  <c:v>20.2</c:v>
                </c:pt>
                <c:pt idx="265">
                  <c:v>19.3</c:v>
                </c:pt>
                <c:pt idx="266">
                  <c:v>18.8</c:v>
                </c:pt>
                <c:pt idx="267">
                  <c:v>19.100000000000001</c:v>
                </c:pt>
                <c:pt idx="268">
                  <c:v>19</c:v>
                </c:pt>
                <c:pt idx="269">
                  <c:v>19</c:v>
                </c:pt>
                <c:pt idx="270">
                  <c:v>19.100000000000001</c:v>
                </c:pt>
                <c:pt idx="271">
                  <c:v>19</c:v>
                </c:pt>
                <c:pt idx="272">
                  <c:v>18.8</c:v>
                </c:pt>
                <c:pt idx="273">
                  <c:v>18.600000000000001</c:v>
                </c:pt>
                <c:pt idx="274">
                  <c:v>18.399999999999999</c:v>
                </c:pt>
                <c:pt idx="275">
                  <c:v>18.100000000000001</c:v>
                </c:pt>
                <c:pt idx="276">
                  <c:v>18</c:v>
                </c:pt>
                <c:pt idx="277">
                  <c:v>18.100000000000001</c:v>
                </c:pt>
                <c:pt idx="278">
                  <c:v>18</c:v>
                </c:pt>
                <c:pt idx="279">
                  <c:v>17.8</c:v>
                </c:pt>
                <c:pt idx="280">
                  <c:v>17.899999999999999</c:v>
                </c:pt>
                <c:pt idx="281">
                  <c:v>18.100000000000001</c:v>
                </c:pt>
                <c:pt idx="282">
                  <c:v>17.899999999999999</c:v>
                </c:pt>
                <c:pt idx="283">
                  <c:v>17.7</c:v>
                </c:pt>
                <c:pt idx="284">
                  <c:v>17.5</c:v>
                </c:pt>
                <c:pt idx="285">
                  <c:v>17.399999999999999</c:v>
                </c:pt>
                <c:pt idx="286">
                  <c:v>17.399999999999999</c:v>
                </c:pt>
                <c:pt idx="287">
                  <c:v>17.100000000000001</c:v>
                </c:pt>
                <c:pt idx="288">
                  <c:v>16.899999999999999</c:v>
                </c:pt>
                <c:pt idx="289">
                  <c:v>17.100000000000001</c:v>
                </c:pt>
                <c:pt idx="290">
                  <c:v>17</c:v>
                </c:pt>
                <c:pt idx="291">
                  <c:v>16.600000000000001</c:v>
                </c:pt>
                <c:pt idx="292">
                  <c:v>16.399999999999999</c:v>
                </c:pt>
                <c:pt idx="293">
                  <c:v>16.3</c:v>
                </c:pt>
                <c:pt idx="294">
                  <c:v>16.399999999999999</c:v>
                </c:pt>
                <c:pt idx="295">
                  <c:v>16.3</c:v>
                </c:pt>
                <c:pt idx="296">
                  <c:v>16.3</c:v>
                </c:pt>
                <c:pt idx="297">
                  <c:v>16.399999999999999</c:v>
                </c:pt>
                <c:pt idx="298">
                  <c:v>16.399999999999999</c:v>
                </c:pt>
                <c:pt idx="299">
                  <c:v>16.7</c:v>
                </c:pt>
                <c:pt idx="300">
                  <c:v>16.8</c:v>
                </c:pt>
                <c:pt idx="301">
                  <c:v>16.899999999999999</c:v>
                </c:pt>
                <c:pt idx="302">
                  <c:v>16.8</c:v>
                </c:pt>
                <c:pt idx="303">
                  <c:v>16.8</c:v>
                </c:pt>
                <c:pt idx="304">
                  <c:v>16.7</c:v>
                </c:pt>
                <c:pt idx="305">
                  <c:v>16.600000000000001</c:v>
                </c:pt>
                <c:pt idx="306">
                  <c:v>16.600000000000001</c:v>
                </c:pt>
                <c:pt idx="307">
                  <c:v>16.5</c:v>
                </c:pt>
                <c:pt idx="308">
                  <c:v>16.5</c:v>
                </c:pt>
                <c:pt idx="309">
                  <c:v>16.5</c:v>
                </c:pt>
                <c:pt idx="310">
                  <c:v>16.600000000000001</c:v>
                </c:pt>
                <c:pt idx="311">
                  <c:v>16.8</c:v>
                </c:pt>
                <c:pt idx="312">
                  <c:v>17.100000000000001</c:v>
                </c:pt>
                <c:pt idx="313">
                  <c:v>17.2</c:v>
                </c:pt>
                <c:pt idx="314">
                  <c:v>17.3</c:v>
                </c:pt>
                <c:pt idx="315">
                  <c:v>17.399999999999999</c:v>
                </c:pt>
                <c:pt idx="316">
                  <c:v>17.100000000000001</c:v>
                </c:pt>
                <c:pt idx="317">
                  <c:v>17</c:v>
                </c:pt>
                <c:pt idx="318">
                  <c:v>16.899999999999999</c:v>
                </c:pt>
                <c:pt idx="319">
                  <c:v>16.600000000000001</c:v>
                </c:pt>
                <c:pt idx="320">
                  <c:v>16.7</c:v>
                </c:pt>
                <c:pt idx="321">
                  <c:v>16.8</c:v>
                </c:pt>
                <c:pt idx="322">
                  <c:v>16.899999999999999</c:v>
                </c:pt>
                <c:pt idx="323">
                  <c:v>16.8</c:v>
                </c:pt>
                <c:pt idx="324">
                  <c:v>16.899999999999999</c:v>
                </c:pt>
                <c:pt idx="325">
                  <c:v>16.899999999999999</c:v>
                </c:pt>
                <c:pt idx="326">
                  <c:v>16.899999999999999</c:v>
                </c:pt>
                <c:pt idx="327">
                  <c:v>16.899999999999999</c:v>
                </c:pt>
                <c:pt idx="328">
                  <c:v>16.8</c:v>
                </c:pt>
                <c:pt idx="329">
                  <c:v>16.8</c:v>
                </c:pt>
                <c:pt idx="330">
                  <c:v>16.8</c:v>
                </c:pt>
                <c:pt idx="331">
                  <c:v>16.8</c:v>
                </c:pt>
                <c:pt idx="332">
                  <c:v>16.600000000000001</c:v>
                </c:pt>
                <c:pt idx="333">
                  <c:v>16.600000000000001</c:v>
                </c:pt>
                <c:pt idx="334">
                  <c:v>16.7</c:v>
                </c:pt>
                <c:pt idx="335">
                  <c:v>16.8</c:v>
                </c:pt>
                <c:pt idx="336">
                  <c:v>17</c:v>
                </c:pt>
                <c:pt idx="337">
                  <c:v>17</c:v>
                </c:pt>
                <c:pt idx="338">
                  <c:v>17</c:v>
                </c:pt>
                <c:pt idx="339">
                  <c:v>17.399999999999999</c:v>
                </c:pt>
                <c:pt idx="340">
                  <c:v>17.899999999999999</c:v>
                </c:pt>
                <c:pt idx="341">
                  <c:v>18.399999999999999</c:v>
                </c:pt>
                <c:pt idx="342">
                  <c:v>18.7</c:v>
                </c:pt>
                <c:pt idx="343">
                  <c:v>19.3</c:v>
                </c:pt>
                <c:pt idx="344">
                  <c:v>19.600000000000001</c:v>
                </c:pt>
                <c:pt idx="345">
                  <c:v>20.2</c:v>
                </c:pt>
                <c:pt idx="346">
                  <c:v>20.399999999999999</c:v>
                </c:pt>
                <c:pt idx="347">
                  <c:v>20.9</c:v>
                </c:pt>
                <c:pt idx="348">
                  <c:v>21.1</c:v>
                </c:pt>
                <c:pt idx="349">
                  <c:v>21.1</c:v>
                </c:pt>
                <c:pt idx="350">
                  <c:v>21.2</c:v>
                </c:pt>
                <c:pt idx="351">
                  <c:v>21.5</c:v>
                </c:pt>
                <c:pt idx="352">
                  <c:v>21.8</c:v>
                </c:pt>
                <c:pt idx="353">
                  <c:v>22.3</c:v>
                </c:pt>
                <c:pt idx="354">
                  <c:v>23.2</c:v>
                </c:pt>
                <c:pt idx="355">
                  <c:v>22</c:v>
                </c:pt>
                <c:pt idx="356">
                  <c:v>21.7</c:v>
                </c:pt>
                <c:pt idx="357">
                  <c:v>23</c:v>
                </c:pt>
                <c:pt idx="358">
                  <c:v>22.3</c:v>
                </c:pt>
                <c:pt idx="359">
                  <c:v>21.9</c:v>
                </c:pt>
                <c:pt idx="360">
                  <c:v>22.8</c:v>
                </c:pt>
                <c:pt idx="361">
                  <c:v>23</c:v>
                </c:pt>
                <c:pt idx="362">
                  <c:v>23</c:v>
                </c:pt>
                <c:pt idx="363">
                  <c:v>22</c:v>
                </c:pt>
                <c:pt idx="364">
                  <c:v>21.7</c:v>
                </c:pt>
                <c:pt idx="365">
                  <c:v>21.9</c:v>
                </c:pt>
                <c:pt idx="366">
                  <c:v>22</c:v>
                </c:pt>
                <c:pt idx="367">
                  <c:v>21.9</c:v>
                </c:pt>
                <c:pt idx="368">
                  <c:v>22</c:v>
                </c:pt>
                <c:pt idx="369">
                  <c:v>21.8</c:v>
                </c:pt>
                <c:pt idx="370">
                  <c:v>22</c:v>
                </c:pt>
                <c:pt idx="371">
                  <c:v>22</c:v>
                </c:pt>
                <c:pt idx="372">
                  <c:v>21.7</c:v>
                </c:pt>
                <c:pt idx="373">
                  <c:v>21.8</c:v>
                </c:pt>
                <c:pt idx="374">
                  <c:v>22</c:v>
                </c:pt>
                <c:pt idx="375">
                  <c:v>22</c:v>
                </c:pt>
                <c:pt idx="376">
                  <c:v>22.1</c:v>
                </c:pt>
                <c:pt idx="377">
                  <c:v>22.2</c:v>
                </c:pt>
                <c:pt idx="378">
                  <c:v>22.3</c:v>
                </c:pt>
                <c:pt idx="379">
                  <c:v>23.1</c:v>
                </c:pt>
                <c:pt idx="380">
                  <c:v>23</c:v>
                </c:pt>
                <c:pt idx="381">
                  <c:v>23.2</c:v>
                </c:pt>
                <c:pt idx="382">
                  <c:v>22.8</c:v>
                </c:pt>
                <c:pt idx="383">
                  <c:v>22.6</c:v>
                </c:pt>
                <c:pt idx="384">
                  <c:v>22.6</c:v>
                </c:pt>
                <c:pt idx="385">
                  <c:v>22.6</c:v>
                </c:pt>
                <c:pt idx="386">
                  <c:v>22.4</c:v>
                </c:pt>
                <c:pt idx="387">
                  <c:v>22.1</c:v>
                </c:pt>
                <c:pt idx="388">
                  <c:v>21.6</c:v>
                </c:pt>
                <c:pt idx="389">
                  <c:v>21.4</c:v>
                </c:pt>
                <c:pt idx="390">
                  <c:v>21</c:v>
                </c:pt>
                <c:pt idx="391">
                  <c:v>20.9</c:v>
                </c:pt>
                <c:pt idx="392">
                  <c:v>20.6</c:v>
                </c:pt>
                <c:pt idx="393">
                  <c:v>20.100000000000001</c:v>
                </c:pt>
                <c:pt idx="394">
                  <c:v>19.5</c:v>
                </c:pt>
                <c:pt idx="395">
                  <c:v>19.100000000000001</c:v>
                </c:pt>
                <c:pt idx="396">
                  <c:v>18.8</c:v>
                </c:pt>
                <c:pt idx="397">
                  <c:v>18.5</c:v>
                </c:pt>
                <c:pt idx="398">
                  <c:v>18</c:v>
                </c:pt>
                <c:pt idx="399">
                  <c:v>17.8</c:v>
                </c:pt>
                <c:pt idx="400">
                  <c:v>17.7</c:v>
                </c:pt>
                <c:pt idx="401">
                  <c:v>18.2</c:v>
                </c:pt>
                <c:pt idx="402">
                  <c:v>17.8</c:v>
                </c:pt>
                <c:pt idx="403">
                  <c:v>18.2</c:v>
                </c:pt>
                <c:pt idx="404">
                  <c:v>18</c:v>
                </c:pt>
                <c:pt idx="405">
                  <c:v>18</c:v>
                </c:pt>
                <c:pt idx="406">
                  <c:v>17.5</c:v>
                </c:pt>
                <c:pt idx="407">
                  <c:v>17.2</c:v>
                </c:pt>
                <c:pt idx="408">
                  <c:v>17.3</c:v>
                </c:pt>
                <c:pt idx="409">
                  <c:v>17.100000000000001</c:v>
                </c:pt>
                <c:pt idx="410">
                  <c:v>17.5</c:v>
                </c:pt>
                <c:pt idx="411">
                  <c:v>17.600000000000001</c:v>
                </c:pt>
                <c:pt idx="412">
                  <c:v>17.3</c:v>
                </c:pt>
                <c:pt idx="413">
                  <c:v>17.5</c:v>
                </c:pt>
                <c:pt idx="414">
                  <c:v>17.3</c:v>
                </c:pt>
                <c:pt idx="415">
                  <c:v>16.7</c:v>
                </c:pt>
                <c:pt idx="416">
                  <c:v>16.600000000000001</c:v>
                </c:pt>
                <c:pt idx="417">
                  <c:v>16.600000000000001</c:v>
                </c:pt>
                <c:pt idx="418">
                  <c:v>16.399999999999999</c:v>
                </c:pt>
                <c:pt idx="419">
                  <c:v>16</c:v>
                </c:pt>
                <c:pt idx="420">
                  <c:v>15.7</c:v>
                </c:pt>
                <c:pt idx="421">
                  <c:v>15.5</c:v>
                </c:pt>
                <c:pt idx="422">
                  <c:v>15.3</c:v>
                </c:pt>
                <c:pt idx="423">
                  <c:v>15.3</c:v>
                </c:pt>
                <c:pt idx="424">
                  <c:v>15.3</c:v>
                </c:pt>
                <c:pt idx="425">
                  <c:v>15.6</c:v>
                </c:pt>
                <c:pt idx="426">
                  <c:v>15.8</c:v>
                </c:pt>
                <c:pt idx="427">
                  <c:v>15.6</c:v>
                </c:pt>
                <c:pt idx="428">
                  <c:v>15.2</c:v>
                </c:pt>
                <c:pt idx="429">
                  <c:v>15</c:v>
                </c:pt>
                <c:pt idx="430">
                  <c:v>15</c:v>
                </c:pt>
                <c:pt idx="431">
                  <c:v>14.9</c:v>
                </c:pt>
                <c:pt idx="432">
                  <c:v>14.9</c:v>
                </c:pt>
                <c:pt idx="433">
                  <c:v>15.1</c:v>
                </c:pt>
                <c:pt idx="434">
                  <c:v>15.1</c:v>
                </c:pt>
                <c:pt idx="435">
                  <c:v>15.1</c:v>
                </c:pt>
                <c:pt idx="436">
                  <c:v>15.2</c:v>
                </c:pt>
                <c:pt idx="437">
                  <c:v>15.4</c:v>
                </c:pt>
                <c:pt idx="438">
                  <c:v>15.1</c:v>
                </c:pt>
                <c:pt idx="439">
                  <c:v>14.9</c:v>
                </c:pt>
                <c:pt idx="440">
                  <c:v>14.8</c:v>
                </c:pt>
                <c:pt idx="441">
                  <c:v>14.6</c:v>
                </c:pt>
                <c:pt idx="442">
                  <c:v>14.4</c:v>
                </c:pt>
                <c:pt idx="443">
                  <c:v>14.6</c:v>
                </c:pt>
                <c:pt idx="444">
                  <c:v>14.6</c:v>
                </c:pt>
                <c:pt idx="445">
                  <c:v>14.8</c:v>
                </c:pt>
                <c:pt idx="446">
                  <c:v>15.4</c:v>
                </c:pt>
                <c:pt idx="447">
                  <c:v>15.4</c:v>
                </c:pt>
                <c:pt idx="448">
                  <c:v>15.5</c:v>
                </c:pt>
                <c:pt idx="449">
                  <c:v>15.4</c:v>
                </c:pt>
                <c:pt idx="450">
                  <c:v>15.4</c:v>
                </c:pt>
                <c:pt idx="451">
                  <c:v>15.7</c:v>
                </c:pt>
                <c:pt idx="452">
                  <c:v>15.7</c:v>
                </c:pt>
                <c:pt idx="453">
                  <c:v>15.4</c:v>
                </c:pt>
                <c:pt idx="454">
                  <c:v>15.1</c:v>
                </c:pt>
                <c:pt idx="455">
                  <c:v>14.9</c:v>
                </c:pt>
                <c:pt idx="456">
                  <c:v>14.6</c:v>
                </c:pt>
                <c:pt idx="457">
                  <c:v>14.7</c:v>
                </c:pt>
                <c:pt idx="458">
                  <c:v>14.8</c:v>
                </c:pt>
                <c:pt idx="459">
                  <c:v>14.5</c:v>
                </c:pt>
                <c:pt idx="460">
                  <c:v>14.4</c:v>
                </c:pt>
                <c:pt idx="461">
                  <c:v>14.3</c:v>
                </c:pt>
                <c:pt idx="462">
                  <c:v>14.1</c:v>
                </c:pt>
                <c:pt idx="463">
                  <c:v>13.9</c:v>
                </c:pt>
                <c:pt idx="464">
                  <c:v>13.8</c:v>
                </c:pt>
                <c:pt idx="465">
                  <c:v>13.7</c:v>
                </c:pt>
                <c:pt idx="466">
                  <c:v>13.7</c:v>
                </c:pt>
                <c:pt idx="467">
                  <c:v>13.6</c:v>
                </c:pt>
                <c:pt idx="468">
                  <c:v>13.5</c:v>
                </c:pt>
                <c:pt idx="469">
                  <c:v>13.5</c:v>
                </c:pt>
                <c:pt idx="470">
                  <c:v>13.7</c:v>
                </c:pt>
                <c:pt idx="471">
                  <c:v>13.6</c:v>
                </c:pt>
                <c:pt idx="472">
                  <c:v>13.1</c:v>
                </c:pt>
                <c:pt idx="473">
                  <c:v>12.9</c:v>
                </c:pt>
                <c:pt idx="474">
                  <c:v>12.7</c:v>
                </c:pt>
                <c:pt idx="475">
                  <c:v>12.8</c:v>
                </c:pt>
                <c:pt idx="476">
                  <c:v>12.9</c:v>
                </c:pt>
                <c:pt idx="477">
                  <c:v>13</c:v>
                </c:pt>
                <c:pt idx="478">
                  <c:v>13.1</c:v>
                </c:pt>
                <c:pt idx="479">
                  <c:v>13.3</c:v>
                </c:pt>
                <c:pt idx="480">
                  <c:v>13.7</c:v>
                </c:pt>
                <c:pt idx="481">
                  <c:v>13.9</c:v>
                </c:pt>
                <c:pt idx="482">
                  <c:v>14.4</c:v>
                </c:pt>
                <c:pt idx="483">
                  <c:v>15</c:v>
                </c:pt>
                <c:pt idx="484">
                  <c:v>15.3</c:v>
                </c:pt>
                <c:pt idx="485">
                  <c:v>15.6</c:v>
                </c:pt>
                <c:pt idx="486">
                  <c:v>15.9</c:v>
                </c:pt>
                <c:pt idx="487">
                  <c:v>16.8</c:v>
                </c:pt>
                <c:pt idx="488">
                  <c:v>16.600000000000001</c:v>
                </c:pt>
                <c:pt idx="489">
                  <c:v>16.899999999999999</c:v>
                </c:pt>
                <c:pt idx="490">
                  <c:v>17.3</c:v>
                </c:pt>
                <c:pt idx="491">
                  <c:v>17.5</c:v>
                </c:pt>
                <c:pt idx="492">
                  <c:v>18.2</c:v>
                </c:pt>
                <c:pt idx="493">
                  <c:v>18.2</c:v>
                </c:pt>
                <c:pt idx="494">
                  <c:v>18.600000000000001</c:v>
                </c:pt>
                <c:pt idx="495">
                  <c:v>19.2</c:v>
                </c:pt>
                <c:pt idx="496">
                  <c:v>19.100000000000001</c:v>
                </c:pt>
                <c:pt idx="497">
                  <c:v>19.600000000000001</c:v>
                </c:pt>
                <c:pt idx="498">
                  <c:v>19.5</c:v>
                </c:pt>
                <c:pt idx="499">
                  <c:v>19.600000000000001</c:v>
                </c:pt>
                <c:pt idx="500">
                  <c:v>19.399999999999999</c:v>
                </c:pt>
                <c:pt idx="501">
                  <c:v>19.8</c:v>
                </c:pt>
                <c:pt idx="502">
                  <c:v>19.3</c:v>
                </c:pt>
                <c:pt idx="503">
                  <c:v>19.3</c:v>
                </c:pt>
                <c:pt idx="504">
                  <c:v>20.3</c:v>
                </c:pt>
                <c:pt idx="505">
                  <c:v>20.7</c:v>
                </c:pt>
                <c:pt idx="506">
                  <c:v>20.9</c:v>
                </c:pt>
                <c:pt idx="507">
                  <c:v>20.3</c:v>
                </c:pt>
                <c:pt idx="508">
                  <c:v>20.399999999999999</c:v>
                </c:pt>
                <c:pt idx="509">
                  <c:v>20</c:v>
                </c:pt>
                <c:pt idx="510">
                  <c:v>19.899999999999999</c:v>
                </c:pt>
                <c:pt idx="511">
                  <c:v>19.7</c:v>
                </c:pt>
                <c:pt idx="512">
                  <c:v>19.8</c:v>
                </c:pt>
                <c:pt idx="513">
                  <c:v>19.600000000000001</c:v>
                </c:pt>
                <c:pt idx="514">
                  <c:v>19.5</c:v>
                </c:pt>
                <c:pt idx="515">
                  <c:v>19.399999999999999</c:v>
                </c:pt>
                <c:pt idx="516">
                  <c:v>19.100000000000001</c:v>
                </c:pt>
                <c:pt idx="517">
                  <c:v>19.5</c:v>
                </c:pt>
                <c:pt idx="518">
                  <c:v>19.600000000000001</c:v>
                </c:pt>
                <c:pt idx="519">
                  <c:v>19.7</c:v>
                </c:pt>
                <c:pt idx="520">
                  <c:v>19.7</c:v>
                </c:pt>
                <c:pt idx="521">
                  <c:v>19.5</c:v>
                </c:pt>
                <c:pt idx="522">
                  <c:v>19.399999999999999</c:v>
                </c:pt>
                <c:pt idx="523">
                  <c:v>19.7</c:v>
                </c:pt>
                <c:pt idx="524">
                  <c:v>20</c:v>
                </c:pt>
                <c:pt idx="525">
                  <c:v>20.399999999999999</c:v>
                </c:pt>
                <c:pt idx="526">
                  <c:v>21.2</c:v>
                </c:pt>
                <c:pt idx="527">
                  <c:v>21.1</c:v>
                </c:pt>
                <c:pt idx="528">
                  <c:v>21.4</c:v>
                </c:pt>
                <c:pt idx="529">
                  <c:v>21.2</c:v>
                </c:pt>
                <c:pt idx="530">
                  <c:v>20.7</c:v>
                </c:pt>
                <c:pt idx="531">
                  <c:v>20.2</c:v>
                </c:pt>
                <c:pt idx="532">
                  <c:v>20</c:v>
                </c:pt>
                <c:pt idx="533">
                  <c:v>20.3</c:v>
                </c:pt>
                <c:pt idx="534">
                  <c:v>19.899999999999999</c:v>
                </c:pt>
                <c:pt idx="535">
                  <c:v>19.899999999999999</c:v>
                </c:pt>
                <c:pt idx="536">
                  <c:v>19.8</c:v>
                </c:pt>
                <c:pt idx="537">
                  <c:v>19.2</c:v>
                </c:pt>
                <c:pt idx="538">
                  <c:v>19.100000000000001</c:v>
                </c:pt>
                <c:pt idx="539">
                  <c:v>19.100000000000001</c:v>
                </c:pt>
                <c:pt idx="540">
                  <c:v>18.5</c:v>
                </c:pt>
                <c:pt idx="541">
                  <c:v>18.5</c:v>
                </c:pt>
                <c:pt idx="542">
                  <c:v>18.2</c:v>
                </c:pt>
                <c:pt idx="543">
                  <c:v>17.8</c:v>
                </c:pt>
                <c:pt idx="544">
                  <c:v>18</c:v>
                </c:pt>
                <c:pt idx="545">
                  <c:v>17.7</c:v>
                </c:pt>
                <c:pt idx="546">
                  <c:v>17.3</c:v>
                </c:pt>
                <c:pt idx="547">
                  <c:v>16.899999999999999</c:v>
                </c:pt>
                <c:pt idx="548">
                  <c:v>16.899999999999999</c:v>
                </c:pt>
                <c:pt idx="549">
                  <c:v>17.5</c:v>
                </c:pt>
                <c:pt idx="550">
                  <c:v>17.8</c:v>
                </c:pt>
                <c:pt idx="551">
                  <c:v>17.600000000000001</c:v>
                </c:pt>
                <c:pt idx="552">
                  <c:v>17.7</c:v>
                </c:pt>
                <c:pt idx="553">
                  <c:v>17.3</c:v>
                </c:pt>
                <c:pt idx="554">
                  <c:v>17.2</c:v>
                </c:pt>
                <c:pt idx="555">
                  <c:v>16.899999999999999</c:v>
                </c:pt>
                <c:pt idx="556">
                  <c:v>16.100000000000001</c:v>
                </c:pt>
                <c:pt idx="557">
                  <c:v>15.7</c:v>
                </c:pt>
                <c:pt idx="558">
                  <c:v>15.9</c:v>
                </c:pt>
                <c:pt idx="559">
                  <c:v>15.9</c:v>
                </c:pt>
                <c:pt idx="560">
                  <c:v>16.2</c:v>
                </c:pt>
                <c:pt idx="561">
                  <c:v>15.9</c:v>
                </c:pt>
                <c:pt idx="562">
                  <c:v>15.8</c:v>
                </c:pt>
                <c:pt idx="563">
                  <c:v>16</c:v>
                </c:pt>
                <c:pt idx="564">
                  <c:v>16</c:v>
                </c:pt>
                <c:pt idx="565">
                  <c:v>16</c:v>
                </c:pt>
                <c:pt idx="566">
                  <c:v>16.3</c:v>
                </c:pt>
                <c:pt idx="567">
                  <c:v>16.100000000000001</c:v>
                </c:pt>
                <c:pt idx="568">
                  <c:v>15.7</c:v>
                </c:pt>
                <c:pt idx="569">
                  <c:v>15.2</c:v>
                </c:pt>
                <c:pt idx="570">
                  <c:v>15</c:v>
                </c:pt>
                <c:pt idx="571">
                  <c:v>14.7</c:v>
                </c:pt>
                <c:pt idx="572">
                  <c:v>14.3</c:v>
                </c:pt>
                <c:pt idx="573">
                  <c:v>14.6</c:v>
                </c:pt>
                <c:pt idx="574">
                  <c:v>14.9</c:v>
                </c:pt>
                <c:pt idx="575">
                  <c:v>15.5</c:v>
                </c:pt>
                <c:pt idx="576">
                  <c:v>15.7</c:v>
                </c:pt>
                <c:pt idx="577">
                  <c:v>15.4</c:v>
                </c:pt>
                <c:pt idx="578">
                  <c:v>15.3</c:v>
                </c:pt>
                <c:pt idx="579">
                  <c:v>15.1</c:v>
                </c:pt>
                <c:pt idx="580">
                  <c:v>15.3</c:v>
                </c:pt>
                <c:pt idx="581">
                  <c:v>15.2</c:v>
                </c:pt>
                <c:pt idx="582">
                  <c:v>14.8</c:v>
                </c:pt>
                <c:pt idx="583">
                  <c:v>14.4</c:v>
                </c:pt>
                <c:pt idx="584">
                  <c:v>13.8</c:v>
                </c:pt>
                <c:pt idx="585">
                  <c:v>13.8</c:v>
                </c:pt>
                <c:pt idx="586">
                  <c:v>13.2</c:v>
                </c:pt>
                <c:pt idx="587">
                  <c:v>12.8</c:v>
                </c:pt>
                <c:pt idx="588">
                  <c:v>12.8</c:v>
                </c:pt>
                <c:pt idx="589">
                  <c:v>12.8</c:v>
                </c:pt>
                <c:pt idx="590">
                  <c:v>12.9</c:v>
                </c:pt>
                <c:pt idx="591">
                  <c:v>12.9</c:v>
                </c:pt>
                <c:pt idx="592">
                  <c:v>13</c:v>
                </c:pt>
                <c:pt idx="593">
                  <c:v>12.8</c:v>
                </c:pt>
                <c:pt idx="594">
                  <c:v>12.8</c:v>
                </c:pt>
                <c:pt idx="595">
                  <c:v>13.1</c:v>
                </c:pt>
                <c:pt idx="596">
                  <c:v>12.9</c:v>
                </c:pt>
                <c:pt idx="597">
                  <c:v>12.8</c:v>
                </c:pt>
                <c:pt idx="598">
                  <c:v>12.9</c:v>
                </c:pt>
                <c:pt idx="599">
                  <c:v>13.2</c:v>
                </c:pt>
                <c:pt idx="600">
                  <c:v>13.2</c:v>
                </c:pt>
                <c:pt idx="601">
                  <c:v>13.1</c:v>
                </c:pt>
                <c:pt idx="602">
                  <c:v>13</c:v>
                </c:pt>
                <c:pt idx="603">
                  <c:v>12.8</c:v>
                </c:pt>
                <c:pt idx="604">
                  <c:v>12.1</c:v>
                </c:pt>
                <c:pt idx="605">
                  <c:v>12.1</c:v>
                </c:pt>
                <c:pt idx="606">
                  <c:v>12.4</c:v>
                </c:pt>
                <c:pt idx="607">
                  <c:v>12.6</c:v>
                </c:pt>
                <c:pt idx="608">
                  <c:v>11.9</c:v>
                </c:pt>
                <c:pt idx="609">
                  <c:v>11.8</c:v>
                </c:pt>
                <c:pt idx="610">
                  <c:v>11.8</c:v>
                </c:pt>
                <c:pt idx="611">
                  <c:v>11.9</c:v>
                </c:pt>
                <c:pt idx="612">
                  <c:v>11.9</c:v>
                </c:pt>
                <c:pt idx="613">
                  <c:v>11.9</c:v>
                </c:pt>
                <c:pt idx="614">
                  <c:v>11.8</c:v>
                </c:pt>
                <c:pt idx="615">
                  <c:v>12.2</c:v>
                </c:pt>
                <c:pt idx="616">
                  <c:v>12</c:v>
                </c:pt>
                <c:pt idx="617">
                  <c:v>12.2</c:v>
                </c:pt>
                <c:pt idx="618">
                  <c:v>12.3</c:v>
                </c:pt>
                <c:pt idx="619">
                  <c:v>12.6</c:v>
                </c:pt>
                <c:pt idx="620">
                  <c:v>12.3</c:v>
                </c:pt>
                <c:pt idx="621">
                  <c:v>12.3</c:v>
                </c:pt>
                <c:pt idx="622">
                  <c:v>12.6</c:v>
                </c:pt>
                <c:pt idx="623">
                  <c:v>13.1</c:v>
                </c:pt>
                <c:pt idx="624">
                  <c:v>13.1</c:v>
                </c:pt>
                <c:pt idx="625">
                  <c:v>13.4</c:v>
                </c:pt>
                <c:pt idx="626">
                  <c:v>14.4</c:v>
                </c:pt>
                <c:pt idx="627">
                  <c:v>14.7</c:v>
                </c:pt>
                <c:pt idx="628">
                  <c:v>14.1</c:v>
                </c:pt>
                <c:pt idx="629">
                  <c:v>14.8</c:v>
                </c:pt>
                <c:pt idx="630">
                  <c:v>15.7</c:v>
                </c:pt>
                <c:pt idx="631">
                  <c:v>16.899999999999999</c:v>
                </c:pt>
                <c:pt idx="632">
                  <c:v>16.8</c:v>
                </c:pt>
                <c:pt idx="633">
                  <c:v>16.600000000000001</c:v>
                </c:pt>
                <c:pt idx="634">
                  <c:v>17.2</c:v>
                </c:pt>
                <c:pt idx="635">
                  <c:v>17.399999999999999</c:v>
                </c:pt>
                <c:pt idx="636">
                  <c:v>18</c:v>
                </c:pt>
                <c:pt idx="637">
                  <c:v>18.399999999999999</c:v>
                </c:pt>
                <c:pt idx="638">
                  <c:v>19</c:v>
                </c:pt>
                <c:pt idx="639">
                  <c:v>19.100000000000001</c:v>
                </c:pt>
                <c:pt idx="640">
                  <c:v>19.5</c:v>
                </c:pt>
                <c:pt idx="641">
                  <c:v>19.3</c:v>
                </c:pt>
                <c:pt idx="642">
                  <c:v>19.100000000000001</c:v>
                </c:pt>
                <c:pt idx="643">
                  <c:v>20</c:v>
                </c:pt>
                <c:pt idx="644">
                  <c:v>20.3</c:v>
                </c:pt>
                <c:pt idx="645">
                  <c:v>20.8</c:v>
                </c:pt>
                <c:pt idx="646">
                  <c:v>21</c:v>
                </c:pt>
                <c:pt idx="647">
                  <c:v>21.2</c:v>
                </c:pt>
                <c:pt idx="648">
                  <c:v>20.8</c:v>
                </c:pt>
                <c:pt idx="649">
                  <c:v>21.1</c:v>
                </c:pt>
                <c:pt idx="650">
                  <c:v>21.3</c:v>
                </c:pt>
                <c:pt idx="651">
                  <c:v>21.5</c:v>
                </c:pt>
                <c:pt idx="652">
                  <c:v>21.9</c:v>
                </c:pt>
                <c:pt idx="653">
                  <c:v>22.1</c:v>
                </c:pt>
                <c:pt idx="654">
                  <c:v>22.1</c:v>
                </c:pt>
                <c:pt idx="655">
                  <c:v>22.2</c:v>
                </c:pt>
                <c:pt idx="656">
                  <c:v>22.2</c:v>
                </c:pt>
                <c:pt idx="657">
                  <c:v>22.6</c:v>
                </c:pt>
                <c:pt idx="658">
                  <c:v>22.8</c:v>
                </c:pt>
                <c:pt idx="659">
                  <c:v>23.3</c:v>
                </c:pt>
                <c:pt idx="660">
                  <c:v>23.1</c:v>
                </c:pt>
                <c:pt idx="661">
                  <c:v>23</c:v>
                </c:pt>
                <c:pt idx="662">
                  <c:v>23.3</c:v>
                </c:pt>
                <c:pt idx="663">
                  <c:v>24</c:v>
                </c:pt>
                <c:pt idx="664">
                  <c:v>23.4</c:v>
                </c:pt>
                <c:pt idx="665">
                  <c:v>24</c:v>
                </c:pt>
                <c:pt idx="666">
                  <c:v>23.9</c:v>
                </c:pt>
                <c:pt idx="667">
                  <c:v>23.7</c:v>
                </c:pt>
                <c:pt idx="668">
                  <c:v>24</c:v>
                </c:pt>
                <c:pt idx="669">
                  <c:v>24.2</c:v>
                </c:pt>
                <c:pt idx="670">
                  <c:v>24.2</c:v>
                </c:pt>
                <c:pt idx="671">
                  <c:v>24</c:v>
                </c:pt>
                <c:pt idx="672">
                  <c:v>23.8</c:v>
                </c:pt>
                <c:pt idx="673">
                  <c:v>23.8</c:v>
                </c:pt>
                <c:pt idx="674">
                  <c:v>23.9</c:v>
                </c:pt>
                <c:pt idx="675">
                  <c:v>23.8</c:v>
                </c:pt>
                <c:pt idx="676">
                  <c:v>23.4</c:v>
                </c:pt>
                <c:pt idx="677">
                  <c:v>23.2</c:v>
                </c:pt>
                <c:pt idx="678">
                  <c:v>22.4</c:v>
                </c:pt>
                <c:pt idx="679">
                  <c:v>21.6</c:v>
                </c:pt>
                <c:pt idx="680">
                  <c:v>21</c:v>
                </c:pt>
                <c:pt idx="681">
                  <c:v>20.7</c:v>
                </c:pt>
                <c:pt idx="682">
                  <c:v>20.399999999999999</c:v>
                </c:pt>
                <c:pt idx="683">
                  <c:v>19.899999999999999</c:v>
                </c:pt>
                <c:pt idx="684">
                  <c:v>19.7</c:v>
                </c:pt>
                <c:pt idx="685">
                  <c:v>19.2</c:v>
                </c:pt>
                <c:pt idx="686">
                  <c:v>19.2</c:v>
                </c:pt>
                <c:pt idx="687">
                  <c:v>19</c:v>
                </c:pt>
                <c:pt idx="688">
                  <c:v>18.899999999999999</c:v>
                </c:pt>
                <c:pt idx="689">
                  <c:v>18.399999999999999</c:v>
                </c:pt>
                <c:pt idx="690">
                  <c:v>18.100000000000001</c:v>
                </c:pt>
                <c:pt idx="691">
                  <c:v>18.3</c:v>
                </c:pt>
                <c:pt idx="692">
                  <c:v>18.3</c:v>
                </c:pt>
                <c:pt idx="693">
                  <c:v>17.8</c:v>
                </c:pt>
                <c:pt idx="694">
                  <c:v>17.399999999999999</c:v>
                </c:pt>
                <c:pt idx="695">
                  <c:v>17.2</c:v>
                </c:pt>
                <c:pt idx="696">
                  <c:v>17</c:v>
                </c:pt>
                <c:pt idx="697">
                  <c:v>16.8</c:v>
                </c:pt>
                <c:pt idx="698">
                  <c:v>16.8</c:v>
                </c:pt>
                <c:pt idx="699">
                  <c:v>16.7</c:v>
                </c:pt>
                <c:pt idx="700">
                  <c:v>16.5</c:v>
                </c:pt>
                <c:pt idx="701">
                  <c:v>16.399999999999999</c:v>
                </c:pt>
                <c:pt idx="702">
                  <c:v>16.5</c:v>
                </c:pt>
                <c:pt idx="703">
                  <c:v>16.5</c:v>
                </c:pt>
                <c:pt idx="704">
                  <c:v>16.600000000000001</c:v>
                </c:pt>
                <c:pt idx="705">
                  <c:v>16.600000000000001</c:v>
                </c:pt>
                <c:pt idx="706">
                  <c:v>16.399999999999999</c:v>
                </c:pt>
                <c:pt idx="707">
                  <c:v>16.3</c:v>
                </c:pt>
                <c:pt idx="708">
                  <c:v>16.399999999999999</c:v>
                </c:pt>
                <c:pt idx="709">
                  <c:v>16.399999999999999</c:v>
                </c:pt>
                <c:pt idx="710">
                  <c:v>16.3</c:v>
                </c:pt>
                <c:pt idx="711">
                  <c:v>16.100000000000001</c:v>
                </c:pt>
                <c:pt idx="712">
                  <c:v>16.399999999999999</c:v>
                </c:pt>
                <c:pt idx="713">
                  <c:v>16.899999999999999</c:v>
                </c:pt>
                <c:pt idx="714">
                  <c:v>16.899999999999999</c:v>
                </c:pt>
                <c:pt idx="715">
                  <c:v>16.600000000000001</c:v>
                </c:pt>
                <c:pt idx="716">
                  <c:v>16.600000000000001</c:v>
                </c:pt>
                <c:pt idx="717">
                  <c:v>17</c:v>
                </c:pt>
                <c:pt idx="718">
                  <c:v>15.9</c:v>
                </c:pt>
                <c:pt idx="719">
                  <c:v>16</c:v>
                </c:pt>
                <c:pt idx="720">
                  <c:v>15.6</c:v>
                </c:pt>
                <c:pt idx="721">
                  <c:v>15.8</c:v>
                </c:pt>
                <c:pt idx="722">
                  <c:v>15.6</c:v>
                </c:pt>
                <c:pt idx="723">
                  <c:v>16.100000000000001</c:v>
                </c:pt>
                <c:pt idx="724">
                  <c:v>16</c:v>
                </c:pt>
                <c:pt idx="725">
                  <c:v>15.8</c:v>
                </c:pt>
                <c:pt idx="726">
                  <c:v>15.7</c:v>
                </c:pt>
                <c:pt idx="727">
                  <c:v>15.7</c:v>
                </c:pt>
                <c:pt idx="728">
                  <c:v>14.8</c:v>
                </c:pt>
                <c:pt idx="729">
                  <c:v>14.7</c:v>
                </c:pt>
                <c:pt idx="730">
                  <c:v>15.1</c:v>
                </c:pt>
                <c:pt idx="731">
                  <c:v>15</c:v>
                </c:pt>
                <c:pt idx="732">
                  <c:v>14.6</c:v>
                </c:pt>
                <c:pt idx="733">
                  <c:v>14.4</c:v>
                </c:pt>
                <c:pt idx="734">
                  <c:v>14.1</c:v>
                </c:pt>
                <c:pt idx="735">
                  <c:v>14</c:v>
                </c:pt>
                <c:pt idx="736">
                  <c:v>14.1</c:v>
                </c:pt>
                <c:pt idx="737">
                  <c:v>14.5</c:v>
                </c:pt>
                <c:pt idx="738">
                  <c:v>14</c:v>
                </c:pt>
                <c:pt idx="739">
                  <c:v>13.9</c:v>
                </c:pt>
                <c:pt idx="740">
                  <c:v>13.2</c:v>
                </c:pt>
                <c:pt idx="741">
                  <c:v>13.5</c:v>
                </c:pt>
                <c:pt idx="742">
                  <c:v>14.1</c:v>
                </c:pt>
                <c:pt idx="743">
                  <c:v>14.4</c:v>
                </c:pt>
                <c:pt idx="744">
                  <c:v>14.3</c:v>
                </c:pt>
                <c:pt idx="745">
                  <c:v>14.2</c:v>
                </c:pt>
                <c:pt idx="746">
                  <c:v>14.1</c:v>
                </c:pt>
                <c:pt idx="747">
                  <c:v>14.1</c:v>
                </c:pt>
                <c:pt idx="748">
                  <c:v>14.1</c:v>
                </c:pt>
                <c:pt idx="749">
                  <c:v>13.9</c:v>
                </c:pt>
                <c:pt idx="750">
                  <c:v>14</c:v>
                </c:pt>
                <c:pt idx="751">
                  <c:v>13.6</c:v>
                </c:pt>
                <c:pt idx="752">
                  <c:v>13.2</c:v>
                </c:pt>
                <c:pt idx="753">
                  <c:v>13.6</c:v>
                </c:pt>
                <c:pt idx="754">
                  <c:v>13.6</c:v>
                </c:pt>
                <c:pt idx="755">
                  <c:v>13.5</c:v>
                </c:pt>
                <c:pt idx="756">
                  <c:v>13.4</c:v>
                </c:pt>
                <c:pt idx="757">
                  <c:v>13.4</c:v>
                </c:pt>
                <c:pt idx="758">
                  <c:v>13.6</c:v>
                </c:pt>
                <c:pt idx="759">
                  <c:v>13.2</c:v>
                </c:pt>
                <c:pt idx="760">
                  <c:v>12.6</c:v>
                </c:pt>
                <c:pt idx="761">
                  <c:v>11.9</c:v>
                </c:pt>
                <c:pt idx="762">
                  <c:v>11.5</c:v>
                </c:pt>
                <c:pt idx="763">
                  <c:v>11.1</c:v>
                </c:pt>
                <c:pt idx="764">
                  <c:v>11.4</c:v>
                </c:pt>
                <c:pt idx="765">
                  <c:v>11.7</c:v>
                </c:pt>
                <c:pt idx="766">
                  <c:v>12</c:v>
                </c:pt>
                <c:pt idx="767">
                  <c:v>13</c:v>
                </c:pt>
                <c:pt idx="768">
                  <c:v>13.9</c:v>
                </c:pt>
                <c:pt idx="769">
                  <c:v>14.5</c:v>
                </c:pt>
                <c:pt idx="770">
                  <c:v>14.1</c:v>
                </c:pt>
                <c:pt idx="771">
                  <c:v>13.9</c:v>
                </c:pt>
                <c:pt idx="772">
                  <c:v>14.5</c:v>
                </c:pt>
                <c:pt idx="773">
                  <c:v>15.4</c:v>
                </c:pt>
                <c:pt idx="774">
                  <c:v>16.2</c:v>
                </c:pt>
                <c:pt idx="775">
                  <c:v>16.2</c:v>
                </c:pt>
                <c:pt idx="776">
                  <c:v>17.2</c:v>
                </c:pt>
                <c:pt idx="777">
                  <c:v>17.100000000000001</c:v>
                </c:pt>
                <c:pt idx="778">
                  <c:v>17.899999999999999</c:v>
                </c:pt>
                <c:pt idx="779">
                  <c:v>17.899999999999999</c:v>
                </c:pt>
                <c:pt idx="780">
                  <c:v>18</c:v>
                </c:pt>
                <c:pt idx="781">
                  <c:v>18.5</c:v>
                </c:pt>
                <c:pt idx="782">
                  <c:v>18.899999999999999</c:v>
                </c:pt>
                <c:pt idx="783">
                  <c:v>19.399999999999999</c:v>
                </c:pt>
                <c:pt idx="784">
                  <c:v>19.8</c:v>
                </c:pt>
                <c:pt idx="785">
                  <c:v>20.2</c:v>
                </c:pt>
                <c:pt idx="786">
                  <c:v>20.399999999999999</c:v>
                </c:pt>
                <c:pt idx="787">
                  <c:v>20.9</c:v>
                </c:pt>
                <c:pt idx="788">
                  <c:v>20.8</c:v>
                </c:pt>
                <c:pt idx="789">
                  <c:v>20.8</c:v>
                </c:pt>
                <c:pt idx="790">
                  <c:v>21.2</c:v>
                </c:pt>
                <c:pt idx="791">
                  <c:v>21.5</c:v>
                </c:pt>
                <c:pt idx="792">
                  <c:v>21.8</c:v>
                </c:pt>
                <c:pt idx="793">
                  <c:v>21.7</c:v>
                </c:pt>
                <c:pt idx="794">
                  <c:v>22.3</c:v>
                </c:pt>
                <c:pt idx="795">
                  <c:v>22.6</c:v>
                </c:pt>
                <c:pt idx="796">
                  <c:v>22.9</c:v>
                </c:pt>
                <c:pt idx="797">
                  <c:v>23</c:v>
                </c:pt>
                <c:pt idx="798">
                  <c:v>23.3</c:v>
                </c:pt>
                <c:pt idx="799">
                  <c:v>24</c:v>
                </c:pt>
                <c:pt idx="800">
                  <c:v>23.9</c:v>
                </c:pt>
                <c:pt idx="801">
                  <c:v>24.1</c:v>
                </c:pt>
                <c:pt idx="802">
                  <c:v>24.2</c:v>
                </c:pt>
                <c:pt idx="803">
                  <c:v>24.7</c:v>
                </c:pt>
                <c:pt idx="804">
                  <c:v>24.7</c:v>
                </c:pt>
                <c:pt idx="805">
                  <c:v>24.8</c:v>
                </c:pt>
                <c:pt idx="806">
                  <c:v>24.8</c:v>
                </c:pt>
                <c:pt idx="807">
                  <c:v>24.9</c:v>
                </c:pt>
                <c:pt idx="808">
                  <c:v>24.8</c:v>
                </c:pt>
                <c:pt idx="809">
                  <c:v>24.8</c:v>
                </c:pt>
                <c:pt idx="810">
                  <c:v>24.7</c:v>
                </c:pt>
                <c:pt idx="811">
                  <c:v>24.7</c:v>
                </c:pt>
                <c:pt idx="812">
                  <c:v>24.6</c:v>
                </c:pt>
                <c:pt idx="813">
                  <c:v>24.8</c:v>
                </c:pt>
                <c:pt idx="814">
                  <c:v>24.6</c:v>
                </c:pt>
                <c:pt idx="815">
                  <c:v>24.7</c:v>
                </c:pt>
                <c:pt idx="816">
                  <c:v>24.8</c:v>
                </c:pt>
                <c:pt idx="817">
                  <c:v>24.9</c:v>
                </c:pt>
                <c:pt idx="818">
                  <c:v>25.1</c:v>
                </c:pt>
                <c:pt idx="819">
                  <c:v>24.6</c:v>
                </c:pt>
                <c:pt idx="820">
                  <c:v>24.3</c:v>
                </c:pt>
                <c:pt idx="821">
                  <c:v>23.8</c:v>
                </c:pt>
                <c:pt idx="822">
                  <c:v>23.5</c:v>
                </c:pt>
                <c:pt idx="823">
                  <c:v>23.1</c:v>
                </c:pt>
                <c:pt idx="824">
                  <c:v>22.4</c:v>
                </c:pt>
                <c:pt idx="825">
                  <c:v>20.9</c:v>
                </c:pt>
                <c:pt idx="826">
                  <c:v>20.3</c:v>
                </c:pt>
                <c:pt idx="827">
                  <c:v>20.3</c:v>
                </c:pt>
                <c:pt idx="828">
                  <c:v>19.8</c:v>
                </c:pt>
                <c:pt idx="829">
                  <c:v>19.7</c:v>
                </c:pt>
                <c:pt idx="830">
                  <c:v>19.7</c:v>
                </c:pt>
                <c:pt idx="831">
                  <c:v>19.2</c:v>
                </c:pt>
                <c:pt idx="832">
                  <c:v>19.2</c:v>
                </c:pt>
                <c:pt idx="833">
                  <c:v>19.3</c:v>
                </c:pt>
                <c:pt idx="834">
                  <c:v>18.7</c:v>
                </c:pt>
                <c:pt idx="835">
                  <c:v>17.7</c:v>
                </c:pt>
                <c:pt idx="836">
                  <c:v>17.7</c:v>
                </c:pt>
                <c:pt idx="837">
                  <c:v>17.899999999999999</c:v>
                </c:pt>
                <c:pt idx="838">
                  <c:v>17.399999999999999</c:v>
                </c:pt>
                <c:pt idx="839">
                  <c:v>17</c:v>
                </c:pt>
                <c:pt idx="840">
                  <c:v>16.5</c:v>
                </c:pt>
                <c:pt idx="841">
                  <c:v>16.3</c:v>
                </c:pt>
                <c:pt idx="842">
                  <c:v>16.600000000000001</c:v>
                </c:pt>
                <c:pt idx="843">
                  <c:v>16.899999999999999</c:v>
                </c:pt>
                <c:pt idx="844">
                  <c:v>16.600000000000001</c:v>
                </c:pt>
                <c:pt idx="845">
                  <c:v>16</c:v>
                </c:pt>
                <c:pt idx="846">
                  <c:v>16.100000000000001</c:v>
                </c:pt>
                <c:pt idx="847">
                  <c:v>16</c:v>
                </c:pt>
                <c:pt idx="848">
                  <c:v>16</c:v>
                </c:pt>
                <c:pt idx="849">
                  <c:v>16</c:v>
                </c:pt>
                <c:pt idx="850">
                  <c:v>16.2</c:v>
                </c:pt>
                <c:pt idx="851">
                  <c:v>16.5</c:v>
                </c:pt>
                <c:pt idx="852">
                  <c:v>16.5</c:v>
                </c:pt>
                <c:pt idx="853">
                  <c:v>16.399999999999999</c:v>
                </c:pt>
                <c:pt idx="854">
                  <c:v>16.3</c:v>
                </c:pt>
                <c:pt idx="855">
                  <c:v>16.100000000000001</c:v>
                </c:pt>
                <c:pt idx="856">
                  <c:v>15.9</c:v>
                </c:pt>
                <c:pt idx="857">
                  <c:v>16</c:v>
                </c:pt>
                <c:pt idx="858">
                  <c:v>16.399999999999999</c:v>
                </c:pt>
                <c:pt idx="859">
                  <c:v>16.399999999999999</c:v>
                </c:pt>
                <c:pt idx="860">
                  <c:v>15.9</c:v>
                </c:pt>
                <c:pt idx="861">
                  <c:v>14.7</c:v>
                </c:pt>
                <c:pt idx="862">
                  <c:v>14.5</c:v>
                </c:pt>
                <c:pt idx="863">
                  <c:v>14</c:v>
                </c:pt>
                <c:pt idx="864">
                  <c:v>14</c:v>
                </c:pt>
                <c:pt idx="865">
                  <c:v>13.9</c:v>
                </c:pt>
                <c:pt idx="866">
                  <c:v>15.1</c:v>
                </c:pt>
                <c:pt idx="867">
                  <c:v>15.8</c:v>
                </c:pt>
                <c:pt idx="868">
                  <c:v>15.6</c:v>
                </c:pt>
                <c:pt idx="869">
                  <c:v>15.2</c:v>
                </c:pt>
                <c:pt idx="870">
                  <c:v>14.8</c:v>
                </c:pt>
                <c:pt idx="871">
                  <c:v>14.8</c:v>
                </c:pt>
                <c:pt idx="872">
                  <c:v>14.3</c:v>
                </c:pt>
                <c:pt idx="873">
                  <c:v>13.7</c:v>
                </c:pt>
                <c:pt idx="874">
                  <c:v>13.6</c:v>
                </c:pt>
                <c:pt idx="875">
                  <c:v>13.6</c:v>
                </c:pt>
                <c:pt idx="876">
                  <c:v>12.6</c:v>
                </c:pt>
                <c:pt idx="877">
                  <c:v>12.6</c:v>
                </c:pt>
                <c:pt idx="878">
                  <c:v>12.8</c:v>
                </c:pt>
                <c:pt idx="879">
                  <c:v>12.9</c:v>
                </c:pt>
                <c:pt idx="880">
                  <c:v>12.8</c:v>
                </c:pt>
                <c:pt idx="881">
                  <c:v>14</c:v>
                </c:pt>
                <c:pt idx="882">
                  <c:v>14.4</c:v>
                </c:pt>
                <c:pt idx="883">
                  <c:v>14.4</c:v>
                </c:pt>
                <c:pt idx="884">
                  <c:v>13.9</c:v>
                </c:pt>
                <c:pt idx="885">
                  <c:v>13.5</c:v>
                </c:pt>
                <c:pt idx="886">
                  <c:v>12.7</c:v>
                </c:pt>
                <c:pt idx="887">
                  <c:v>12.4</c:v>
                </c:pt>
                <c:pt idx="888">
                  <c:v>12.5</c:v>
                </c:pt>
                <c:pt idx="889">
                  <c:v>12.9</c:v>
                </c:pt>
                <c:pt idx="890">
                  <c:v>12.8</c:v>
                </c:pt>
                <c:pt idx="891">
                  <c:v>12.6</c:v>
                </c:pt>
                <c:pt idx="892">
                  <c:v>12.5</c:v>
                </c:pt>
                <c:pt idx="893">
                  <c:v>12.5</c:v>
                </c:pt>
                <c:pt idx="894">
                  <c:v>12.5</c:v>
                </c:pt>
                <c:pt idx="895">
                  <c:v>12.4</c:v>
                </c:pt>
                <c:pt idx="896">
                  <c:v>12.3</c:v>
                </c:pt>
                <c:pt idx="897">
                  <c:v>12.4</c:v>
                </c:pt>
                <c:pt idx="898">
                  <c:v>12.4</c:v>
                </c:pt>
                <c:pt idx="899">
                  <c:v>12.5</c:v>
                </c:pt>
                <c:pt idx="900">
                  <c:v>12.7</c:v>
                </c:pt>
                <c:pt idx="901">
                  <c:v>12.6</c:v>
                </c:pt>
                <c:pt idx="902">
                  <c:v>12.6</c:v>
                </c:pt>
                <c:pt idx="903">
                  <c:v>12.4</c:v>
                </c:pt>
                <c:pt idx="904">
                  <c:v>12.1</c:v>
                </c:pt>
                <c:pt idx="905">
                  <c:v>11.9</c:v>
                </c:pt>
                <c:pt idx="906">
                  <c:v>11.9</c:v>
                </c:pt>
                <c:pt idx="907">
                  <c:v>12.1</c:v>
                </c:pt>
                <c:pt idx="908">
                  <c:v>12.1</c:v>
                </c:pt>
                <c:pt idx="909">
                  <c:v>12</c:v>
                </c:pt>
                <c:pt idx="910">
                  <c:v>12</c:v>
                </c:pt>
                <c:pt idx="911">
                  <c:v>12.6</c:v>
                </c:pt>
                <c:pt idx="912">
                  <c:v>13.3</c:v>
                </c:pt>
                <c:pt idx="913">
                  <c:v>13.6</c:v>
                </c:pt>
                <c:pt idx="914">
                  <c:v>14</c:v>
                </c:pt>
                <c:pt idx="915">
                  <c:v>15.1</c:v>
                </c:pt>
                <c:pt idx="916">
                  <c:v>16.3</c:v>
                </c:pt>
                <c:pt idx="917">
                  <c:v>16.2</c:v>
                </c:pt>
                <c:pt idx="918">
                  <c:v>17</c:v>
                </c:pt>
                <c:pt idx="919">
                  <c:v>17.399999999999999</c:v>
                </c:pt>
                <c:pt idx="920">
                  <c:v>17.3</c:v>
                </c:pt>
                <c:pt idx="921">
                  <c:v>17.600000000000001</c:v>
                </c:pt>
                <c:pt idx="922">
                  <c:v>18.2</c:v>
                </c:pt>
                <c:pt idx="923">
                  <c:v>18.5</c:v>
                </c:pt>
                <c:pt idx="924">
                  <c:v>18.5</c:v>
                </c:pt>
                <c:pt idx="925">
                  <c:v>18.899999999999999</c:v>
                </c:pt>
                <c:pt idx="926">
                  <c:v>18.899999999999999</c:v>
                </c:pt>
                <c:pt idx="927">
                  <c:v>19.399999999999999</c:v>
                </c:pt>
                <c:pt idx="928">
                  <c:v>19.899999999999999</c:v>
                </c:pt>
                <c:pt idx="929">
                  <c:v>20.3</c:v>
                </c:pt>
                <c:pt idx="930">
                  <c:v>20.399999999999999</c:v>
                </c:pt>
                <c:pt idx="931">
                  <c:v>20.7</c:v>
                </c:pt>
                <c:pt idx="932">
                  <c:v>21.3</c:v>
                </c:pt>
                <c:pt idx="933">
                  <c:v>21.7</c:v>
                </c:pt>
                <c:pt idx="934">
                  <c:v>22.3</c:v>
                </c:pt>
                <c:pt idx="935">
                  <c:v>22.8</c:v>
                </c:pt>
                <c:pt idx="936">
                  <c:v>23</c:v>
                </c:pt>
                <c:pt idx="937">
                  <c:v>23.5</c:v>
                </c:pt>
                <c:pt idx="938">
                  <c:v>23.9</c:v>
                </c:pt>
                <c:pt idx="939">
                  <c:v>24.3</c:v>
                </c:pt>
                <c:pt idx="940">
                  <c:v>24.8</c:v>
                </c:pt>
                <c:pt idx="941">
                  <c:v>25.2</c:v>
                </c:pt>
                <c:pt idx="942">
                  <c:v>25.4</c:v>
                </c:pt>
                <c:pt idx="943">
                  <c:v>24.8</c:v>
                </c:pt>
                <c:pt idx="944">
                  <c:v>25.1</c:v>
                </c:pt>
                <c:pt idx="945">
                  <c:v>24.9</c:v>
                </c:pt>
                <c:pt idx="946">
                  <c:v>25.4</c:v>
                </c:pt>
                <c:pt idx="947">
                  <c:v>25.9</c:v>
                </c:pt>
                <c:pt idx="948">
                  <c:v>26</c:v>
                </c:pt>
                <c:pt idx="949">
                  <c:v>26.1</c:v>
                </c:pt>
                <c:pt idx="950">
                  <c:v>26.1</c:v>
                </c:pt>
                <c:pt idx="951">
                  <c:v>26.3</c:v>
                </c:pt>
                <c:pt idx="952">
                  <c:v>26.1</c:v>
                </c:pt>
                <c:pt idx="953">
                  <c:v>26.1</c:v>
                </c:pt>
                <c:pt idx="954">
                  <c:v>25.9</c:v>
                </c:pt>
                <c:pt idx="955">
                  <c:v>26</c:v>
                </c:pt>
                <c:pt idx="956">
                  <c:v>26.1</c:v>
                </c:pt>
                <c:pt idx="957">
                  <c:v>26.1</c:v>
                </c:pt>
                <c:pt idx="958">
                  <c:v>26.2</c:v>
                </c:pt>
                <c:pt idx="959">
                  <c:v>26</c:v>
                </c:pt>
                <c:pt idx="960">
                  <c:v>26.1</c:v>
                </c:pt>
                <c:pt idx="961">
                  <c:v>26.1</c:v>
                </c:pt>
                <c:pt idx="962">
                  <c:v>25.5</c:v>
                </c:pt>
                <c:pt idx="963">
                  <c:v>25.2</c:v>
                </c:pt>
                <c:pt idx="964">
                  <c:v>24.9</c:v>
                </c:pt>
                <c:pt idx="965">
                  <c:v>24.7</c:v>
                </c:pt>
                <c:pt idx="966">
                  <c:v>24.3</c:v>
                </c:pt>
                <c:pt idx="967">
                  <c:v>24</c:v>
                </c:pt>
                <c:pt idx="968">
                  <c:v>23.5</c:v>
                </c:pt>
                <c:pt idx="969">
                  <c:v>23.2</c:v>
                </c:pt>
                <c:pt idx="970">
                  <c:v>23</c:v>
                </c:pt>
                <c:pt idx="971">
                  <c:v>22.6</c:v>
                </c:pt>
                <c:pt idx="972">
                  <c:v>22.3</c:v>
                </c:pt>
                <c:pt idx="973">
                  <c:v>22</c:v>
                </c:pt>
                <c:pt idx="974">
                  <c:v>21.8</c:v>
                </c:pt>
                <c:pt idx="975">
                  <c:v>21.4</c:v>
                </c:pt>
                <c:pt idx="976">
                  <c:v>20.5</c:v>
                </c:pt>
                <c:pt idx="977">
                  <c:v>19.399999999999999</c:v>
                </c:pt>
                <c:pt idx="978">
                  <c:v>19.399999999999999</c:v>
                </c:pt>
                <c:pt idx="979">
                  <c:v>19</c:v>
                </c:pt>
                <c:pt idx="980">
                  <c:v>18.600000000000001</c:v>
                </c:pt>
                <c:pt idx="981">
                  <c:v>17.8</c:v>
                </c:pt>
                <c:pt idx="982">
                  <c:v>17.600000000000001</c:v>
                </c:pt>
                <c:pt idx="983">
                  <c:v>18.100000000000001</c:v>
                </c:pt>
                <c:pt idx="984">
                  <c:v>17.7</c:v>
                </c:pt>
                <c:pt idx="985">
                  <c:v>17.899999999999999</c:v>
                </c:pt>
                <c:pt idx="986">
                  <c:v>18.600000000000001</c:v>
                </c:pt>
                <c:pt idx="987">
                  <c:v>18.3</c:v>
                </c:pt>
                <c:pt idx="988">
                  <c:v>18.100000000000001</c:v>
                </c:pt>
                <c:pt idx="989">
                  <c:v>18.600000000000001</c:v>
                </c:pt>
                <c:pt idx="990">
                  <c:v>20.399999999999999</c:v>
                </c:pt>
                <c:pt idx="991">
                  <c:v>20</c:v>
                </c:pt>
                <c:pt idx="992">
                  <c:v>19.2</c:v>
                </c:pt>
                <c:pt idx="993">
                  <c:v>18.899999999999999</c:v>
                </c:pt>
                <c:pt idx="994">
                  <c:v>17.899999999999999</c:v>
                </c:pt>
                <c:pt idx="995">
                  <c:v>18.899999999999999</c:v>
                </c:pt>
                <c:pt idx="996">
                  <c:v>17.600000000000001</c:v>
                </c:pt>
                <c:pt idx="997">
                  <c:v>17.899999999999999</c:v>
                </c:pt>
                <c:pt idx="998">
                  <c:v>19.7</c:v>
                </c:pt>
                <c:pt idx="999">
                  <c:v>17.399999999999999</c:v>
                </c:pt>
                <c:pt idx="1000">
                  <c:v>18</c:v>
                </c:pt>
                <c:pt idx="1001">
                  <c:v>17.100000000000001</c:v>
                </c:pt>
                <c:pt idx="1002">
                  <c:v>16.100000000000001</c:v>
                </c:pt>
                <c:pt idx="1003">
                  <c:v>15.4</c:v>
                </c:pt>
                <c:pt idx="1004">
                  <c:v>15.7</c:v>
                </c:pt>
                <c:pt idx="1005">
                  <c:v>16.2</c:v>
                </c:pt>
                <c:pt idx="1006">
                  <c:v>15.6</c:v>
                </c:pt>
                <c:pt idx="1007">
                  <c:v>15.8</c:v>
                </c:pt>
                <c:pt idx="1008">
                  <c:v>15.3</c:v>
                </c:pt>
                <c:pt idx="1009">
                  <c:v>18.5</c:v>
                </c:pt>
                <c:pt idx="1010">
                  <c:v>17</c:v>
                </c:pt>
                <c:pt idx="1011">
                  <c:v>18.100000000000001</c:v>
                </c:pt>
                <c:pt idx="1012">
                  <c:v>17.7</c:v>
                </c:pt>
                <c:pt idx="1013">
                  <c:v>17.100000000000001</c:v>
                </c:pt>
                <c:pt idx="1014">
                  <c:v>17.399999999999999</c:v>
                </c:pt>
                <c:pt idx="1015">
                  <c:v>17.3</c:v>
                </c:pt>
                <c:pt idx="1016">
                  <c:v>16.399999999999999</c:v>
                </c:pt>
                <c:pt idx="1017">
                  <c:v>16.100000000000001</c:v>
                </c:pt>
                <c:pt idx="1018">
                  <c:v>15.8</c:v>
                </c:pt>
                <c:pt idx="1019">
                  <c:v>17.2</c:v>
                </c:pt>
                <c:pt idx="1020">
                  <c:v>18.8</c:v>
                </c:pt>
                <c:pt idx="1021">
                  <c:v>18.3</c:v>
                </c:pt>
                <c:pt idx="1022">
                  <c:v>17.399999999999999</c:v>
                </c:pt>
                <c:pt idx="1023">
                  <c:v>16.3</c:v>
                </c:pt>
                <c:pt idx="1024">
                  <c:v>16.600000000000001</c:v>
                </c:pt>
                <c:pt idx="1025">
                  <c:v>17.100000000000001</c:v>
                </c:pt>
                <c:pt idx="1026">
                  <c:v>19.399999999999999</c:v>
                </c:pt>
                <c:pt idx="1027">
                  <c:v>18.399999999999999</c:v>
                </c:pt>
                <c:pt idx="1028">
                  <c:v>17.8</c:v>
                </c:pt>
                <c:pt idx="1029">
                  <c:v>19.399999999999999</c:v>
                </c:pt>
                <c:pt idx="1030">
                  <c:v>18.399999999999999</c:v>
                </c:pt>
                <c:pt idx="1031">
                  <c:v>18.899999999999999</c:v>
                </c:pt>
                <c:pt idx="1032">
                  <c:v>17.899999999999999</c:v>
                </c:pt>
                <c:pt idx="1033">
                  <c:v>17.399999999999999</c:v>
                </c:pt>
                <c:pt idx="1034">
                  <c:v>18.399999999999999</c:v>
                </c:pt>
                <c:pt idx="1035">
                  <c:v>19.5</c:v>
                </c:pt>
                <c:pt idx="1036">
                  <c:v>19.8</c:v>
                </c:pt>
                <c:pt idx="1037">
                  <c:v>19.399999999999999</c:v>
                </c:pt>
                <c:pt idx="1038">
                  <c:v>19.100000000000001</c:v>
                </c:pt>
                <c:pt idx="1039">
                  <c:v>18.8</c:v>
                </c:pt>
                <c:pt idx="1040">
                  <c:v>19</c:v>
                </c:pt>
                <c:pt idx="1041">
                  <c:v>20.100000000000001</c:v>
                </c:pt>
                <c:pt idx="1042">
                  <c:v>20.6</c:v>
                </c:pt>
                <c:pt idx="1043">
                  <c:v>19.600000000000001</c:v>
                </c:pt>
                <c:pt idx="1044">
                  <c:v>18.899999999999999</c:v>
                </c:pt>
                <c:pt idx="1045">
                  <c:v>20.100000000000001</c:v>
                </c:pt>
                <c:pt idx="1046">
                  <c:v>19.899999999999999</c:v>
                </c:pt>
                <c:pt idx="1047">
                  <c:v>19.5</c:v>
                </c:pt>
                <c:pt idx="1048">
                  <c:v>19</c:v>
                </c:pt>
                <c:pt idx="1049">
                  <c:v>17.100000000000001</c:v>
                </c:pt>
                <c:pt idx="1050">
                  <c:v>16</c:v>
                </c:pt>
                <c:pt idx="1051">
                  <c:v>15.8</c:v>
                </c:pt>
                <c:pt idx="1052">
                  <c:v>15.6</c:v>
                </c:pt>
                <c:pt idx="1053">
                  <c:v>16.8</c:v>
                </c:pt>
                <c:pt idx="1054">
                  <c:v>16.399999999999999</c:v>
                </c:pt>
                <c:pt idx="1055">
                  <c:v>15.7</c:v>
                </c:pt>
                <c:pt idx="1056">
                  <c:v>16.3</c:v>
                </c:pt>
                <c:pt idx="1057">
                  <c:v>16.399999999999999</c:v>
                </c:pt>
                <c:pt idx="1058">
                  <c:v>17</c:v>
                </c:pt>
                <c:pt idx="1059">
                  <c:v>17.399999999999999</c:v>
                </c:pt>
                <c:pt idx="1060">
                  <c:v>18.2</c:v>
                </c:pt>
                <c:pt idx="1061">
                  <c:v>18.8</c:v>
                </c:pt>
                <c:pt idx="1062">
                  <c:v>19.100000000000001</c:v>
                </c:pt>
                <c:pt idx="1063">
                  <c:v>20</c:v>
                </c:pt>
                <c:pt idx="1064">
                  <c:v>20.7</c:v>
                </c:pt>
                <c:pt idx="1065">
                  <c:v>21</c:v>
                </c:pt>
                <c:pt idx="1066">
                  <c:v>21.6</c:v>
                </c:pt>
                <c:pt idx="1067">
                  <c:v>22.2</c:v>
                </c:pt>
                <c:pt idx="1068">
                  <c:v>22.7</c:v>
                </c:pt>
                <c:pt idx="1069">
                  <c:v>23.6</c:v>
                </c:pt>
                <c:pt idx="1070">
                  <c:v>23.7</c:v>
                </c:pt>
                <c:pt idx="1071">
                  <c:v>24.6</c:v>
                </c:pt>
                <c:pt idx="1072">
                  <c:v>25.1</c:v>
                </c:pt>
                <c:pt idx="1073">
                  <c:v>25.6</c:v>
                </c:pt>
                <c:pt idx="1074">
                  <c:v>25.9</c:v>
                </c:pt>
                <c:pt idx="1075">
                  <c:v>26</c:v>
                </c:pt>
                <c:pt idx="1076">
                  <c:v>26.1</c:v>
                </c:pt>
                <c:pt idx="1077">
                  <c:v>26.2</c:v>
                </c:pt>
                <c:pt idx="1078">
                  <c:v>26.4</c:v>
                </c:pt>
                <c:pt idx="1079">
                  <c:v>26.5</c:v>
                </c:pt>
                <c:pt idx="1080">
                  <c:v>26.9</c:v>
                </c:pt>
                <c:pt idx="1081">
                  <c:v>26.8</c:v>
                </c:pt>
                <c:pt idx="1082">
                  <c:v>27.3</c:v>
                </c:pt>
                <c:pt idx="1083">
                  <c:v>27.2</c:v>
                </c:pt>
                <c:pt idx="1084">
                  <c:v>27.1</c:v>
                </c:pt>
                <c:pt idx="1085">
                  <c:v>27.6</c:v>
                </c:pt>
                <c:pt idx="1086">
                  <c:v>27.4</c:v>
                </c:pt>
                <c:pt idx="1087">
                  <c:v>27.2</c:v>
                </c:pt>
                <c:pt idx="1088">
                  <c:v>27.4</c:v>
                </c:pt>
                <c:pt idx="1089">
                  <c:v>27.7</c:v>
                </c:pt>
                <c:pt idx="1090">
                  <c:v>27.7</c:v>
                </c:pt>
                <c:pt idx="1091">
                  <c:v>27.7</c:v>
                </c:pt>
                <c:pt idx="1092">
                  <c:v>27.7</c:v>
                </c:pt>
                <c:pt idx="1093">
                  <c:v>27.8</c:v>
                </c:pt>
                <c:pt idx="1094">
                  <c:v>27.9</c:v>
                </c:pt>
                <c:pt idx="1095">
                  <c:v>27.7</c:v>
                </c:pt>
                <c:pt idx="1096">
                  <c:v>27.5</c:v>
                </c:pt>
                <c:pt idx="1097">
                  <c:v>27.4</c:v>
                </c:pt>
                <c:pt idx="1098">
                  <c:v>27.6</c:v>
                </c:pt>
                <c:pt idx="1099">
                  <c:v>27.8</c:v>
                </c:pt>
                <c:pt idx="1100">
                  <c:v>27.6</c:v>
                </c:pt>
                <c:pt idx="1101">
                  <c:v>27.5</c:v>
                </c:pt>
                <c:pt idx="1102">
                  <c:v>27.4</c:v>
                </c:pt>
                <c:pt idx="1103">
                  <c:v>27.3</c:v>
                </c:pt>
                <c:pt idx="1104">
                  <c:v>27.2</c:v>
                </c:pt>
                <c:pt idx="1105">
                  <c:v>27</c:v>
                </c:pt>
                <c:pt idx="1106">
                  <c:v>26.8</c:v>
                </c:pt>
                <c:pt idx="1107">
                  <c:v>26.6</c:v>
                </c:pt>
                <c:pt idx="1108">
                  <c:v>26.5</c:v>
                </c:pt>
                <c:pt idx="1109">
                  <c:v>26.3</c:v>
                </c:pt>
                <c:pt idx="1110">
                  <c:v>26.1</c:v>
                </c:pt>
                <c:pt idx="1111">
                  <c:v>25.9</c:v>
                </c:pt>
                <c:pt idx="1112">
                  <c:v>25.5</c:v>
                </c:pt>
                <c:pt idx="1113">
                  <c:v>25.1</c:v>
                </c:pt>
                <c:pt idx="1114">
                  <c:v>25</c:v>
                </c:pt>
                <c:pt idx="1115">
                  <c:v>24.9</c:v>
                </c:pt>
                <c:pt idx="1116">
                  <c:v>25.1</c:v>
                </c:pt>
                <c:pt idx="1117">
                  <c:v>25.5</c:v>
                </c:pt>
                <c:pt idx="1118">
                  <c:v>24.9</c:v>
                </c:pt>
                <c:pt idx="1119">
                  <c:v>25</c:v>
                </c:pt>
                <c:pt idx="1120">
                  <c:v>25.1</c:v>
                </c:pt>
                <c:pt idx="1121">
                  <c:v>25.2</c:v>
                </c:pt>
                <c:pt idx="1122">
                  <c:v>25</c:v>
                </c:pt>
                <c:pt idx="1123">
                  <c:v>25.1</c:v>
                </c:pt>
                <c:pt idx="1124">
                  <c:v>24.7</c:v>
                </c:pt>
                <c:pt idx="1125">
                  <c:v>22.9</c:v>
                </c:pt>
                <c:pt idx="1126">
                  <c:v>21.3</c:v>
                </c:pt>
                <c:pt idx="1127">
                  <c:v>20.3</c:v>
                </c:pt>
                <c:pt idx="1128">
                  <c:v>21.6</c:v>
                </c:pt>
                <c:pt idx="1129">
                  <c:v>21.3</c:v>
                </c:pt>
                <c:pt idx="1130">
                  <c:v>20.2</c:v>
                </c:pt>
                <c:pt idx="1131">
                  <c:v>20</c:v>
                </c:pt>
                <c:pt idx="1132">
                  <c:v>19.899999999999999</c:v>
                </c:pt>
                <c:pt idx="1133">
                  <c:v>19.600000000000001</c:v>
                </c:pt>
                <c:pt idx="1134">
                  <c:v>20.399999999999999</c:v>
                </c:pt>
                <c:pt idx="1135">
                  <c:v>19.899999999999999</c:v>
                </c:pt>
                <c:pt idx="1136">
                  <c:v>18.8</c:v>
                </c:pt>
                <c:pt idx="1137">
                  <c:v>18.7</c:v>
                </c:pt>
                <c:pt idx="1138">
                  <c:v>19</c:v>
                </c:pt>
                <c:pt idx="1139">
                  <c:v>18.8</c:v>
                </c:pt>
                <c:pt idx="1140">
                  <c:v>18.600000000000001</c:v>
                </c:pt>
                <c:pt idx="1141">
                  <c:v>18.899999999999999</c:v>
                </c:pt>
                <c:pt idx="1142">
                  <c:v>19</c:v>
                </c:pt>
                <c:pt idx="1143">
                  <c:v>20</c:v>
                </c:pt>
                <c:pt idx="1144">
                  <c:v>20.399999999999999</c:v>
                </c:pt>
                <c:pt idx="1145">
                  <c:v>20.3</c:v>
                </c:pt>
                <c:pt idx="1146">
                  <c:v>19.399999999999999</c:v>
                </c:pt>
                <c:pt idx="1147">
                  <c:v>22.3</c:v>
                </c:pt>
                <c:pt idx="1148">
                  <c:v>23.8</c:v>
                </c:pt>
                <c:pt idx="1149">
                  <c:v>23.9</c:v>
                </c:pt>
                <c:pt idx="1150">
                  <c:v>23.8</c:v>
                </c:pt>
                <c:pt idx="1151">
                  <c:v>24.1</c:v>
                </c:pt>
                <c:pt idx="1152">
                  <c:v>23.7</c:v>
                </c:pt>
                <c:pt idx="1153">
                  <c:v>23.6</c:v>
                </c:pt>
                <c:pt idx="1154">
                  <c:v>21.7</c:v>
                </c:pt>
                <c:pt idx="1155">
                  <c:v>21.2</c:v>
                </c:pt>
                <c:pt idx="1156">
                  <c:v>21.5</c:v>
                </c:pt>
                <c:pt idx="1157">
                  <c:v>21.3</c:v>
                </c:pt>
                <c:pt idx="1158">
                  <c:v>20.399999999999999</c:v>
                </c:pt>
                <c:pt idx="1159">
                  <c:v>20.399999999999999</c:v>
                </c:pt>
                <c:pt idx="1160">
                  <c:v>21.3</c:v>
                </c:pt>
                <c:pt idx="1161">
                  <c:v>21.5</c:v>
                </c:pt>
                <c:pt idx="1162">
                  <c:v>21.5</c:v>
                </c:pt>
                <c:pt idx="1163">
                  <c:v>21.4</c:v>
                </c:pt>
                <c:pt idx="1164">
                  <c:v>21.6</c:v>
                </c:pt>
                <c:pt idx="1165">
                  <c:v>21.5</c:v>
                </c:pt>
                <c:pt idx="1166">
                  <c:v>21.3</c:v>
                </c:pt>
                <c:pt idx="1167">
                  <c:v>21.6</c:v>
                </c:pt>
                <c:pt idx="1168">
                  <c:v>20.399999999999999</c:v>
                </c:pt>
                <c:pt idx="1169">
                  <c:v>19.399999999999999</c:v>
                </c:pt>
                <c:pt idx="1170">
                  <c:v>19.3</c:v>
                </c:pt>
                <c:pt idx="1171">
                  <c:v>19.2</c:v>
                </c:pt>
                <c:pt idx="1172">
                  <c:v>20.3</c:v>
                </c:pt>
                <c:pt idx="1173">
                  <c:v>22.5</c:v>
                </c:pt>
                <c:pt idx="1174">
                  <c:v>23.1</c:v>
                </c:pt>
                <c:pt idx="1175">
                  <c:v>23.3</c:v>
                </c:pt>
                <c:pt idx="1176">
                  <c:v>23.3</c:v>
                </c:pt>
                <c:pt idx="1177">
                  <c:v>21.2</c:v>
                </c:pt>
                <c:pt idx="1178">
                  <c:v>22.8</c:v>
                </c:pt>
                <c:pt idx="1179">
                  <c:v>21.4</c:v>
                </c:pt>
                <c:pt idx="1180">
                  <c:v>20.5</c:v>
                </c:pt>
                <c:pt idx="1181">
                  <c:v>20.2</c:v>
                </c:pt>
                <c:pt idx="1182">
                  <c:v>19.3</c:v>
                </c:pt>
                <c:pt idx="1183">
                  <c:v>19.399999999999999</c:v>
                </c:pt>
                <c:pt idx="1184">
                  <c:v>18.8</c:v>
                </c:pt>
                <c:pt idx="1185">
                  <c:v>19.3</c:v>
                </c:pt>
                <c:pt idx="1186">
                  <c:v>19</c:v>
                </c:pt>
                <c:pt idx="1187">
                  <c:v>18.600000000000001</c:v>
                </c:pt>
                <c:pt idx="1188">
                  <c:v>18.100000000000001</c:v>
                </c:pt>
                <c:pt idx="1189">
                  <c:v>18</c:v>
                </c:pt>
                <c:pt idx="1190">
                  <c:v>17.3</c:v>
                </c:pt>
                <c:pt idx="1191">
                  <c:v>16.2</c:v>
                </c:pt>
                <c:pt idx="1192">
                  <c:v>15.8</c:v>
                </c:pt>
                <c:pt idx="1193">
                  <c:v>14.8</c:v>
                </c:pt>
                <c:pt idx="1194">
                  <c:v>15.1</c:v>
                </c:pt>
                <c:pt idx="1195">
                  <c:v>15.1</c:v>
                </c:pt>
                <c:pt idx="1196">
                  <c:v>15.3</c:v>
                </c:pt>
                <c:pt idx="1197">
                  <c:v>14.9</c:v>
                </c:pt>
                <c:pt idx="1198">
                  <c:v>15.2</c:v>
                </c:pt>
                <c:pt idx="1199">
                  <c:v>15.6</c:v>
                </c:pt>
                <c:pt idx="1200">
                  <c:v>16.5</c:v>
                </c:pt>
                <c:pt idx="1201">
                  <c:v>17.399999999999999</c:v>
                </c:pt>
                <c:pt idx="1202">
                  <c:v>18</c:v>
                </c:pt>
                <c:pt idx="1203">
                  <c:v>18</c:v>
                </c:pt>
                <c:pt idx="1204">
                  <c:v>17.8</c:v>
                </c:pt>
                <c:pt idx="1205">
                  <c:v>19.3</c:v>
                </c:pt>
                <c:pt idx="1206">
                  <c:v>20.399999999999999</c:v>
                </c:pt>
                <c:pt idx="1207">
                  <c:v>20.8</c:v>
                </c:pt>
                <c:pt idx="1208">
                  <c:v>21.1</c:v>
                </c:pt>
                <c:pt idx="1209">
                  <c:v>21.5</c:v>
                </c:pt>
                <c:pt idx="1210">
                  <c:v>22</c:v>
                </c:pt>
                <c:pt idx="1211">
                  <c:v>22.7</c:v>
                </c:pt>
                <c:pt idx="1212">
                  <c:v>23.5</c:v>
                </c:pt>
                <c:pt idx="1213">
                  <c:v>23.7</c:v>
                </c:pt>
                <c:pt idx="1214">
                  <c:v>24.4</c:v>
                </c:pt>
                <c:pt idx="1215">
                  <c:v>24.7</c:v>
                </c:pt>
                <c:pt idx="1216">
                  <c:v>25.1</c:v>
                </c:pt>
                <c:pt idx="1217">
                  <c:v>25.3</c:v>
                </c:pt>
                <c:pt idx="1218">
                  <c:v>26.1</c:v>
                </c:pt>
                <c:pt idx="1219">
                  <c:v>26.6</c:v>
                </c:pt>
                <c:pt idx="1220">
                  <c:v>27</c:v>
                </c:pt>
                <c:pt idx="1221">
                  <c:v>27.6</c:v>
                </c:pt>
                <c:pt idx="1222">
                  <c:v>27.9</c:v>
                </c:pt>
                <c:pt idx="1223">
                  <c:v>28.3</c:v>
                </c:pt>
                <c:pt idx="1224">
                  <c:v>28.4</c:v>
                </c:pt>
                <c:pt idx="1225">
                  <c:v>28.7</c:v>
                </c:pt>
                <c:pt idx="1226">
                  <c:v>29.1</c:v>
                </c:pt>
                <c:pt idx="1227">
                  <c:v>29.3</c:v>
                </c:pt>
                <c:pt idx="1228">
                  <c:v>29.3</c:v>
                </c:pt>
                <c:pt idx="1229">
                  <c:v>29.5</c:v>
                </c:pt>
                <c:pt idx="1230">
                  <c:v>29.4</c:v>
                </c:pt>
                <c:pt idx="1231">
                  <c:v>29.4</c:v>
                </c:pt>
                <c:pt idx="1232">
                  <c:v>29.3</c:v>
                </c:pt>
                <c:pt idx="1233">
                  <c:v>29.5</c:v>
                </c:pt>
                <c:pt idx="1234">
                  <c:v>29.5</c:v>
                </c:pt>
                <c:pt idx="1235">
                  <c:v>29.2</c:v>
                </c:pt>
                <c:pt idx="1236">
                  <c:v>29.2</c:v>
                </c:pt>
                <c:pt idx="1237">
                  <c:v>29.5</c:v>
                </c:pt>
                <c:pt idx="1238">
                  <c:v>29.2</c:v>
                </c:pt>
                <c:pt idx="1239">
                  <c:v>29.2</c:v>
                </c:pt>
                <c:pt idx="1240">
                  <c:v>29.3</c:v>
                </c:pt>
                <c:pt idx="1241">
                  <c:v>29.2</c:v>
                </c:pt>
                <c:pt idx="1242">
                  <c:v>29.2</c:v>
                </c:pt>
                <c:pt idx="1243">
                  <c:v>29</c:v>
                </c:pt>
                <c:pt idx="1244">
                  <c:v>29.1</c:v>
                </c:pt>
                <c:pt idx="1245">
                  <c:v>29</c:v>
                </c:pt>
                <c:pt idx="1246">
                  <c:v>28.8</c:v>
                </c:pt>
                <c:pt idx="1247">
                  <c:v>28.7</c:v>
                </c:pt>
                <c:pt idx="1248">
                  <c:v>28.5</c:v>
                </c:pt>
                <c:pt idx="1249">
                  <c:v>28.3</c:v>
                </c:pt>
                <c:pt idx="1250">
                  <c:v>28.1</c:v>
                </c:pt>
                <c:pt idx="1251">
                  <c:v>28</c:v>
                </c:pt>
                <c:pt idx="1252">
                  <c:v>27.8</c:v>
                </c:pt>
                <c:pt idx="1253">
                  <c:v>27.6</c:v>
                </c:pt>
                <c:pt idx="1254">
                  <c:v>27.4</c:v>
                </c:pt>
                <c:pt idx="1255">
                  <c:v>27.1</c:v>
                </c:pt>
                <c:pt idx="1256">
                  <c:v>26.8</c:v>
                </c:pt>
                <c:pt idx="1257">
                  <c:v>26.4</c:v>
                </c:pt>
                <c:pt idx="1258">
                  <c:v>26.3</c:v>
                </c:pt>
                <c:pt idx="1259">
                  <c:v>26.3</c:v>
                </c:pt>
                <c:pt idx="1260">
                  <c:v>26</c:v>
                </c:pt>
                <c:pt idx="1261">
                  <c:v>25.6</c:v>
                </c:pt>
                <c:pt idx="1262">
                  <c:v>25.2</c:v>
                </c:pt>
                <c:pt idx="1263">
                  <c:v>25.4</c:v>
                </c:pt>
                <c:pt idx="1264">
                  <c:v>25.3</c:v>
                </c:pt>
                <c:pt idx="1265">
                  <c:v>24.5</c:v>
                </c:pt>
                <c:pt idx="1266">
                  <c:v>23.2</c:v>
                </c:pt>
                <c:pt idx="1267">
                  <c:v>22</c:v>
                </c:pt>
                <c:pt idx="1268">
                  <c:v>21.9</c:v>
                </c:pt>
                <c:pt idx="1269">
                  <c:v>22.5</c:v>
                </c:pt>
                <c:pt idx="1270">
                  <c:v>22</c:v>
                </c:pt>
                <c:pt idx="1271">
                  <c:v>22.7</c:v>
                </c:pt>
                <c:pt idx="1272">
                  <c:v>21.6</c:v>
                </c:pt>
                <c:pt idx="1273">
                  <c:v>20.7</c:v>
                </c:pt>
                <c:pt idx="1274">
                  <c:v>19.899999999999999</c:v>
                </c:pt>
                <c:pt idx="1275">
                  <c:v>20</c:v>
                </c:pt>
                <c:pt idx="1276">
                  <c:v>20</c:v>
                </c:pt>
                <c:pt idx="1277">
                  <c:v>21</c:v>
                </c:pt>
                <c:pt idx="1278">
                  <c:v>20.100000000000001</c:v>
                </c:pt>
                <c:pt idx="1279">
                  <c:v>19.600000000000001</c:v>
                </c:pt>
                <c:pt idx="1280">
                  <c:v>20</c:v>
                </c:pt>
                <c:pt idx="1281">
                  <c:v>19.5</c:v>
                </c:pt>
                <c:pt idx="1282">
                  <c:v>19.899999999999999</c:v>
                </c:pt>
                <c:pt idx="1283">
                  <c:v>19.899999999999999</c:v>
                </c:pt>
                <c:pt idx="1284">
                  <c:v>19.7</c:v>
                </c:pt>
                <c:pt idx="1285">
                  <c:v>19.399999999999999</c:v>
                </c:pt>
                <c:pt idx="1286">
                  <c:v>19.2</c:v>
                </c:pt>
                <c:pt idx="1287">
                  <c:v>19.3</c:v>
                </c:pt>
                <c:pt idx="1288">
                  <c:v>19.8</c:v>
                </c:pt>
                <c:pt idx="1289">
                  <c:v>19.8</c:v>
                </c:pt>
                <c:pt idx="1290">
                  <c:v>19.899999999999999</c:v>
                </c:pt>
                <c:pt idx="1291">
                  <c:v>20.2</c:v>
                </c:pt>
                <c:pt idx="1292">
                  <c:v>19.899999999999999</c:v>
                </c:pt>
                <c:pt idx="1293">
                  <c:v>20.5</c:v>
                </c:pt>
                <c:pt idx="1294">
                  <c:v>20.7</c:v>
                </c:pt>
                <c:pt idx="1295">
                  <c:v>21.1</c:v>
                </c:pt>
                <c:pt idx="1296">
                  <c:v>20.9</c:v>
                </c:pt>
                <c:pt idx="1297">
                  <c:v>21</c:v>
                </c:pt>
                <c:pt idx="1298">
                  <c:v>21.4</c:v>
                </c:pt>
                <c:pt idx="1299">
                  <c:v>20.9</c:v>
                </c:pt>
                <c:pt idx="1300">
                  <c:v>20.9</c:v>
                </c:pt>
                <c:pt idx="1301">
                  <c:v>21.2</c:v>
                </c:pt>
                <c:pt idx="1302">
                  <c:v>22</c:v>
                </c:pt>
                <c:pt idx="1303">
                  <c:v>21.4</c:v>
                </c:pt>
                <c:pt idx="1304">
                  <c:v>21.5</c:v>
                </c:pt>
                <c:pt idx="1305">
                  <c:v>20.399999999999999</c:v>
                </c:pt>
                <c:pt idx="1306">
                  <c:v>20.5</c:v>
                </c:pt>
                <c:pt idx="1307">
                  <c:v>20.2</c:v>
                </c:pt>
                <c:pt idx="1308">
                  <c:v>19.600000000000001</c:v>
                </c:pt>
                <c:pt idx="1309">
                  <c:v>19.100000000000001</c:v>
                </c:pt>
                <c:pt idx="1310">
                  <c:v>18.399999999999999</c:v>
                </c:pt>
                <c:pt idx="1311">
                  <c:v>18.3</c:v>
                </c:pt>
                <c:pt idx="1312">
                  <c:v>18.3</c:v>
                </c:pt>
                <c:pt idx="1313">
                  <c:v>17.899999999999999</c:v>
                </c:pt>
                <c:pt idx="1314">
                  <c:v>17.5</c:v>
                </c:pt>
                <c:pt idx="1315">
                  <c:v>16.5</c:v>
                </c:pt>
                <c:pt idx="1316">
                  <c:v>15.9</c:v>
                </c:pt>
                <c:pt idx="1317">
                  <c:v>15.6</c:v>
                </c:pt>
                <c:pt idx="1318">
                  <c:v>16.3</c:v>
                </c:pt>
                <c:pt idx="1319">
                  <c:v>16.600000000000001</c:v>
                </c:pt>
                <c:pt idx="1320">
                  <c:v>16.399999999999999</c:v>
                </c:pt>
                <c:pt idx="1321">
                  <c:v>15.9</c:v>
                </c:pt>
                <c:pt idx="1322">
                  <c:v>15.5</c:v>
                </c:pt>
                <c:pt idx="1323">
                  <c:v>15</c:v>
                </c:pt>
                <c:pt idx="1324">
                  <c:v>14.9</c:v>
                </c:pt>
                <c:pt idx="1325">
                  <c:v>15</c:v>
                </c:pt>
                <c:pt idx="1326">
                  <c:v>15</c:v>
                </c:pt>
                <c:pt idx="1327">
                  <c:v>15.6</c:v>
                </c:pt>
                <c:pt idx="1328">
                  <c:v>15.2</c:v>
                </c:pt>
                <c:pt idx="1329">
                  <c:v>15.9</c:v>
                </c:pt>
                <c:pt idx="1330">
                  <c:v>17.100000000000001</c:v>
                </c:pt>
                <c:pt idx="1331">
                  <c:v>17.100000000000001</c:v>
                </c:pt>
                <c:pt idx="1332">
                  <c:v>16.7</c:v>
                </c:pt>
                <c:pt idx="1333">
                  <c:v>16.100000000000001</c:v>
                </c:pt>
                <c:pt idx="1334">
                  <c:v>15.1</c:v>
                </c:pt>
                <c:pt idx="1335">
                  <c:v>13.1</c:v>
                </c:pt>
                <c:pt idx="1336">
                  <c:v>12.9</c:v>
                </c:pt>
                <c:pt idx="1337">
                  <c:v>13.1</c:v>
                </c:pt>
                <c:pt idx="1338">
                  <c:v>13.6</c:v>
                </c:pt>
                <c:pt idx="1339">
                  <c:v>13.5</c:v>
                </c:pt>
                <c:pt idx="1340">
                  <c:v>13.9</c:v>
                </c:pt>
                <c:pt idx="1341">
                  <c:v>14.6</c:v>
                </c:pt>
                <c:pt idx="1342">
                  <c:v>14.6</c:v>
                </c:pt>
                <c:pt idx="1343">
                  <c:v>14.8</c:v>
                </c:pt>
                <c:pt idx="1344">
                  <c:v>16</c:v>
                </c:pt>
                <c:pt idx="1345">
                  <c:v>16.7</c:v>
                </c:pt>
                <c:pt idx="1346">
                  <c:v>17.100000000000001</c:v>
                </c:pt>
                <c:pt idx="1347">
                  <c:v>17</c:v>
                </c:pt>
                <c:pt idx="1348">
                  <c:v>17.5</c:v>
                </c:pt>
                <c:pt idx="1349">
                  <c:v>18.100000000000001</c:v>
                </c:pt>
                <c:pt idx="1350">
                  <c:v>18.399999999999999</c:v>
                </c:pt>
                <c:pt idx="1351">
                  <c:v>18.7</c:v>
                </c:pt>
                <c:pt idx="1352">
                  <c:v>19.3</c:v>
                </c:pt>
                <c:pt idx="1353">
                  <c:v>20.2</c:v>
                </c:pt>
                <c:pt idx="1354">
                  <c:v>20</c:v>
                </c:pt>
                <c:pt idx="1355">
                  <c:v>20.6</c:v>
                </c:pt>
                <c:pt idx="1356">
                  <c:v>22</c:v>
                </c:pt>
                <c:pt idx="1357">
                  <c:v>22.3</c:v>
                </c:pt>
                <c:pt idx="1358">
                  <c:v>23</c:v>
                </c:pt>
                <c:pt idx="1359">
                  <c:v>23.3</c:v>
                </c:pt>
                <c:pt idx="1360">
                  <c:v>23.5</c:v>
                </c:pt>
                <c:pt idx="1361">
                  <c:v>24.5</c:v>
                </c:pt>
                <c:pt idx="1362">
                  <c:v>24.4</c:v>
                </c:pt>
                <c:pt idx="1363">
                  <c:v>25</c:v>
                </c:pt>
                <c:pt idx="1364">
                  <c:v>25</c:v>
                </c:pt>
                <c:pt idx="1365">
                  <c:v>25.7</c:v>
                </c:pt>
                <c:pt idx="1366">
                  <c:v>25.6</c:v>
                </c:pt>
                <c:pt idx="1367">
                  <c:v>26.8</c:v>
                </c:pt>
                <c:pt idx="1368">
                  <c:v>26.6</c:v>
                </c:pt>
                <c:pt idx="1369">
                  <c:v>26.9</c:v>
                </c:pt>
                <c:pt idx="1370">
                  <c:v>26.6</c:v>
                </c:pt>
                <c:pt idx="1371">
                  <c:v>27.1</c:v>
                </c:pt>
                <c:pt idx="1372">
                  <c:v>27.1</c:v>
                </c:pt>
                <c:pt idx="1373">
                  <c:v>27.4</c:v>
                </c:pt>
                <c:pt idx="1374">
                  <c:v>27.7</c:v>
                </c:pt>
                <c:pt idx="1375">
                  <c:v>27.8</c:v>
                </c:pt>
                <c:pt idx="1376">
                  <c:v>28.3</c:v>
                </c:pt>
                <c:pt idx="1377">
                  <c:v>28.4</c:v>
                </c:pt>
                <c:pt idx="1378">
                  <c:v>28.4</c:v>
                </c:pt>
                <c:pt idx="1379">
                  <c:v>28.4</c:v>
                </c:pt>
                <c:pt idx="1380">
                  <c:v>28.6</c:v>
                </c:pt>
                <c:pt idx="1381">
                  <c:v>28.7</c:v>
                </c:pt>
                <c:pt idx="1382">
                  <c:v>28.7</c:v>
                </c:pt>
                <c:pt idx="1383">
                  <c:v>29.2</c:v>
                </c:pt>
                <c:pt idx="1384">
                  <c:v>28.9</c:v>
                </c:pt>
                <c:pt idx="1385">
                  <c:v>29.4</c:v>
                </c:pt>
                <c:pt idx="1386">
                  <c:v>29.4</c:v>
                </c:pt>
                <c:pt idx="1387">
                  <c:v>29.6</c:v>
                </c:pt>
                <c:pt idx="1388">
                  <c:v>29.9</c:v>
                </c:pt>
                <c:pt idx="1389">
                  <c:v>29.5</c:v>
                </c:pt>
                <c:pt idx="1390">
                  <c:v>29.6</c:v>
                </c:pt>
                <c:pt idx="1391">
                  <c:v>29.9</c:v>
                </c:pt>
                <c:pt idx="1392">
                  <c:v>29.7</c:v>
                </c:pt>
                <c:pt idx="1393">
                  <c:v>29.8</c:v>
                </c:pt>
                <c:pt idx="1394">
                  <c:v>29.8</c:v>
                </c:pt>
                <c:pt idx="1395">
                  <c:v>28.9</c:v>
                </c:pt>
                <c:pt idx="1396">
                  <c:v>28.3</c:v>
                </c:pt>
                <c:pt idx="1397">
                  <c:v>27.5</c:v>
                </c:pt>
                <c:pt idx="1398">
                  <c:v>26.7</c:v>
                </c:pt>
                <c:pt idx="1399">
                  <c:v>26.1</c:v>
                </c:pt>
                <c:pt idx="1400">
                  <c:v>25.8</c:v>
                </c:pt>
                <c:pt idx="1401">
                  <c:v>24.8</c:v>
                </c:pt>
                <c:pt idx="1402">
                  <c:v>23.8</c:v>
                </c:pt>
                <c:pt idx="1403">
                  <c:v>23.5</c:v>
                </c:pt>
                <c:pt idx="1404">
                  <c:v>23.2</c:v>
                </c:pt>
                <c:pt idx="1405">
                  <c:v>23</c:v>
                </c:pt>
                <c:pt idx="1406">
                  <c:v>22.6</c:v>
                </c:pt>
                <c:pt idx="1407">
                  <c:v>22.5</c:v>
                </c:pt>
                <c:pt idx="1408">
                  <c:v>22.2</c:v>
                </c:pt>
                <c:pt idx="1409">
                  <c:v>22.6</c:v>
                </c:pt>
                <c:pt idx="1410">
                  <c:v>22.8</c:v>
                </c:pt>
                <c:pt idx="1411">
                  <c:v>21.6</c:v>
                </c:pt>
                <c:pt idx="1412">
                  <c:v>21.2</c:v>
                </c:pt>
                <c:pt idx="1413">
                  <c:v>20.6</c:v>
                </c:pt>
                <c:pt idx="1414">
                  <c:v>20.399999999999999</c:v>
                </c:pt>
                <c:pt idx="1415">
                  <c:v>20.8</c:v>
                </c:pt>
                <c:pt idx="1416">
                  <c:v>20.6</c:v>
                </c:pt>
                <c:pt idx="1417">
                  <c:v>20.6</c:v>
                </c:pt>
                <c:pt idx="1418">
                  <c:v>20.5</c:v>
                </c:pt>
                <c:pt idx="1419">
                  <c:v>20.8</c:v>
                </c:pt>
                <c:pt idx="1420">
                  <c:v>20.6</c:v>
                </c:pt>
                <c:pt idx="1421">
                  <c:v>20.399999999999999</c:v>
                </c:pt>
                <c:pt idx="1422">
                  <c:v>19.899999999999999</c:v>
                </c:pt>
                <c:pt idx="1423">
                  <c:v>20</c:v>
                </c:pt>
                <c:pt idx="1424">
                  <c:v>20.5</c:v>
                </c:pt>
                <c:pt idx="1425">
                  <c:v>20.6</c:v>
                </c:pt>
                <c:pt idx="1426">
                  <c:v>20.8</c:v>
                </c:pt>
                <c:pt idx="1427">
                  <c:v>20.8</c:v>
                </c:pt>
                <c:pt idx="1428">
                  <c:v>20.6</c:v>
                </c:pt>
                <c:pt idx="1429">
                  <c:v>20.5</c:v>
                </c:pt>
                <c:pt idx="1430">
                  <c:v>20.3</c:v>
                </c:pt>
                <c:pt idx="1431">
                  <c:v>19.899999999999999</c:v>
                </c:pt>
                <c:pt idx="1432">
                  <c:v>19.8</c:v>
                </c:pt>
                <c:pt idx="1433">
                  <c:v>19.8</c:v>
                </c:pt>
                <c:pt idx="1434">
                  <c:v>19.399999999999999</c:v>
                </c:pt>
                <c:pt idx="1435">
                  <c:v>19.600000000000001</c:v>
                </c:pt>
                <c:pt idx="1436">
                  <c:v>20</c:v>
                </c:pt>
                <c:pt idx="1437">
                  <c:v>19.8</c:v>
                </c:pt>
                <c:pt idx="1438">
                  <c:v>20.100000000000001</c:v>
                </c:pt>
                <c:pt idx="1439">
                  <c:v>20.399999999999999</c:v>
                </c:pt>
                <c:pt idx="1440">
                  <c:v>20.6</c:v>
                </c:pt>
                <c:pt idx="1441">
                  <c:v>20.3</c:v>
                </c:pt>
                <c:pt idx="1442">
                  <c:v>19.7</c:v>
                </c:pt>
                <c:pt idx="1443">
                  <c:v>19.600000000000001</c:v>
                </c:pt>
                <c:pt idx="1444">
                  <c:v>20.100000000000001</c:v>
                </c:pt>
                <c:pt idx="1445">
                  <c:v>20</c:v>
                </c:pt>
                <c:pt idx="1446">
                  <c:v>20</c:v>
                </c:pt>
                <c:pt idx="1447">
                  <c:v>20.100000000000001</c:v>
                </c:pt>
                <c:pt idx="1448">
                  <c:v>19.7</c:v>
                </c:pt>
                <c:pt idx="1449">
                  <c:v>19.5</c:v>
                </c:pt>
                <c:pt idx="1450">
                  <c:v>19.3</c:v>
                </c:pt>
                <c:pt idx="1451">
                  <c:v>19.2</c:v>
                </c:pt>
                <c:pt idx="1452">
                  <c:v>18.899999999999999</c:v>
                </c:pt>
                <c:pt idx="1453">
                  <c:v>18.7</c:v>
                </c:pt>
                <c:pt idx="1454">
                  <c:v>19.2</c:v>
                </c:pt>
                <c:pt idx="1455">
                  <c:v>18.8</c:v>
                </c:pt>
                <c:pt idx="1456">
                  <c:v>17.899999999999999</c:v>
                </c:pt>
                <c:pt idx="1457">
                  <c:v>17</c:v>
                </c:pt>
                <c:pt idx="1458">
                  <c:v>16</c:v>
                </c:pt>
                <c:pt idx="1459">
                  <c:v>15.3</c:v>
                </c:pt>
                <c:pt idx="1460">
                  <c:v>15</c:v>
                </c:pt>
                <c:pt idx="1461">
                  <c:v>14.6</c:v>
                </c:pt>
                <c:pt idx="1462">
                  <c:v>15.2</c:v>
                </c:pt>
                <c:pt idx="1463">
                  <c:v>14.3</c:v>
                </c:pt>
                <c:pt idx="1464">
                  <c:v>13.9</c:v>
                </c:pt>
                <c:pt idx="1465">
                  <c:v>13.4</c:v>
                </c:pt>
                <c:pt idx="1466">
                  <c:v>13.3</c:v>
                </c:pt>
                <c:pt idx="1467">
                  <c:v>13.2</c:v>
                </c:pt>
                <c:pt idx="1468">
                  <c:v>13.2</c:v>
                </c:pt>
                <c:pt idx="1469">
                  <c:v>14.3</c:v>
                </c:pt>
                <c:pt idx="1470">
                  <c:v>14.8</c:v>
                </c:pt>
                <c:pt idx="1471">
                  <c:v>14.4</c:v>
                </c:pt>
                <c:pt idx="1472">
                  <c:v>15.1</c:v>
                </c:pt>
                <c:pt idx="1473">
                  <c:v>15.4</c:v>
                </c:pt>
                <c:pt idx="1474">
                  <c:v>15.2</c:v>
                </c:pt>
                <c:pt idx="1475">
                  <c:v>15</c:v>
                </c:pt>
                <c:pt idx="1476">
                  <c:v>14.3</c:v>
                </c:pt>
                <c:pt idx="1477">
                  <c:v>14.7</c:v>
                </c:pt>
                <c:pt idx="1478">
                  <c:v>15.1</c:v>
                </c:pt>
                <c:pt idx="1479">
                  <c:v>15.6</c:v>
                </c:pt>
                <c:pt idx="1480">
                  <c:v>15.6</c:v>
                </c:pt>
                <c:pt idx="1481">
                  <c:v>15.3</c:v>
                </c:pt>
                <c:pt idx="1482">
                  <c:v>14.2</c:v>
                </c:pt>
                <c:pt idx="1483">
                  <c:v>13.5</c:v>
                </c:pt>
                <c:pt idx="1484">
                  <c:v>13.2</c:v>
                </c:pt>
                <c:pt idx="1485">
                  <c:v>13</c:v>
                </c:pt>
                <c:pt idx="1486">
                  <c:v>12.9</c:v>
                </c:pt>
                <c:pt idx="1487">
                  <c:v>12.7</c:v>
                </c:pt>
                <c:pt idx="1488">
                  <c:v>13.3</c:v>
                </c:pt>
                <c:pt idx="1489">
                  <c:v>14.2</c:v>
                </c:pt>
                <c:pt idx="1490">
                  <c:v>14.9</c:v>
                </c:pt>
                <c:pt idx="1491">
                  <c:v>15.7</c:v>
                </c:pt>
                <c:pt idx="1492">
                  <c:v>17.100000000000001</c:v>
                </c:pt>
                <c:pt idx="1493">
                  <c:v>17.2</c:v>
                </c:pt>
                <c:pt idx="1494">
                  <c:v>18.600000000000001</c:v>
                </c:pt>
                <c:pt idx="1495">
                  <c:v>18.5</c:v>
                </c:pt>
                <c:pt idx="1496">
                  <c:v>18.899999999999999</c:v>
                </c:pt>
                <c:pt idx="1497">
                  <c:v>18.8</c:v>
                </c:pt>
                <c:pt idx="1498">
                  <c:v>18.8</c:v>
                </c:pt>
                <c:pt idx="1499">
                  <c:v>19.2</c:v>
                </c:pt>
                <c:pt idx="1500">
                  <c:v>19.399999999999999</c:v>
                </c:pt>
                <c:pt idx="1501">
                  <c:v>19.899999999999999</c:v>
                </c:pt>
                <c:pt idx="1502">
                  <c:v>20.7</c:v>
                </c:pt>
                <c:pt idx="1503">
                  <c:v>21.8</c:v>
                </c:pt>
                <c:pt idx="1504">
                  <c:v>22.3</c:v>
                </c:pt>
                <c:pt idx="1505">
                  <c:v>22.6</c:v>
                </c:pt>
                <c:pt idx="1506">
                  <c:v>22.5</c:v>
                </c:pt>
                <c:pt idx="1507">
                  <c:v>22.9</c:v>
                </c:pt>
                <c:pt idx="1508">
                  <c:v>23.6</c:v>
                </c:pt>
                <c:pt idx="1509">
                  <c:v>23.5</c:v>
                </c:pt>
                <c:pt idx="1510">
                  <c:v>24.2</c:v>
                </c:pt>
                <c:pt idx="1511">
                  <c:v>24.8</c:v>
                </c:pt>
                <c:pt idx="1512">
                  <c:v>24.9</c:v>
                </c:pt>
                <c:pt idx="1513">
                  <c:v>25.6</c:v>
                </c:pt>
                <c:pt idx="1514">
                  <c:v>26</c:v>
                </c:pt>
                <c:pt idx="1515">
                  <c:v>26.2</c:v>
                </c:pt>
                <c:pt idx="1516">
                  <c:v>26.3</c:v>
                </c:pt>
                <c:pt idx="1517">
                  <c:v>27</c:v>
                </c:pt>
                <c:pt idx="1518">
                  <c:v>27.3</c:v>
                </c:pt>
                <c:pt idx="1519">
                  <c:v>27.5</c:v>
                </c:pt>
                <c:pt idx="1520">
                  <c:v>27.8</c:v>
                </c:pt>
                <c:pt idx="1521">
                  <c:v>28</c:v>
                </c:pt>
                <c:pt idx="1522">
                  <c:v>28.2</c:v>
                </c:pt>
                <c:pt idx="1523">
                  <c:v>28.1</c:v>
                </c:pt>
                <c:pt idx="1524">
                  <c:v>28.6</c:v>
                </c:pt>
                <c:pt idx="1525">
                  <c:v>29</c:v>
                </c:pt>
                <c:pt idx="1526">
                  <c:v>29.3</c:v>
                </c:pt>
                <c:pt idx="1527">
                  <c:v>28.7</c:v>
                </c:pt>
                <c:pt idx="1528">
                  <c:v>28.3</c:v>
                </c:pt>
                <c:pt idx="1529">
                  <c:v>28.5</c:v>
                </c:pt>
                <c:pt idx="1530">
                  <c:v>28.8</c:v>
                </c:pt>
                <c:pt idx="1531">
                  <c:v>28.2</c:v>
                </c:pt>
                <c:pt idx="1532">
                  <c:v>28.4</c:v>
                </c:pt>
                <c:pt idx="1533">
                  <c:v>28.5</c:v>
                </c:pt>
                <c:pt idx="1534">
                  <c:v>28.2</c:v>
                </c:pt>
                <c:pt idx="1535">
                  <c:v>28.3</c:v>
                </c:pt>
                <c:pt idx="1536">
                  <c:v>27.1</c:v>
                </c:pt>
                <c:pt idx="1537">
                  <c:v>26.1</c:v>
                </c:pt>
                <c:pt idx="1538">
                  <c:v>25.7</c:v>
                </c:pt>
                <c:pt idx="1539">
                  <c:v>25.4</c:v>
                </c:pt>
                <c:pt idx="1540">
                  <c:v>25</c:v>
                </c:pt>
                <c:pt idx="1541">
                  <c:v>24.9</c:v>
                </c:pt>
                <c:pt idx="1542">
                  <c:v>24.7</c:v>
                </c:pt>
                <c:pt idx="1543">
                  <c:v>24.5</c:v>
                </c:pt>
                <c:pt idx="1544">
                  <c:v>24.2</c:v>
                </c:pt>
                <c:pt idx="1545">
                  <c:v>24</c:v>
                </c:pt>
                <c:pt idx="1546">
                  <c:v>23.7</c:v>
                </c:pt>
                <c:pt idx="1547">
                  <c:v>23.5</c:v>
                </c:pt>
                <c:pt idx="1548">
                  <c:v>23.1</c:v>
                </c:pt>
                <c:pt idx="1549">
                  <c:v>22.9</c:v>
                </c:pt>
                <c:pt idx="1550">
                  <c:v>21.9</c:v>
                </c:pt>
                <c:pt idx="1551">
                  <c:v>21.7</c:v>
                </c:pt>
                <c:pt idx="1552">
                  <c:v>21.9</c:v>
                </c:pt>
                <c:pt idx="1553">
                  <c:v>21.6</c:v>
                </c:pt>
                <c:pt idx="1554">
                  <c:v>21.3</c:v>
                </c:pt>
                <c:pt idx="1555">
                  <c:v>21.1</c:v>
                </c:pt>
                <c:pt idx="1556">
                  <c:v>21.1</c:v>
                </c:pt>
                <c:pt idx="1557">
                  <c:v>21.1</c:v>
                </c:pt>
                <c:pt idx="1558">
                  <c:v>20.8</c:v>
                </c:pt>
                <c:pt idx="1559">
                  <c:v>20.5</c:v>
                </c:pt>
                <c:pt idx="1560">
                  <c:v>20.3</c:v>
                </c:pt>
                <c:pt idx="1561">
                  <c:v>20.100000000000001</c:v>
                </c:pt>
                <c:pt idx="1562">
                  <c:v>19.7</c:v>
                </c:pt>
                <c:pt idx="1563">
                  <c:v>19.600000000000001</c:v>
                </c:pt>
                <c:pt idx="1564">
                  <c:v>19.8</c:v>
                </c:pt>
                <c:pt idx="1565">
                  <c:v>20.100000000000001</c:v>
                </c:pt>
                <c:pt idx="1566">
                  <c:v>20.100000000000001</c:v>
                </c:pt>
                <c:pt idx="1567">
                  <c:v>19.8</c:v>
                </c:pt>
                <c:pt idx="1568">
                  <c:v>19.3</c:v>
                </c:pt>
                <c:pt idx="1569">
                  <c:v>19.3</c:v>
                </c:pt>
                <c:pt idx="1570">
                  <c:v>19.399999999999999</c:v>
                </c:pt>
                <c:pt idx="1571">
                  <c:v>18.600000000000001</c:v>
                </c:pt>
                <c:pt idx="1572">
                  <c:v>19.3</c:v>
                </c:pt>
                <c:pt idx="1573">
                  <c:v>19.100000000000001</c:v>
                </c:pt>
                <c:pt idx="1574">
                  <c:v>19.5</c:v>
                </c:pt>
                <c:pt idx="1575">
                  <c:v>18.8</c:v>
                </c:pt>
                <c:pt idx="1576">
                  <c:v>18.600000000000001</c:v>
                </c:pt>
                <c:pt idx="1577">
                  <c:v>18</c:v>
                </c:pt>
                <c:pt idx="1578">
                  <c:v>17.100000000000001</c:v>
                </c:pt>
                <c:pt idx="1579">
                  <c:v>16.600000000000001</c:v>
                </c:pt>
                <c:pt idx="1580">
                  <c:v>16.600000000000001</c:v>
                </c:pt>
                <c:pt idx="1581">
                  <c:v>17</c:v>
                </c:pt>
                <c:pt idx="1582">
                  <c:v>18.2</c:v>
                </c:pt>
                <c:pt idx="1583">
                  <c:v>16.5</c:v>
                </c:pt>
                <c:pt idx="1584">
                  <c:v>15.7</c:v>
                </c:pt>
                <c:pt idx="1585">
                  <c:v>15.4</c:v>
                </c:pt>
                <c:pt idx="1586">
                  <c:v>15.9</c:v>
                </c:pt>
                <c:pt idx="1587">
                  <c:v>15.7</c:v>
                </c:pt>
                <c:pt idx="1588">
                  <c:v>14.6</c:v>
                </c:pt>
                <c:pt idx="1589">
                  <c:v>14.4</c:v>
                </c:pt>
                <c:pt idx="1590">
                  <c:v>14.4</c:v>
                </c:pt>
                <c:pt idx="1591">
                  <c:v>14.8</c:v>
                </c:pt>
                <c:pt idx="1592">
                  <c:v>16.8</c:v>
                </c:pt>
                <c:pt idx="1593">
                  <c:v>17.100000000000001</c:v>
                </c:pt>
                <c:pt idx="1594">
                  <c:v>16</c:v>
                </c:pt>
                <c:pt idx="1595">
                  <c:v>16.3</c:v>
                </c:pt>
                <c:pt idx="1596">
                  <c:v>16.5</c:v>
                </c:pt>
                <c:pt idx="1597">
                  <c:v>15.8</c:v>
                </c:pt>
                <c:pt idx="1598">
                  <c:v>16</c:v>
                </c:pt>
                <c:pt idx="1599">
                  <c:v>15.8</c:v>
                </c:pt>
                <c:pt idx="1600">
                  <c:v>15.2</c:v>
                </c:pt>
                <c:pt idx="1601">
                  <c:v>15.9</c:v>
                </c:pt>
                <c:pt idx="1602">
                  <c:v>16.3</c:v>
                </c:pt>
                <c:pt idx="1603">
                  <c:v>16.8</c:v>
                </c:pt>
                <c:pt idx="1604">
                  <c:v>16.5</c:v>
                </c:pt>
                <c:pt idx="1605">
                  <c:v>15.9</c:v>
                </c:pt>
                <c:pt idx="1606">
                  <c:v>14.7</c:v>
                </c:pt>
                <c:pt idx="1607">
                  <c:v>14</c:v>
                </c:pt>
                <c:pt idx="1608">
                  <c:v>13.4</c:v>
                </c:pt>
                <c:pt idx="1609">
                  <c:v>13.4</c:v>
                </c:pt>
                <c:pt idx="1610">
                  <c:v>12.7</c:v>
                </c:pt>
                <c:pt idx="1611">
                  <c:v>12.6</c:v>
                </c:pt>
                <c:pt idx="1612">
                  <c:v>12.2</c:v>
                </c:pt>
                <c:pt idx="1613">
                  <c:v>12</c:v>
                </c:pt>
                <c:pt idx="1614">
                  <c:v>11.6</c:v>
                </c:pt>
                <c:pt idx="1615">
                  <c:v>11.8</c:v>
                </c:pt>
                <c:pt idx="1616">
                  <c:v>11.8</c:v>
                </c:pt>
                <c:pt idx="1617">
                  <c:v>11.7</c:v>
                </c:pt>
                <c:pt idx="1618">
                  <c:v>11.3</c:v>
                </c:pt>
                <c:pt idx="1619">
                  <c:v>11.1</c:v>
                </c:pt>
                <c:pt idx="1620">
                  <c:v>11</c:v>
                </c:pt>
                <c:pt idx="1621">
                  <c:v>10.8</c:v>
                </c:pt>
                <c:pt idx="1622">
                  <c:v>10.6</c:v>
                </c:pt>
                <c:pt idx="1623">
                  <c:v>10.6</c:v>
                </c:pt>
                <c:pt idx="1624">
                  <c:v>10.6</c:v>
                </c:pt>
                <c:pt idx="1625">
                  <c:v>10.6</c:v>
                </c:pt>
                <c:pt idx="1626">
                  <c:v>10.9</c:v>
                </c:pt>
                <c:pt idx="1627">
                  <c:v>11.9</c:v>
                </c:pt>
                <c:pt idx="1628">
                  <c:v>14</c:v>
                </c:pt>
                <c:pt idx="1629">
                  <c:v>14.2</c:v>
                </c:pt>
                <c:pt idx="1630">
                  <c:v>15.1</c:v>
                </c:pt>
                <c:pt idx="1631">
                  <c:v>14.9</c:v>
                </c:pt>
                <c:pt idx="1632">
                  <c:v>14.1</c:v>
                </c:pt>
                <c:pt idx="1633">
                  <c:v>11.6</c:v>
                </c:pt>
                <c:pt idx="1634">
                  <c:v>12.6</c:v>
                </c:pt>
                <c:pt idx="1635">
                  <c:v>13.8</c:v>
                </c:pt>
                <c:pt idx="1636">
                  <c:v>14.5</c:v>
                </c:pt>
                <c:pt idx="1637">
                  <c:v>15.3</c:v>
                </c:pt>
                <c:pt idx="1638">
                  <c:v>16.3</c:v>
                </c:pt>
                <c:pt idx="1639">
                  <c:v>17</c:v>
                </c:pt>
                <c:pt idx="1640">
                  <c:v>18</c:v>
                </c:pt>
                <c:pt idx="1641">
                  <c:v>18.5</c:v>
                </c:pt>
                <c:pt idx="1642">
                  <c:v>18.3</c:v>
                </c:pt>
                <c:pt idx="1643">
                  <c:v>18.600000000000001</c:v>
                </c:pt>
                <c:pt idx="1644">
                  <c:v>19.2</c:v>
                </c:pt>
                <c:pt idx="1645">
                  <c:v>19.399999999999999</c:v>
                </c:pt>
                <c:pt idx="1646">
                  <c:v>19.7</c:v>
                </c:pt>
                <c:pt idx="1647">
                  <c:v>20.9</c:v>
                </c:pt>
                <c:pt idx="1648">
                  <c:v>21.3</c:v>
                </c:pt>
                <c:pt idx="1649">
                  <c:v>21.7</c:v>
                </c:pt>
                <c:pt idx="1650">
                  <c:v>22.5</c:v>
                </c:pt>
                <c:pt idx="1651">
                  <c:v>22.3</c:v>
                </c:pt>
                <c:pt idx="1652">
                  <c:v>23.1</c:v>
                </c:pt>
                <c:pt idx="1653">
                  <c:v>23.4</c:v>
                </c:pt>
                <c:pt idx="1654">
                  <c:v>23.8</c:v>
                </c:pt>
                <c:pt idx="1655">
                  <c:v>23.8</c:v>
                </c:pt>
                <c:pt idx="1656">
                  <c:v>24.1</c:v>
                </c:pt>
                <c:pt idx="1657">
                  <c:v>24.1</c:v>
                </c:pt>
                <c:pt idx="1658">
                  <c:v>24.2</c:v>
                </c:pt>
                <c:pt idx="1659">
                  <c:v>24.5</c:v>
                </c:pt>
                <c:pt idx="1660">
                  <c:v>25.1</c:v>
                </c:pt>
                <c:pt idx="1661">
                  <c:v>25.3</c:v>
                </c:pt>
                <c:pt idx="1662">
                  <c:v>25.8</c:v>
                </c:pt>
                <c:pt idx="1663">
                  <c:v>26.2</c:v>
                </c:pt>
                <c:pt idx="1664">
                  <c:v>26.3</c:v>
                </c:pt>
                <c:pt idx="1665">
                  <c:v>27</c:v>
                </c:pt>
                <c:pt idx="1666">
                  <c:v>27.2</c:v>
                </c:pt>
                <c:pt idx="1667">
                  <c:v>27.3</c:v>
                </c:pt>
                <c:pt idx="1668">
                  <c:v>27.6</c:v>
                </c:pt>
                <c:pt idx="1669">
                  <c:v>28.1</c:v>
                </c:pt>
                <c:pt idx="1670">
                  <c:v>28</c:v>
                </c:pt>
                <c:pt idx="1671">
                  <c:v>28.3</c:v>
                </c:pt>
                <c:pt idx="1672">
                  <c:v>27.8</c:v>
                </c:pt>
                <c:pt idx="1673">
                  <c:v>28.2</c:v>
                </c:pt>
                <c:pt idx="1674">
                  <c:v>28.4</c:v>
                </c:pt>
                <c:pt idx="1675">
                  <c:v>28.7</c:v>
                </c:pt>
                <c:pt idx="1676">
                  <c:v>28.5</c:v>
                </c:pt>
                <c:pt idx="1677">
                  <c:v>27.8</c:v>
                </c:pt>
                <c:pt idx="1678">
                  <c:v>27.4</c:v>
                </c:pt>
                <c:pt idx="1679">
                  <c:v>26.4</c:v>
                </c:pt>
                <c:pt idx="1680">
                  <c:v>26.1</c:v>
                </c:pt>
                <c:pt idx="1681">
                  <c:v>25.7</c:v>
                </c:pt>
                <c:pt idx="1682">
                  <c:v>25.6</c:v>
                </c:pt>
                <c:pt idx="1683">
                  <c:v>25.6</c:v>
                </c:pt>
                <c:pt idx="1684">
                  <c:v>25.3</c:v>
                </c:pt>
                <c:pt idx="1685">
                  <c:v>25.1</c:v>
                </c:pt>
                <c:pt idx="1686">
                  <c:v>24.6</c:v>
                </c:pt>
                <c:pt idx="1687">
                  <c:v>24</c:v>
                </c:pt>
                <c:pt idx="1688">
                  <c:v>23.5</c:v>
                </c:pt>
                <c:pt idx="1689">
                  <c:v>22.9</c:v>
                </c:pt>
                <c:pt idx="1690">
                  <c:v>22.5</c:v>
                </c:pt>
                <c:pt idx="1691">
                  <c:v>22.5</c:v>
                </c:pt>
                <c:pt idx="1692">
                  <c:v>22.7</c:v>
                </c:pt>
                <c:pt idx="1693">
                  <c:v>23.1</c:v>
                </c:pt>
                <c:pt idx="1694">
                  <c:v>22.9</c:v>
                </c:pt>
                <c:pt idx="1695">
                  <c:v>22.3</c:v>
                </c:pt>
                <c:pt idx="1696">
                  <c:v>21.9</c:v>
                </c:pt>
                <c:pt idx="1697">
                  <c:v>21.6</c:v>
                </c:pt>
                <c:pt idx="1698">
                  <c:v>21</c:v>
                </c:pt>
                <c:pt idx="1699">
                  <c:v>21.1</c:v>
                </c:pt>
                <c:pt idx="1700">
                  <c:v>20.9</c:v>
                </c:pt>
                <c:pt idx="1701">
                  <c:v>20.6</c:v>
                </c:pt>
                <c:pt idx="1702">
                  <c:v>20.5</c:v>
                </c:pt>
                <c:pt idx="1703">
                  <c:v>20</c:v>
                </c:pt>
                <c:pt idx="1704">
                  <c:v>19.600000000000001</c:v>
                </c:pt>
                <c:pt idx="1705">
                  <c:v>19.5</c:v>
                </c:pt>
                <c:pt idx="1706">
                  <c:v>19.3</c:v>
                </c:pt>
                <c:pt idx="1707">
                  <c:v>19.100000000000001</c:v>
                </c:pt>
                <c:pt idx="1708">
                  <c:v>18.8</c:v>
                </c:pt>
                <c:pt idx="1709">
                  <c:v>18.899999999999999</c:v>
                </c:pt>
                <c:pt idx="1710">
                  <c:v>18.3</c:v>
                </c:pt>
                <c:pt idx="1711">
                  <c:v>17.5</c:v>
                </c:pt>
                <c:pt idx="1712">
                  <c:v>17.399999999999999</c:v>
                </c:pt>
                <c:pt idx="1713">
                  <c:v>17.3</c:v>
                </c:pt>
                <c:pt idx="1714">
                  <c:v>16.899999999999999</c:v>
                </c:pt>
                <c:pt idx="1715">
                  <c:v>16.399999999999999</c:v>
                </c:pt>
                <c:pt idx="1716">
                  <c:v>16.2</c:v>
                </c:pt>
                <c:pt idx="1717">
                  <c:v>16</c:v>
                </c:pt>
                <c:pt idx="1718">
                  <c:v>16.2</c:v>
                </c:pt>
                <c:pt idx="1719">
                  <c:v>18.100000000000001</c:v>
                </c:pt>
                <c:pt idx="1720">
                  <c:v>17.600000000000001</c:v>
                </c:pt>
                <c:pt idx="1721">
                  <c:v>17.600000000000001</c:v>
                </c:pt>
                <c:pt idx="1722">
                  <c:v>16.7</c:v>
                </c:pt>
                <c:pt idx="1723">
                  <c:v>16</c:v>
                </c:pt>
                <c:pt idx="1724">
                  <c:v>15.8</c:v>
                </c:pt>
                <c:pt idx="1725">
                  <c:v>15.8</c:v>
                </c:pt>
                <c:pt idx="1726">
                  <c:v>16.5</c:v>
                </c:pt>
                <c:pt idx="1727">
                  <c:v>18.100000000000001</c:v>
                </c:pt>
                <c:pt idx="1728">
                  <c:v>16.899999999999999</c:v>
                </c:pt>
                <c:pt idx="1729">
                  <c:v>16</c:v>
                </c:pt>
                <c:pt idx="1730">
                  <c:v>15.7</c:v>
                </c:pt>
                <c:pt idx="1731">
                  <c:v>16.100000000000001</c:v>
                </c:pt>
                <c:pt idx="1732">
                  <c:v>15.5</c:v>
                </c:pt>
                <c:pt idx="1733">
                  <c:v>15.1</c:v>
                </c:pt>
                <c:pt idx="1734">
                  <c:v>14.9</c:v>
                </c:pt>
                <c:pt idx="1735">
                  <c:v>15.1</c:v>
                </c:pt>
                <c:pt idx="1736">
                  <c:v>16.2</c:v>
                </c:pt>
                <c:pt idx="1737">
                  <c:v>15.1</c:v>
                </c:pt>
                <c:pt idx="1738">
                  <c:v>14.8</c:v>
                </c:pt>
                <c:pt idx="1739">
                  <c:v>14.9</c:v>
                </c:pt>
                <c:pt idx="1740">
                  <c:v>17</c:v>
                </c:pt>
                <c:pt idx="1741">
                  <c:v>14.9</c:v>
                </c:pt>
                <c:pt idx="1742">
                  <c:v>13.9</c:v>
                </c:pt>
                <c:pt idx="1743">
                  <c:v>13.5</c:v>
                </c:pt>
                <c:pt idx="1744">
                  <c:v>13.5</c:v>
                </c:pt>
                <c:pt idx="1745">
                  <c:v>13.6</c:v>
                </c:pt>
                <c:pt idx="1746">
                  <c:v>13.2</c:v>
                </c:pt>
                <c:pt idx="1747">
                  <c:v>13</c:v>
                </c:pt>
                <c:pt idx="1748">
                  <c:v>12.7</c:v>
                </c:pt>
                <c:pt idx="1749">
                  <c:v>12.8</c:v>
                </c:pt>
                <c:pt idx="1750">
                  <c:v>12.3</c:v>
                </c:pt>
                <c:pt idx="1751">
                  <c:v>12.3</c:v>
                </c:pt>
                <c:pt idx="1752">
                  <c:v>12</c:v>
                </c:pt>
                <c:pt idx="1753">
                  <c:v>11.7</c:v>
                </c:pt>
                <c:pt idx="1754">
                  <c:v>11.8</c:v>
                </c:pt>
                <c:pt idx="1755">
                  <c:v>11.7</c:v>
                </c:pt>
                <c:pt idx="1756">
                  <c:v>11.5</c:v>
                </c:pt>
                <c:pt idx="1757">
                  <c:v>11.5</c:v>
                </c:pt>
                <c:pt idx="1758">
                  <c:v>11.4</c:v>
                </c:pt>
                <c:pt idx="1759">
                  <c:v>11.7</c:v>
                </c:pt>
                <c:pt idx="1760">
                  <c:v>11.7</c:v>
                </c:pt>
                <c:pt idx="1761">
                  <c:v>11.7</c:v>
                </c:pt>
                <c:pt idx="1762">
                  <c:v>11.9</c:v>
                </c:pt>
                <c:pt idx="1763">
                  <c:v>12.2</c:v>
                </c:pt>
                <c:pt idx="1764">
                  <c:v>11.8</c:v>
                </c:pt>
                <c:pt idx="1765">
                  <c:v>11.5</c:v>
                </c:pt>
                <c:pt idx="1766">
                  <c:v>11.4</c:v>
                </c:pt>
                <c:pt idx="1767">
                  <c:v>11.3</c:v>
                </c:pt>
                <c:pt idx="1768">
                  <c:v>11.5</c:v>
                </c:pt>
                <c:pt idx="1769">
                  <c:v>11.1</c:v>
                </c:pt>
                <c:pt idx="1770">
                  <c:v>11.2</c:v>
                </c:pt>
                <c:pt idx="1771">
                  <c:v>11.4</c:v>
                </c:pt>
                <c:pt idx="1772">
                  <c:v>11.6</c:v>
                </c:pt>
                <c:pt idx="1773">
                  <c:v>12.3</c:v>
                </c:pt>
                <c:pt idx="1774">
                  <c:v>12.6</c:v>
                </c:pt>
                <c:pt idx="1775">
                  <c:v>12.3</c:v>
                </c:pt>
                <c:pt idx="1776">
                  <c:v>12.4</c:v>
                </c:pt>
                <c:pt idx="1777">
                  <c:v>13.1</c:v>
                </c:pt>
                <c:pt idx="1778">
                  <c:v>14.4</c:v>
                </c:pt>
                <c:pt idx="1779">
                  <c:v>15</c:v>
                </c:pt>
                <c:pt idx="1780">
                  <c:v>15.1</c:v>
                </c:pt>
                <c:pt idx="1781">
                  <c:v>14.7</c:v>
                </c:pt>
                <c:pt idx="1782">
                  <c:v>15.1</c:v>
                </c:pt>
                <c:pt idx="1783">
                  <c:v>16.2</c:v>
                </c:pt>
                <c:pt idx="1784">
                  <c:v>16.5</c:v>
                </c:pt>
                <c:pt idx="1785">
                  <c:v>16.3</c:v>
                </c:pt>
                <c:pt idx="1786">
                  <c:v>16.399999999999999</c:v>
                </c:pt>
                <c:pt idx="1787">
                  <c:v>16.7</c:v>
                </c:pt>
                <c:pt idx="1788">
                  <c:v>17.100000000000001</c:v>
                </c:pt>
                <c:pt idx="1789">
                  <c:v>17.8</c:v>
                </c:pt>
                <c:pt idx="1790">
                  <c:v>18.600000000000001</c:v>
                </c:pt>
                <c:pt idx="1791">
                  <c:v>18.600000000000001</c:v>
                </c:pt>
                <c:pt idx="1792">
                  <c:v>19.100000000000001</c:v>
                </c:pt>
                <c:pt idx="1793">
                  <c:v>19.5</c:v>
                </c:pt>
                <c:pt idx="1794">
                  <c:v>20</c:v>
                </c:pt>
                <c:pt idx="1795">
                  <c:v>19.899999999999999</c:v>
                </c:pt>
                <c:pt idx="1796">
                  <c:v>20.2</c:v>
                </c:pt>
                <c:pt idx="1797">
                  <c:v>20.2</c:v>
                </c:pt>
                <c:pt idx="1798">
                  <c:v>20.5</c:v>
                </c:pt>
                <c:pt idx="1799">
                  <c:v>21</c:v>
                </c:pt>
                <c:pt idx="1800">
                  <c:v>21.3</c:v>
                </c:pt>
                <c:pt idx="1801">
                  <c:v>21.2</c:v>
                </c:pt>
                <c:pt idx="1802">
                  <c:v>21.9</c:v>
                </c:pt>
                <c:pt idx="1803">
                  <c:v>21.9</c:v>
                </c:pt>
                <c:pt idx="1804">
                  <c:v>22.5</c:v>
                </c:pt>
                <c:pt idx="1805">
                  <c:v>23.1</c:v>
                </c:pt>
                <c:pt idx="1806">
                  <c:v>23.3</c:v>
                </c:pt>
                <c:pt idx="1807">
                  <c:v>23.5</c:v>
                </c:pt>
                <c:pt idx="1808">
                  <c:v>23.9</c:v>
                </c:pt>
                <c:pt idx="1809">
                  <c:v>23.9</c:v>
                </c:pt>
                <c:pt idx="1810">
                  <c:v>24.6</c:v>
                </c:pt>
                <c:pt idx="1811">
                  <c:v>24.4</c:v>
                </c:pt>
                <c:pt idx="1812">
                  <c:v>23.6</c:v>
                </c:pt>
                <c:pt idx="1813">
                  <c:v>23.8</c:v>
                </c:pt>
                <c:pt idx="1814">
                  <c:v>24</c:v>
                </c:pt>
                <c:pt idx="1815">
                  <c:v>24.3</c:v>
                </c:pt>
                <c:pt idx="1816">
                  <c:v>24.3</c:v>
                </c:pt>
                <c:pt idx="1817">
                  <c:v>24.6</c:v>
                </c:pt>
                <c:pt idx="1818">
                  <c:v>23.9</c:v>
                </c:pt>
                <c:pt idx="1819">
                  <c:v>23.8</c:v>
                </c:pt>
                <c:pt idx="1820">
                  <c:v>23.9</c:v>
                </c:pt>
                <c:pt idx="1821">
                  <c:v>24.5</c:v>
                </c:pt>
                <c:pt idx="1822">
                  <c:v>25.1</c:v>
                </c:pt>
                <c:pt idx="1823">
                  <c:v>24.9</c:v>
                </c:pt>
                <c:pt idx="1824">
                  <c:v>24.7</c:v>
                </c:pt>
                <c:pt idx="1825">
                  <c:v>24.3</c:v>
                </c:pt>
                <c:pt idx="1826">
                  <c:v>23.8</c:v>
                </c:pt>
                <c:pt idx="1827">
                  <c:v>23.6</c:v>
                </c:pt>
                <c:pt idx="1828">
                  <c:v>23.3</c:v>
                </c:pt>
                <c:pt idx="1829">
                  <c:v>23</c:v>
                </c:pt>
                <c:pt idx="1830">
                  <c:v>22.6</c:v>
                </c:pt>
                <c:pt idx="1831">
                  <c:v>22.2</c:v>
                </c:pt>
                <c:pt idx="1832">
                  <c:v>21.8</c:v>
                </c:pt>
                <c:pt idx="1833">
                  <c:v>21.5</c:v>
                </c:pt>
                <c:pt idx="1834">
                  <c:v>21.5</c:v>
                </c:pt>
                <c:pt idx="1835">
                  <c:v>21.3</c:v>
                </c:pt>
                <c:pt idx="1836">
                  <c:v>20.9</c:v>
                </c:pt>
                <c:pt idx="1837">
                  <c:v>20.8</c:v>
                </c:pt>
                <c:pt idx="1838">
                  <c:v>20.6</c:v>
                </c:pt>
                <c:pt idx="1839">
                  <c:v>20.399999999999999</c:v>
                </c:pt>
                <c:pt idx="1840">
                  <c:v>19.8</c:v>
                </c:pt>
                <c:pt idx="1841">
                  <c:v>19.899999999999999</c:v>
                </c:pt>
                <c:pt idx="1842">
                  <c:v>20.3</c:v>
                </c:pt>
                <c:pt idx="1843">
                  <c:v>20</c:v>
                </c:pt>
                <c:pt idx="1844">
                  <c:v>19.100000000000001</c:v>
                </c:pt>
                <c:pt idx="1845">
                  <c:v>18.8</c:v>
                </c:pt>
                <c:pt idx="1846">
                  <c:v>18.600000000000001</c:v>
                </c:pt>
                <c:pt idx="1847">
                  <c:v>18.3</c:v>
                </c:pt>
                <c:pt idx="1848">
                  <c:v>18.100000000000001</c:v>
                </c:pt>
                <c:pt idx="1849">
                  <c:v>17.899999999999999</c:v>
                </c:pt>
                <c:pt idx="1850">
                  <c:v>17.7</c:v>
                </c:pt>
                <c:pt idx="1851">
                  <c:v>17.399999999999999</c:v>
                </c:pt>
                <c:pt idx="1852">
                  <c:v>17.3</c:v>
                </c:pt>
                <c:pt idx="1853">
                  <c:v>17.3</c:v>
                </c:pt>
                <c:pt idx="1854">
                  <c:v>16.899999999999999</c:v>
                </c:pt>
                <c:pt idx="1855">
                  <c:v>16.600000000000001</c:v>
                </c:pt>
                <c:pt idx="1856">
                  <c:v>16.5</c:v>
                </c:pt>
                <c:pt idx="1857">
                  <c:v>16.2</c:v>
                </c:pt>
                <c:pt idx="1858">
                  <c:v>16.2</c:v>
                </c:pt>
                <c:pt idx="1859">
                  <c:v>17</c:v>
                </c:pt>
                <c:pt idx="1860">
                  <c:v>17</c:v>
                </c:pt>
                <c:pt idx="1861">
                  <c:v>16.399999999999999</c:v>
                </c:pt>
                <c:pt idx="1862">
                  <c:v>15.9</c:v>
                </c:pt>
                <c:pt idx="1863">
                  <c:v>15.9</c:v>
                </c:pt>
                <c:pt idx="1864">
                  <c:v>15.6</c:v>
                </c:pt>
                <c:pt idx="1865">
                  <c:v>15.2</c:v>
                </c:pt>
                <c:pt idx="1866">
                  <c:v>15.1</c:v>
                </c:pt>
                <c:pt idx="1867">
                  <c:v>15.9</c:v>
                </c:pt>
                <c:pt idx="1868">
                  <c:v>15.2</c:v>
                </c:pt>
                <c:pt idx="1869">
                  <c:v>14.6</c:v>
                </c:pt>
                <c:pt idx="1870">
                  <c:v>14.2</c:v>
                </c:pt>
                <c:pt idx="1871">
                  <c:v>14.8</c:v>
                </c:pt>
                <c:pt idx="1872">
                  <c:v>15.3</c:v>
                </c:pt>
                <c:pt idx="1873">
                  <c:v>14.6</c:v>
                </c:pt>
                <c:pt idx="1874">
                  <c:v>13.8</c:v>
                </c:pt>
                <c:pt idx="1875">
                  <c:v>14.1</c:v>
                </c:pt>
                <c:pt idx="1876">
                  <c:v>13.5</c:v>
                </c:pt>
                <c:pt idx="1877">
                  <c:v>14</c:v>
                </c:pt>
                <c:pt idx="1878">
                  <c:v>14.6</c:v>
                </c:pt>
                <c:pt idx="1879">
                  <c:v>14.8</c:v>
                </c:pt>
                <c:pt idx="1880">
                  <c:v>14.3</c:v>
                </c:pt>
                <c:pt idx="1881">
                  <c:v>14.1</c:v>
                </c:pt>
                <c:pt idx="1882">
                  <c:v>13.9</c:v>
                </c:pt>
                <c:pt idx="1883">
                  <c:v>13.8</c:v>
                </c:pt>
                <c:pt idx="1884">
                  <c:v>14.1</c:v>
                </c:pt>
                <c:pt idx="1885">
                  <c:v>13.7</c:v>
                </c:pt>
                <c:pt idx="1886">
                  <c:v>13</c:v>
                </c:pt>
                <c:pt idx="1887">
                  <c:v>12.7</c:v>
                </c:pt>
                <c:pt idx="1888">
                  <c:v>13.1</c:v>
                </c:pt>
                <c:pt idx="1889">
                  <c:v>12.5</c:v>
                </c:pt>
                <c:pt idx="1890">
                  <c:v>12.5</c:v>
                </c:pt>
                <c:pt idx="1891">
                  <c:v>12.8</c:v>
                </c:pt>
                <c:pt idx="1892">
                  <c:v>12.9</c:v>
                </c:pt>
                <c:pt idx="1893">
                  <c:v>13.2</c:v>
                </c:pt>
                <c:pt idx="1894">
                  <c:v>12.9</c:v>
                </c:pt>
                <c:pt idx="1895">
                  <c:v>12.9</c:v>
                </c:pt>
                <c:pt idx="1896">
                  <c:v>13</c:v>
                </c:pt>
                <c:pt idx="1897">
                  <c:v>13.2</c:v>
                </c:pt>
                <c:pt idx="1898">
                  <c:v>12.8</c:v>
                </c:pt>
                <c:pt idx="1899">
                  <c:v>12.6</c:v>
                </c:pt>
                <c:pt idx="1900">
                  <c:v>12.6</c:v>
                </c:pt>
                <c:pt idx="1901">
                  <c:v>12.6</c:v>
                </c:pt>
                <c:pt idx="1902">
                  <c:v>12.8</c:v>
                </c:pt>
                <c:pt idx="1903">
                  <c:v>12.5</c:v>
                </c:pt>
                <c:pt idx="1904">
                  <c:v>12.1</c:v>
                </c:pt>
                <c:pt idx="1905">
                  <c:v>11.9</c:v>
                </c:pt>
                <c:pt idx="1906">
                  <c:v>12.5</c:v>
                </c:pt>
                <c:pt idx="1907">
                  <c:v>12.4</c:v>
                </c:pt>
                <c:pt idx="1908">
                  <c:v>12.4</c:v>
                </c:pt>
                <c:pt idx="1909">
                  <c:v>12.1</c:v>
                </c:pt>
                <c:pt idx="1910">
                  <c:v>11.9</c:v>
                </c:pt>
                <c:pt idx="1911">
                  <c:v>11.9</c:v>
                </c:pt>
                <c:pt idx="1912">
                  <c:v>12.4</c:v>
                </c:pt>
                <c:pt idx="1913">
                  <c:v>12.1</c:v>
                </c:pt>
                <c:pt idx="1914">
                  <c:v>12</c:v>
                </c:pt>
                <c:pt idx="1915">
                  <c:v>11.8</c:v>
                </c:pt>
                <c:pt idx="1916">
                  <c:v>12.1</c:v>
                </c:pt>
                <c:pt idx="1917">
                  <c:v>12.6</c:v>
                </c:pt>
                <c:pt idx="1918">
                  <c:v>12.8</c:v>
                </c:pt>
                <c:pt idx="1919">
                  <c:v>13</c:v>
                </c:pt>
                <c:pt idx="1920">
                  <c:v>12.9</c:v>
                </c:pt>
                <c:pt idx="1921">
                  <c:v>13.1</c:v>
                </c:pt>
                <c:pt idx="1922">
                  <c:v>13.5</c:v>
                </c:pt>
                <c:pt idx="1923">
                  <c:v>13.4</c:v>
                </c:pt>
                <c:pt idx="1924">
                  <c:v>13.4</c:v>
                </c:pt>
                <c:pt idx="1925">
                  <c:v>13.3</c:v>
                </c:pt>
                <c:pt idx="1926">
                  <c:v>13.3</c:v>
                </c:pt>
                <c:pt idx="1927">
                  <c:v>13.3</c:v>
                </c:pt>
                <c:pt idx="1928">
                  <c:v>13.9</c:v>
                </c:pt>
                <c:pt idx="1929">
                  <c:v>14.8</c:v>
                </c:pt>
                <c:pt idx="1930">
                  <c:v>15.6</c:v>
                </c:pt>
                <c:pt idx="1931">
                  <c:v>16.2</c:v>
                </c:pt>
                <c:pt idx="1932">
                  <c:v>16.100000000000001</c:v>
                </c:pt>
                <c:pt idx="1933">
                  <c:v>16.100000000000001</c:v>
                </c:pt>
                <c:pt idx="1934">
                  <c:v>16.899999999999999</c:v>
                </c:pt>
                <c:pt idx="1935">
                  <c:v>17</c:v>
                </c:pt>
                <c:pt idx="1936">
                  <c:v>17</c:v>
                </c:pt>
                <c:pt idx="1937">
                  <c:v>17.399999999999999</c:v>
                </c:pt>
                <c:pt idx="1938">
                  <c:v>18</c:v>
                </c:pt>
                <c:pt idx="1939">
                  <c:v>18.5</c:v>
                </c:pt>
                <c:pt idx="1940">
                  <c:v>19.2</c:v>
                </c:pt>
                <c:pt idx="1941">
                  <c:v>19.399999999999999</c:v>
                </c:pt>
                <c:pt idx="1942">
                  <c:v>19.600000000000001</c:v>
                </c:pt>
                <c:pt idx="1943">
                  <c:v>20.100000000000001</c:v>
                </c:pt>
                <c:pt idx="1944">
                  <c:v>21</c:v>
                </c:pt>
                <c:pt idx="1945">
                  <c:v>22.1</c:v>
                </c:pt>
                <c:pt idx="1946">
                  <c:v>22.3</c:v>
                </c:pt>
                <c:pt idx="1947">
                  <c:v>21.2</c:v>
                </c:pt>
                <c:pt idx="1948">
                  <c:v>21.2</c:v>
                </c:pt>
                <c:pt idx="1949">
                  <c:v>21.7</c:v>
                </c:pt>
                <c:pt idx="1950">
                  <c:v>22.2</c:v>
                </c:pt>
                <c:pt idx="1951">
                  <c:v>22.1</c:v>
                </c:pt>
                <c:pt idx="1952">
                  <c:v>22.5</c:v>
                </c:pt>
                <c:pt idx="1953">
                  <c:v>23.6</c:v>
                </c:pt>
                <c:pt idx="1954">
                  <c:v>23.5</c:v>
                </c:pt>
                <c:pt idx="1955">
                  <c:v>23.6</c:v>
                </c:pt>
                <c:pt idx="1956">
                  <c:v>23.1</c:v>
                </c:pt>
                <c:pt idx="1957">
                  <c:v>22.8</c:v>
                </c:pt>
                <c:pt idx="1958">
                  <c:v>23.1</c:v>
                </c:pt>
                <c:pt idx="1959">
                  <c:v>22.9</c:v>
                </c:pt>
                <c:pt idx="1960">
                  <c:v>22.5</c:v>
                </c:pt>
                <c:pt idx="1961">
                  <c:v>22.6</c:v>
                </c:pt>
                <c:pt idx="1962">
                  <c:v>22.6</c:v>
                </c:pt>
                <c:pt idx="1963">
                  <c:v>22.7</c:v>
                </c:pt>
                <c:pt idx="1964">
                  <c:v>22.6</c:v>
                </c:pt>
                <c:pt idx="1965">
                  <c:v>22.3</c:v>
                </c:pt>
                <c:pt idx="1966">
                  <c:v>22.8</c:v>
                </c:pt>
                <c:pt idx="1967">
                  <c:v>22.9</c:v>
                </c:pt>
                <c:pt idx="1968">
                  <c:v>22.3</c:v>
                </c:pt>
                <c:pt idx="1969">
                  <c:v>21.9</c:v>
                </c:pt>
                <c:pt idx="1970">
                  <c:v>21.7</c:v>
                </c:pt>
                <c:pt idx="1971">
                  <c:v>21.3</c:v>
                </c:pt>
                <c:pt idx="1972">
                  <c:v>21</c:v>
                </c:pt>
                <c:pt idx="1973">
                  <c:v>20.5</c:v>
                </c:pt>
                <c:pt idx="1974">
                  <c:v>20.100000000000001</c:v>
                </c:pt>
                <c:pt idx="1975">
                  <c:v>19.8</c:v>
                </c:pt>
                <c:pt idx="1976">
                  <c:v>19.399999999999999</c:v>
                </c:pt>
                <c:pt idx="1977">
                  <c:v>18.899999999999999</c:v>
                </c:pt>
                <c:pt idx="1978">
                  <c:v>18.5</c:v>
                </c:pt>
                <c:pt idx="1979">
                  <c:v>18.399999999999999</c:v>
                </c:pt>
                <c:pt idx="1980">
                  <c:v>18.2</c:v>
                </c:pt>
                <c:pt idx="1981">
                  <c:v>19</c:v>
                </c:pt>
                <c:pt idx="1982">
                  <c:v>18.3</c:v>
                </c:pt>
                <c:pt idx="1983">
                  <c:v>18.7</c:v>
                </c:pt>
                <c:pt idx="1984">
                  <c:v>18.600000000000001</c:v>
                </c:pt>
                <c:pt idx="1985">
                  <c:v>19</c:v>
                </c:pt>
                <c:pt idx="1986">
                  <c:v>18.2</c:v>
                </c:pt>
                <c:pt idx="1987">
                  <c:v>18.100000000000001</c:v>
                </c:pt>
                <c:pt idx="1988">
                  <c:v>18.3</c:v>
                </c:pt>
                <c:pt idx="1989">
                  <c:v>18.5</c:v>
                </c:pt>
                <c:pt idx="1990">
                  <c:v>18</c:v>
                </c:pt>
                <c:pt idx="1991">
                  <c:v>16.600000000000001</c:v>
                </c:pt>
                <c:pt idx="1992">
                  <c:v>16.2</c:v>
                </c:pt>
                <c:pt idx="1993">
                  <c:v>16.2</c:v>
                </c:pt>
                <c:pt idx="1994">
                  <c:v>16.2</c:v>
                </c:pt>
                <c:pt idx="1995">
                  <c:v>16.7</c:v>
                </c:pt>
                <c:pt idx="1996">
                  <c:v>16.2</c:v>
                </c:pt>
                <c:pt idx="1997">
                  <c:v>16.3</c:v>
                </c:pt>
                <c:pt idx="1998">
                  <c:v>16.3</c:v>
                </c:pt>
                <c:pt idx="1999">
                  <c:v>16.5</c:v>
                </c:pt>
                <c:pt idx="2000">
                  <c:v>16.8</c:v>
                </c:pt>
                <c:pt idx="2001">
                  <c:v>17.399999999999999</c:v>
                </c:pt>
                <c:pt idx="2002">
                  <c:v>18.2</c:v>
                </c:pt>
                <c:pt idx="2003">
                  <c:v>18.3</c:v>
                </c:pt>
                <c:pt idx="2004">
                  <c:v>18.2</c:v>
                </c:pt>
                <c:pt idx="2005">
                  <c:v>17.600000000000001</c:v>
                </c:pt>
                <c:pt idx="2006">
                  <c:v>17.399999999999999</c:v>
                </c:pt>
                <c:pt idx="2007">
                  <c:v>17</c:v>
                </c:pt>
                <c:pt idx="2008">
                  <c:v>16.8</c:v>
                </c:pt>
                <c:pt idx="2009">
                  <c:v>16.600000000000001</c:v>
                </c:pt>
                <c:pt idx="2010">
                  <c:v>16.3</c:v>
                </c:pt>
                <c:pt idx="2011">
                  <c:v>16.5</c:v>
                </c:pt>
                <c:pt idx="2012">
                  <c:v>16.8</c:v>
                </c:pt>
                <c:pt idx="2013">
                  <c:v>16.5</c:v>
                </c:pt>
                <c:pt idx="2014">
                  <c:v>16.7</c:v>
                </c:pt>
                <c:pt idx="2015">
                  <c:v>16.899999999999999</c:v>
                </c:pt>
                <c:pt idx="2016">
                  <c:v>15.8</c:v>
                </c:pt>
                <c:pt idx="2017">
                  <c:v>14.9</c:v>
                </c:pt>
                <c:pt idx="2018">
                  <c:v>14.9</c:v>
                </c:pt>
                <c:pt idx="2019">
                  <c:v>14.2</c:v>
                </c:pt>
                <c:pt idx="2020">
                  <c:v>14.4</c:v>
                </c:pt>
                <c:pt idx="2021">
                  <c:v>15.5</c:v>
                </c:pt>
                <c:pt idx="2022">
                  <c:v>16</c:v>
                </c:pt>
                <c:pt idx="2023">
                  <c:v>15.9</c:v>
                </c:pt>
                <c:pt idx="2024">
                  <c:v>14.6</c:v>
                </c:pt>
                <c:pt idx="2025">
                  <c:v>14.7</c:v>
                </c:pt>
                <c:pt idx="2026">
                  <c:v>13.9</c:v>
                </c:pt>
                <c:pt idx="2027">
                  <c:v>14.4</c:v>
                </c:pt>
                <c:pt idx="2028">
                  <c:v>14.2</c:v>
                </c:pt>
                <c:pt idx="2029">
                  <c:v>14.4</c:v>
                </c:pt>
                <c:pt idx="2030">
                  <c:v>15.3</c:v>
                </c:pt>
                <c:pt idx="2031">
                  <c:v>15.4</c:v>
                </c:pt>
                <c:pt idx="2032">
                  <c:v>15.9</c:v>
                </c:pt>
                <c:pt idx="2033">
                  <c:v>15.7</c:v>
                </c:pt>
                <c:pt idx="2034">
                  <c:v>15.4</c:v>
                </c:pt>
                <c:pt idx="2035">
                  <c:v>15.3</c:v>
                </c:pt>
                <c:pt idx="2036">
                  <c:v>14.2</c:v>
                </c:pt>
                <c:pt idx="2037">
                  <c:v>13.6</c:v>
                </c:pt>
                <c:pt idx="2038">
                  <c:v>14</c:v>
                </c:pt>
                <c:pt idx="2039">
                  <c:v>14.3</c:v>
                </c:pt>
                <c:pt idx="2040">
                  <c:v>13.8</c:v>
                </c:pt>
                <c:pt idx="2041">
                  <c:v>14.1</c:v>
                </c:pt>
                <c:pt idx="2042">
                  <c:v>13.8</c:v>
                </c:pt>
                <c:pt idx="2043">
                  <c:v>13.2</c:v>
                </c:pt>
                <c:pt idx="2044">
                  <c:v>14</c:v>
                </c:pt>
                <c:pt idx="2045">
                  <c:v>13.7</c:v>
                </c:pt>
                <c:pt idx="2046">
                  <c:v>12.6</c:v>
                </c:pt>
                <c:pt idx="2047">
                  <c:v>12.8</c:v>
                </c:pt>
                <c:pt idx="2048">
                  <c:v>11</c:v>
                </c:pt>
                <c:pt idx="2049">
                  <c:v>11</c:v>
                </c:pt>
                <c:pt idx="2050">
                  <c:v>11</c:v>
                </c:pt>
                <c:pt idx="2051">
                  <c:v>10.7</c:v>
                </c:pt>
                <c:pt idx="2052">
                  <c:v>10.8</c:v>
                </c:pt>
                <c:pt idx="2053">
                  <c:v>11.6</c:v>
                </c:pt>
                <c:pt idx="2054">
                  <c:v>12.3</c:v>
                </c:pt>
                <c:pt idx="2055">
                  <c:v>12.3</c:v>
                </c:pt>
                <c:pt idx="2056">
                  <c:v>12.4</c:v>
                </c:pt>
                <c:pt idx="2057">
                  <c:v>12.1</c:v>
                </c:pt>
                <c:pt idx="2058">
                  <c:v>12.1</c:v>
                </c:pt>
                <c:pt idx="2059">
                  <c:v>12.6</c:v>
                </c:pt>
                <c:pt idx="2060">
                  <c:v>12.4</c:v>
                </c:pt>
                <c:pt idx="2061">
                  <c:v>11.9</c:v>
                </c:pt>
                <c:pt idx="2062">
                  <c:v>11.8</c:v>
                </c:pt>
                <c:pt idx="2063">
                  <c:v>11.9</c:v>
                </c:pt>
                <c:pt idx="2064">
                  <c:v>12</c:v>
                </c:pt>
                <c:pt idx="2065">
                  <c:v>12.2</c:v>
                </c:pt>
                <c:pt idx="2066">
                  <c:v>13</c:v>
                </c:pt>
                <c:pt idx="2067">
                  <c:v>13.7</c:v>
                </c:pt>
                <c:pt idx="2068">
                  <c:v>14.3</c:v>
                </c:pt>
                <c:pt idx="2069">
                  <c:v>14.8</c:v>
                </c:pt>
                <c:pt idx="2070">
                  <c:v>14.7</c:v>
                </c:pt>
                <c:pt idx="2071">
                  <c:v>15.4</c:v>
                </c:pt>
                <c:pt idx="2072">
                  <c:v>15.8</c:v>
                </c:pt>
                <c:pt idx="2073">
                  <c:v>15.6</c:v>
                </c:pt>
                <c:pt idx="2074">
                  <c:v>15.9</c:v>
                </c:pt>
                <c:pt idx="2075">
                  <c:v>16.5</c:v>
                </c:pt>
                <c:pt idx="2076">
                  <c:v>17.600000000000001</c:v>
                </c:pt>
                <c:pt idx="2077">
                  <c:v>17.899999999999999</c:v>
                </c:pt>
                <c:pt idx="2078">
                  <c:v>18.3</c:v>
                </c:pt>
                <c:pt idx="2079">
                  <c:v>19</c:v>
                </c:pt>
                <c:pt idx="2080">
                  <c:v>18.899999999999999</c:v>
                </c:pt>
                <c:pt idx="2081">
                  <c:v>19.600000000000001</c:v>
                </c:pt>
                <c:pt idx="2082">
                  <c:v>20.3</c:v>
                </c:pt>
                <c:pt idx="2083">
                  <c:v>20.7</c:v>
                </c:pt>
                <c:pt idx="2084">
                  <c:v>20.6</c:v>
                </c:pt>
                <c:pt idx="2085">
                  <c:v>20.9</c:v>
                </c:pt>
                <c:pt idx="2086">
                  <c:v>21.6</c:v>
                </c:pt>
                <c:pt idx="2087">
                  <c:v>21.6</c:v>
                </c:pt>
                <c:pt idx="2088">
                  <c:v>21.7</c:v>
                </c:pt>
                <c:pt idx="2089">
                  <c:v>22.1</c:v>
                </c:pt>
                <c:pt idx="2090">
                  <c:v>22.4</c:v>
                </c:pt>
                <c:pt idx="2091">
                  <c:v>22.4</c:v>
                </c:pt>
                <c:pt idx="2092">
                  <c:v>22.5</c:v>
                </c:pt>
                <c:pt idx="2093">
                  <c:v>23</c:v>
                </c:pt>
                <c:pt idx="2094">
                  <c:v>23.1</c:v>
                </c:pt>
                <c:pt idx="2095">
                  <c:v>23</c:v>
                </c:pt>
                <c:pt idx="2096">
                  <c:v>23.3</c:v>
                </c:pt>
                <c:pt idx="2097">
                  <c:v>23.5</c:v>
                </c:pt>
                <c:pt idx="2098">
                  <c:v>23.8</c:v>
                </c:pt>
                <c:pt idx="2099">
                  <c:v>24.1</c:v>
                </c:pt>
                <c:pt idx="2100">
                  <c:v>24.8</c:v>
                </c:pt>
                <c:pt idx="2101">
                  <c:v>24.5</c:v>
                </c:pt>
                <c:pt idx="2102">
                  <c:v>24.6</c:v>
                </c:pt>
                <c:pt idx="2103">
                  <c:v>24.5</c:v>
                </c:pt>
                <c:pt idx="2104">
                  <c:v>24.5</c:v>
                </c:pt>
                <c:pt idx="2105">
                  <c:v>24.5</c:v>
                </c:pt>
                <c:pt idx="2106">
                  <c:v>24.6</c:v>
                </c:pt>
                <c:pt idx="2107">
                  <c:v>24.7</c:v>
                </c:pt>
                <c:pt idx="2108">
                  <c:v>24.7</c:v>
                </c:pt>
                <c:pt idx="2109">
                  <c:v>24.5</c:v>
                </c:pt>
                <c:pt idx="2110">
                  <c:v>24</c:v>
                </c:pt>
                <c:pt idx="2111">
                  <c:v>23.9</c:v>
                </c:pt>
                <c:pt idx="2112">
                  <c:v>23.4</c:v>
                </c:pt>
                <c:pt idx="2113">
                  <c:v>22.8</c:v>
                </c:pt>
                <c:pt idx="2114">
                  <c:v>22.7</c:v>
                </c:pt>
                <c:pt idx="2115">
                  <c:v>22.5</c:v>
                </c:pt>
                <c:pt idx="2116">
                  <c:v>22.5</c:v>
                </c:pt>
                <c:pt idx="2117">
                  <c:v>22.2</c:v>
                </c:pt>
                <c:pt idx="2118">
                  <c:v>21.6</c:v>
                </c:pt>
                <c:pt idx="2119">
                  <c:v>21.2</c:v>
                </c:pt>
                <c:pt idx="2120">
                  <c:v>21</c:v>
                </c:pt>
                <c:pt idx="2121">
                  <c:v>21.1</c:v>
                </c:pt>
                <c:pt idx="2122">
                  <c:v>21.1</c:v>
                </c:pt>
                <c:pt idx="2123">
                  <c:v>21</c:v>
                </c:pt>
                <c:pt idx="2124">
                  <c:v>21</c:v>
                </c:pt>
                <c:pt idx="2125">
                  <c:v>19.899999999999999</c:v>
                </c:pt>
                <c:pt idx="2126">
                  <c:v>19.5</c:v>
                </c:pt>
                <c:pt idx="2127">
                  <c:v>19.3</c:v>
                </c:pt>
                <c:pt idx="2128">
                  <c:v>19.2</c:v>
                </c:pt>
                <c:pt idx="2129">
                  <c:v>19.100000000000001</c:v>
                </c:pt>
                <c:pt idx="2130">
                  <c:v>19.3</c:v>
                </c:pt>
                <c:pt idx="2131">
                  <c:v>19.399999999999999</c:v>
                </c:pt>
                <c:pt idx="2132">
                  <c:v>19.100000000000001</c:v>
                </c:pt>
                <c:pt idx="2133">
                  <c:v>19</c:v>
                </c:pt>
                <c:pt idx="2134">
                  <c:v>19.3</c:v>
                </c:pt>
                <c:pt idx="2135">
                  <c:v>19</c:v>
                </c:pt>
                <c:pt idx="2136">
                  <c:v>18.8</c:v>
                </c:pt>
                <c:pt idx="2137">
                  <c:v>18.899999999999999</c:v>
                </c:pt>
                <c:pt idx="2138">
                  <c:v>18.600000000000001</c:v>
                </c:pt>
                <c:pt idx="2139">
                  <c:v>18.7</c:v>
                </c:pt>
                <c:pt idx="2140">
                  <c:v>18.5</c:v>
                </c:pt>
                <c:pt idx="2141">
                  <c:v>18.399999999999999</c:v>
                </c:pt>
                <c:pt idx="2142">
                  <c:v>18.5</c:v>
                </c:pt>
                <c:pt idx="2143">
                  <c:v>18.7</c:v>
                </c:pt>
                <c:pt idx="2144">
                  <c:v>19.100000000000001</c:v>
                </c:pt>
                <c:pt idx="2145">
                  <c:v>18.899999999999999</c:v>
                </c:pt>
                <c:pt idx="2146">
                  <c:v>18.7</c:v>
                </c:pt>
                <c:pt idx="2147">
                  <c:v>18.5</c:v>
                </c:pt>
                <c:pt idx="2148">
                  <c:v>18.3</c:v>
                </c:pt>
                <c:pt idx="2149">
                  <c:v>18.3</c:v>
                </c:pt>
                <c:pt idx="2150">
                  <c:v>18.399999999999999</c:v>
                </c:pt>
                <c:pt idx="2151">
                  <c:v>18.2</c:v>
                </c:pt>
                <c:pt idx="2152">
                  <c:v>18.100000000000001</c:v>
                </c:pt>
                <c:pt idx="2153">
                  <c:v>17.8</c:v>
                </c:pt>
                <c:pt idx="2154">
                  <c:v>17.5</c:v>
                </c:pt>
                <c:pt idx="2155">
                  <c:v>17.600000000000001</c:v>
                </c:pt>
                <c:pt idx="2156">
                  <c:v>17.3</c:v>
                </c:pt>
                <c:pt idx="2157">
                  <c:v>17.2</c:v>
                </c:pt>
                <c:pt idx="2158">
                  <c:v>17</c:v>
                </c:pt>
                <c:pt idx="2159">
                  <c:v>16.8</c:v>
                </c:pt>
                <c:pt idx="2160">
                  <c:v>16.600000000000001</c:v>
                </c:pt>
                <c:pt idx="2161">
                  <c:v>16.5</c:v>
                </c:pt>
                <c:pt idx="2162">
                  <c:v>16.3</c:v>
                </c:pt>
                <c:pt idx="2163">
                  <c:v>16.3</c:v>
                </c:pt>
                <c:pt idx="2164">
                  <c:v>16.899999999999999</c:v>
                </c:pt>
                <c:pt idx="2165">
                  <c:v>17</c:v>
                </c:pt>
                <c:pt idx="2166">
                  <c:v>17</c:v>
                </c:pt>
                <c:pt idx="2167">
                  <c:v>16.8</c:v>
                </c:pt>
                <c:pt idx="2168">
                  <c:v>16.899999999999999</c:v>
                </c:pt>
                <c:pt idx="2169">
                  <c:v>16.899999999999999</c:v>
                </c:pt>
                <c:pt idx="2170">
                  <c:v>17.100000000000001</c:v>
                </c:pt>
                <c:pt idx="2171">
                  <c:v>17.7</c:v>
                </c:pt>
                <c:pt idx="2172">
                  <c:v>17.7</c:v>
                </c:pt>
                <c:pt idx="2173">
                  <c:v>17.8</c:v>
                </c:pt>
                <c:pt idx="2174">
                  <c:v>17.7</c:v>
                </c:pt>
                <c:pt idx="2175">
                  <c:v>17</c:v>
                </c:pt>
                <c:pt idx="2176">
                  <c:v>16.899999999999999</c:v>
                </c:pt>
                <c:pt idx="2177">
                  <c:v>16.100000000000001</c:v>
                </c:pt>
                <c:pt idx="2178">
                  <c:v>16.100000000000001</c:v>
                </c:pt>
                <c:pt idx="2179">
                  <c:v>15.8</c:v>
                </c:pt>
                <c:pt idx="2180">
                  <c:v>15.6</c:v>
                </c:pt>
                <c:pt idx="2181">
                  <c:v>15.3</c:v>
                </c:pt>
                <c:pt idx="2182">
                  <c:v>15.2</c:v>
                </c:pt>
                <c:pt idx="2183">
                  <c:v>15</c:v>
                </c:pt>
                <c:pt idx="2184">
                  <c:v>15</c:v>
                </c:pt>
                <c:pt idx="2185">
                  <c:v>14.8</c:v>
                </c:pt>
                <c:pt idx="2186">
                  <c:v>14.8</c:v>
                </c:pt>
                <c:pt idx="2187">
                  <c:v>14.8</c:v>
                </c:pt>
                <c:pt idx="2188">
                  <c:v>14.8</c:v>
                </c:pt>
                <c:pt idx="2189">
                  <c:v>14.8</c:v>
                </c:pt>
                <c:pt idx="2190">
                  <c:v>14.8</c:v>
                </c:pt>
                <c:pt idx="2191">
                  <c:v>14.7</c:v>
                </c:pt>
                <c:pt idx="2192">
                  <c:v>14.6</c:v>
                </c:pt>
                <c:pt idx="2193">
                  <c:v>14.6</c:v>
                </c:pt>
                <c:pt idx="2194">
                  <c:v>14.6</c:v>
                </c:pt>
                <c:pt idx="2195">
                  <c:v>14.6</c:v>
                </c:pt>
                <c:pt idx="2196">
                  <c:v>14.6</c:v>
                </c:pt>
                <c:pt idx="2197">
                  <c:v>14.6</c:v>
                </c:pt>
                <c:pt idx="2198">
                  <c:v>14.6</c:v>
                </c:pt>
                <c:pt idx="2199">
                  <c:v>14.5</c:v>
                </c:pt>
                <c:pt idx="2200">
                  <c:v>14.5</c:v>
                </c:pt>
                <c:pt idx="2201">
                  <c:v>14.5</c:v>
                </c:pt>
                <c:pt idx="2202">
                  <c:v>14.5</c:v>
                </c:pt>
                <c:pt idx="2203">
                  <c:v>14.5</c:v>
                </c:pt>
                <c:pt idx="2204">
                  <c:v>14.5</c:v>
                </c:pt>
                <c:pt idx="2205">
                  <c:v>14.4</c:v>
                </c:pt>
                <c:pt idx="2206">
                  <c:v>14.4</c:v>
                </c:pt>
                <c:pt idx="2207">
                  <c:v>14.5</c:v>
                </c:pt>
                <c:pt idx="2208">
                  <c:v>14.4</c:v>
                </c:pt>
                <c:pt idx="2209">
                  <c:v>14.4</c:v>
                </c:pt>
                <c:pt idx="2210">
                  <c:v>14.4</c:v>
                </c:pt>
                <c:pt idx="2211">
                  <c:v>14.5</c:v>
                </c:pt>
                <c:pt idx="2212">
                  <c:v>14.5</c:v>
                </c:pt>
                <c:pt idx="2213">
                  <c:v>14.7</c:v>
                </c:pt>
                <c:pt idx="2214">
                  <c:v>14.8</c:v>
                </c:pt>
                <c:pt idx="2215">
                  <c:v>14.8</c:v>
                </c:pt>
                <c:pt idx="2216">
                  <c:v>14.8</c:v>
                </c:pt>
                <c:pt idx="2217">
                  <c:v>14.7</c:v>
                </c:pt>
                <c:pt idx="2218">
                  <c:v>14.9</c:v>
                </c:pt>
                <c:pt idx="2219">
                  <c:v>15.1</c:v>
                </c:pt>
                <c:pt idx="2220">
                  <c:v>15.1</c:v>
                </c:pt>
                <c:pt idx="2221">
                  <c:v>14.9</c:v>
                </c:pt>
                <c:pt idx="2222">
                  <c:v>15.3</c:v>
                </c:pt>
                <c:pt idx="2223">
                  <c:v>15.5</c:v>
                </c:pt>
                <c:pt idx="2224">
                  <c:v>15.7</c:v>
                </c:pt>
                <c:pt idx="2225">
                  <c:v>16</c:v>
                </c:pt>
                <c:pt idx="2226">
                  <c:v>16.100000000000001</c:v>
                </c:pt>
                <c:pt idx="2227">
                  <c:v>16.399999999999999</c:v>
                </c:pt>
                <c:pt idx="2228">
                  <c:v>16.600000000000001</c:v>
                </c:pt>
                <c:pt idx="2229">
                  <c:v>16.899999999999999</c:v>
                </c:pt>
                <c:pt idx="2230">
                  <c:v>17.399999999999999</c:v>
                </c:pt>
                <c:pt idx="2231">
                  <c:v>17.7</c:v>
                </c:pt>
                <c:pt idx="2232">
                  <c:v>17.600000000000001</c:v>
                </c:pt>
                <c:pt idx="2233">
                  <c:v>17.5</c:v>
                </c:pt>
                <c:pt idx="2234">
                  <c:v>17.7</c:v>
                </c:pt>
                <c:pt idx="2235">
                  <c:v>17.8</c:v>
                </c:pt>
                <c:pt idx="2236">
                  <c:v>18.100000000000001</c:v>
                </c:pt>
                <c:pt idx="2237">
                  <c:v>18.600000000000001</c:v>
                </c:pt>
                <c:pt idx="2238">
                  <c:v>19</c:v>
                </c:pt>
                <c:pt idx="2239">
                  <c:v>18.8</c:v>
                </c:pt>
                <c:pt idx="2240">
                  <c:v>19.2</c:v>
                </c:pt>
                <c:pt idx="2241">
                  <c:v>19.5</c:v>
                </c:pt>
                <c:pt idx="2242">
                  <c:v>19.7</c:v>
                </c:pt>
                <c:pt idx="2243">
                  <c:v>19.3</c:v>
                </c:pt>
                <c:pt idx="2244">
                  <c:v>19.2</c:v>
                </c:pt>
                <c:pt idx="2245">
                  <c:v>19.100000000000001</c:v>
                </c:pt>
                <c:pt idx="2246">
                  <c:v>19.3</c:v>
                </c:pt>
                <c:pt idx="2247">
                  <c:v>18.899999999999999</c:v>
                </c:pt>
                <c:pt idx="2248">
                  <c:v>18.8</c:v>
                </c:pt>
                <c:pt idx="2249">
                  <c:v>18.7</c:v>
                </c:pt>
                <c:pt idx="2250">
                  <c:v>18.899999999999999</c:v>
                </c:pt>
                <c:pt idx="2251">
                  <c:v>19.2</c:v>
                </c:pt>
                <c:pt idx="2252">
                  <c:v>19</c:v>
                </c:pt>
                <c:pt idx="2253">
                  <c:v>18.8</c:v>
                </c:pt>
                <c:pt idx="2254">
                  <c:v>18.7</c:v>
                </c:pt>
                <c:pt idx="2255">
                  <c:v>18.600000000000001</c:v>
                </c:pt>
                <c:pt idx="2256">
                  <c:v>18.600000000000001</c:v>
                </c:pt>
                <c:pt idx="2257">
                  <c:v>18.3</c:v>
                </c:pt>
                <c:pt idx="2258">
                  <c:v>18</c:v>
                </c:pt>
                <c:pt idx="2259">
                  <c:v>17.5</c:v>
                </c:pt>
                <c:pt idx="2260">
                  <c:v>17.5</c:v>
                </c:pt>
                <c:pt idx="2261">
                  <c:v>17.3</c:v>
                </c:pt>
                <c:pt idx="2262">
                  <c:v>17.600000000000001</c:v>
                </c:pt>
                <c:pt idx="2263">
                  <c:v>17.399999999999999</c:v>
                </c:pt>
                <c:pt idx="2264">
                  <c:v>16.899999999999999</c:v>
                </c:pt>
                <c:pt idx="2265">
                  <c:v>16.7</c:v>
                </c:pt>
                <c:pt idx="2266">
                  <c:v>16.399999999999999</c:v>
                </c:pt>
                <c:pt idx="2267">
                  <c:v>16.3</c:v>
                </c:pt>
                <c:pt idx="2268">
                  <c:v>15.9</c:v>
                </c:pt>
                <c:pt idx="2269">
                  <c:v>15.9</c:v>
                </c:pt>
                <c:pt idx="2270">
                  <c:v>15.8</c:v>
                </c:pt>
                <c:pt idx="2271">
                  <c:v>16</c:v>
                </c:pt>
                <c:pt idx="2272">
                  <c:v>15.9</c:v>
                </c:pt>
                <c:pt idx="2273">
                  <c:v>15.9</c:v>
                </c:pt>
                <c:pt idx="2274">
                  <c:v>15.8</c:v>
                </c:pt>
                <c:pt idx="2275">
                  <c:v>15.6</c:v>
                </c:pt>
                <c:pt idx="2276">
                  <c:v>15.5</c:v>
                </c:pt>
                <c:pt idx="2277">
                  <c:v>15.6</c:v>
                </c:pt>
                <c:pt idx="2278">
                  <c:v>15.7</c:v>
                </c:pt>
                <c:pt idx="2279">
                  <c:v>15.8</c:v>
                </c:pt>
                <c:pt idx="2280">
                  <c:v>15.8</c:v>
                </c:pt>
                <c:pt idx="2281">
                  <c:v>15.7</c:v>
                </c:pt>
                <c:pt idx="2282">
                  <c:v>15.7</c:v>
                </c:pt>
                <c:pt idx="2283">
                  <c:v>15.7</c:v>
                </c:pt>
                <c:pt idx="2284">
                  <c:v>15.6</c:v>
                </c:pt>
                <c:pt idx="2285">
                  <c:v>15.7</c:v>
                </c:pt>
                <c:pt idx="2286">
                  <c:v>15.6</c:v>
                </c:pt>
                <c:pt idx="2287">
                  <c:v>15.4</c:v>
                </c:pt>
                <c:pt idx="2288">
                  <c:v>15.4</c:v>
                </c:pt>
                <c:pt idx="2289">
                  <c:v>15.4</c:v>
                </c:pt>
                <c:pt idx="2290">
                  <c:v>15.3</c:v>
                </c:pt>
                <c:pt idx="2291">
                  <c:v>15.2</c:v>
                </c:pt>
                <c:pt idx="2292">
                  <c:v>15.3</c:v>
                </c:pt>
                <c:pt idx="2293">
                  <c:v>15.1</c:v>
                </c:pt>
                <c:pt idx="2294">
                  <c:v>14.9</c:v>
                </c:pt>
                <c:pt idx="2295">
                  <c:v>14.9</c:v>
                </c:pt>
                <c:pt idx="2296">
                  <c:v>14.9</c:v>
                </c:pt>
                <c:pt idx="2297">
                  <c:v>14.9</c:v>
                </c:pt>
                <c:pt idx="2298">
                  <c:v>14.9</c:v>
                </c:pt>
                <c:pt idx="2299">
                  <c:v>14.7</c:v>
                </c:pt>
                <c:pt idx="2300">
                  <c:v>14.7</c:v>
                </c:pt>
                <c:pt idx="2301">
                  <c:v>14.5</c:v>
                </c:pt>
                <c:pt idx="2302">
                  <c:v>14.3</c:v>
                </c:pt>
                <c:pt idx="2303">
                  <c:v>14.1</c:v>
                </c:pt>
                <c:pt idx="2304">
                  <c:v>13.8</c:v>
                </c:pt>
                <c:pt idx="2305">
                  <c:v>13.7</c:v>
                </c:pt>
                <c:pt idx="2306">
                  <c:v>14</c:v>
                </c:pt>
                <c:pt idx="2307">
                  <c:v>14.2</c:v>
                </c:pt>
                <c:pt idx="2308">
                  <c:v>14.2</c:v>
                </c:pt>
                <c:pt idx="2309">
                  <c:v>14.2</c:v>
                </c:pt>
                <c:pt idx="2310">
                  <c:v>14.3</c:v>
                </c:pt>
                <c:pt idx="2311">
                  <c:v>14.4</c:v>
                </c:pt>
                <c:pt idx="2312">
                  <c:v>14.5</c:v>
                </c:pt>
                <c:pt idx="2313">
                  <c:v>14.5</c:v>
                </c:pt>
                <c:pt idx="2314">
                  <c:v>14.6</c:v>
                </c:pt>
                <c:pt idx="2315">
                  <c:v>14.7</c:v>
                </c:pt>
                <c:pt idx="2316">
                  <c:v>14.8</c:v>
                </c:pt>
                <c:pt idx="2317">
                  <c:v>14.8</c:v>
                </c:pt>
                <c:pt idx="2318">
                  <c:v>14.9</c:v>
                </c:pt>
                <c:pt idx="2319">
                  <c:v>14.8</c:v>
                </c:pt>
                <c:pt idx="2320">
                  <c:v>14.8</c:v>
                </c:pt>
                <c:pt idx="2321">
                  <c:v>14.9</c:v>
                </c:pt>
                <c:pt idx="2322">
                  <c:v>14.7</c:v>
                </c:pt>
                <c:pt idx="2323">
                  <c:v>14.7</c:v>
                </c:pt>
                <c:pt idx="2324">
                  <c:v>14.6</c:v>
                </c:pt>
                <c:pt idx="2325">
                  <c:v>14.6</c:v>
                </c:pt>
                <c:pt idx="2326">
                  <c:v>14.6</c:v>
                </c:pt>
                <c:pt idx="2327">
                  <c:v>14.6</c:v>
                </c:pt>
                <c:pt idx="2328">
                  <c:v>14.6</c:v>
                </c:pt>
                <c:pt idx="2329">
                  <c:v>14.6</c:v>
                </c:pt>
                <c:pt idx="2330">
                  <c:v>14.7</c:v>
                </c:pt>
                <c:pt idx="2331">
                  <c:v>14.7</c:v>
                </c:pt>
                <c:pt idx="2332">
                  <c:v>14.8</c:v>
                </c:pt>
                <c:pt idx="2333">
                  <c:v>14.7</c:v>
                </c:pt>
                <c:pt idx="2334">
                  <c:v>14.8</c:v>
                </c:pt>
                <c:pt idx="2335">
                  <c:v>14.7</c:v>
                </c:pt>
                <c:pt idx="2336">
                  <c:v>14.7</c:v>
                </c:pt>
                <c:pt idx="2337">
                  <c:v>14.6</c:v>
                </c:pt>
                <c:pt idx="2338">
                  <c:v>14.5</c:v>
                </c:pt>
                <c:pt idx="2339">
                  <c:v>14.5</c:v>
                </c:pt>
                <c:pt idx="2340">
                  <c:v>14.3</c:v>
                </c:pt>
                <c:pt idx="2341">
                  <c:v>14.1</c:v>
                </c:pt>
                <c:pt idx="2342">
                  <c:v>14</c:v>
                </c:pt>
                <c:pt idx="2343">
                  <c:v>13.9</c:v>
                </c:pt>
                <c:pt idx="2344">
                  <c:v>13.8</c:v>
                </c:pt>
                <c:pt idx="2345">
                  <c:v>13.7</c:v>
                </c:pt>
                <c:pt idx="2346">
                  <c:v>13.6</c:v>
                </c:pt>
                <c:pt idx="2347">
                  <c:v>13.4</c:v>
                </c:pt>
                <c:pt idx="2348">
                  <c:v>13.3</c:v>
                </c:pt>
                <c:pt idx="2349">
                  <c:v>13.4</c:v>
                </c:pt>
                <c:pt idx="2350">
                  <c:v>13.3</c:v>
                </c:pt>
                <c:pt idx="2351">
                  <c:v>13.3</c:v>
                </c:pt>
                <c:pt idx="2352">
                  <c:v>13.5</c:v>
                </c:pt>
                <c:pt idx="2353">
                  <c:v>13.8</c:v>
                </c:pt>
                <c:pt idx="2354">
                  <c:v>14.2</c:v>
                </c:pt>
                <c:pt idx="2355">
                  <c:v>14.4</c:v>
                </c:pt>
                <c:pt idx="2356">
                  <c:v>14.6</c:v>
                </c:pt>
                <c:pt idx="2357">
                  <c:v>14.9</c:v>
                </c:pt>
                <c:pt idx="2358">
                  <c:v>15.1</c:v>
                </c:pt>
                <c:pt idx="2359">
                  <c:v>15.3</c:v>
                </c:pt>
                <c:pt idx="2360">
                  <c:v>15.7</c:v>
                </c:pt>
                <c:pt idx="2361">
                  <c:v>16</c:v>
                </c:pt>
                <c:pt idx="2362">
                  <c:v>16.399999999999999</c:v>
                </c:pt>
                <c:pt idx="2363">
                  <c:v>16.899999999999999</c:v>
                </c:pt>
                <c:pt idx="2364">
                  <c:v>17.5</c:v>
                </c:pt>
                <c:pt idx="2365">
                  <c:v>17.8</c:v>
                </c:pt>
                <c:pt idx="2366">
                  <c:v>18.3</c:v>
                </c:pt>
                <c:pt idx="2367">
                  <c:v>18.899999999999999</c:v>
                </c:pt>
                <c:pt idx="2368">
                  <c:v>19.100000000000001</c:v>
                </c:pt>
                <c:pt idx="2369">
                  <c:v>19.399999999999999</c:v>
                </c:pt>
                <c:pt idx="2370">
                  <c:v>19.899999999999999</c:v>
                </c:pt>
                <c:pt idx="2371">
                  <c:v>19.8</c:v>
                </c:pt>
                <c:pt idx="2372">
                  <c:v>19.600000000000001</c:v>
                </c:pt>
                <c:pt idx="2373">
                  <c:v>20.100000000000001</c:v>
                </c:pt>
                <c:pt idx="2374">
                  <c:v>20.2</c:v>
                </c:pt>
                <c:pt idx="2375">
                  <c:v>20.9</c:v>
                </c:pt>
                <c:pt idx="2376">
                  <c:v>20.6</c:v>
                </c:pt>
                <c:pt idx="2377">
                  <c:v>20.3</c:v>
                </c:pt>
                <c:pt idx="2378">
                  <c:v>20.3</c:v>
                </c:pt>
                <c:pt idx="2379">
                  <c:v>20.7</c:v>
                </c:pt>
                <c:pt idx="2380">
                  <c:v>21</c:v>
                </c:pt>
                <c:pt idx="2381">
                  <c:v>20.9</c:v>
                </c:pt>
                <c:pt idx="2382">
                  <c:v>21.1</c:v>
                </c:pt>
                <c:pt idx="2383">
                  <c:v>21.1</c:v>
                </c:pt>
                <c:pt idx="2384">
                  <c:v>21.5</c:v>
                </c:pt>
                <c:pt idx="2385">
                  <c:v>21.6</c:v>
                </c:pt>
                <c:pt idx="2386">
                  <c:v>21.8</c:v>
                </c:pt>
                <c:pt idx="2387">
                  <c:v>21.8</c:v>
                </c:pt>
                <c:pt idx="2388">
                  <c:v>22</c:v>
                </c:pt>
                <c:pt idx="2389">
                  <c:v>22</c:v>
                </c:pt>
                <c:pt idx="2390">
                  <c:v>22.3</c:v>
                </c:pt>
                <c:pt idx="2391">
                  <c:v>21.9</c:v>
                </c:pt>
                <c:pt idx="2392">
                  <c:v>21.8</c:v>
                </c:pt>
                <c:pt idx="2393">
                  <c:v>22.3</c:v>
                </c:pt>
                <c:pt idx="2394">
                  <c:v>22.3</c:v>
                </c:pt>
                <c:pt idx="2395">
                  <c:v>22.5</c:v>
                </c:pt>
                <c:pt idx="2396">
                  <c:v>22.4</c:v>
                </c:pt>
                <c:pt idx="2397">
                  <c:v>22.3</c:v>
                </c:pt>
                <c:pt idx="2398">
                  <c:v>22.1</c:v>
                </c:pt>
                <c:pt idx="2399">
                  <c:v>21.7</c:v>
                </c:pt>
                <c:pt idx="2400">
                  <c:v>21.8</c:v>
                </c:pt>
                <c:pt idx="2401">
                  <c:v>21.6</c:v>
                </c:pt>
                <c:pt idx="2402">
                  <c:v>21.4</c:v>
                </c:pt>
                <c:pt idx="2403">
                  <c:v>21.4</c:v>
                </c:pt>
                <c:pt idx="2404">
                  <c:v>21.3</c:v>
                </c:pt>
                <c:pt idx="2405">
                  <c:v>21</c:v>
                </c:pt>
                <c:pt idx="2406">
                  <c:v>21</c:v>
                </c:pt>
                <c:pt idx="2407">
                  <c:v>20.5</c:v>
                </c:pt>
                <c:pt idx="2408">
                  <c:v>20</c:v>
                </c:pt>
                <c:pt idx="2409">
                  <c:v>19.7</c:v>
                </c:pt>
                <c:pt idx="2410">
                  <c:v>19.8</c:v>
                </c:pt>
                <c:pt idx="2411">
                  <c:v>19.5</c:v>
                </c:pt>
                <c:pt idx="2412">
                  <c:v>18.5</c:v>
                </c:pt>
                <c:pt idx="2413">
                  <c:v>18.600000000000001</c:v>
                </c:pt>
                <c:pt idx="2414">
                  <c:v>18.2</c:v>
                </c:pt>
                <c:pt idx="2415">
                  <c:v>18.3</c:v>
                </c:pt>
                <c:pt idx="2416">
                  <c:v>18.600000000000001</c:v>
                </c:pt>
                <c:pt idx="2417">
                  <c:v>18.5</c:v>
                </c:pt>
                <c:pt idx="2418">
                  <c:v>18.600000000000001</c:v>
                </c:pt>
                <c:pt idx="2419">
                  <c:v>18.600000000000001</c:v>
                </c:pt>
                <c:pt idx="2420">
                  <c:v>18.5</c:v>
                </c:pt>
                <c:pt idx="2421">
                  <c:v>18.5</c:v>
                </c:pt>
                <c:pt idx="2422">
                  <c:v>18.5</c:v>
                </c:pt>
                <c:pt idx="2423">
                  <c:v>18.3</c:v>
                </c:pt>
                <c:pt idx="2424">
                  <c:v>18</c:v>
                </c:pt>
                <c:pt idx="2425">
                  <c:v>17.7</c:v>
                </c:pt>
                <c:pt idx="2426">
                  <c:v>17.100000000000001</c:v>
                </c:pt>
                <c:pt idx="2427">
                  <c:v>16.899999999999999</c:v>
                </c:pt>
                <c:pt idx="2428">
                  <c:v>17</c:v>
                </c:pt>
                <c:pt idx="2429">
                  <c:v>17.100000000000001</c:v>
                </c:pt>
                <c:pt idx="2430">
                  <c:v>16.600000000000001</c:v>
                </c:pt>
                <c:pt idx="2431">
                  <c:v>16.7</c:v>
                </c:pt>
                <c:pt idx="2432">
                  <c:v>16.8</c:v>
                </c:pt>
                <c:pt idx="2433">
                  <c:v>16.600000000000001</c:v>
                </c:pt>
                <c:pt idx="2434">
                  <c:v>16.3</c:v>
                </c:pt>
                <c:pt idx="2435">
                  <c:v>16.100000000000001</c:v>
                </c:pt>
                <c:pt idx="2436">
                  <c:v>16.2</c:v>
                </c:pt>
                <c:pt idx="2437">
                  <c:v>16</c:v>
                </c:pt>
                <c:pt idx="2438">
                  <c:v>16</c:v>
                </c:pt>
                <c:pt idx="2439">
                  <c:v>15.9</c:v>
                </c:pt>
                <c:pt idx="2440">
                  <c:v>15.7</c:v>
                </c:pt>
                <c:pt idx="2441">
                  <c:v>15.6</c:v>
                </c:pt>
                <c:pt idx="2442">
                  <c:v>15.7</c:v>
                </c:pt>
                <c:pt idx="2443">
                  <c:v>15.6</c:v>
                </c:pt>
                <c:pt idx="2444">
                  <c:v>15.3</c:v>
                </c:pt>
                <c:pt idx="2445">
                  <c:v>15.1</c:v>
                </c:pt>
                <c:pt idx="2446">
                  <c:v>14.6</c:v>
                </c:pt>
                <c:pt idx="2447">
                  <c:v>14.1</c:v>
                </c:pt>
                <c:pt idx="2448">
                  <c:v>14</c:v>
                </c:pt>
                <c:pt idx="2449">
                  <c:v>13.9</c:v>
                </c:pt>
                <c:pt idx="2450">
                  <c:v>13.7</c:v>
                </c:pt>
                <c:pt idx="2451">
                  <c:v>13.4</c:v>
                </c:pt>
                <c:pt idx="2452">
                  <c:v>13.4</c:v>
                </c:pt>
                <c:pt idx="2453">
                  <c:v>13.3</c:v>
                </c:pt>
                <c:pt idx="2454">
                  <c:v>13.3</c:v>
                </c:pt>
                <c:pt idx="2455">
                  <c:v>13</c:v>
                </c:pt>
                <c:pt idx="2456">
                  <c:v>12.7</c:v>
                </c:pt>
                <c:pt idx="2457">
                  <c:v>12.6</c:v>
                </c:pt>
                <c:pt idx="2458">
                  <c:v>12.8</c:v>
                </c:pt>
                <c:pt idx="2459">
                  <c:v>12.8</c:v>
                </c:pt>
                <c:pt idx="2460">
                  <c:v>12.9</c:v>
                </c:pt>
                <c:pt idx="2461">
                  <c:v>12.8</c:v>
                </c:pt>
                <c:pt idx="2462">
                  <c:v>12.8</c:v>
                </c:pt>
                <c:pt idx="2463">
                  <c:v>12.8</c:v>
                </c:pt>
                <c:pt idx="2464">
                  <c:v>12.9</c:v>
                </c:pt>
                <c:pt idx="2465">
                  <c:v>13.7</c:v>
                </c:pt>
                <c:pt idx="2466">
                  <c:v>14</c:v>
                </c:pt>
                <c:pt idx="2467">
                  <c:v>13.6</c:v>
                </c:pt>
                <c:pt idx="2468">
                  <c:v>13.3</c:v>
                </c:pt>
                <c:pt idx="2469">
                  <c:v>12.9</c:v>
                </c:pt>
                <c:pt idx="2470">
                  <c:v>12.8</c:v>
                </c:pt>
                <c:pt idx="2471">
                  <c:v>12.7</c:v>
                </c:pt>
                <c:pt idx="2472">
                  <c:v>12.4</c:v>
                </c:pt>
                <c:pt idx="2473">
                  <c:v>12.3</c:v>
                </c:pt>
                <c:pt idx="2474">
                  <c:v>12.2</c:v>
                </c:pt>
                <c:pt idx="2475">
                  <c:v>12.2</c:v>
                </c:pt>
                <c:pt idx="2476">
                  <c:v>12.1</c:v>
                </c:pt>
                <c:pt idx="2477">
                  <c:v>12.1</c:v>
                </c:pt>
                <c:pt idx="2478">
                  <c:v>12</c:v>
                </c:pt>
                <c:pt idx="2479">
                  <c:v>12</c:v>
                </c:pt>
                <c:pt idx="2480">
                  <c:v>11.9</c:v>
                </c:pt>
                <c:pt idx="2481">
                  <c:v>11.9</c:v>
                </c:pt>
                <c:pt idx="2482">
                  <c:v>12.1</c:v>
                </c:pt>
                <c:pt idx="2483">
                  <c:v>12.2</c:v>
                </c:pt>
                <c:pt idx="2484">
                  <c:v>11.9</c:v>
                </c:pt>
                <c:pt idx="2485">
                  <c:v>12</c:v>
                </c:pt>
                <c:pt idx="2486">
                  <c:v>12.3</c:v>
                </c:pt>
                <c:pt idx="2487">
                  <c:v>12.3</c:v>
                </c:pt>
                <c:pt idx="2488">
                  <c:v>12.4</c:v>
                </c:pt>
                <c:pt idx="2489">
                  <c:v>12.4</c:v>
                </c:pt>
                <c:pt idx="2490">
                  <c:v>12.7</c:v>
                </c:pt>
                <c:pt idx="2491">
                  <c:v>12.4</c:v>
                </c:pt>
                <c:pt idx="2492">
                  <c:v>12.3</c:v>
                </c:pt>
                <c:pt idx="2493">
                  <c:v>12.6</c:v>
                </c:pt>
                <c:pt idx="2494">
                  <c:v>12.4</c:v>
                </c:pt>
                <c:pt idx="2495">
                  <c:v>12.5</c:v>
                </c:pt>
                <c:pt idx="2496">
                  <c:v>12.6</c:v>
                </c:pt>
                <c:pt idx="2497">
                  <c:v>12.9</c:v>
                </c:pt>
                <c:pt idx="2498">
                  <c:v>13.3</c:v>
                </c:pt>
                <c:pt idx="2499">
                  <c:v>13.5</c:v>
                </c:pt>
                <c:pt idx="2500">
                  <c:v>14.3</c:v>
                </c:pt>
                <c:pt idx="2501">
                  <c:v>14.9</c:v>
                </c:pt>
                <c:pt idx="2502">
                  <c:v>15.4</c:v>
                </c:pt>
                <c:pt idx="2503">
                  <c:v>14.9</c:v>
                </c:pt>
                <c:pt idx="2504">
                  <c:v>14.9</c:v>
                </c:pt>
                <c:pt idx="2505">
                  <c:v>15.5</c:v>
                </c:pt>
                <c:pt idx="2506">
                  <c:v>15.8</c:v>
                </c:pt>
                <c:pt idx="2507">
                  <c:v>16.7</c:v>
                </c:pt>
                <c:pt idx="2508">
                  <c:v>17.600000000000001</c:v>
                </c:pt>
                <c:pt idx="2509">
                  <c:v>18.399999999999999</c:v>
                </c:pt>
                <c:pt idx="2510">
                  <c:v>18.100000000000001</c:v>
                </c:pt>
                <c:pt idx="2511">
                  <c:v>18</c:v>
                </c:pt>
                <c:pt idx="2512">
                  <c:v>18.2</c:v>
                </c:pt>
                <c:pt idx="2513">
                  <c:v>18.5</c:v>
                </c:pt>
                <c:pt idx="2514">
                  <c:v>19.100000000000001</c:v>
                </c:pt>
                <c:pt idx="2515">
                  <c:v>19.399999999999999</c:v>
                </c:pt>
                <c:pt idx="2516">
                  <c:v>19.8</c:v>
                </c:pt>
                <c:pt idx="2517">
                  <c:v>20.3</c:v>
                </c:pt>
                <c:pt idx="2518">
                  <c:v>20.9</c:v>
                </c:pt>
                <c:pt idx="2519">
                  <c:v>21.1</c:v>
                </c:pt>
                <c:pt idx="2520">
                  <c:v>20.9</c:v>
                </c:pt>
                <c:pt idx="2521">
                  <c:v>21.2</c:v>
                </c:pt>
                <c:pt idx="2522">
                  <c:v>21.4</c:v>
                </c:pt>
                <c:pt idx="2523">
                  <c:v>21.5</c:v>
                </c:pt>
                <c:pt idx="2524">
                  <c:v>21.9</c:v>
                </c:pt>
                <c:pt idx="2525">
                  <c:v>22.2</c:v>
                </c:pt>
                <c:pt idx="2526">
                  <c:v>22.3</c:v>
                </c:pt>
                <c:pt idx="2527">
                  <c:v>21.9</c:v>
                </c:pt>
                <c:pt idx="2528">
                  <c:v>22.3</c:v>
                </c:pt>
                <c:pt idx="2529">
                  <c:v>22.8</c:v>
                </c:pt>
                <c:pt idx="2530">
                  <c:v>22.7</c:v>
                </c:pt>
                <c:pt idx="2531">
                  <c:v>22.7</c:v>
                </c:pt>
                <c:pt idx="2532">
                  <c:v>0</c:v>
                </c:pt>
                <c:pt idx="2533">
                  <c:v>22.7</c:v>
                </c:pt>
                <c:pt idx="2534">
                  <c:v>22.8</c:v>
                </c:pt>
                <c:pt idx="2535">
                  <c:v>22.7</c:v>
                </c:pt>
                <c:pt idx="2536">
                  <c:v>22.6</c:v>
                </c:pt>
                <c:pt idx="2537">
                  <c:v>22.8</c:v>
                </c:pt>
                <c:pt idx="2538">
                  <c:v>22.9</c:v>
                </c:pt>
                <c:pt idx="2539">
                  <c:v>23.2</c:v>
                </c:pt>
                <c:pt idx="2540">
                  <c:v>23.2</c:v>
                </c:pt>
                <c:pt idx="2541">
                  <c:v>23.1</c:v>
                </c:pt>
                <c:pt idx="2542">
                  <c:v>23.3</c:v>
                </c:pt>
                <c:pt idx="2543">
                  <c:v>23.1</c:v>
                </c:pt>
                <c:pt idx="2544">
                  <c:v>23.2</c:v>
                </c:pt>
                <c:pt idx="2545">
                  <c:v>23.2</c:v>
                </c:pt>
                <c:pt idx="2546">
                  <c:v>23.2</c:v>
                </c:pt>
                <c:pt idx="2547">
                  <c:v>22.6</c:v>
                </c:pt>
                <c:pt idx="2548">
                  <c:v>22</c:v>
                </c:pt>
                <c:pt idx="2549">
                  <c:v>21.4</c:v>
                </c:pt>
                <c:pt idx="2550">
                  <c:v>21.1</c:v>
                </c:pt>
                <c:pt idx="2551">
                  <c:v>20.7</c:v>
                </c:pt>
                <c:pt idx="2552">
                  <c:v>20.3</c:v>
                </c:pt>
                <c:pt idx="2553">
                  <c:v>20.2</c:v>
                </c:pt>
                <c:pt idx="2554">
                  <c:v>19.899999999999999</c:v>
                </c:pt>
                <c:pt idx="2555">
                  <c:v>19.7</c:v>
                </c:pt>
                <c:pt idx="2556">
                  <c:v>19.399999999999999</c:v>
                </c:pt>
                <c:pt idx="2557">
                  <c:v>19</c:v>
                </c:pt>
                <c:pt idx="2558">
                  <c:v>19</c:v>
                </c:pt>
                <c:pt idx="2559">
                  <c:v>18.8</c:v>
                </c:pt>
                <c:pt idx="2560">
                  <c:v>18.399999999999999</c:v>
                </c:pt>
                <c:pt idx="2561">
                  <c:v>18.3</c:v>
                </c:pt>
                <c:pt idx="2562">
                  <c:v>18.2</c:v>
                </c:pt>
                <c:pt idx="2563">
                  <c:v>18</c:v>
                </c:pt>
                <c:pt idx="2564">
                  <c:v>17.8</c:v>
                </c:pt>
                <c:pt idx="2565">
                  <c:v>17.5</c:v>
                </c:pt>
                <c:pt idx="2566">
                  <c:v>17.3</c:v>
                </c:pt>
                <c:pt idx="2567">
                  <c:v>17.100000000000001</c:v>
                </c:pt>
                <c:pt idx="2568">
                  <c:v>17.100000000000001</c:v>
                </c:pt>
                <c:pt idx="2569">
                  <c:v>17.2</c:v>
                </c:pt>
                <c:pt idx="2570">
                  <c:v>16.899999999999999</c:v>
                </c:pt>
                <c:pt idx="2571">
                  <c:v>16.600000000000001</c:v>
                </c:pt>
                <c:pt idx="2572">
                  <c:v>16.600000000000001</c:v>
                </c:pt>
                <c:pt idx="2573">
                  <c:v>16.7</c:v>
                </c:pt>
                <c:pt idx="2574">
                  <c:v>16.7</c:v>
                </c:pt>
                <c:pt idx="2575">
                  <c:v>16.5</c:v>
                </c:pt>
                <c:pt idx="2576">
                  <c:v>16.5</c:v>
                </c:pt>
                <c:pt idx="2577">
                  <c:v>16.5</c:v>
                </c:pt>
                <c:pt idx="2578">
                  <c:v>16.600000000000001</c:v>
                </c:pt>
                <c:pt idx="2579">
                  <c:v>16.5</c:v>
                </c:pt>
                <c:pt idx="2580">
                  <c:v>16.3</c:v>
                </c:pt>
                <c:pt idx="2581">
                  <c:v>15.8</c:v>
                </c:pt>
                <c:pt idx="2582">
                  <c:v>15.5</c:v>
                </c:pt>
                <c:pt idx="2583">
                  <c:v>15.6</c:v>
                </c:pt>
                <c:pt idx="2584">
                  <c:v>15.4</c:v>
                </c:pt>
                <c:pt idx="2585">
                  <c:v>15.6</c:v>
                </c:pt>
                <c:pt idx="2586">
                  <c:v>15.4</c:v>
                </c:pt>
                <c:pt idx="2587">
                  <c:v>15.4</c:v>
                </c:pt>
                <c:pt idx="2588">
                  <c:v>15.4</c:v>
                </c:pt>
                <c:pt idx="2589">
                  <c:v>15.3</c:v>
                </c:pt>
                <c:pt idx="2590">
                  <c:v>15.4</c:v>
                </c:pt>
                <c:pt idx="2591">
                  <c:v>15.2</c:v>
                </c:pt>
                <c:pt idx="2592">
                  <c:v>15.3</c:v>
                </c:pt>
                <c:pt idx="2593">
                  <c:v>15.2</c:v>
                </c:pt>
                <c:pt idx="2594">
                  <c:v>15.5</c:v>
                </c:pt>
                <c:pt idx="2595">
                  <c:v>15.9</c:v>
                </c:pt>
                <c:pt idx="2596">
                  <c:v>15.7</c:v>
                </c:pt>
                <c:pt idx="2597">
                  <c:v>15.3</c:v>
                </c:pt>
                <c:pt idx="2598">
                  <c:v>15.1</c:v>
                </c:pt>
                <c:pt idx="2599">
                  <c:v>15</c:v>
                </c:pt>
                <c:pt idx="2600">
                  <c:v>15</c:v>
                </c:pt>
                <c:pt idx="2601">
                  <c:v>15.3</c:v>
                </c:pt>
                <c:pt idx="2602">
                  <c:v>15.3</c:v>
                </c:pt>
                <c:pt idx="2603">
                  <c:v>15.4</c:v>
                </c:pt>
                <c:pt idx="2604">
                  <c:v>15.4</c:v>
                </c:pt>
                <c:pt idx="2605">
                  <c:v>15.4</c:v>
                </c:pt>
                <c:pt idx="2606">
                  <c:v>15.5</c:v>
                </c:pt>
                <c:pt idx="2607">
                  <c:v>15.3</c:v>
                </c:pt>
                <c:pt idx="2608">
                  <c:v>15.3</c:v>
                </c:pt>
                <c:pt idx="2609">
                  <c:v>15.3</c:v>
                </c:pt>
                <c:pt idx="2610">
                  <c:v>15.4</c:v>
                </c:pt>
                <c:pt idx="2611">
                  <c:v>15.5</c:v>
                </c:pt>
                <c:pt idx="2612">
                  <c:v>15.6</c:v>
                </c:pt>
                <c:pt idx="2613">
                  <c:v>15.9</c:v>
                </c:pt>
                <c:pt idx="2614">
                  <c:v>15.8</c:v>
                </c:pt>
                <c:pt idx="2615">
                  <c:v>15.6</c:v>
                </c:pt>
                <c:pt idx="2616">
                  <c:v>15.7</c:v>
                </c:pt>
                <c:pt idx="2617">
                  <c:v>16.100000000000001</c:v>
                </c:pt>
                <c:pt idx="2618">
                  <c:v>16.100000000000001</c:v>
                </c:pt>
                <c:pt idx="2619">
                  <c:v>16.100000000000001</c:v>
                </c:pt>
                <c:pt idx="2620">
                  <c:v>15.7</c:v>
                </c:pt>
                <c:pt idx="2621">
                  <c:v>15.9</c:v>
                </c:pt>
                <c:pt idx="2622">
                  <c:v>15.9</c:v>
                </c:pt>
                <c:pt idx="2623">
                  <c:v>15.5</c:v>
                </c:pt>
                <c:pt idx="2624">
                  <c:v>15.5</c:v>
                </c:pt>
                <c:pt idx="2625">
                  <c:v>16.100000000000001</c:v>
                </c:pt>
                <c:pt idx="2626">
                  <c:v>16.3</c:v>
                </c:pt>
                <c:pt idx="2627">
                  <c:v>16.5</c:v>
                </c:pt>
                <c:pt idx="2628">
                  <c:v>16.5</c:v>
                </c:pt>
                <c:pt idx="2629">
                  <c:v>16.399999999999999</c:v>
                </c:pt>
                <c:pt idx="2630">
                  <c:v>16.3</c:v>
                </c:pt>
                <c:pt idx="2631">
                  <c:v>16.3</c:v>
                </c:pt>
                <c:pt idx="2632">
                  <c:v>16</c:v>
                </c:pt>
                <c:pt idx="2633">
                  <c:v>16.5</c:v>
                </c:pt>
                <c:pt idx="2634">
                  <c:v>16.2</c:v>
                </c:pt>
                <c:pt idx="2635">
                  <c:v>16.3</c:v>
                </c:pt>
                <c:pt idx="2636">
                  <c:v>16.3</c:v>
                </c:pt>
                <c:pt idx="2637">
                  <c:v>16</c:v>
                </c:pt>
                <c:pt idx="2638">
                  <c:v>15.6</c:v>
                </c:pt>
                <c:pt idx="2639">
                  <c:v>14.3</c:v>
                </c:pt>
                <c:pt idx="2640">
                  <c:v>14.1</c:v>
                </c:pt>
                <c:pt idx="2641">
                  <c:v>14.4</c:v>
                </c:pt>
                <c:pt idx="2642">
                  <c:v>14.5</c:v>
                </c:pt>
                <c:pt idx="2643">
                  <c:v>15.4</c:v>
                </c:pt>
                <c:pt idx="2644">
                  <c:v>16</c:v>
                </c:pt>
                <c:pt idx="2645">
                  <c:v>16.2</c:v>
                </c:pt>
                <c:pt idx="2646">
                  <c:v>16.399999999999999</c:v>
                </c:pt>
                <c:pt idx="2647">
                  <c:v>17.399999999999999</c:v>
                </c:pt>
                <c:pt idx="2648">
                  <c:v>17.600000000000001</c:v>
                </c:pt>
                <c:pt idx="2649">
                  <c:v>17.8</c:v>
                </c:pt>
                <c:pt idx="2650">
                  <c:v>18.399999999999999</c:v>
                </c:pt>
                <c:pt idx="2651">
                  <c:v>18.100000000000001</c:v>
                </c:pt>
                <c:pt idx="2652">
                  <c:v>18.5</c:v>
                </c:pt>
                <c:pt idx="2653">
                  <c:v>18.8</c:v>
                </c:pt>
                <c:pt idx="2654">
                  <c:v>19.5</c:v>
                </c:pt>
                <c:pt idx="2655">
                  <c:v>19.8</c:v>
                </c:pt>
                <c:pt idx="2656">
                  <c:v>20.2</c:v>
                </c:pt>
                <c:pt idx="2657">
                  <c:v>20.7</c:v>
                </c:pt>
                <c:pt idx="2658">
                  <c:v>20.7</c:v>
                </c:pt>
                <c:pt idx="2659">
                  <c:v>21.3</c:v>
                </c:pt>
                <c:pt idx="2660">
                  <c:v>21.9</c:v>
                </c:pt>
                <c:pt idx="2661">
                  <c:v>23.4</c:v>
                </c:pt>
                <c:pt idx="2662">
                  <c:v>23.4</c:v>
                </c:pt>
                <c:pt idx="2663">
                  <c:v>23.8</c:v>
                </c:pt>
                <c:pt idx="2664">
                  <c:v>24.1</c:v>
                </c:pt>
                <c:pt idx="2665">
                  <c:v>24.4</c:v>
                </c:pt>
                <c:pt idx="2666">
                  <c:v>24.5</c:v>
                </c:pt>
                <c:pt idx="2667">
                  <c:v>25.1</c:v>
                </c:pt>
                <c:pt idx="2668">
                  <c:v>25</c:v>
                </c:pt>
                <c:pt idx="2669">
                  <c:v>24.9</c:v>
                </c:pt>
                <c:pt idx="2670">
                  <c:v>25.2</c:v>
                </c:pt>
                <c:pt idx="2671">
                  <c:v>25.4</c:v>
                </c:pt>
                <c:pt idx="2672">
                  <c:v>25.2</c:v>
                </c:pt>
                <c:pt idx="2673">
                  <c:v>25.3</c:v>
                </c:pt>
                <c:pt idx="2674">
                  <c:v>25.4</c:v>
                </c:pt>
                <c:pt idx="2675">
                  <c:v>25.5</c:v>
                </c:pt>
                <c:pt idx="2676">
                  <c:v>25.3</c:v>
                </c:pt>
                <c:pt idx="2677">
                  <c:v>25.4</c:v>
                </c:pt>
                <c:pt idx="2678">
                  <c:v>25.4</c:v>
                </c:pt>
                <c:pt idx="2679">
                  <c:v>25.3</c:v>
                </c:pt>
                <c:pt idx="2680">
                  <c:v>25.4</c:v>
                </c:pt>
                <c:pt idx="2681">
                  <c:v>25.1</c:v>
                </c:pt>
                <c:pt idx="2682">
                  <c:v>25.1</c:v>
                </c:pt>
                <c:pt idx="2683">
                  <c:v>25.3</c:v>
                </c:pt>
                <c:pt idx="2684">
                  <c:v>25.2</c:v>
                </c:pt>
                <c:pt idx="2685">
                  <c:v>25.1</c:v>
                </c:pt>
                <c:pt idx="2686">
                  <c:v>25.1</c:v>
                </c:pt>
                <c:pt idx="2687">
                  <c:v>25.4</c:v>
                </c:pt>
                <c:pt idx="2688">
                  <c:v>25.4</c:v>
                </c:pt>
                <c:pt idx="2689">
                  <c:v>24.9</c:v>
                </c:pt>
                <c:pt idx="2690">
                  <c:v>24.6</c:v>
                </c:pt>
                <c:pt idx="2691">
                  <c:v>23.9</c:v>
                </c:pt>
                <c:pt idx="2692">
                  <c:v>23.4</c:v>
                </c:pt>
                <c:pt idx="2693">
                  <c:v>23.1</c:v>
                </c:pt>
                <c:pt idx="2694">
                  <c:v>22.7</c:v>
                </c:pt>
                <c:pt idx="2695">
                  <c:v>22.1</c:v>
                </c:pt>
                <c:pt idx="2696">
                  <c:v>21.6</c:v>
                </c:pt>
                <c:pt idx="2697">
                  <c:v>21</c:v>
                </c:pt>
                <c:pt idx="2698">
                  <c:v>20.5</c:v>
                </c:pt>
                <c:pt idx="2699">
                  <c:v>20.9</c:v>
                </c:pt>
                <c:pt idx="2700">
                  <c:v>20.9</c:v>
                </c:pt>
                <c:pt idx="2701">
                  <c:v>21.5</c:v>
                </c:pt>
                <c:pt idx="2702">
                  <c:v>20.399999999999999</c:v>
                </c:pt>
                <c:pt idx="2703">
                  <c:v>19.5</c:v>
                </c:pt>
                <c:pt idx="2704">
                  <c:v>19.2</c:v>
                </c:pt>
                <c:pt idx="2705">
                  <c:v>19.3</c:v>
                </c:pt>
                <c:pt idx="2706">
                  <c:v>19.5</c:v>
                </c:pt>
                <c:pt idx="2707">
                  <c:v>19.3</c:v>
                </c:pt>
                <c:pt idx="2708">
                  <c:v>19.600000000000001</c:v>
                </c:pt>
                <c:pt idx="2709">
                  <c:v>19.100000000000001</c:v>
                </c:pt>
                <c:pt idx="2710">
                  <c:v>19.5</c:v>
                </c:pt>
                <c:pt idx="2711">
                  <c:v>19.5</c:v>
                </c:pt>
                <c:pt idx="2712">
                  <c:v>18.899999999999999</c:v>
                </c:pt>
                <c:pt idx="2713">
                  <c:v>19.100000000000001</c:v>
                </c:pt>
                <c:pt idx="2714">
                  <c:v>19.5</c:v>
                </c:pt>
                <c:pt idx="2715">
                  <c:v>19.2</c:v>
                </c:pt>
                <c:pt idx="2716">
                  <c:v>18.5</c:v>
                </c:pt>
                <c:pt idx="2717">
                  <c:v>18.8</c:v>
                </c:pt>
                <c:pt idx="2718">
                  <c:v>19.100000000000001</c:v>
                </c:pt>
                <c:pt idx="2719">
                  <c:v>18.8</c:v>
                </c:pt>
                <c:pt idx="2720">
                  <c:v>18</c:v>
                </c:pt>
                <c:pt idx="2721">
                  <c:v>17.8</c:v>
                </c:pt>
                <c:pt idx="2722">
                  <c:v>18.5</c:v>
                </c:pt>
                <c:pt idx="2723">
                  <c:v>18.2</c:v>
                </c:pt>
                <c:pt idx="2724">
                  <c:v>18.399999999999999</c:v>
                </c:pt>
                <c:pt idx="2725">
                  <c:v>18.399999999999999</c:v>
                </c:pt>
                <c:pt idx="2726">
                  <c:v>18.5</c:v>
                </c:pt>
                <c:pt idx="2727">
                  <c:v>17.899999999999999</c:v>
                </c:pt>
                <c:pt idx="2728">
                  <c:v>18.7</c:v>
                </c:pt>
                <c:pt idx="2729">
                  <c:v>18.7</c:v>
                </c:pt>
                <c:pt idx="2730">
                  <c:v>19.2</c:v>
                </c:pt>
                <c:pt idx="2731">
                  <c:v>19.2</c:v>
                </c:pt>
                <c:pt idx="2732">
                  <c:v>19.3</c:v>
                </c:pt>
                <c:pt idx="2733">
                  <c:v>19.2</c:v>
                </c:pt>
                <c:pt idx="2734">
                  <c:v>19.5</c:v>
                </c:pt>
                <c:pt idx="2735">
                  <c:v>19.100000000000001</c:v>
                </c:pt>
                <c:pt idx="2736">
                  <c:v>18.899999999999999</c:v>
                </c:pt>
                <c:pt idx="2737">
                  <c:v>19.5</c:v>
                </c:pt>
                <c:pt idx="2738">
                  <c:v>19.600000000000001</c:v>
                </c:pt>
                <c:pt idx="2739">
                  <c:v>19.7</c:v>
                </c:pt>
                <c:pt idx="2740">
                  <c:v>19.3</c:v>
                </c:pt>
                <c:pt idx="2741">
                  <c:v>18.7</c:v>
                </c:pt>
                <c:pt idx="2742">
                  <c:v>19.100000000000001</c:v>
                </c:pt>
                <c:pt idx="2743">
                  <c:v>19.7</c:v>
                </c:pt>
                <c:pt idx="2744">
                  <c:v>19.899999999999999</c:v>
                </c:pt>
                <c:pt idx="2745">
                  <c:v>19</c:v>
                </c:pt>
                <c:pt idx="2746">
                  <c:v>19</c:v>
                </c:pt>
                <c:pt idx="2747">
                  <c:v>19.5</c:v>
                </c:pt>
                <c:pt idx="2748">
                  <c:v>19.399999999999999</c:v>
                </c:pt>
                <c:pt idx="2749">
                  <c:v>19</c:v>
                </c:pt>
                <c:pt idx="2750">
                  <c:v>19.899999999999999</c:v>
                </c:pt>
                <c:pt idx="2751">
                  <c:v>19.899999999999999</c:v>
                </c:pt>
                <c:pt idx="2752">
                  <c:v>19.2</c:v>
                </c:pt>
                <c:pt idx="2753">
                  <c:v>19.100000000000001</c:v>
                </c:pt>
                <c:pt idx="2754">
                  <c:v>18.600000000000001</c:v>
                </c:pt>
                <c:pt idx="2755">
                  <c:v>19.100000000000001</c:v>
                </c:pt>
                <c:pt idx="2756">
                  <c:v>21.5</c:v>
                </c:pt>
                <c:pt idx="2757">
                  <c:v>19.600000000000001</c:v>
                </c:pt>
                <c:pt idx="2758">
                  <c:v>18.7</c:v>
                </c:pt>
                <c:pt idx="2759">
                  <c:v>18.5</c:v>
                </c:pt>
                <c:pt idx="2760">
                  <c:v>18.600000000000001</c:v>
                </c:pt>
                <c:pt idx="2761">
                  <c:v>18.3</c:v>
                </c:pt>
                <c:pt idx="2762">
                  <c:v>18.5</c:v>
                </c:pt>
                <c:pt idx="2763">
                  <c:v>18.399999999999999</c:v>
                </c:pt>
                <c:pt idx="2764">
                  <c:v>17.600000000000001</c:v>
                </c:pt>
                <c:pt idx="2765">
                  <c:v>17.2</c:v>
                </c:pt>
                <c:pt idx="2766">
                  <c:v>17.3</c:v>
                </c:pt>
                <c:pt idx="2767">
                  <c:v>17.3</c:v>
                </c:pt>
                <c:pt idx="2768">
                  <c:v>17.7</c:v>
                </c:pt>
                <c:pt idx="2769">
                  <c:v>17.5</c:v>
                </c:pt>
                <c:pt idx="2770">
                  <c:v>18.7</c:v>
                </c:pt>
                <c:pt idx="2771">
                  <c:v>16.899999999999999</c:v>
                </c:pt>
                <c:pt idx="2772">
                  <c:v>17.2</c:v>
                </c:pt>
                <c:pt idx="2773">
                  <c:v>18.399999999999999</c:v>
                </c:pt>
                <c:pt idx="2774">
                  <c:v>18.7</c:v>
                </c:pt>
                <c:pt idx="2775">
                  <c:v>18.899999999999999</c:v>
                </c:pt>
                <c:pt idx="2776">
                  <c:v>19.7</c:v>
                </c:pt>
                <c:pt idx="2777">
                  <c:v>21.1</c:v>
                </c:pt>
                <c:pt idx="2778">
                  <c:v>19.8</c:v>
                </c:pt>
                <c:pt idx="2779">
                  <c:v>21.5</c:v>
                </c:pt>
                <c:pt idx="2780">
                  <c:v>21.8</c:v>
                </c:pt>
                <c:pt idx="2781">
                  <c:v>21.3</c:v>
                </c:pt>
                <c:pt idx="2782">
                  <c:v>21.3</c:v>
                </c:pt>
                <c:pt idx="2783">
                  <c:v>21.2</c:v>
                </c:pt>
                <c:pt idx="2784">
                  <c:v>20.7</c:v>
                </c:pt>
                <c:pt idx="2785">
                  <c:v>21.1</c:v>
                </c:pt>
                <c:pt idx="2786">
                  <c:v>20.7</c:v>
                </c:pt>
                <c:pt idx="2787">
                  <c:v>21.8</c:v>
                </c:pt>
                <c:pt idx="2788">
                  <c:v>22</c:v>
                </c:pt>
                <c:pt idx="2789">
                  <c:v>22.4</c:v>
                </c:pt>
                <c:pt idx="2790">
                  <c:v>21.3</c:v>
                </c:pt>
                <c:pt idx="2791">
                  <c:v>20.6</c:v>
                </c:pt>
                <c:pt idx="2792">
                  <c:v>19.7</c:v>
                </c:pt>
                <c:pt idx="2793">
                  <c:v>20.399999999999999</c:v>
                </c:pt>
                <c:pt idx="2794">
                  <c:v>20.7</c:v>
                </c:pt>
                <c:pt idx="2795">
                  <c:v>21.1</c:v>
                </c:pt>
                <c:pt idx="2796">
                  <c:v>21.7</c:v>
                </c:pt>
                <c:pt idx="2797">
                  <c:v>22.6</c:v>
                </c:pt>
                <c:pt idx="2798">
                  <c:v>22.6</c:v>
                </c:pt>
                <c:pt idx="2799">
                  <c:v>23.1</c:v>
                </c:pt>
                <c:pt idx="2800">
                  <c:v>23.5</c:v>
                </c:pt>
                <c:pt idx="2801">
                  <c:v>23.8</c:v>
                </c:pt>
                <c:pt idx="2802">
                  <c:v>24.2</c:v>
                </c:pt>
                <c:pt idx="2803">
                  <c:v>24.4</c:v>
                </c:pt>
                <c:pt idx="2804">
                  <c:v>24.8</c:v>
                </c:pt>
                <c:pt idx="2805">
                  <c:v>24.8</c:v>
                </c:pt>
                <c:pt idx="2806">
                  <c:v>25.1</c:v>
                </c:pt>
                <c:pt idx="2807">
                  <c:v>24.8</c:v>
                </c:pt>
                <c:pt idx="2808">
                  <c:v>24.9</c:v>
                </c:pt>
                <c:pt idx="2809">
                  <c:v>25.2</c:v>
                </c:pt>
                <c:pt idx="2810">
                  <c:v>25.9</c:v>
                </c:pt>
                <c:pt idx="2811">
                  <c:v>26</c:v>
                </c:pt>
                <c:pt idx="2812">
                  <c:v>26.2</c:v>
                </c:pt>
                <c:pt idx="2813">
                  <c:v>26.2</c:v>
                </c:pt>
                <c:pt idx="2814">
                  <c:v>26.5</c:v>
                </c:pt>
                <c:pt idx="2815">
                  <c:v>26.6</c:v>
                </c:pt>
                <c:pt idx="2816">
                  <c:v>26.5</c:v>
                </c:pt>
                <c:pt idx="2817">
                  <c:v>26.6</c:v>
                </c:pt>
                <c:pt idx="2818">
                  <c:v>26.8</c:v>
                </c:pt>
                <c:pt idx="2819">
                  <c:v>27.2</c:v>
                </c:pt>
                <c:pt idx="2820">
                  <c:v>27.1</c:v>
                </c:pt>
                <c:pt idx="2821">
                  <c:v>26.9</c:v>
                </c:pt>
                <c:pt idx="2822">
                  <c:v>27.1</c:v>
                </c:pt>
                <c:pt idx="2823">
                  <c:v>27</c:v>
                </c:pt>
                <c:pt idx="2824">
                  <c:v>27.3</c:v>
                </c:pt>
                <c:pt idx="2825">
                  <c:v>27.3</c:v>
                </c:pt>
                <c:pt idx="2826">
                  <c:v>27.5</c:v>
                </c:pt>
                <c:pt idx="2827">
                  <c:v>27.2</c:v>
                </c:pt>
                <c:pt idx="2828">
                  <c:v>27.2</c:v>
                </c:pt>
                <c:pt idx="2829">
                  <c:v>27.3</c:v>
                </c:pt>
                <c:pt idx="2830">
                  <c:v>27.2</c:v>
                </c:pt>
                <c:pt idx="2831">
                  <c:v>27</c:v>
                </c:pt>
                <c:pt idx="2832">
                  <c:v>26.9</c:v>
                </c:pt>
                <c:pt idx="2833">
                  <c:v>26.7</c:v>
                </c:pt>
                <c:pt idx="2834">
                  <c:v>26.6</c:v>
                </c:pt>
                <c:pt idx="2835">
                  <c:v>26.4</c:v>
                </c:pt>
                <c:pt idx="2836">
                  <c:v>26.2</c:v>
                </c:pt>
                <c:pt idx="2837">
                  <c:v>26</c:v>
                </c:pt>
                <c:pt idx="2838">
                  <c:v>25.8</c:v>
                </c:pt>
                <c:pt idx="2839">
                  <c:v>24.8</c:v>
                </c:pt>
                <c:pt idx="2840">
                  <c:v>24.2</c:v>
                </c:pt>
                <c:pt idx="2841">
                  <c:v>24</c:v>
                </c:pt>
                <c:pt idx="2842">
                  <c:v>23.3</c:v>
                </c:pt>
                <c:pt idx="2843">
                  <c:v>22.5</c:v>
                </c:pt>
                <c:pt idx="2844">
                  <c:v>22.2</c:v>
                </c:pt>
                <c:pt idx="2845">
                  <c:v>22.4</c:v>
                </c:pt>
                <c:pt idx="2846">
                  <c:v>22.8</c:v>
                </c:pt>
                <c:pt idx="2847">
                  <c:v>22.9</c:v>
                </c:pt>
                <c:pt idx="2848">
                  <c:v>22.4</c:v>
                </c:pt>
                <c:pt idx="2849">
                  <c:v>21.5</c:v>
                </c:pt>
                <c:pt idx="2850">
                  <c:v>20.6</c:v>
                </c:pt>
                <c:pt idx="2851">
                  <c:v>20.8</c:v>
                </c:pt>
                <c:pt idx="2852">
                  <c:v>20.7</c:v>
                </c:pt>
                <c:pt idx="2853">
                  <c:v>20.2</c:v>
                </c:pt>
                <c:pt idx="2854">
                  <c:v>20</c:v>
                </c:pt>
                <c:pt idx="2855">
                  <c:v>19.899999999999999</c:v>
                </c:pt>
                <c:pt idx="2856">
                  <c:v>19.5</c:v>
                </c:pt>
                <c:pt idx="2857">
                  <c:v>19.600000000000001</c:v>
                </c:pt>
                <c:pt idx="2858">
                  <c:v>19.100000000000001</c:v>
                </c:pt>
                <c:pt idx="2859">
                  <c:v>19</c:v>
                </c:pt>
                <c:pt idx="2860">
                  <c:v>18.8</c:v>
                </c:pt>
                <c:pt idx="2861">
                  <c:v>19</c:v>
                </c:pt>
                <c:pt idx="2862">
                  <c:v>19.600000000000001</c:v>
                </c:pt>
                <c:pt idx="2863">
                  <c:v>19.2</c:v>
                </c:pt>
                <c:pt idx="2864">
                  <c:v>19.2</c:v>
                </c:pt>
                <c:pt idx="2865">
                  <c:v>19.2</c:v>
                </c:pt>
                <c:pt idx="2866">
                  <c:v>19</c:v>
                </c:pt>
                <c:pt idx="2867">
                  <c:v>19</c:v>
                </c:pt>
                <c:pt idx="2868">
                  <c:v>19</c:v>
                </c:pt>
                <c:pt idx="2869">
                  <c:v>19.5</c:v>
                </c:pt>
                <c:pt idx="2870">
                  <c:v>19.100000000000001</c:v>
                </c:pt>
                <c:pt idx="2871">
                  <c:v>18.899999999999999</c:v>
                </c:pt>
                <c:pt idx="2872">
                  <c:v>18.8</c:v>
                </c:pt>
                <c:pt idx="2873">
                  <c:v>18.5</c:v>
                </c:pt>
                <c:pt idx="2874">
                  <c:v>18.3</c:v>
                </c:pt>
                <c:pt idx="2875">
                  <c:v>18.3</c:v>
                </c:pt>
                <c:pt idx="2876">
                  <c:v>18.399999999999999</c:v>
                </c:pt>
                <c:pt idx="2877">
                  <c:v>18.5</c:v>
                </c:pt>
                <c:pt idx="2878">
                  <c:v>18.399999999999999</c:v>
                </c:pt>
                <c:pt idx="2879">
                  <c:v>18.5</c:v>
                </c:pt>
                <c:pt idx="2880">
                  <c:v>18</c:v>
                </c:pt>
                <c:pt idx="2881">
                  <c:v>17.899999999999999</c:v>
                </c:pt>
                <c:pt idx="2882">
                  <c:v>18.100000000000001</c:v>
                </c:pt>
                <c:pt idx="2883">
                  <c:v>18.3</c:v>
                </c:pt>
                <c:pt idx="2884">
                  <c:v>18.399999999999999</c:v>
                </c:pt>
                <c:pt idx="2885">
                  <c:v>18.100000000000001</c:v>
                </c:pt>
                <c:pt idx="2886">
                  <c:v>18.100000000000001</c:v>
                </c:pt>
                <c:pt idx="2887">
                  <c:v>18</c:v>
                </c:pt>
                <c:pt idx="2888">
                  <c:v>17.899999999999999</c:v>
                </c:pt>
                <c:pt idx="2889">
                  <c:v>17.899999999999999</c:v>
                </c:pt>
                <c:pt idx="2890">
                  <c:v>17.899999999999999</c:v>
                </c:pt>
                <c:pt idx="2891">
                  <c:v>18</c:v>
                </c:pt>
                <c:pt idx="2892">
                  <c:v>17.600000000000001</c:v>
                </c:pt>
                <c:pt idx="2893">
                  <c:v>17.399999999999999</c:v>
                </c:pt>
                <c:pt idx="2894">
                  <c:v>17.3</c:v>
                </c:pt>
                <c:pt idx="2895">
                  <c:v>16.8</c:v>
                </c:pt>
                <c:pt idx="2896">
                  <c:v>16.899999999999999</c:v>
                </c:pt>
                <c:pt idx="2897">
                  <c:v>16.5</c:v>
                </c:pt>
                <c:pt idx="2898">
                  <c:v>16</c:v>
                </c:pt>
                <c:pt idx="2899">
                  <c:v>15.5</c:v>
                </c:pt>
                <c:pt idx="2900">
                  <c:v>15.1</c:v>
                </c:pt>
                <c:pt idx="2901">
                  <c:v>14.5</c:v>
                </c:pt>
                <c:pt idx="2902">
                  <c:v>15</c:v>
                </c:pt>
                <c:pt idx="2903">
                  <c:v>15.6</c:v>
                </c:pt>
                <c:pt idx="2904">
                  <c:v>15.6</c:v>
                </c:pt>
                <c:pt idx="2905">
                  <c:v>14.9</c:v>
                </c:pt>
                <c:pt idx="2906">
                  <c:v>14.5</c:v>
                </c:pt>
                <c:pt idx="2907">
                  <c:v>14.1</c:v>
                </c:pt>
                <c:pt idx="2908">
                  <c:v>14.2</c:v>
                </c:pt>
                <c:pt idx="2909">
                  <c:v>14.5</c:v>
                </c:pt>
                <c:pt idx="2910">
                  <c:v>14.4</c:v>
                </c:pt>
                <c:pt idx="2911">
                  <c:v>14</c:v>
                </c:pt>
                <c:pt idx="2912">
                  <c:v>13.9</c:v>
                </c:pt>
                <c:pt idx="2913">
                  <c:v>14.2</c:v>
                </c:pt>
                <c:pt idx="2914">
                  <c:v>14.3</c:v>
                </c:pt>
                <c:pt idx="2915">
                  <c:v>14.4</c:v>
                </c:pt>
                <c:pt idx="2916">
                  <c:v>14.3</c:v>
                </c:pt>
                <c:pt idx="2917">
                  <c:v>14.3</c:v>
                </c:pt>
                <c:pt idx="2918">
                  <c:v>13.9</c:v>
                </c:pt>
                <c:pt idx="2919">
                  <c:v>13.7</c:v>
                </c:pt>
                <c:pt idx="2920">
                  <c:v>13.5</c:v>
                </c:pt>
                <c:pt idx="2921">
                  <c:v>14.1</c:v>
                </c:pt>
                <c:pt idx="2922">
                  <c:v>14</c:v>
                </c:pt>
                <c:pt idx="2923">
                  <c:v>14</c:v>
                </c:pt>
                <c:pt idx="2924">
                  <c:v>13.6</c:v>
                </c:pt>
                <c:pt idx="2925">
                  <c:v>13.4</c:v>
                </c:pt>
                <c:pt idx="2926">
                  <c:v>13.9</c:v>
                </c:pt>
                <c:pt idx="2927">
                  <c:v>14</c:v>
                </c:pt>
                <c:pt idx="2928">
                  <c:v>14.2</c:v>
                </c:pt>
                <c:pt idx="2929">
                  <c:v>14.5</c:v>
                </c:pt>
                <c:pt idx="2930">
                  <c:v>14.6</c:v>
                </c:pt>
                <c:pt idx="2931">
                  <c:v>15</c:v>
                </c:pt>
                <c:pt idx="2932">
                  <c:v>15.8</c:v>
                </c:pt>
                <c:pt idx="2933">
                  <c:v>15.3</c:v>
                </c:pt>
                <c:pt idx="2934">
                  <c:v>15.6</c:v>
                </c:pt>
                <c:pt idx="2935">
                  <c:v>15.1</c:v>
                </c:pt>
                <c:pt idx="2936">
                  <c:v>15.3</c:v>
                </c:pt>
                <c:pt idx="2937">
                  <c:v>15.9</c:v>
                </c:pt>
                <c:pt idx="2938">
                  <c:v>16.7</c:v>
                </c:pt>
                <c:pt idx="2939">
                  <c:v>16.7</c:v>
                </c:pt>
                <c:pt idx="2940">
                  <c:v>17.600000000000001</c:v>
                </c:pt>
                <c:pt idx="2941">
                  <c:v>17.100000000000001</c:v>
                </c:pt>
                <c:pt idx="2942">
                  <c:v>18.600000000000001</c:v>
                </c:pt>
                <c:pt idx="2943">
                  <c:v>19.5</c:v>
                </c:pt>
                <c:pt idx="2944">
                  <c:v>19.899999999999999</c:v>
                </c:pt>
                <c:pt idx="2945">
                  <c:v>20.7</c:v>
                </c:pt>
                <c:pt idx="2946">
                  <c:v>21.2</c:v>
                </c:pt>
                <c:pt idx="2947">
                  <c:v>21.3</c:v>
                </c:pt>
                <c:pt idx="2948">
                  <c:v>20.9</c:v>
                </c:pt>
                <c:pt idx="2949">
                  <c:v>21</c:v>
                </c:pt>
                <c:pt idx="2950">
                  <c:v>21</c:v>
                </c:pt>
                <c:pt idx="2951">
                  <c:v>21</c:v>
                </c:pt>
                <c:pt idx="2952">
                  <c:v>21.3</c:v>
                </c:pt>
                <c:pt idx="2953">
                  <c:v>21</c:v>
                </c:pt>
                <c:pt idx="2954">
                  <c:v>21.7</c:v>
                </c:pt>
                <c:pt idx="2955">
                  <c:v>21.4</c:v>
                </c:pt>
                <c:pt idx="2956">
                  <c:v>21.6</c:v>
                </c:pt>
                <c:pt idx="2957">
                  <c:v>21.1</c:v>
                </c:pt>
                <c:pt idx="2958">
                  <c:v>21.4</c:v>
                </c:pt>
                <c:pt idx="2959">
                  <c:v>21.4</c:v>
                </c:pt>
                <c:pt idx="2960">
                  <c:v>21.3</c:v>
                </c:pt>
                <c:pt idx="2961">
                  <c:v>21.3</c:v>
                </c:pt>
                <c:pt idx="2962">
                  <c:v>21.1</c:v>
                </c:pt>
                <c:pt idx="2963">
                  <c:v>20.3</c:v>
                </c:pt>
                <c:pt idx="2964">
                  <c:v>18.3</c:v>
                </c:pt>
                <c:pt idx="2965">
                  <c:v>18.100000000000001</c:v>
                </c:pt>
                <c:pt idx="2966">
                  <c:v>18.3</c:v>
                </c:pt>
                <c:pt idx="2967">
                  <c:v>18.5</c:v>
                </c:pt>
                <c:pt idx="2968">
                  <c:v>18.399999999999999</c:v>
                </c:pt>
                <c:pt idx="2969">
                  <c:v>18.100000000000001</c:v>
                </c:pt>
                <c:pt idx="2970">
                  <c:v>17.600000000000001</c:v>
                </c:pt>
                <c:pt idx="2971">
                  <c:v>17.3</c:v>
                </c:pt>
                <c:pt idx="2972">
                  <c:v>17.2</c:v>
                </c:pt>
                <c:pt idx="2973">
                  <c:v>17.2</c:v>
                </c:pt>
                <c:pt idx="2974">
                  <c:v>17.3</c:v>
                </c:pt>
                <c:pt idx="2975">
                  <c:v>17.399999999999999</c:v>
                </c:pt>
                <c:pt idx="2976">
                  <c:v>17.5</c:v>
                </c:pt>
                <c:pt idx="2977">
                  <c:v>17.5</c:v>
                </c:pt>
                <c:pt idx="2978">
                  <c:v>17.3</c:v>
                </c:pt>
                <c:pt idx="2979">
                  <c:v>17.2</c:v>
                </c:pt>
                <c:pt idx="2980">
                  <c:v>17.3</c:v>
                </c:pt>
                <c:pt idx="2981">
                  <c:v>17.3</c:v>
                </c:pt>
                <c:pt idx="2982">
                  <c:v>17.399999999999999</c:v>
                </c:pt>
                <c:pt idx="2983">
                  <c:v>17.399999999999999</c:v>
                </c:pt>
                <c:pt idx="2984">
                  <c:v>17.2</c:v>
                </c:pt>
                <c:pt idx="2985">
                  <c:v>16.899999999999999</c:v>
                </c:pt>
                <c:pt idx="2986">
                  <c:v>16.600000000000001</c:v>
                </c:pt>
                <c:pt idx="2987">
                  <c:v>16.5</c:v>
                </c:pt>
                <c:pt idx="2988">
                  <c:v>16.600000000000001</c:v>
                </c:pt>
                <c:pt idx="2989">
                  <c:v>16.7</c:v>
                </c:pt>
                <c:pt idx="2990">
                  <c:v>17.100000000000001</c:v>
                </c:pt>
                <c:pt idx="2991">
                  <c:v>17.5</c:v>
                </c:pt>
                <c:pt idx="2992">
                  <c:v>16.8</c:v>
                </c:pt>
                <c:pt idx="2993">
                  <c:v>16.3</c:v>
                </c:pt>
                <c:pt idx="2994">
                  <c:v>16.399999999999999</c:v>
                </c:pt>
                <c:pt idx="2995">
                  <c:v>16.399999999999999</c:v>
                </c:pt>
                <c:pt idx="2996">
                  <c:v>16.3</c:v>
                </c:pt>
                <c:pt idx="2997">
                  <c:v>16.3</c:v>
                </c:pt>
                <c:pt idx="2998">
                  <c:v>16.3</c:v>
                </c:pt>
                <c:pt idx="2999">
                  <c:v>16.3</c:v>
                </c:pt>
                <c:pt idx="3000">
                  <c:v>16.3</c:v>
                </c:pt>
                <c:pt idx="3001">
                  <c:v>16.100000000000001</c:v>
                </c:pt>
                <c:pt idx="3002">
                  <c:v>15.9</c:v>
                </c:pt>
                <c:pt idx="3003">
                  <c:v>15.8</c:v>
                </c:pt>
                <c:pt idx="3004">
                  <c:v>15.6</c:v>
                </c:pt>
                <c:pt idx="3005">
                  <c:v>15.4</c:v>
                </c:pt>
                <c:pt idx="3006">
                  <c:v>15.3</c:v>
                </c:pt>
                <c:pt idx="3007">
                  <c:v>15.2</c:v>
                </c:pt>
                <c:pt idx="3008">
                  <c:v>15.1</c:v>
                </c:pt>
                <c:pt idx="3009">
                  <c:v>14.9</c:v>
                </c:pt>
                <c:pt idx="3010">
                  <c:v>15</c:v>
                </c:pt>
                <c:pt idx="3011">
                  <c:v>15.3</c:v>
                </c:pt>
                <c:pt idx="3012">
                  <c:v>14.9</c:v>
                </c:pt>
                <c:pt idx="3013">
                  <c:v>14.8</c:v>
                </c:pt>
                <c:pt idx="3014">
                  <c:v>14.8</c:v>
                </c:pt>
                <c:pt idx="3015">
                  <c:v>14.7</c:v>
                </c:pt>
                <c:pt idx="3016">
                  <c:v>14.6</c:v>
                </c:pt>
                <c:pt idx="3017">
                  <c:v>14.5</c:v>
                </c:pt>
                <c:pt idx="3018">
                  <c:v>14.8</c:v>
                </c:pt>
                <c:pt idx="3019">
                  <c:v>14.9</c:v>
                </c:pt>
                <c:pt idx="3020">
                  <c:v>14.9</c:v>
                </c:pt>
                <c:pt idx="3021">
                  <c:v>14.8</c:v>
                </c:pt>
                <c:pt idx="3022">
                  <c:v>14.8</c:v>
                </c:pt>
                <c:pt idx="3023">
                  <c:v>14.7</c:v>
                </c:pt>
                <c:pt idx="3024">
                  <c:v>14.5</c:v>
                </c:pt>
                <c:pt idx="3025">
                  <c:v>14.4</c:v>
                </c:pt>
                <c:pt idx="3026">
                  <c:v>14.5</c:v>
                </c:pt>
                <c:pt idx="3027">
                  <c:v>14.5</c:v>
                </c:pt>
                <c:pt idx="3028">
                  <c:v>14.4</c:v>
                </c:pt>
                <c:pt idx="3029">
                  <c:v>14.1</c:v>
                </c:pt>
                <c:pt idx="3030">
                  <c:v>13.9</c:v>
                </c:pt>
                <c:pt idx="3031">
                  <c:v>14.1</c:v>
                </c:pt>
                <c:pt idx="3032">
                  <c:v>14.1</c:v>
                </c:pt>
                <c:pt idx="3033">
                  <c:v>14.2</c:v>
                </c:pt>
                <c:pt idx="3034">
                  <c:v>13.9</c:v>
                </c:pt>
                <c:pt idx="3035">
                  <c:v>14.1</c:v>
                </c:pt>
                <c:pt idx="3036">
                  <c:v>14.4</c:v>
                </c:pt>
                <c:pt idx="3037">
                  <c:v>14.3</c:v>
                </c:pt>
                <c:pt idx="3038">
                  <c:v>14.3</c:v>
                </c:pt>
                <c:pt idx="3039">
                  <c:v>14.1</c:v>
                </c:pt>
                <c:pt idx="3040">
                  <c:v>14</c:v>
                </c:pt>
                <c:pt idx="3041">
                  <c:v>13.9</c:v>
                </c:pt>
                <c:pt idx="3042">
                  <c:v>13.9</c:v>
                </c:pt>
                <c:pt idx="3043">
                  <c:v>14.1</c:v>
                </c:pt>
                <c:pt idx="3044">
                  <c:v>14</c:v>
                </c:pt>
                <c:pt idx="3045">
                  <c:v>13.9</c:v>
                </c:pt>
                <c:pt idx="3046">
                  <c:v>13.7</c:v>
                </c:pt>
                <c:pt idx="3047">
                  <c:v>13.6</c:v>
                </c:pt>
                <c:pt idx="3048">
                  <c:v>13.7</c:v>
                </c:pt>
                <c:pt idx="3049">
                  <c:v>13.8</c:v>
                </c:pt>
                <c:pt idx="3050">
                  <c:v>13.6</c:v>
                </c:pt>
                <c:pt idx="3051">
                  <c:v>13.6</c:v>
                </c:pt>
                <c:pt idx="3052">
                  <c:v>13.7</c:v>
                </c:pt>
                <c:pt idx="3053">
                  <c:v>13.6</c:v>
                </c:pt>
                <c:pt idx="3054">
                  <c:v>13.6</c:v>
                </c:pt>
                <c:pt idx="3055">
                  <c:v>13.4</c:v>
                </c:pt>
                <c:pt idx="3056">
                  <c:v>13.3</c:v>
                </c:pt>
                <c:pt idx="3057">
                  <c:v>13.4</c:v>
                </c:pt>
                <c:pt idx="3058">
                  <c:v>13.6</c:v>
                </c:pt>
                <c:pt idx="3059">
                  <c:v>13.6</c:v>
                </c:pt>
                <c:pt idx="3060">
                  <c:v>13.7</c:v>
                </c:pt>
                <c:pt idx="3061">
                  <c:v>13.6</c:v>
                </c:pt>
                <c:pt idx="3062">
                  <c:v>13.4</c:v>
                </c:pt>
                <c:pt idx="3063">
                  <c:v>13.1</c:v>
                </c:pt>
                <c:pt idx="3064">
                  <c:v>13.1</c:v>
                </c:pt>
                <c:pt idx="3065">
                  <c:v>13</c:v>
                </c:pt>
                <c:pt idx="3066">
                  <c:v>13.1</c:v>
                </c:pt>
                <c:pt idx="3067">
                  <c:v>13.1</c:v>
                </c:pt>
                <c:pt idx="3068">
                  <c:v>13</c:v>
                </c:pt>
                <c:pt idx="3069">
                  <c:v>13</c:v>
                </c:pt>
                <c:pt idx="3070">
                  <c:v>13.1</c:v>
                </c:pt>
                <c:pt idx="3071">
                  <c:v>13.1</c:v>
                </c:pt>
                <c:pt idx="3072">
                  <c:v>13.2</c:v>
                </c:pt>
                <c:pt idx="3073">
                  <c:v>13.4</c:v>
                </c:pt>
                <c:pt idx="3074">
                  <c:v>13.7</c:v>
                </c:pt>
                <c:pt idx="3075">
                  <c:v>13.4</c:v>
                </c:pt>
                <c:pt idx="3076">
                  <c:v>13.3</c:v>
                </c:pt>
                <c:pt idx="3077">
                  <c:v>13.4</c:v>
                </c:pt>
                <c:pt idx="3078">
                  <c:v>13.6</c:v>
                </c:pt>
                <c:pt idx="3079">
                  <c:v>13.9</c:v>
                </c:pt>
                <c:pt idx="3080">
                  <c:v>14.2</c:v>
                </c:pt>
                <c:pt idx="3081">
                  <c:v>14.6</c:v>
                </c:pt>
                <c:pt idx="3082">
                  <c:v>15</c:v>
                </c:pt>
                <c:pt idx="3083">
                  <c:v>15.4</c:v>
                </c:pt>
                <c:pt idx="3084">
                  <c:v>15.6</c:v>
                </c:pt>
                <c:pt idx="3085">
                  <c:v>16.100000000000001</c:v>
                </c:pt>
                <c:pt idx="3086">
                  <c:v>16.5</c:v>
                </c:pt>
                <c:pt idx="3087">
                  <c:v>16.5</c:v>
                </c:pt>
                <c:pt idx="3088">
                  <c:v>16.2</c:v>
                </c:pt>
                <c:pt idx="3089">
                  <c:v>16.2</c:v>
                </c:pt>
                <c:pt idx="3090">
                  <c:v>16.7</c:v>
                </c:pt>
                <c:pt idx="3091">
                  <c:v>17.8</c:v>
                </c:pt>
                <c:pt idx="3092">
                  <c:v>17</c:v>
                </c:pt>
                <c:pt idx="3093">
                  <c:v>16.899999999999999</c:v>
                </c:pt>
                <c:pt idx="3094">
                  <c:v>17.7</c:v>
                </c:pt>
                <c:pt idx="3095">
                  <c:v>18.2</c:v>
                </c:pt>
                <c:pt idx="3096">
                  <c:v>18.100000000000001</c:v>
                </c:pt>
                <c:pt idx="3097">
                  <c:v>18.600000000000001</c:v>
                </c:pt>
                <c:pt idx="3098">
                  <c:v>19.2</c:v>
                </c:pt>
                <c:pt idx="3099">
                  <c:v>18.8</c:v>
                </c:pt>
                <c:pt idx="3100">
                  <c:v>16.2</c:v>
                </c:pt>
                <c:pt idx="3101">
                  <c:v>16.8</c:v>
                </c:pt>
                <c:pt idx="3102">
                  <c:v>18</c:v>
                </c:pt>
                <c:pt idx="3103">
                  <c:v>18.7</c:v>
                </c:pt>
                <c:pt idx="3104">
                  <c:v>18.5</c:v>
                </c:pt>
                <c:pt idx="3105">
                  <c:v>18.899999999999999</c:v>
                </c:pt>
                <c:pt idx="3106">
                  <c:v>19.899999999999999</c:v>
                </c:pt>
                <c:pt idx="3107">
                  <c:v>19.8</c:v>
                </c:pt>
                <c:pt idx="3108">
                  <c:v>19.5</c:v>
                </c:pt>
                <c:pt idx="3109">
                  <c:v>19</c:v>
                </c:pt>
                <c:pt idx="3110">
                  <c:v>18.899999999999999</c:v>
                </c:pt>
                <c:pt idx="3111">
                  <c:v>17.8</c:v>
                </c:pt>
                <c:pt idx="3112">
                  <c:v>16.2</c:v>
                </c:pt>
                <c:pt idx="3113">
                  <c:v>17.3</c:v>
                </c:pt>
                <c:pt idx="3114">
                  <c:v>17.399999999999999</c:v>
                </c:pt>
                <c:pt idx="3115">
                  <c:v>17.100000000000001</c:v>
                </c:pt>
                <c:pt idx="3116">
                  <c:v>17.600000000000001</c:v>
                </c:pt>
                <c:pt idx="3117">
                  <c:v>17.8</c:v>
                </c:pt>
                <c:pt idx="3118">
                  <c:v>17.899999999999999</c:v>
                </c:pt>
                <c:pt idx="3119">
                  <c:v>18.3</c:v>
                </c:pt>
                <c:pt idx="3120">
                  <c:v>17.899999999999999</c:v>
                </c:pt>
                <c:pt idx="3121">
                  <c:v>18.2</c:v>
                </c:pt>
                <c:pt idx="3122">
                  <c:v>16.2</c:v>
                </c:pt>
                <c:pt idx="3123">
                  <c:v>15.3</c:v>
                </c:pt>
                <c:pt idx="3124">
                  <c:v>15.5</c:v>
                </c:pt>
                <c:pt idx="3125">
                  <c:v>15.4</c:v>
                </c:pt>
                <c:pt idx="3126">
                  <c:v>15.2</c:v>
                </c:pt>
                <c:pt idx="3127">
                  <c:v>14.9</c:v>
                </c:pt>
                <c:pt idx="3128">
                  <c:v>15</c:v>
                </c:pt>
                <c:pt idx="3129">
                  <c:v>14.9</c:v>
                </c:pt>
                <c:pt idx="3130">
                  <c:v>14.9</c:v>
                </c:pt>
                <c:pt idx="3131">
                  <c:v>14.8</c:v>
                </c:pt>
                <c:pt idx="3132">
                  <c:v>14.4</c:v>
                </c:pt>
                <c:pt idx="3133">
                  <c:v>14.3</c:v>
                </c:pt>
                <c:pt idx="3134">
                  <c:v>14.2</c:v>
                </c:pt>
                <c:pt idx="3135">
                  <c:v>14.3</c:v>
                </c:pt>
                <c:pt idx="3136">
                  <c:v>14.4</c:v>
                </c:pt>
                <c:pt idx="3137">
                  <c:v>14.3</c:v>
                </c:pt>
                <c:pt idx="3138">
                  <c:v>14</c:v>
                </c:pt>
                <c:pt idx="3139">
                  <c:v>13.8</c:v>
                </c:pt>
                <c:pt idx="3140">
                  <c:v>13.7</c:v>
                </c:pt>
                <c:pt idx="3141">
                  <c:v>13.6</c:v>
                </c:pt>
                <c:pt idx="3142">
                  <c:v>13.7</c:v>
                </c:pt>
                <c:pt idx="3143">
                  <c:v>13.7</c:v>
                </c:pt>
                <c:pt idx="3144">
                  <c:v>13.8</c:v>
                </c:pt>
                <c:pt idx="3145">
                  <c:v>13.8</c:v>
                </c:pt>
                <c:pt idx="3146">
                  <c:v>13.7</c:v>
                </c:pt>
                <c:pt idx="3147">
                  <c:v>13.7</c:v>
                </c:pt>
                <c:pt idx="3148">
                  <c:v>13.7</c:v>
                </c:pt>
                <c:pt idx="3149">
                  <c:v>13.7</c:v>
                </c:pt>
                <c:pt idx="3150">
                  <c:v>13.6</c:v>
                </c:pt>
                <c:pt idx="3151">
                  <c:v>13.5</c:v>
                </c:pt>
                <c:pt idx="3152">
                  <c:v>13.3</c:v>
                </c:pt>
                <c:pt idx="3153">
                  <c:v>13</c:v>
                </c:pt>
                <c:pt idx="3154">
                  <c:v>13</c:v>
                </c:pt>
                <c:pt idx="3155">
                  <c:v>12.9</c:v>
                </c:pt>
                <c:pt idx="3156">
                  <c:v>12.7</c:v>
                </c:pt>
                <c:pt idx="3157">
                  <c:v>12.6</c:v>
                </c:pt>
                <c:pt idx="3158">
                  <c:v>12.4</c:v>
                </c:pt>
                <c:pt idx="3159">
                  <c:v>12.2</c:v>
                </c:pt>
                <c:pt idx="3160">
                  <c:v>12.3</c:v>
                </c:pt>
                <c:pt idx="3161">
                  <c:v>12.2</c:v>
                </c:pt>
                <c:pt idx="3162">
                  <c:v>12.2</c:v>
                </c:pt>
                <c:pt idx="3163">
                  <c:v>12.2</c:v>
                </c:pt>
                <c:pt idx="3164">
                  <c:v>12.1</c:v>
                </c:pt>
                <c:pt idx="3165">
                  <c:v>12.1</c:v>
                </c:pt>
                <c:pt idx="3166">
                  <c:v>12.2</c:v>
                </c:pt>
                <c:pt idx="3167">
                  <c:v>12.3</c:v>
                </c:pt>
                <c:pt idx="3168">
                  <c:v>12.6</c:v>
                </c:pt>
                <c:pt idx="3169">
                  <c:v>13.2</c:v>
                </c:pt>
                <c:pt idx="3170">
                  <c:v>12.8</c:v>
                </c:pt>
                <c:pt idx="3171">
                  <c:v>12.6</c:v>
                </c:pt>
                <c:pt idx="3172">
                  <c:v>12.6</c:v>
                </c:pt>
                <c:pt idx="3173">
                  <c:v>12.6</c:v>
                </c:pt>
                <c:pt idx="3174">
                  <c:v>12.7</c:v>
                </c:pt>
                <c:pt idx="3175">
                  <c:v>12.6</c:v>
                </c:pt>
                <c:pt idx="3176">
                  <c:v>12.5</c:v>
                </c:pt>
                <c:pt idx="3177">
                  <c:v>12.4</c:v>
                </c:pt>
                <c:pt idx="3178">
                  <c:v>12.4</c:v>
                </c:pt>
                <c:pt idx="3179">
                  <c:v>12.4</c:v>
                </c:pt>
                <c:pt idx="3180">
                  <c:v>12.4</c:v>
                </c:pt>
                <c:pt idx="3181">
                  <c:v>12.3</c:v>
                </c:pt>
                <c:pt idx="3182">
                  <c:v>12.1</c:v>
                </c:pt>
                <c:pt idx="3183">
                  <c:v>12</c:v>
                </c:pt>
                <c:pt idx="3184">
                  <c:v>11.8</c:v>
                </c:pt>
                <c:pt idx="3185">
                  <c:v>11.6</c:v>
                </c:pt>
                <c:pt idx="3186">
                  <c:v>11.5</c:v>
                </c:pt>
                <c:pt idx="3187">
                  <c:v>11.4</c:v>
                </c:pt>
                <c:pt idx="3188">
                  <c:v>11.4</c:v>
                </c:pt>
                <c:pt idx="3189">
                  <c:v>11.4</c:v>
                </c:pt>
                <c:pt idx="3190">
                  <c:v>11.2</c:v>
                </c:pt>
                <c:pt idx="3191">
                  <c:v>11.1</c:v>
                </c:pt>
                <c:pt idx="3192">
                  <c:v>10.8</c:v>
                </c:pt>
                <c:pt idx="3193">
                  <c:v>10.8</c:v>
                </c:pt>
                <c:pt idx="3194">
                  <c:v>10.6</c:v>
                </c:pt>
                <c:pt idx="3195">
                  <c:v>10.3</c:v>
                </c:pt>
                <c:pt idx="3196">
                  <c:v>10.199999999999999</c:v>
                </c:pt>
                <c:pt idx="3197">
                  <c:v>10.199999999999999</c:v>
                </c:pt>
                <c:pt idx="3198">
                  <c:v>10.199999999999999</c:v>
                </c:pt>
                <c:pt idx="3199">
                  <c:v>10.3</c:v>
                </c:pt>
                <c:pt idx="3200">
                  <c:v>10.199999999999999</c:v>
                </c:pt>
                <c:pt idx="3201">
                  <c:v>10.1</c:v>
                </c:pt>
                <c:pt idx="3202">
                  <c:v>10.1</c:v>
                </c:pt>
                <c:pt idx="3203">
                  <c:v>9.9</c:v>
                </c:pt>
                <c:pt idx="3204">
                  <c:v>9.8000000000000007</c:v>
                </c:pt>
                <c:pt idx="3205">
                  <c:v>9.9</c:v>
                </c:pt>
                <c:pt idx="3206">
                  <c:v>10</c:v>
                </c:pt>
                <c:pt idx="3207">
                  <c:v>10</c:v>
                </c:pt>
                <c:pt idx="3208">
                  <c:v>9.8000000000000007</c:v>
                </c:pt>
                <c:pt idx="3209">
                  <c:v>9.6</c:v>
                </c:pt>
                <c:pt idx="3210">
                  <c:v>9.5</c:v>
                </c:pt>
                <c:pt idx="3211">
                  <c:v>9.5</c:v>
                </c:pt>
                <c:pt idx="3212">
                  <c:v>9.5</c:v>
                </c:pt>
                <c:pt idx="3213">
                  <c:v>9.5</c:v>
                </c:pt>
                <c:pt idx="3214">
                  <c:v>9.8000000000000007</c:v>
                </c:pt>
                <c:pt idx="3215">
                  <c:v>9.9</c:v>
                </c:pt>
                <c:pt idx="3216">
                  <c:v>10.199999999999999</c:v>
                </c:pt>
                <c:pt idx="3217">
                  <c:v>10.6</c:v>
                </c:pt>
                <c:pt idx="3218">
                  <c:v>10.9</c:v>
                </c:pt>
                <c:pt idx="3219">
                  <c:v>11</c:v>
                </c:pt>
                <c:pt idx="3220">
                  <c:v>10.5</c:v>
                </c:pt>
                <c:pt idx="3221">
                  <c:v>9.9</c:v>
                </c:pt>
                <c:pt idx="3222">
                  <c:v>9.9</c:v>
                </c:pt>
                <c:pt idx="3223">
                  <c:v>10.6</c:v>
                </c:pt>
                <c:pt idx="3224">
                  <c:v>11.9</c:v>
                </c:pt>
                <c:pt idx="3225">
                  <c:v>12.8</c:v>
                </c:pt>
                <c:pt idx="3226">
                  <c:v>12.7</c:v>
                </c:pt>
                <c:pt idx="3227">
                  <c:v>12.7</c:v>
                </c:pt>
                <c:pt idx="3228">
                  <c:v>12.6</c:v>
                </c:pt>
                <c:pt idx="3229">
                  <c:v>12.9</c:v>
                </c:pt>
                <c:pt idx="3230">
                  <c:v>13.8</c:v>
                </c:pt>
                <c:pt idx="3231">
                  <c:v>14.9</c:v>
                </c:pt>
                <c:pt idx="3232">
                  <c:v>15.8</c:v>
                </c:pt>
                <c:pt idx="3233">
                  <c:v>16.3</c:v>
                </c:pt>
                <c:pt idx="3234">
                  <c:v>16.3</c:v>
                </c:pt>
                <c:pt idx="3235">
                  <c:v>16</c:v>
                </c:pt>
                <c:pt idx="3236">
                  <c:v>15.4</c:v>
                </c:pt>
                <c:pt idx="3237">
                  <c:v>15.6</c:v>
                </c:pt>
                <c:pt idx="3238">
                  <c:v>15.8</c:v>
                </c:pt>
                <c:pt idx="3239">
                  <c:v>16.100000000000001</c:v>
                </c:pt>
                <c:pt idx="3240">
                  <c:v>16.3</c:v>
                </c:pt>
                <c:pt idx="3241">
                  <c:v>16.600000000000001</c:v>
                </c:pt>
                <c:pt idx="3242">
                  <c:v>17.5</c:v>
                </c:pt>
                <c:pt idx="3243">
                  <c:v>18.100000000000001</c:v>
                </c:pt>
                <c:pt idx="3244">
                  <c:v>18.100000000000001</c:v>
                </c:pt>
                <c:pt idx="3245">
                  <c:v>18.399999999999999</c:v>
                </c:pt>
                <c:pt idx="3246">
                  <c:v>17.899999999999999</c:v>
                </c:pt>
                <c:pt idx="3247">
                  <c:v>18.100000000000001</c:v>
                </c:pt>
                <c:pt idx="3248">
                  <c:v>17.899999999999999</c:v>
                </c:pt>
                <c:pt idx="3249">
                  <c:v>18.2</c:v>
                </c:pt>
                <c:pt idx="3250">
                  <c:v>17.899999999999999</c:v>
                </c:pt>
                <c:pt idx="3251">
                  <c:v>17.399999999999999</c:v>
                </c:pt>
                <c:pt idx="3252">
                  <c:v>16.899999999999999</c:v>
                </c:pt>
                <c:pt idx="3253">
                  <c:v>16.3</c:v>
                </c:pt>
                <c:pt idx="3254">
                  <c:v>15.9</c:v>
                </c:pt>
                <c:pt idx="3255">
                  <c:v>15.7</c:v>
                </c:pt>
                <c:pt idx="3256">
                  <c:v>15.1</c:v>
                </c:pt>
                <c:pt idx="3257">
                  <c:v>14.7</c:v>
                </c:pt>
                <c:pt idx="3258">
                  <c:v>14.5</c:v>
                </c:pt>
                <c:pt idx="3259">
                  <c:v>14.6</c:v>
                </c:pt>
                <c:pt idx="3260">
                  <c:v>14.6</c:v>
                </c:pt>
                <c:pt idx="3261">
                  <c:v>15</c:v>
                </c:pt>
                <c:pt idx="3262">
                  <c:v>15.9</c:v>
                </c:pt>
                <c:pt idx="3263">
                  <c:v>16.3</c:v>
                </c:pt>
                <c:pt idx="3264">
                  <c:v>16.5</c:v>
                </c:pt>
                <c:pt idx="3265">
                  <c:v>16.3</c:v>
                </c:pt>
                <c:pt idx="3266">
                  <c:v>15.9</c:v>
                </c:pt>
                <c:pt idx="3267">
                  <c:v>15.8</c:v>
                </c:pt>
                <c:pt idx="3268">
                  <c:v>15.4</c:v>
                </c:pt>
                <c:pt idx="3269">
                  <c:v>15.2</c:v>
                </c:pt>
                <c:pt idx="3270">
                  <c:v>15.1</c:v>
                </c:pt>
                <c:pt idx="3271">
                  <c:v>15</c:v>
                </c:pt>
                <c:pt idx="3272">
                  <c:v>14.9</c:v>
                </c:pt>
                <c:pt idx="3273">
                  <c:v>14.9</c:v>
                </c:pt>
                <c:pt idx="3274">
                  <c:v>14.9</c:v>
                </c:pt>
                <c:pt idx="3275">
                  <c:v>14.5</c:v>
                </c:pt>
                <c:pt idx="3276">
                  <c:v>13.7</c:v>
                </c:pt>
                <c:pt idx="3277">
                  <c:v>12.8</c:v>
                </c:pt>
                <c:pt idx="3278">
                  <c:v>12.8</c:v>
                </c:pt>
                <c:pt idx="3279">
                  <c:v>12.9</c:v>
                </c:pt>
                <c:pt idx="3280">
                  <c:v>13</c:v>
                </c:pt>
                <c:pt idx="3281">
                  <c:v>12.9</c:v>
                </c:pt>
                <c:pt idx="3282">
                  <c:v>12.9</c:v>
                </c:pt>
                <c:pt idx="3283">
                  <c:v>13</c:v>
                </c:pt>
                <c:pt idx="3284">
                  <c:v>12.9</c:v>
                </c:pt>
                <c:pt idx="3285">
                  <c:v>12.8</c:v>
                </c:pt>
                <c:pt idx="3286">
                  <c:v>12.9</c:v>
                </c:pt>
                <c:pt idx="3287">
                  <c:v>12.7</c:v>
                </c:pt>
                <c:pt idx="3288">
                  <c:v>12.6</c:v>
                </c:pt>
                <c:pt idx="3289">
                  <c:v>12.5</c:v>
                </c:pt>
                <c:pt idx="3290">
                  <c:v>12.4</c:v>
                </c:pt>
                <c:pt idx="3291">
                  <c:v>12.3</c:v>
                </c:pt>
                <c:pt idx="3292">
                  <c:v>12.3</c:v>
                </c:pt>
                <c:pt idx="3293">
                  <c:v>12.2</c:v>
                </c:pt>
                <c:pt idx="3294">
                  <c:v>12.1</c:v>
                </c:pt>
                <c:pt idx="3295">
                  <c:v>11.9</c:v>
                </c:pt>
                <c:pt idx="3296">
                  <c:v>11.9</c:v>
                </c:pt>
                <c:pt idx="3297">
                  <c:v>11.6</c:v>
                </c:pt>
                <c:pt idx="3298">
                  <c:v>11.4</c:v>
                </c:pt>
                <c:pt idx="3299">
                  <c:v>11.2</c:v>
                </c:pt>
                <c:pt idx="3300">
                  <c:v>11.1</c:v>
                </c:pt>
                <c:pt idx="3301">
                  <c:v>11.1</c:v>
                </c:pt>
                <c:pt idx="3302">
                  <c:v>10.9</c:v>
                </c:pt>
                <c:pt idx="3303">
                  <c:v>11.3</c:v>
                </c:pt>
                <c:pt idx="3304">
                  <c:v>11.4</c:v>
                </c:pt>
                <c:pt idx="3305">
                  <c:v>11.5</c:v>
                </c:pt>
                <c:pt idx="3306">
                  <c:v>11.8</c:v>
                </c:pt>
                <c:pt idx="3307">
                  <c:v>11.9</c:v>
                </c:pt>
                <c:pt idx="3308">
                  <c:v>11.7</c:v>
                </c:pt>
                <c:pt idx="3309">
                  <c:v>11.6</c:v>
                </c:pt>
                <c:pt idx="3310">
                  <c:v>11.2</c:v>
                </c:pt>
                <c:pt idx="3311">
                  <c:v>11.2</c:v>
                </c:pt>
                <c:pt idx="3312">
                  <c:v>10.9</c:v>
                </c:pt>
                <c:pt idx="3313">
                  <c:v>10.8</c:v>
                </c:pt>
                <c:pt idx="3314">
                  <c:v>10.6</c:v>
                </c:pt>
                <c:pt idx="3315">
                  <c:v>10.5</c:v>
                </c:pt>
                <c:pt idx="3316">
                  <c:v>10.6</c:v>
                </c:pt>
                <c:pt idx="3317">
                  <c:v>10.5</c:v>
                </c:pt>
                <c:pt idx="3318">
                  <c:v>10.6</c:v>
                </c:pt>
                <c:pt idx="3319">
                  <c:v>10.6</c:v>
                </c:pt>
                <c:pt idx="3320">
                  <c:v>10.6</c:v>
                </c:pt>
                <c:pt idx="3321">
                  <c:v>10.6</c:v>
                </c:pt>
                <c:pt idx="3322">
                  <c:v>10.7</c:v>
                </c:pt>
                <c:pt idx="3323">
                  <c:v>10.7</c:v>
                </c:pt>
                <c:pt idx="3324">
                  <c:v>10.9</c:v>
                </c:pt>
                <c:pt idx="3325">
                  <c:v>11</c:v>
                </c:pt>
                <c:pt idx="3326">
                  <c:v>10.9</c:v>
                </c:pt>
                <c:pt idx="3327">
                  <c:v>11</c:v>
                </c:pt>
                <c:pt idx="3328">
                  <c:v>11.1</c:v>
                </c:pt>
                <c:pt idx="3329">
                  <c:v>11.1</c:v>
                </c:pt>
                <c:pt idx="3330">
                  <c:v>11.2</c:v>
                </c:pt>
                <c:pt idx="3331">
                  <c:v>11.3</c:v>
                </c:pt>
                <c:pt idx="3332">
                  <c:v>11.3</c:v>
                </c:pt>
                <c:pt idx="3333">
                  <c:v>11.3</c:v>
                </c:pt>
                <c:pt idx="3334">
                  <c:v>11.3</c:v>
                </c:pt>
                <c:pt idx="3335">
                  <c:v>11.1</c:v>
                </c:pt>
                <c:pt idx="3336">
                  <c:v>11.1</c:v>
                </c:pt>
                <c:pt idx="3337">
                  <c:v>11.2</c:v>
                </c:pt>
                <c:pt idx="3338">
                  <c:v>11.2</c:v>
                </c:pt>
                <c:pt idx="3339">
                  <c:v>11.1</c:v>
                </c:pt>
                <c:pt idx="3340">
                  <c:v>10.8</c:v>
                </c:pt>
                <c:pt idx="3341">
                  <c:v>10.6</c:v>
                </c:pt>
                <c:pt idx="3342">
                  <c:v>10.5</c:v>
                </c:pt>
                <c:pt idx="3343">
                  <c:v>10.7</c:v>
                </c:pt>
                <c:pt idx="3344">
                  <c:v>10.7</c:v>
                </c:pt>
                <c:pt idx="3345">
                  <c:v>10.7</c:v>
                </c:pt>
                <c:pt idx="3346">
                  <c:v>10.7</c:v>
                </c:pt>
                <c:pt idx="3347">
                  <c:v>10.7</c:v>
                </c:pt>
                <c:pt idx="3348">
                  <c:v>10.8</c:v>
                </c:pt>
                <c:pt idx="3349">
                  <c:v>10.9</c:v>
                </c:pt>
                <c:pt idx="3350">
                  <c:v>11</c:v>
                </c:pt>
                <c:pt idx="3351">
                  <c:v>11</c:v>
                </c:pt>
                <c:pt idx="3352">
                  <c:v>11.1</c:v>
                </c:pt>
                <c:pt idx="3353">
                  <c:v>11.1</c:v>
                </c:pt>
                <c:pt idx="3354">
                  <c:v>11.1</c:v>
                </c:pt>
                <c:pt idx="3355">
                  <c:v>11.1</c:v>
                </c:pt>
                <c:pt idx="3356">
                  <c:v>11</c:v>
                </c:pt>
                <c:pt idx="3357">
                  <c:v>11.1</c:v>
                </c:pt>
                <c:pt idx="3358">
                  <c:v>11.1</c:v>
                </c:pt>
                <c:pt idx="3359">
                  <c:v>11.1</c:v>
                </c:pt>
                <c:pt idx="3360">
                  <c:v>11.3</c:v>
                </c:pt>
                <c:pt idx="3361">
                  <c:v>11.4</c:v>
                </c:pt>
                <c:pt idx="3362">
                  <c:v>11.7</c:v>
                </c:pt>
                <c:pt idx="3363">
                  <c:v>11.8</c:v>
                </c:pt>
                <c:pt idx="3364">
                  <c:v>11.9</c:v>
                </c:pt>
                <c:pt idx="3365">
                  <c:v>12</c:v>
                </c:pt>
                <c:pt idx="3366">
                  <c:v>12</c:v>
                </c:pt>
                <c:pt idx="3367">
                  <c:v>12.3</c:v>
                </c:pt>
                <c:pt idx="3368">
                  <c:v>12.8</c:v>
                </c:pt>
                <c:pt idx="3369">
                  <c:v>12.6</c:v>
                </c:pt>
                <c:pt idx="3370">
                  <c:v>13</c:v>
                </c:pt>
                <c:pt idx="3371">
                  <c:v>13.6</c:v>
                </c:pt>
                <c:pt idx="3372">
                  <c:v>14</c:v>
                </c:pt>
                <c:pt idx="3373">
                  <c:v>15.2</c:v>
                </c:pt>
                <c:pt idx="3374">
                  <c:v>15.3</c:v>
                </c:pt>
                <c:pt idx="3375">
                  <c:v>15.4</c:v>
                </c:pt>
                <c:pt idx="3376">
                  <c:v>15.6</c:v>
                </c:pt>
                <c:pt idx="3377">
                  <c:v>16.2</c:v>
                </c:pt>
                <c:pt idx="3378">
                  <c:v>15.7</c:v>
                </c:pt>
                <c:pt idx="3379">
                  <c:v>15.7</c:v>
                </c:pt>
                <c:pt idx="3380">
                  <c:v>15.9</c:v>
                </c:pt>
                <c:pt idx="3381">
                  <c:v>16.5</c:v>
                </c:pt>
                <c:pt idx="3382">
                  <c:v>16.100000000000001</c:v>
                </c:pt>
                <c:pt idx="3383">
                  <c:v>16.7</c:v>
                </c:pt>
                <c:pt idx="3384">
                  <c:v>16.399999999999999</c:v>
                </c:pt>
                <c:pt idx="3385">
                  <c:v>16.7</c:v>
                </c:pt>
                <c:pt idx="3386">
                  <c:v>16.899999999999999</c:v>
                </c:pt>
                <c:pt idx="3387">
                  <c:v>16.899999999999999</c:v>
                </c:pt>
                <c:pt idx="3388">
                  <c:v>17.2</c:v>
                </c:pt>
                <c:pt idx="3389">
                  <c:v>17.2</c:v>
                </c:pt>
                <c:pt idx="3390">
                  <c:v>17.3</c:v>
                </c:pt>
                <c:pt idx="3391">
                  <c:v>17.100000000000001</c:v>
                </c:pt>
                <c:pt idx="3392">
                  <c:v>17</c:v>
                </c:pt>
                <c:pt idx="3393">
                  <c:v>17.100000000000001</c:v>
                </c:pt>
                <c:pt idx="3394">
                  <c:v>16.7</c:v>
                </c:pt>
                <c:pt idx="3395">
                  <c:v>16.899999999999999</c:v>
                </c:pt>
                <c:pt idx="3396">
                  <c:v>17</c:v>
                </c:pt>
                <c:pt idx="3397">
                  <c:v>17.600000000000001</c:v>
                </c:pt>
                <c:pt idx="3398">
                  <c:v>17.3</c:v>
                </c:pt>
                <c:pt idx="3399">
                  <c:v>16.899999999999999</c:v>
                </c:pt>
                <c:pt idx="3400">
                  <c:v>16.899999999999999</c:v>
                </c:pt>
                <c:pt idx="3401">
                  <c:v>16.8</c:v>
                </c:pt>
                <c:pt idx="3402">
                  <c:v>16.899999999999999</c:v>
                </c:pt>
                <c:pt idx="3403">
                  <c:v>16.899999999999999</c:v>
                </c:pt>
                <c:pt idx="3404">
                  <c:v>16.8</c:v>
                </c:pt>
                <c:pt idx="3405">
                  <c:v>16.899999999999999</c:v>
                </c:pt>
                <c:pt idx="3406">
                  <c:v>17</c:v>
                </c:pt>
                <c:pt idx="3407">
                  <c:v>17</c:v>
                </c:pt>
                <c:pt idx="3408">
                  <c:v>16.899999999999999</c:v>
                </c:pt>
                <c:pt idx="3409">
                  <c:v>16.7</c:v>
                </c:pt>
                <c:pt idx="3410">
                  <c:v>16.600000000000001</c:v>
                </c:pt>
                <c:pt idx="3411">
                  <c:v>16.5</c:v>
                </c:pt>
                <c:pt idx="3412">
                  <c:v>16.399999999999999</c:v>
                </c:pt>
                <c:pt idx="3413">
                  <c:v>16.3</c:v>
                </c:pt>
                <c:pt idx="3414">
                  <c:v>16.100000000000001</c:v>
                </c:pt>
                <c:pt idx="3415">
                  <c:v>16</c:v>
                </c:pt>
                <c:pt idx="3416">
                  <c:v>14.9</c:v>
                </c:pt>
                <c:pt idx="3417">
                  <c:v>13.9</c:v>
                </c:pt>
                <c:pt idx="3418">
                  <c:v>14.3</c:v>
                </c:pt>
                <c:pt idx="3419">
                  <c:v>14</c:v>
                </c:pt>
                <c:pt idx="3420">
                  <c:v>13.5</c:v>
                </c:pt>
                <c:pt idx="3421">
                  <c:v>13.3</c:v>
                </c:pt>
                <c:pt idx="3422">
                  <c:v>13.4</c:v>
                </c:pt>
                <c:pt idx="3423">
                  <c:v>13.4</c:v>
                </c:pt>
                <c:pt idx="3424">
                  <c:v>13.3</c:v>
                </c:pt>
                <c:pt idx="3425">
                  <c:v>13.4</c:v>
                </c:pt>
                <c:pt idx="3426">
                  <c:v>13.5</c:v>
                </c:pt>
                <c:pt idx="3427">
                  <c:v>13.5</c:v>
                </c:pt>
                <c:pt idx="3428">
                  <c:v>13.5</c:v>
                </c:pt>
                <c:pt idx="3429">
                  <c:v>13.5</c:v>
                </c:pt>
                <c:pt idx="3430">
                  <c:v>13.4</c:v>
                </c:pt>
                <c:pt idx="3431">
                  <c:v>13.4</c:v>
                </c:pt>
                <c:pt idx="3432">
                  <c:v>13.3</c:v>
                </c:pt>
                <c:pt idx="3433">
                  <c:v>13.3</c:v>
                </c:pt>
                <c:pt idx="3434">
                  <c:v>13.4</c:v>
                </c:pt>
                <c:pt idx="3435">
                  <c:v>13.3</c:v>
                </c:pt>
                <c:pt idx="3436">
                  <c:v>13.3</c:v>
                </c:pt>
                <c:pt idx="3437">
                  <c:v>13.2</c:v>
                </c:pt>
                <c:pt idx="3438">
                  <c:v>13</c:v>
                </c:pt>
                <c:pt idx="3439">
                  <c:v>12.8</c:v>
                </c:pt>
                <c:pt idx="3440">
                  <c:v>12.8</c:v>
                </c:pt>
                <c:pt idx="3441">
                  <c:v>12.8</c:v>
                </c:pt>
                <c:pt idx="3442">
                  <c:v>12.7</c:v>
                </c:pt>
                <c:pt idx="3443">
                  <c:v>13</c:v>
                </c:pt>
                <c:pt idx="3444">
                  <c:v>13</c:v>
                </c:pt>
                <c:pt idx="3445">
                  <c:v>12.9</c:v>
                </c:pt>
                <c:pt idx="3446">
                  <c:v>12.9</c:v>
                </c:pt>
                <c:pt idx="3447">
                  <c:v>13</c:v>
                </c:pt>
                <c:pt idx="3448">
                  <c:v>12.9</c:v>
                </c:pt>
                <c:pt idx="3449">
                  <c:v>12.8</c:v>
                </c:pt>
                <c:pt idx="3450">
                  <c:v>12.6</c:v>
                </c:pt>
                <c:pt idx="3451">
                  <c:v>12.6</c:v>
                </c:pt>
                <c:pt idx="3452">
                  <c:v>12.5</c:v>
                </c:pt>
                <c:pt idx="3453">
                  <c:v>12.3</c:v>
                </c:pt>
                <c:pt idx="3454">
                  <c:v>12.1</c:v>
                </c:pt>
                <c:pt idx="3455">
                  <c:v>12</c:v>
                </c:pt>
                <c:pt idx="3456">
                  <c:v>11.9</c:v>
                </c:pt>
                <c:pt idx="3457">
                  <c:v>11.9</c:v>
                </c:pt>
                <c:pt idx="3458">
                  <c:v>11.9</c:v>
                </c:pt>
                <c:pt idx="3459">
                  <c:v>12.1</c:v>
                </c:pt>
                <c:pt idx="3460">
                  <c:v>12.1</c:v>
                </c:pt>
                <c:pt idx="3461">
                  <c:v>12.4</c:v>
                </c:pt>
                <c:pt idx="3462">
                  <c:v>12.8</c:v>
                </c:pt>
                <c:pt idx="3463">
                  <c:v>12.7</c:v>
                </c:pt>
                <c:pt idx="3464">
                  <c:v>12.5</c:v>
                </c:pt>
                <c:pt idx="3465">
                  <c:v>12.3</c:v>
                </c:pt>
                <c:pt idx="3466">
                  <c:v>12.1</c:v>
                </c:pt>
                <c:pt idx="3467">
                  <c:v>12.1</c:v>
                </c:pt>
                <c:pt idx="3468">
                  <c:v>12.3</c:v>
                </c:pt>
                <c:pt idx="3469">
                  <c:v>12.3</c:v>
                </c:pt>
                <c:pt idx="3470">
                  <c:v>12.2</c:v>
                </c:pt>
                <c:pt idx="3471">
                  <c:v>12.1</c:v>
                </c:pt>
                <c:pt idx="3472">
                  <c:v>12</c:v>
                </c:pt>
                <c:pt idx="3473">
                  <c:v>12</c:v>
                </c:pt>
                <c:pt idx="3474">
                  <c:v>12.1</c:v>
                </c:pt>
                <c:pt idx="3475">
                  <c:v>12.1</c:v>
                </c:pt>
                <c:pt idx="3476">
                  <c:v>11.9</c:v>
                </c:pt>
                <c:pt idx="3477">
                  <c:v>11.7</c:v>
                </c:pt>
                <c:pt idx="3478">
                  <c:v>11.7</c:v>
                </c:pt>
                <c:pt idx="3479">
                  <c:v>11.7</c:v>
                </c:pt>
                <c:pt idx="3480">
                  <c:v>11.9</c:v>
                </c:pt>
                <c:pt idx="3481">
                  <c:v>11.8</c:v>
                </c:pt>
                <c:pt idx="3482">
                  <c:v>11.7</c:v>
                </c:pt>
                <c:pt idx="3483">
                  <c:v>11.7</c:v>
                </c:pt>
                <c:pt idx="3484">
                  <c:v>11.7</c:v>
                </c:pt>
                <c:pt idx="3485">
                  <c:v>11.8</c:v>
                </c:pt>
                <c:pt idx="3486">
                  <c:v>11.8</c:v>
                </c:pt>
                <c:pt idx="3487">
                  <c:v>11.8</c:v>
                </c:pt>
                <c:pt idx="3488">
                  <c:v>11.7</c:v>
                </c:pt>
                <c:pt idx="3489">
                  <c:v>11.6</c:v>
                </c:pt>
                <c:pt idx="3490">
                  <c:v>11.6</c:v>
                </c:pt>
                <c:pt idx="3491">
                  <c:v>11.3</c:v>
                </c:pt>
                <c:pt idx="3492">
                  <c:v>10.9</c:v>
                </c:pt>
                <c:pt idx="3493">
                  <c:v>10.6</c:v>
                </c:pt>
                <c:pt idx="3494">
                  <c:v>10.7</c:v>
                </c:pt>
                <c:pt idx="3495">
                  <c:v>11.2</c:v>
                </c:pt>
                <c:pt idx="3496">
                  <c:v>11.3</c:v>
                </c:pt>
                <c:pt idx="3497">
                  <c:v>11.3</c:v>
                </c:pt>
                <c:pt idx="3498">
                  <c:v>11.3</c:v>
                </c:pt>
                <c:pt idx="3499">
                  <c:v>11.4</c:v>
                </c:pt>
                <c:pt idx="3500">
                  <c:v>11.4</c:v>
                </c:pt>
                <c:pt idx="3501">
                  <c:v>11.5</c:v>
                </c:pt>
                <c:pt idx="3502">
                  <c:v>11.5</c:v>
                </c:pt>
                <c:pt idx="3503">
                  <c:v>11.6</c:v>
                </c:pt>
                <c:pt idx="3504">
                  <c:v>11.6</c:v>
                </c:pt>
                <c:pt idx="3505">
                  <c:v>11.5</c:v>
                </c:pt>
                <c:pt idx="3506">
                  <c:v>11.5</c:v>
                </c:pt>
                <c:pt idx="3507">
                  <c:v>11.4</c:v>
                </c:pt>
                <c:pt idx="3508">
                  <c:v>11.5</c:v>
                </c:pt>
                <c:pt idx="3509">
                  <c:v>11.6</c:v>
                </c:pt>
                <c:pt idx="3510">
                  <c:v>11.6</c:v>
                </c:pt>
                <c:pt idx="3511">
                  <c:v>11.7</c:v>
                </c:pt>
                <c:pt idx="3512">
                  <c:v>11.8</c:v>
                </c:pt>
                <c:pt idx="3513">
                  <c:v>11.9</c:v>
                </c:pt>
                <c:pt idx="3514">
                  <c:v>12.1</c:v>
                </c:pt>
                <c:pt idx="3515">
                  <c:v>12.4</c:v>
                </c:pt>
                <c:pt idx="3516">
                  <c:v>12.5</c:v>
                </c:pt>
                <c:pt idx="3517">
                  <c:v>12.6</c:v>
                </c:pt>
                <c:pt idx="3518">
                  <c:v>13</c:v>
                </c:pt>
                <c:pt idx="3519">
                  <c:v>13.2</c:v>
                </c:pt>
                <c:pt idx="3520">
                  <c:v>13.4</c:v>
                </c:pt>
                <c:pt idx="3521">
                  <c:v>13.3</c:v>
                </c:pt>
                <c:pt idx="3522">
                  <c:v>13.5</c:v>
                </c:pt>
                <c:pt idx="3523">
                  <c:v>13.9</c:v>
                </c:pt>
                <c:pt idx="3524">
                  <c:v>14.2</c:v>
                </c:pt>
                <c:pt idx="3525">
                  <c:v>14.6</c:v>
                </c:pt>
                <c:pt idx="3526">
                  <c:v>15.4</c:v>
                </c:pt>
                <c:pt idx="3527">
                  <c:v>15.1</c:v>
                </c:pt>
                <c:pt idx="3528">
                  <c:v>15.9</c:v>
                </c:pt>
                <c:pt idx="3529">
                  <c:v>16.600000000000001</c:v>
                </c:pt>
                <c:pt idx="3530">
                  <c:v>16.7</c:v>
                </c:pt>
                <c:pt idx="3531">
                  <c:v>16.600000000000001</c:v>
                </c:pt>
                <c:pt idx="3532">
                  <c:v>16.899999999999999</c:v>
                </c:pt>
                <c:pt idx="3533">
                  <c:v>17.2</c:v>
                </c:pt>
                <c:pt idx="3534">
                  <c:v>17.3</c:v>
                </c:pt>
                <c:pt idx="3535">
                  <c:v>17.5</c:v>
                </c:pt>
                <c:pt idx="3536">
                  <c:v>17.399999999999999</c:v>
                </c:pt>
                <c:pt idx="3537">
                  <c:v>17.5</c:v>
                </c:pt>
                <c:pt idx="3538">
                  <c:v>17.7</c:v>
                </c:pt>
                <c:pt idx="3539">
                  <c:v>17.600000000000001</c:v>
                </c:pt>
                <c:pt idx="3540">
                  <c:v>17.8</c:v>
                </c:pt>
                <c:pt idx="3541">
                  <c:v>17.5</c:v>
                </c:pt>
                <c:pt idx="3542">
                  <c:v>17.5</c:v>
                </c:pt>
                <c:pt idx="3543">
                  <c:v>17.100000000000001</c:v>
                </c:pt>
                <c:pt idx="3544">
                  <c:v>17.100000000000001</c:v>
                </c:pt>
                <c:pt idx="3545">
                  <c:v>17.100000000000001</c:v>
                </c:pt>
                <c:pt idx="3546">
                  <c:v>16.8</c:v>
                </c:pt>
                <c:pt idx="3547">
                  <c:v>16.600000000000001</c:v>
                </c:pt>
                <c:pt idx="3548">
                  <c:v>16.5</c:v>
                </c:pt>
                <c:pt idx="3549">
                  <c:v>16.5</c:v>
                </c:pt>
                <c:pt idx="3550">
                  <c:v>16.3</c:v>
                </c:pt>
                <c:pt idx="3551">
                  <c:v>16.100000000000001</c:v>
                </c:pt>
                <c:pt idx="3552">
                  <c:v>15.9</c:v>
                </c:pt>
                <c:pt idx="3553">
                  <c:v>15.4</c:v>
                </c:pt>
                <c:pt idx="3554">
                  <c:v>15</c:v>
                </c:pt>
                <c:pt idx="3555">
                  <c:v>14.7</c:v>
                </c:pt>
                <c:pt idx="3556">
                  <c:v>14.3</c:v>
                </c:pt>
                <c:pt idx="3557">
                  <c:v>14</c:v>
                </c:pt>
                <c:pt idx="3558">
                  <c:v>13.8</c:v>
                </c:pt>
                <c:pt idx="3559">
                  <c:v>13.7</c:v>
                </c:pt>
                <c:pt idx="3560">
                  <c:v>13.9</c:v>
                </c:pt>
                <c:pt idx="3561">
                  <c:v>13.9</c:v>
                </c:pt>
                <c:pt idx="3562">
                  <c:v>13.9</c:v>
                </c:pt>
                <c:pt idx="3563">
                  <c:v>13.9</c:v>
                </c:pt>
                <c:pt idx="3564">
                  <c:v>13.8</c:v>
                </c:pt>
                <c:pt idx="3565">
                  <c:v>13.7</c:v>
                </c:pt>
                <c:pt idx="3566">
                  <c:v>13.8</c:v>
                </c:pt>
                <c:pt idx="3567">
                  <c:v>13.8</c:v>
                </c:pt>
                <c:pt idx="3568">
                  <c:v>13.9</c:v>
                </c:pt>
                <c:pt idx="3569">
                  <c:v>14</c:v>
                </c:pt>
                <c:pt idx="3570">
                  <c:v>14</c:v>
                </c:pt>
                <c:pt idx="3571">
                  <c:v>13.9</c:v>
                </c:pt>
                <c:pt idx="3572">
                  <c:v>13.9</c:v>
                </c:pt>
                <c:pt idx="3573">
                  <c:v>13.9</c:v>
                </c:pt>
                <c:pt idx="3574">
                  <c:v>14</c:v>
                </c:pt>
                <c:pt idx="3575">
                  <c:v>14</c:v>
                </c:pt>
                <c:pt idx="3576">
                  <c:v>13.9</c:v>
                </c:pt>
                <c:pt idx="3577">
                  <c:v>13.6</c:v>
                </c:pt>
                <c:pt idx="3578">
                  <c:v>13.4</c:v>
                </c:pt>
                <c:pt idx="3579">
                  <c:v>13.4</c:v>
                </c:pt>
                <c:pt idx="3580">
                  <c:v>13.4</c:v>
                </c:pt>
                <c:pt idx="3581">
                  <c:v>13.4</c:v>
                </c:pt>
                <c:pt idx="3582">
                  <c:v>13.2</c:v>
                </c:pt>
                <c:pt idx="3583">
                  <c:v>13.1</c:v>
                </c:pt>
                <c:pt idx="3584">
                  <c:v>13.2</c:v>
                </c:pt>
                <c:pt idx="3585">
                  <c:v>13.2</c:v>
                </c:pt>
                <c:pt idx="3586">
                  <c:v>13.3</c:v>
                </c:pt>
                <c:pt idx="3587">
                  <c:v>13.4</c:v>
                </c:pt>
                <c:pt idx="3588">
                  <c:v>13.4</c:v>
                </c:pt>
                <c:pt idx="3589">
                  <c:v>13.4</c:v>
                </c:pt>
                <c:pt idx="3590">
                  <c:v>13.4</c:v>
                </c:pt>
                <c:pt idx="3591">
                  <c:v>13.5</c:v>
                </c:pt>
                <c:pt idx="3592">
                  <c:v>13.5</c:v>
                </c:pt>
                <c:pt idx="3593">
                  <c:v>13.6</c:v>
                </c:pt>
                <c:pt idx="3594">
                  <c:v>13.6</c:v>
                </c:pt>
                <c:pt idx="3595">
                  <c:v>13.7</c:v>
                </c:pt>
                <c:pt idx="3596">
                  <c:v>13.6</c:v>
                </c:pt>
                <c:pt idx="3597">
                  <c:v>13.6</c:v>
                </c:pt>
                <c:pt idx="3598">
                  <c:v>13.6</c:v>
                </c:pt>
                <c:pt idx="3599">
                  <c:v>13.6</c:v>
                </c:pt>
                <c:pt idx="3600">
                  <c:v>13.6</c:v>
                </c:pt>
                <c:pt idx="3601">
                  <c:v>13.6</c:v>
                </c:pt>
                <c:pt idx="3602">
                  <c:v>13.6</c:v>
                </c:pt>
                <c:pt idx="3603">
                  <c:v>13.6</c:v>
                </c:pt>
                <c:pt idx="3604">
                  <c:v>13.6</c:v>
                </c:pt>
                <c:pt idx="3605">
                  <c:v>13.6</c:v>
                </c:pt>
                <c:pt idx="3606">
                  <c:v>13.7</c:v>
                </c:pt>
                <c:pt idx="3607">
                  <c:v>13.6</c:v>
                </c:pt>
                <c:pt idx="3608">
                  <c:v>13.5</c:v>
                </c:pt>
                <c:pt idx="3609">
                  <c:v>13.5</c:v>
                </c:pt>
                <c:pt idx="3610">
                  <c:v>13.6</c:v>
                </c:pt>
                <c:pt idx="3611">
                  <c:v>13.6</c:v>
                </c:pt>
                <c:pt idx="3612">
                  <c:v>13.6</c:v>
                </c:pt>
                <c:pt idx="3613">
                  <c:v>13.6</c:v>
                </c:pt>
                <c:pt idx="3614">
                  <c:v>13.6</c:v>
                </c:pt>
                <c:pt idx="3615">
                  <c:v>13.6</c:v>
                </c:pt>
                <c:pt idx="3616">
                  <c:v>13.6</c:v>
                </c:pt>
                <c:pt idx="3617">
                  <c:v>13.5</c:v>
                </c:pt>
                <c:pt idx="3618">
                  <c:v>13.4</c:v>
                </c:pt>
                <c:pt idx="3619">
                  <c:v>13.3</c:v>
                </c:pt>
                <c:pt idx="3620">
                  <c:v>13.3</c:v>
                </c:pt>
                <c:pt idx="3621">
                  <c:v>13.4</c:v>
                </c:pt>
                <c:pt idx="3622">
                  <c:v>13.4</c:v>
                </c:pt>
                <c:pt idx="3623">
                  <c:v>13.4</c:v>
                </c:pt>
                <c:pt idx="3624">
                  <c:v>13.3</c:v>
                </c:pt>
                <c:pt idx="3625">
                  <c:v>13.3</c:v>
                </c:pt>
                <c:pt idx="3626">
                  <c:v>13.2</c:v>
                </c:pt>
                <c:pt idx="3627">
                  <c:v>13.2</c:v>
                </c:pt>
                <c:pt idx="3628">
                  <c:v>13.2</c:v>
                </c:pt>
                <c:pt idx="3629">
                  <c:v>13.2</c:v>
                </c:pt>
                <c:pt idx="3630">
                  <c:v>13.2</c:v>
                </c:pt>
                <c:pt idx="3631">
                  <c:v>13.2</c:v>
                </c:pt>
                <c:pt idx="3632">
                  <c:v>13.2</c:v>
                </c:pt>
                <c:pt idx="3633">
                  <c:v>13.3</c:v>
                </c:pt>
                <c:pt idx="3634">
                  <c:v>13.3</c:v>
                </c:pt>
                <c:pt idx="3635">
                  <c:v>13.2</c:v>
                </c:pt>
                <c:pt idx="3636">
                  <c:v>13</c:v>
                </c:pt>
                <c:pt idx="3637">
                  <c:v>12.9</c:v>
                </c:pt>
                <c:pt idx="3638">
                  <c:v>13</c:v>
                </c:pt>
                <c:pt idx="3639">
                  <c:v>13</c:v>
                </c:pt>
                <c:pt idx="3640">
                  <c:v>13.2</c:v>
                </c:pt>
                <c:pt idx="3641">
                  <c:v>13.1</c:v>
                </c:pt>
                <c:pt idx="3642">
                  <c:v>13.1</c:v>
                </c:pt>
                <c:pt idx="3643">
                  <c:v>13.1</c:v>
                </c:pt>
                <c:pt idx="3644">
                  <c:v>12.9</c:v>
                </c:pt>
                <c:pt idx="3645">
                  <c:v>12.8</c:v>
                </c:pt>
                <c:pt idx="3646">
                  <c:v>12.9</c:v>
                </c:pt>
                <c:pt idx="3647">
                  <c:v>12.9</c:v>
                </c:pt>
                <c:pt idx="3648">
                  <c:v>12.9</c:v>
                </c:pt>
                <c:pt idx="3649">
                  <c:v>12.8</c:v>
                </c:pt>
                <c:pt idx="3650">
                  <c:v>12.8</c:v>
                </c:pt>
                <c:pt idx="3651">
                  <c:v>12.9</c:v>
                </c:pt>
                <c:pt idx="3652">
                  <c:v>13</c:v>
                </c:pt>
                <c:pt idx="3653">
                  <c:v>13</c:v>
                </c:pt>
                <c:pt idx="3654">
                  <c:v>13.1</c:v>
                </c:pt>
                <c:pt idx="3655">
                  <c:v>13.1</c:v>
                </c:pt>
                <c:pt idx="3656">
                  <c:v>13.1</c:v>
                </c:pt>
                <c:pt idx="3657">
                  <c:v>13.2</c:v>
                </c:pt>
                <c:pt idx="3658">
                  <c:v>13</c:v>
                </c:pt>
                <c:pt idx="3659">
                  <c:v>13</c:v>
                </c:pt>
                <c:pt idx="3660">
                  <c:v>13</c:v>
                </c:pt>
                <c:pt idx="3661">
                  <c:v>13.1</c:v>
                </c:pt>
                <c:pt idx="3662">
                  <c:v>13.3</c:v>
                </c:pt>
                <c:pt idx="3663">
                  <c:v>13.6</c:v>
                </c:pt>
                <c:pt idx="3664">
                  <c:v>13.3</c:v>
                </c:pt>
                <c:pt idx="3665">
                  <c:v>13.1</c:v>
                </c:pt>
                <c:pt idx="3666">
                  <c:v>12.9</c:v>
                </c:pt>
                <c:pt idx="3667">
                  <c:v>13.1</c:v>
                </c:pt>
                <c:pt idx="3668">
                  <c:v>13.1</c:v>
                </c:pt>
                <c:pt idx="3669">
                  <c:v>12.9</c:v>
                </c:pt>
                <c:pt idx="3670">
                  <c:v>13.1</c:v>
                </c:pt>
                <c:pt idx="3671">
                  <c:v>14</c:v>
                </c:pt>
                <c:pt idx="3672">
                  <c:v>15.3</c:v>
                </c:pt>
                <c:pt idx="3673">
                  <c:v>15.5</c:v>
                </c:pt>
                <c:pt idx="3674">
                  <c:v>14.8</c:v>
                </c:pt>
                <c:pt idx="3675">
                  <c:v>14.5</c:v>
                </c:pt>
                <c:pt idx="3676">
                  <c:v>13.9</c:v>
                </c:pt>
                <c:pt idx="3677">
                  <c:v>13.7</c:v>
                </c:pt>
                <c:pt idx="3678">
                  <c:v>13.9</c:v>
                </c:pt>
                <c:pt idx="3679">
                  <c:v>13.5</c:v>
                </c:pt>
                <c:pt idx="3680">
                  <c:v>13.3</c:v>
                </c:pt>
                <c:pt idx="3681">
                  <c:v>13.2</c:v>
                </c:pt>
                <c:pt idx="3682">
                  <c:v>13.2</c:v>
                </c:pt>
                <c:pt idx="3683">
                  <c:v>13.1</c:v>
                </c:pt>
                <c:pt idx="3684">
                  <c:v>13.4</c:v>
                </c:pt>
                <c:pt idx="3685">
                  <c:v>13.6</c:v>
                </c:pt>
                <c:pt idx="3686">
                  <c:v>13.7</c:v>
                </c:pt>
                <c:pt idx="3687">
                  <c:v>13.7</c:v>
                </c:pt>
                <c:pt idx="3688">
                  <c:v>13.6</c:v>
                </c:pt>
                <c:pt idx="3689">
                  <c:v>13.9</c:v>
                </c:pt>
                <c:pt idx="3690">
                  <c:v>14.4</c:v>
                </c:pt>
                <c:pt idx="3691">
                  <c:v>15</c:v>
                </c:pt>
                <c:pt idx="3692">
                  <c:v>15.1</c:v>
                </c:pt>
                <c:pt idx="3693">
                  <c:v>14.7</c:v>
                </c:pt>
                <c:pt idx="3694">
                  <c:v>14.7</c:v>
                </c:pt>
                <c:pt idx="3695">
                  <c:v>14.5</c:v>
                </c:pt>
                <c:pt idx="3696">
                  <c:v>14.3</c:v>
                </c:pt>
                <c:pt idx="3697">
                  <c:v>14.6</c:v>
                </c:pt>
                <c:pt idx="3698">
                  <c:v>15</c:v>
                </c:pt>
                <c:pt idx="3699">
                  <c:v>14.7</c:v>
                </c:pt>
                <c:pt idx="3700">
                  <c:v>14.6</c:v>
                </c:pt>
                <c:pt idx="3701">
                  <c:v>14.7</c:v>
                </c:pt>
                <c:pt idx="3702">
                  <c:v>14.4</c:v>
                </c:pt>
                <c:pt idx="3703">
                  <c:v>14.5</c:v>
                </c:pt>
                <c:pt idx="3704">
                  <c:v>14.4</c:v>
                </c:pt>
                <c:pt idx="3705">
                  <c:v>14</c:v>
                </c:pt>
                <c:pt idx="3706">
                  <c:v>13.9</c:v>
                </c:pt>
                <c:pt idx="3707">
                  <c:v>13.5</c:v>
                </c:pt>
                <c:pt idx="3708">
                  <c:v>12.8</c:v>
                </c:pt>
                <c:pt idx="3709">
                  <c:v>12.7</c:v>
                </c:pt>
                <c:pt idx="3710">
                  <c:v>13</c:v>
                </c:pt>
                <c:pt idx="3711">
                  <c:v>12.7</c:v>
                </c:pt>
                <c:pt idx="3712">
                  <c:v>12.6</c:v>
                </c:pt>
                <c:pt idx="3713">
                  <c:v>12.6</c:v>
                </c:pt>
                <c:pt idx="3714">
                  <c:v>12.9</c:v>
                </c:pt>
                <c:pt idx="3715">
                  <c:v>13.2</c:v>
                </c:pt>
                <c:pt idx="3716">
                  <c:v>12.8</c:v>
                </c:pt>
                <c:pt idx="3717">
                  <c:v>12.3</c:v>
                </c:pt>
                <c:pt idx="3718">
                  <c:v>12.1</c:v>
                </c:pt>
                <c:pt idx="3719">
                  <c:v>12.1</c:v>
                </c:pt>
                <c:pt idx="3720">
                  <c:v>12.1</c:v>
                </c:pt>
                <c:pt idx="3721">
                  <c:v>12.2</c:v>
                </c:pt>
                <c:pt idx="3722">
                  <c:v>12.1</c:v>
                </c:pt>
                <c:pt idx="3723">
                  <c:v>12.1</c:v>
                </c:pt>
                <c:pt idx="3724">
                  <c:v>12.1</c:v>
                </c:pt>
                <c:pt idx="3725">
                  <c:v>12.1</c:v>
                </c:pt>
                <c:pt idx="3726">
                  <c:v>12.1</c:v>
                </c:pt>
                <c:pt idx="3727">
                  <c:v>12.1</c:v>
                </c:pt>
                <c:pt idx="3728">
                  <c:v>11.9</c:v>
                </c:pt>
                <c:pt idx="3729">
                  <c:v>11.9</c:v>
                </c:pt>
                <c:pt idx="3730">
                  <c:v>11.9</c:v>
                </c:pt>
                <c:pt idx="3731">
                  <c:v>12</c:v>
                </c:pt>
                <c:pt idx="3732">
                  <c:v>12.2</c:v>
                </c:pt>
                <c:pt idx="3733">
                  <c:v>12.2</c:v>
                </c:pt>
                <c:pt idx="3734">
                  <c:v>12.3</c:v>
                </c:pt>
                <c:pt idx="3735">
                  <c:v>12.3</c:v>
                </c:pt>
                <c:pt idx="3736">
                  <c:v>12.3</c:v>
                </c:pt>
                <c:pt idx="3737">
                  <c:v>12.3</c:v>
                </c:pt>
                <c:pt idx="3738">
                  <c:v>12.2</c:v>
                </c:pt>
                <c:pt idx="3739">
                  <c:v>12.1</c:v>
                </c:pt>
                <c:pt idx="3740">
                  <c:v>12.2</c:v>
                </c:pt>
                <c:pt idx="3741">
                  <c:v>12.4</c:v>
                </c:pt>
                <c:pt idx="3742">
                  <c:v>12.4</c:v>
                </c:pt>
                <c:pt idx="3743">
                  <c:v>12.4</c:v>
                </c:pt>
                <c:pt idx="3744">
                  <c:v>12.4</c:v>
                </c:pt>
                <c:pt idx="3745">
                  <c:v>12.4</c:v>
                </c:pt>
                <c:pt idx="3746">
                  <c:v>12.3</c:v>
                </c:pt>
                <c:pt idx="3747">
                  <c:v>12.2</c:v>
                </c:pt>
                <c:pt idx="3748">
                  <c:v>12.1</c:v>
                </c:pt>
                <c:pt idx="3749">
                  <c:v>12.1</c:v>
                </c:pt>
                <c:pt idx="3750">
                  <c:v>12.1</c:v>
                </c:pt>
                <c:pt idx="3751">
                  <c:v>12.1</c:v>
                </c:pt>
                <c:pt idx="3752">
                  <c:v>12</c:v>
                </c:pt>
                <c:pt idx="3753">
                  <c:v>11.9</c:v>
                </c:pt>
                <c:pt idx="3754">
                  <c:v>11.8</c:v>
                </c:pt>
                <c:pt idx="3755">
                  <c:v>11.8</c:v>
                </c:pt>
                <c:pt idx="3756">
                  <c:v>11.8</c:v>
                </c:pt>
                <c:pt idx="3757">
                  <c:v>11.8</c:v>
                </c:pt>
                <c:pt idx="3758">
                  <c:v>11.9</c:v>
                </c:pt>
                <c:pt idx="3759">
                  <c:v>11.8</c:v>
                </c:pt>
                <c:pt idx="3760">
                  <c:v>11.5</c:v>
                </c:pt>
                <c:pt idx="3761">
                  <c:v>11.2</c:v>
                </c:pt>
                <c:pt idx="3762">
                  <c:v>11.2</c:v>
                </c:pt>
                <c:pt idx="3763">
                  <c:v>12</c:v>
                </c:pt>
                <c:pt idx="3764">
                  <c:v>12.1</c:v>
                </c:pt>
                <c:pt idx="3765">
                  <c:v>11.4</c:v>
                </c:pt>
                <c:pt idx="3766">
                  <c:v>11.4</c:v>
                </c:pt>
                <c:pt idx="3767">
                  <c:v>11.4</c:v>
                </c:pt>
                <c:pt idx="3768">
                  <c:v>11.4</c:v>
                </c:pt>
                <c:pt idx="3769">
                  <c:v>11.4</c:v>
                </c:pt>
                <c:pt idx="3770">
                  <c:v>11.3</c:v>
                </c:pt>
                <c:pt idx="3771">
                  <c:v>11.4</c:v>
                </c:pt>
                <c:pt idx="3772">
                  <c:v>11.3</c:v>
                </c:pt>
                <c:pt idx="3773">
                  <c:v>11.2</c:v>
                </c:pt>
                <c:pt idx="3774">
                  <c:v>11</c:v>
                </c:pt>
                <c:pt idx="3775">
                  <c:v>10.7</c:v>
                </c:pt>
                <c:pt idx="3776">
                  <c:v>10.6</c:v>
                </c:pt>
                <c:pt idx="3777">
                  <c:v>10.4</c:v>
                </c:pt>
                <c:pt idx="3778">
                  <c:v>10.199999999999999</c:v>
                </c:pt>
                <c:pt idx="3779">
                  <c:v>9.9</c:v>
                </c:pt>
                <c:pt idx="3780">
                  <c:v>9.6999999999999993</c:v>
                </c:pt>
                <c:pt idx="3781">
                  <c:v>9.9</c:v>
                </c:pt>
                <c:pt idx="3782">
                  <c:v>10.3</c:v>
                </c:pt>
                <c:pt idx="3783">
                  <c:v>10.4</c:v>
                </c:pt>
                <c:pt idx="3784">
                  <c:v>10.5</c:v>
                </c:pt>
                <c:pt idx="3785">
                  <c:v>10.6</c:v>
                </c:pt>
                <c:pt idx="3786">
                  <c:v>10.6</c:v>
                </c:pt>
                <c:pt idx="3787">
                  <c:v>10.7</c:v>
                </c:pt>
                <c:pt idx="3788">
                  <c:v>10.7</c:v>
                </c:pt>
                <c:pt idx="3789">
                  <c:v>10.7</c:v>
                </c:pt>
                <c:pt idx="3790">
                  <c:v>10.6</c:v>
                </c:pt>
                <c:pt idx="3791">
                  <c:v>10.7</c:v>
                </c:pt>
                <c:pt idx="3792">
                  <c:v>10.8</c:v>
                </c:pt>
                <c:pt idx="3793">
                  <c:v>10.8</c:v>
                </c:pt>
                <c:pt idx="3794">
                  <c:v>10.9</c:v>
                </c:pt>
                <c:pt idx="3795">
                  <c:v>11.2</c:v>
                </c:pt>
                <c:pt idx="3796">
                  <c:v>11.3</c:v>
                </c:pt>
                <c:pt idx="3797">
                  <c:v>11.4</c:v>
                </c:pt>
                <c:pt idx="3798">
                  <c:v>11.5</c:v>
                </c:pt>
                <c:pt idx="3799">
                  <c:v>11.6</c:v>
                </c:pt>
                <c:pt idx="3800">
                  <c:v>11.8</c:v>
                </c:pt>
                <c:pt idx="3801">
                  <c:v>11.9</c:v>
                </c:pt>
                <c:pt idx="3802">
                  <c:v>11.7</c:v>
                </c:pt>
                <c:pt idx="3803">
                  <c:v>11.7</c:v>
                </c:pt>
                <c:pt idx="3804">
                  <c:v>11.8</c:v>
                </c:pt>
                <c:pt idx="3805">
                  <c:v>11.8</c:v>
                </c:pt>
                <c:pt idx="3806">
                  <c:v>11.8</c:v>
                </c:pt>
                <c:pt idx="3807">
                  <c:v>11.8</c:v>
                </c:pt>
                <c:pt idx="3808">
                  <c:v>12</c:v>
                </c:pt>
                <c:pt idx="3809">
                  <c:v>12.1</c:v>
                </c:pt>
                <c:pt idx="3810">
                  <c:v>12.4</c:v>
                </c:pt>
                <c:pt idx="3811">
                  <c:v>12.6</c:v>
                </c:pt>
                <c:pt idx="3812">
                  <c:v>12.8</c:v>
                </c:pt>
                <c:pt idx="3813">
                  <c:v>13.3</c:v>
                </c:pt>
                <c:pt idx="3814">
                  <c:v>13.8</c:v>
                </c:pt>
                <c:pt idx="3815">
                  <c:v>13.8</c:v>
                </c:pt>
                <c:pt idx="3816">
                  <c:v>13.6</c:v>
                </c:pt>
                <c:pt idx="3817">
                  <c:v>13.5</c:v>
                </c:pt>
                <c:pt idx="3818">
                  <c:v>13.8</c:v>
                </c:pt>
                <c:pt idx="3819">
                  <c:v>13.8</c:v>
                </c:pt>
                <c:pt idx="3820">
                  <c:v>13.8</c:v>
                </c:pt>
                <c:pt idx="3821">
                  <c:v>13.7</c:v>
                </c:pt>
                <c:pt idx="3822">
                  <c:v>13.9</c:v>
                </c:pt>
                <c:pt idx="3823">
                  <c:v>14</c:v>
                </c:pt>
                <c:pt idx="3824">
                  <c:v>14.1</c:v>
                </c:pt>
                <c:pt idx="3825">
                  <c:v>14.2</c:v>
                </c:pt>
                <c:pt idx="3826">
                  <c:v>14.3</c:v>
                </c:pt>
                <c:pt idx="3827">
                  <c:v>14.3</c:v>
                </c:pt>
                <c:pt idx="3828">
                  <c:v>14.1</c:v>
                </c:pt>
                <c:pt idx="3829">
                  <c:v>14.1</c:v>
                </c:pt>
                <c:pt idx="3830">
                  <c:v>14.1</c:v>
                </c:pt>
                <c:pt idx="3831">
                  <c:v>13.9</c:v>
                </c:pt>
                <c:pt idx="3832">
                  <c:v>13.9</c:v>
                </c:pt>
                <c:pt idx="3833">
                  <c:v>14</c:v>
                </c:pt>
                <c:pt idx="3834">
                  <c:v>14.1</c:v>
                </c:pt>
                <c:pt idx="3835">
                  <c:v>14.2</c:v>
                </c:pt>
                <c:pt idx="3836">
                  <c:v>14.2</c:v>
                </c:pt>
                <c:pt idx="3837">
                  <c:v>14.2</c:v>
                </c:pt>
                <c:pt idx="3838">
                  <c:v>14.3</c:v>
                </c:pt>
                <c:pt idx="3839">
                  <c:v>14.3</c:v>
                </c:pt>
                <c:pt idx="3840">
                  <c:v>14.3</c:v>
                </c:pt>
                <c:pt idx="3841">
                  <c:v>14.3</c:v>
                </c:pt>
                <c:pt idx="3842">
                  <c:v>14.1</c:v>
                </c:pt>
                <c:pt idx="3843">
                  <c:v>14</c:v>
                </c:pt>
                <c:pt idx="3844">
                  <c:v>13.8</c:v>
                </c:pt>
                <c:pt idx="3845">
                  <c:v>13.7</c:v>
                </c:pt>
                <c:pt idx="3846">
                  <c:v>13.7</c:v>
                </c:pt>
                <c:pt idx="3847">
                  <c:v>13.6</c:v>
                </c:pt>
                <c:pt idx="3848">
                  <c:v>13.6</c:v>
                </c:pt>
                <c:pt idx="3849">
                  <c:v>13.6</c:v>
                </c:pt>
                <c:pt idx="3850">
                  <c:v>13.6</c:v>
                </c:pt>
                <c:pt idx="3851">
                  <c:v>13.6</c:v>
                </c:pt>
                <c:pt idx="3852">
                  <c:v>13.4</c:v>
                </c:pt>
                <c:pt idx="3853">
                  <c:v>13.3</c:v>
                </c:pt>
                <c:pt idx="3854">
                  <c:v>13.2</c:v>
                </c:pt>
                <c:pt idx="3855">
                  <c:v>13.2</c:v>
                </c:pt>
                <c:pt idx="3856">
                  <c:v>13.2</c:v>
                </c:pt>
                <c:pt idx="3857">
                  <c:v>13.1</c:v>
                </c:pt>
                <c:pt idx="3858">
                  <c:v>13.1</c:v>
                </c:pt>
                <c:pt idx="3859">
                  <c:v>13.2</c:v>
                </c:pt>
                <c:pt idx="3860">
                  <c:v>13.2</c:v>
                </c:pt>
                <c:pt idx="3861">
                  <c:v>13.2</c:v>
                </c:pt>
                <c:pt idx="3862">
                  <c:v>13.2</c:v>
                </c:pt>
                <c:pt idx="3863">
                  <c:v>13.1</c:v>
                </c:pt>
                <c:pt idx="3864">
                  <c:v>13</c:v>
                </c:pt>
                <c:pt idx="3865">
                  <c:v>13</c:v>
                </c:pt>
                <c:pt idx="3866">
                  <c:v>12.9</c:v>
                </c:pt>
                <c:pt idx="3867">
                  <c:v>12.9</c:v>
                </c:pt>
                <c:pt idx="3868">
                  <c:v>12.9</c:v>
                </c:pt>
                <c:pt idx="3869">
                  <c:v>12.9</c:v>
                </c:pt>
                <c:pt idx="3870">
                  <c:v>12.9</c:v>
                </c:pt>
                <c:pt idx="3871">
                  <c:v>12.9</c:v>
                </c:pt>
                <c:pt idx="3872">
                  <c:v>12.9</c:v>
                </c:pt>
                <c:pt idx="3873">
                  <c:v>12.9</c:v>
                </c:pt>
                <c:pt idx="3874">
                  <c:v>12.8</c:v>
                </c:pt>
                <c:pt idx="3875">
                  <c:v>12.8</c:v>
                </c:pt>
                <c:pt idx="3876">
                  <c:v>12.8</c:v>
                </c:pt>
                <c:pt idx="3877">
                  <c:v>12.8</c:v>
                </c:pt>
                <c:pt idx="3878">
                  <c:v>12.8</c:v>
                </c:pt>
                <c:pt idx="3879">
                  <c:v>12.7</c:v>
                </c:pt>
                <c:pt idx="3880">
                  <c:v>12.7</c:v>
                </c:pt>
                <c:pt idx="3881">
                  <c:v>12.5</c:v>
                </c:pt>
                <c:pt idx="3882">
                  <c:v>12.3</c:v>
                </c:pt>
                <c:pt idx="3883">
                  <c:v>12.1</c:v>
                </c:pt>
                <c:pt idx="3884">
                  <c:v>11.8</c:v>
                </c:pt>
                <c:pt idx="3885">
                  <c:v>11.6</c:v>
                </c:pt>
                <c:pt idx="3886">
                  <c:v>11.5</c:v>
                </c:pt>
                <c:pt idx="3887">
                  <c:v>11.3</c:v>
                </c:pt>
                <c:pt idx="3888">
                  <c:v>11</c:v>
                </c:pt>
                <c:pt idx="3889">
                  <c:v>10.8</c:v>
                </c:pt>
                <c:pt idx="3890">
                  <c:v>10.7</c:v>
                </c:pt>
                <c:pt idx="3891">
                  <c:v>10.5</c:v>
                </c:pt>
                <c:pt idx="3892">
                  <c:v>10.8</c:v>
                </c:pt>
                <c:pt idx="3893">
                  <c:v>10.6</c:v>
                </c:pt>
                <c:pt idx="3894">
                  <c:v>10.5</c:v>
                </c:pt>
                <c:pt idx="3895">
                  <c:v>10.4</c:v>
                </c:pt>
                <c:pt idx="3896">
                  <c:v>10.1</c:v>
                </c:pt>
                <c:pt idx="3897">
                  <c:v>9.8000000000000007</c:v>
                </c:pt>
                <c:pt idx="3898">
                  <c:v>9.8000000000000007</c:v>
                </c:pt>
                <c:pt idx="3899">
                  <c:v>9.9</c:v>
                </c:pt>
                <c:pt idx="3900">
                  <c:v>10</c:v>
                </c:pt>
                <c:pt idx="3901">
                  <c:v>10.3</c:v>
                </c:pt>
                <c:pt idx="3902">
                  <c:v>10.4</c:v>
                </c:pt>
                <c:pt idx="3903">
                  <c:v>10.3</c:v>
                </c:pt>
                <c:pt idx="3904">
                  <c:v>10.1</c:v>
                </c:pt>
                <c:pt idx="3905">
                  <c:v>9.9</c:v>
                </c:pt>
                <c:pt idx="3906">
                  <c:v>9.9</c:v>
                </c:pt>
                <c:pt idx="3907">
                  <c:v>10.1</c:v>
                </c:pt>
                <c:pt idx="3908">
                  <c:v>10.1</c:v>
                </c:pt>
                <c:pt idx="3909">
                  <c:v>9.8000000000000007</c:v>
                </c:pt>
                <c:pt idx="3910">
                  <c:v>9.5</c:v>
                </c:pt>
                <c:pt idx="3911">
                  <c:v>9.5</c:v>
                </c:pt>
                <c:pt idx="3912">
                  <c:v>9.6999999999999993</c:v>
                </c:pt>
                <c:pt idx="3913">
                  <c:v>9.9</c:v>
                </c:pt>
                <c:pt idx="3914">
                  <c:v>9.4</c:v>
                </c:pt>
                <c:pt idx="3915">
                  <c:v>9.3000000000000007</c:v>
                </c:pt>
                <c:pt idx="3916">
                  <c:v>9.4</c:v>
                </c:pt>
                <c:pt idx="3917">
                  <c:v>9.6</c:v>
                </c:pt>
                <c:pt idx="3918">
                  <c:v>9.5</c:v>
                </c:pt>
                <c:pt idx="3919">
                  <c:v>9.5</c:v>
                </c:pt>
                <c:pt idx="3920">
                  <c:v>9.6999999999999993</c:v>
                </c:pt>
                <c:pt idx="3921">
                  <c:v>9.6</c:v>
                </c:pt>
                <c:pt idx="3922">
                  <c:v>9.6</c:v>
                </c:pt>
                <c:pt idx="3923">
                  <c:v>9.6</c:v>
                </c:pt>
                <c:pt idx="3924">
                  <c:v>9.5</c:v>
                </c:pt>
                <c:pt idx="3925">
                  <c:v>9.3000000000000007</c:v>
                </c:pt>
                <c:pt idx="3926">
                  <c:v>9</c:v>
                </c:pt>
                <c:pt idx="3927">
                  <c:v>8.9</c:v>
                </c:pt>
                <c:pt idx="3928">
                  <c:v>9</c:v>
                </c:pt>
                <c:pt idx="3929">
                  <c:v>8.9</c:v>
                </c:pt>
                <c:pt idx="3930">
                  <c:v>8.6999999999999993</c:v>
                </c:pt>
                <c:pt idx="3931">
                  <c:v>8.4</c:v>
                </c:pt>
                <c:pt idx="3932">
                  <c:v>8.1999999999999993</c:v>
                </c:pt>
                <c:pt idx="3933">
                  <c:v>8.1</c:v>
                </c:pt>
                <c:pt idx="3934">
                  <c:v>8</c:v>
                </c:pt>
                <c:pt idx="3935">
                  <c:v>7.9</c:v>
                </c:pt>
                <c:pt idx="3936">
                  <c:v>7.8</c:v>
                </c:pt>
                <c:pt idx="3937">
                  <c:v>8</c:v>
                </c:pt>
                <c:pt idx="3938">
                  <c:v>8.6999999999999993</c:v>
                </c:pt>
                <c:pt idx="3939">
                  <c:v>9.3000000000000007</c:v>
                </c:pt>
                <c:pt idx="3940">
                  <c:v>10</c:v>
                </c:pt>
                <c:pt idx="3941">
                  <c:v>9.8000000000000007</c:v>
                </c:pt>
                <c:pt idx="3942">
                  <c:v>9.5</c:v>
                </c:pt>
                <c:pt idx="3943">
                  <c:v>9.5</c:v>
                </c:pt>
                <c:pt idx="3944">
                  <c:v>10.1</c:v>
                </c:pt>
                <c:pt idx="3945">
                  <c:v>11.3</c:v>
                </c:pt>
                <c:pt idx="3946">
                  <c:v>11</c:v>
                </c:pt>
                <c:pt idx="3947">
                  <c:v>11.2</c:v>
                </c:pt>
                <c:pt idx="3948">
                  <c:v>12.5</c:v>
                </c:pt>
                <c:pt idx="3949">
                  <c:v>12.9</c:v>
                </c:pt>
                <c:pt idx="3950">
                  <c:v>13.2</c:v>
                </c:pt>
                <c:pt idx="3951">
                  <c:v>14.3</c:v>
                </c:pt>
                <c:pt idx="3952">
                  <c:v>14.7</c:v>
                </c:pt>
                <c:pt idx="3953">
                  <c:v>15.3</c:v>
                </c:pt>
                <c:pt idx="3954">
                  <c:v>15</c:v>
                </c:pt>
                <c:pt idx="3955">
                  <c:v>15.2</c:v>
                </c:pt>
                <c:pt idx="3956">
                  <c:v>15.2</c:v>
                </c:pt>
                <c:pt idx="3957">
                  <c:v>15.5</c:v>
                </c:pt>
                <c:pt idx="3958">
                  <c:v>15.5</c:v>
                </c:pt>
                <c:pt idx="3959">
                  <c:v>15.4</c:v>
                </c:pt>
                <c:pt idx="3960">
                  <c:v>16</c:v>
                </c:pt>
                <c:pt idx="3961">
                  <c:v>15.9</c:v>
                </c:pt>
                <c:pt idx="3962">
                  <c:v>16</c:v>
                </c:pt>
                <c:pt idx="3963">
                  <c:v>15.9</c:v>
                </c:pt>
                <c:pt idx="3964">
                  <c:v>16.7</c:v>
                </c:pt>
                <c:pt idx="3965">
                  <c:v>15.9</c:v>
                </c:pt>
                <c:pt idx="3966">
                  <c:v>16.5</c:v>
                </c:pt>
                <c:pt idx="3967">
                  <c:v>16.899999999999999</c:v>
                </c:pt>
                <c:pt idx="3968">
                  <c:v>16.8</c:v>
                </c:pt>
                <c:pt idx="3969">
                  <c:v>16.899999999999999</c:v>
                </c:pt>
                <c:pt idx="3970">
                  <c:v>16.899999999999999</c:v>
                </c:pt>
                <c:pt idx="3971">
                  <c:v>17.2</c:v>
                </c:pt>
                <c:pt idx="3972">
                  <c:v>17.3</c:v>
                </c:pt>
                <c:pt idx="3973">
                  <c:v>17.399999999999999</c:v>
                </c:pt>
                <c:pt idx="3974">
                  <c:v>17.7</c:v>
                </c:pt>
                <c:pt idx="3975">
                  <c:v>17.5</c:v>
                </c:pt>
                <c:pt idx="3976">
                  <c:v>17.3</c:v>
                </c:pt>
                <c:pt idx="3977">
                  <c:v>17</c:v>
                </c:pt>
                <c:pt idx="3978">
                  <c:v>17.7</c:v>
                </c:pt>
                <c:pt idx="3979">
                  <c:v>17.7</c:v>
                </c:pt>
                <c:pt idx="3980">
                  <c:v>17.899999999999999</c:v>
                </c:pt>
                <c:pt idx="3981">
                  <c:v>17.8</c:v>
                </c:pt>
                <c:pt idx="3982">
                  <c:v>17.7</c:v>
                </c:pt>
                <c:pt idx="3983">
                  <c:v>17.8</c:v>
                </c:pt>
                <c:pt idx="3984">
                  <c:v>17.600000000000001</c:v>
                </c:pt>
                <c:pt idx="3985">
                  <c:v>17.600000000000001</c:v>
                </c:pt>
                <c:pt idx="3986">
                  <c:v>17.2</c:v>
                </c:pt>
                <c:pt idx="3987">
                  <c:v>17</c:v>
                </c:pt>
                <c:pt idx="3988">
                  <c:v>17</c:v>
                </c:pt>
                <c:pt idx="3989">
                  <c:v>16.8</c:v>
                </c:pt>
                <c:pt idx="3990">
                  <c:v>16.600000000000001</c:v>
                </c:pt>
                <c:pt idx="3991">
                  <c:v>16.399999999999999</c:v>
                </c:pt>
                <c:pt idx="3992">
                  <c:v>16</c:v>
                </c:pt>
                <c:pt idx="3993">
                  <c:v>15.2</c:v>
                </c:pt>
                <c:pt idx="3994">
                  <c:v>14.6</c:v>
                </c:pt>
                <c:pt idx="3995">
                  <c:v>14.4</c:v>
                </c:pt>
                <c:pt idx="3996">
                  <c:v>14.3</c:v>
                </c:pt>
                <c:pt idx="3997">
                  <c:v>14.3</c:v>
                </c:pt>
                <c:pt idx="3998">
                  <c:v>14.3</c:v>
                </c:pt>
                <c:pt idx="3999">
                  <c:v>14.2</c:v>
                </c:pt>
                <c:pt idx="4000">
                  <c:v>14.1</c:v>
                </c:pt>
                <c:pt idx="4001">
                  <c:v>13.9</c:v>
                </c:pt>
                <c:pt idx="4002">
                  <c:v>13.6</c:v>
                </c:pt>
                <c:pt idx="4003">
                  <c:v>13.4</c:v>
                </c:pt>
                <c:pt idx="4004">
                  <c:v>13.4</c:v>
                </c:pt>
                <c:pt idx="4005">
                  <c:v>13.3</c:v>
                </c:pt>
                <c:pt idx="4006">
                  <c:v>13.2</c:v>
                </c:pt>
                <c:pt idx="4007">
                  <c:v>13</c:v>
                </c:pt>
                <c:pt idx="4008">
                  <c:v>12.9</c:v>
                </c:pt>
                <c:pt idx="4009">
                  <c:v>13</c:v>
                </c:pt>
                <c:pt idx="4010">
                  <c:v>12.9</c:v>
                </c:pt>
                <c:pt idx="4011">
                  <c:v>12.9</c:v>
                </c:pt>
                <c:pt idx="4012">
                  <c:v>12.9</c:v>
                </c:pt>
                <c:pt idx="4013">
                  <c:v>12.4</c:v>
                </c:pt>
                <c:pt idx="4014">
                  <c:v>12.4</c:v>
                </c:pt>
                <c:pt idx="4015">
                  <c:v>12.4</c:v>
                </c:pt>
                <c:pt idx="4016">
                  <c:v>12.2</c:v>
                </c:pt>
                <c:pt idx="4017">
                  <c:v>12.4</c:v>
                </c:pt>
                <c:pt idx="4018">
                  <c:v>12.5</c:v>
                </c:pt>
                <c:pt idx="4019">
                  <c:v>12.4</c:v>
                </c:pt>
                <c:pt idx="4020">
                  <c:v>12.3</c:v>
                </c:pt>
                <c:pt idx="4021">
                  <c:v>12.2</c:v>
                </c:pt>
                <c:pt idx="4022">
                  <c:v>12.1</c:v>
                </c:pt>
                <c:pt idx="4023">
                  <c:v>12.3</c:v>
                </c:pt>
                <c:pt idx="4024">
                  <c:v>12.2</c:v>
                </c:pt>
                <c:pt idx="4025">
                  <c:v>12.2</c:v>
                </c:pt>
                <c:pt idx="4026">
                  <c:v>12.2</c:v>
                </c:pt>
                <c:pt idx="4027">
                  <c:v>12.2</c:v>
                </c:pt>
                <c:pt idx="4028">
                  <c:v>12.1</c:v>
                </c:pt>
                <c:pt idx="4029">
                  <c:v>12.2</c:v>
                </c:pt>
                <c:pt idx="4030">
                  <c:v>12.2</c:v>
                </c:pt>
                <c:pt idx="4031">
                  <c:v>12.2</c:v>
                </c:pt>
                <c:pt idx="4032">
                  <c:v>11.9</c:v>
                </c:pt>
                <c:pt idx="4033">
                  <c:v>11.9</c:v>
                </c:pt>
                <c:pt idx="4034">
                  <c:v>11.8</c:v>
                </c:pt>
                <c:pt idx="4035">
                  <c:v>11.6</c:v>
                </c:pt>
                <c:pt idx="4036">
                  <c:v>11.2</c:v>
                </c:pt>
                <c:pt idx="4037">
                  <c:v>10.9</c:v>
                </c:pt>
                <c:pt idx="4038">
                  <c:v>10.7</c:v>
                </c:pt>
                <c:pt idx="4039">
                  <c:v>10.5</c:v>
                </c:pt>
                <c:pt idx="4040">
                  <c:v>10.4</c:v>
                </c:pt>
                <c:pt idx="4041">
                  <c:v>10.3</c:v>
                </c:pt>
                <c:pt idx="4042">
                  <c:v>10.5</c:v>
                </c:pt>
                <c:pt idx="4043">
                  <c:v>10.4</c:v>
                </c:pt>
                <c:pt idx="4044">
                  <c:v>10.199999999999999</c:v>
                </c:pt>
                <c:pt idx="4045">
                  <c:v>10.1</c:v>
                </c:pt>
                <c:pt idx="4046">
                  <c:v>10.4</c:v>
                </c:pt>
                <c:pt idx="4047">
                  <c:v>10.3</c:v>
                </c:pt>
                <c:pt idx="4048">
                  <c:v>10</c:v>
                </c:pt>
                <c:pt idx="4049">
                  <c:v>9.6999999999999993</c:v>
                </c:pt>
                <c:pt idx="4050">
                  <c:v>9.6999999999999993</c:v>
                </c:pt>
                <c:pt idx="4051">
                  <c:v>9.9</c:v>
                </c:pt>
                <c:pt idx="4052">
                  <c:v>9.9</c:v>
                </c:pt>
                <c:pt idx="4053">
                  <c:v>9.5</c:v>
                </c:pt>
                <c:pt idx="4054">
                  <c:v>9.4</c:v>
                </c:pt>
                <c:pt idx="4055">
                  <c:v>9.3000000000000007</c:v>
                </c:pt>
                <c:pt idx="4056">
                  <c:v>9.6999999999999993</c:v>
                </c:pt>
                <c:pt idx="4057">
                  <c:v>10</c:v>
                </c:pt>
                <c:pt idx="4058">
                  <c:v>10</c:v>
                </c:pt>
                <c:pt idx="4059">
                  <c:v>10.1</c:v>
                </c:pt>
                <c:pt idx="4060">
                  <c:v>9.9</c:v>
                </c:pt>
                <c:pt idx="4061">
                  <c:v>9.6</c:v>
                </c:pt>
                <c:pt idx="4062">
                  <c:v>9.6999999999999993</c:v>
                </c:pt>
                <c:pt idx="4063">
                  <c:v>9.6</c:v>
                </c:pt>
                <c:pt idx="4064">
                  <c:v>9.5</c:v>
                </c:pt>
                <c:pt idx="4065">
                  <c:v>9.1999999999999993</c:v>
                </c:pt>
                <c:pt idx="4066">
                  <c:v>9.3000000000000007</c:v>
                </c:pt>
                <c:pt idx="4067">
                  <c:v>9.5</c:v>
                </c:pt>
                <c:pt idx="4068">
                  <c:v>9.1999999999999993</c:v>
                </c:pt>
                <c:pt idx="4069">
                  <c:v>9.1999999999999993</c:v>
                </c:pt>
                <c:pt idx="4070">
                  <c:v>9.4</c:v>
                </c:pt>
                <c:pt idx="4071">
                  <c:v>9.5</c:v>
                </c:pt>
                <c:pt idx="4072">
                  <c:v>9.5</c:v>
                </c:pt>
                <c:pt idx="4073">
                  <c:v>9.4</c:v>
                </c:pt>
                <c:pt idx="4074">
                  <c:v>9.5</c:v>
                </c:pt>
                <c:pt idx="4075">
                  <c:v>9.6999999999999993</c:v>
                </c:pt>
                <c:pt idx="4076">
                  <c:v>9.6</c:v>
                </c:pt>
                <c:pt idx="4077">
                  <c:v>9.6</c:v>
                </c:pt>
                <c:pt idx="4078">
                  <c:v>9.6999999999999993</c:v>
                </c:pt>
                <c:pt idx="4079">
                  <c:v>9.9</c:v>
                </c:pt>
                <c:pt idx="4080">
                  <c:v>10.199999999999999</c:v>
                </c:pt>
                <c:pt idx="4081">
                  <c:v>10.199999999999999</c:v>
                </c:pt>
                <c:pt idx="4082">
                  <c:v>10.1</c:v>
                </c:pt>
                <c:pt idx="4083">
                  <c:v>10.4</c:v>
                </c:pt>
                <c:pt idx="4084">
                  <c:v>10.6</c:v>
                </c:pt>
                <c:pt idx="4085">
                  <c:v>11.3</c:v>
                </c:pt>
                <c:pt idx="4086">
                  <c:v>11.7</c:v>
                </c:pt>
                <c:pt idx="4087">
                  <c:v>12.1</c:v>
                </c:pt>
                <c:pt idx="4088">
                  <c:v>12.2</c:v>
                </c:pt>
                <c:pt idx="4089">
                  <c:v>13</c:v>
                </c:pt>
                <c:pt idx="4090">
                  <c:v>13.3</c:v>
                </c:pt>
                <c:pt idx="4091">
                  <c:v>13.5</c:v>
                </c:pt>
                <c:pt idx="4092">
                  <c:v>13.6</c:v>
                </c:pt>
                <c:pt idx="4093">
                  <c:v>14.1</c:v>
                </c:pt>
                <c:pt idx="4094">
                  <c:v>14.1</c:v>
                </c:pt>
                <c:pt idx="4095">
                  <c:v>13.6</c:v>
                </c:pt>
                <c:pt idx="4096">
                  <c:v>13.9</c:v>
                </c:pt>
                <c:pt idx="4097">
                  <c:v>14.1</c:v>
                </c:pt>
                <c:pt idx="4098">
                  <c:v>14.4</c:v>
                </c:pt>
                <c:pt idx="4099">
                  <c:v>14.9</c:v>
                </c:pt>
                <c:pt idx="4100">
                  <c:v>15.2</c:v>
                </c:pt>
                <c:pt idx="4101">
                  <c:v>15.8</c:v>
                </c:pt>
                <c:pt idx="4102">
                  <c:v>16.3</c:v>
                </c:pt>
                <c:pt idx="4103">
                  <c:v>16.7</c:v>
                </c:pt>
                <c:pt idx="4104">
                  <c:v>16.7</c:v>
                </c:pt>
                <c:pt idx="4105">
                  <c:v>17</c:v>
                </c:pt>
                <c:pt idx="4106">
                  <c:v>17.2</c:v>
                </c:pt>
                <c:pt idx="4107">
                  <c:v>17.399999999999999</c:v>
                </c:pt>
                <c:pt idx="4108">
                  <c:v>17.8</c:v>
                </c:pt>
                <c:pt idx="4109">
                  <c:v>17.7</c:v>
                </c:pt>
                <c:pt idx="4110">
                  <c:v>18.100000000000001</c:v>
                </c:pt>
                <c:pt idx="4111">
                  <c:v>18.3</c:v>
                </c:pt>
                <c:pt idx="4112">
                  <c:v>17.899999999999999</c:v>
                </c:pt>
                <c:pt idx="4113">
                  <c:v>18.100000000000001</c:v>
                </c:pt>
                <c:pt idx="4114">
                  <c:v>18.399999999999999</c:v>
                </c:pt>
                <c:pt idx="4115">
                  <c:v>18.5</c:v>
                </c:pt>
                <c:pt idx="4116">
                  <c:v>19</c:v>
                </c:pt>
                <c:pt idx="4117">
                  <c:v>18.600000000000001</c:v>
                </c:pt>
                <c:pt idx="4118">
                  <c:v>18.100000000000001</c:v>
                </c:pt>
                <c:pt idx="4119">
                  <c:v>18.3</c:v>
                </c:pt>
                <c:pt idx="4120">
                  <c:v>18.600000000000001</c:v>
                </c:pt>
                <c:pt idx="4121">
                  <c:v>18.899999999999999</c:v>
                </c:pt>
                <c:pt idx="4122">
                  <c:v>18.899999999999999</c:v>
                </c:pt>
                <c:pt idx="4123">
                  <c:v>19.100000000000001</c:v>
                </c:pt>
                <c:pt idx="4124">
                  <c:v>18.7</c:v>
                </c:pt>
                <c:pt idx="4125">
                  <c:v>19.100000000000001</c:v>
                </c:pt>
                <c:pt idx="4126">
                  <c:v>18.899999999999999</c:v>
                </c:pt>
                <c:pt idx="4127">
                  <c:v>18.8</c:v>
                </c:pt>
                <c:pt idx="4128">
                  <c:v>18.399999999999999</c:v>
                </c:pt>
                <c:pt idx="4129">
                  <c:v>18.3</c:v>
                </c:pt>
                <c:pt idx="4130">
                  <c:v>18.100000000000001</c:v>
                </c:pt>
                <c:pt idx="4131">
                  <c:v>18</c:v>
                </c:pt>
                <c:pt idx="4132">
                  <c:v>17.7</c:v>
                </c:pt>
                <c:pt idx="4133">
                  <c:v>17.3</c:v>
                </c:pt>
                <c:pt idx="4134">
                  <c:v>17</c:v>
                </c:pt>
                <c:pt idx="4135">
                  <c:v>16.5</c:v>
                </c:pt>
                <c:pt idx="4136">
                  <c:v>15.7</c:v>
                </c:pt>
                <c:pt idx="4137">
                  <c:v>15.1</c:v>
                </c:pt>
                <c:pt idx="4138">
                  <c:v>14.7</c:v>
                </c:pt>
                <c:pt idx="4139">
                  <c:v>14.3</c:v>
                </c:pt>
                <c:pt idx="4140">
                  <c:v>13.9</c:v>
                </c:pt>
                <c:pt idx="4141">
                  <c:v>13.7</c:v>
                </c:pt>
                <c:pt idx="4142">
                  <c:v>13.7</c:v>
                </c:pt>
                <c:pt idx="4143">
                  <c:v>13.4</c:v>
                </c:pt>
                <c:pt idx="4144">
                  <c:v>13.4</c:v>
                </c:pt>
                <c:pt idx="4145">
                  <c:v>13.2</c:v>
                </c:pt>
                <c:pt idx="4146">
                  <c:v>13.3</c:v>
                </c:pt>
                <c:pt idx="4147">
                  <c:v>12.9</c:v>
                </c:pt>
                <c:pt idx="4148">
                  <c:v>12.7</c:v>
                </c:pt>
                <c:pt idx="4149">
                  <c:v>13</c:v>
                </c:pt>
                <c:pt idx="4150">
                  <c:v>12.8</c:v>
                </c:pt>
                <c:pt idx="4151">
                  <c:v>12.5</c:v>
                </c:pt>
                <c:pt idx="4152">
                  <c:v>12.3</c:v>
                </c:pt>
                <c:pt idx="4153">
                  <c:v>12.2</c:v>
                </c:pt>
                <c:pt idx="4154">
                  <c:v>12.4</c:v>
                </c:pt>
                <c:pt idx="4155">
                  <c:v>12.6</c:v>
                </c:pt>
                <c:pt idx="4156">
                  <c:v>12.6</c:v>
                </c:pt>
                <c:pt idx="4157">
                  <c:v>12.4</c:v>
                </c:pt>
                <c:pt idx="4158">
                  <c:v>12.4</c:v>
                </c:pt>
                <c:pt idx="4159">
                  <c:v>12.3</c:v>
                </c:pt>
                <c:pt idx="4160">
                  <c:v>12.5</c:v>
                </c:pt>
                <c:pt idx="4161">
                  <c:v>12.5</c:v>
                </c:pt>
                <c:pt idx="4162">
                  <c:v>12.6</c:v>
                </c:pt>
                <c:pt idx="4163">
                  <c:v>12.7</c:v>
                </c:pt>
                <c:pt idx="4164">
                  <c:v>12.4</c:v>
                </c:pt>
                <c:pt idx="4165">
                  <c:v>12.3</c:v>
                </c:pt>
                <c:pt idx="4166">
                  <c:v>12.2</c:v>
                </c:pt>
                <c:pt idx="4167">
                  <c:v>12</c:v>
                </c:pt>
                <c:pt idx="4168">
                  <c:v>11.9</c:v>
                </c:pt>
                <c:pt idx="4169">
                  <c:v>11.9</c:v>
                </c:pt>
                <c:pt idx="4170">
                  <c:v>11.9</c:v>
                </c:pt>
                <c:pt idx="4171">
                  <c:v>11.7</c:v>
                </c:pt>
                <c:pt idx="4172">
                  <c:v>11.7</c:v>
                </c:pt>
                <c:pt idx="4173">
                  <c:v>11.4</c:v>
                </c:pt>
                <c:pt idx="4174">
                  <c:v>11.6</c:v>
                </c:pt>
                <c:pt idx="4175">
                  <c:v>11.7</c:v>
                </c:pt>
                <c:pt idx="4176">
                  <c:v>11.6</c:v>
                </c:pt>
                <c:pt idx="4177">
                  <c:v>11.6</c:v>
                </c:pt>
                <c:pt idx="4178">
                  <c:v>11.8</c:v>
                </c:pt>
                <c:pt idx="4179">
                  <c:v>11.8</c:v>
                </c:pt>
                <c:pt idx="4180">
                  <c:v>11.6</c:v>
                </c:pt>
                <c:pt idx="4181">
                  <c:v>11.1</c:v>
                </c:pt>
                <c:pt idx="4182">
                  <c:v>10.9</c:v>
                </c:pt>
                <c:pt idx="4183">
                  <c:v>11.5</c:v>
                </c:pt>
                <c:pt idx="4184">
                  <c:v>11.5</c:v>
                </c:pt>
                <c:pt idx="4185">
                  <c:v>11.2</c:v>
                </c:pt>
                <c:pt idx="4186">
                  <c:v>10.7</c:v>
                </c:pt>
                <c:pt idx="4187">
                  <c:v>10.4</c:v>
                </c:pt>
                <c:pt idx="4188">
                  <c:v>10.1</c:v>
                </c:pt>
                <c:pt idx="4189">
                  <c:v>10</c:v>
                </c:pt>
                <c:pt idx="4190">
                  <c:v>10.3</c:v>
                </c:pt>
                <c:pt idx="4191">
                  <c:v>10.5</c:v>
                </c:pt>
                <c:pt idx="4192">
                  <c:v>10</c:v>
                </c:pt>
                <c:pt idx="4193">
                  <c:v>9.8000000000000007</c:v>
                </c:pt>
                <c:pt idx="4194">
                  <c:v>9.6999999999999993</c:v>
                </c:pt>
                <c:pt idx="4195">
                  <c:v>10</c:v>
                </c:pt>
                <c:pt idx="4196">
                  <c:v>10.5</c:v>
                </c:pt>
                <c:pt idx="4197">
                  <c:v>10.6</c:v>
                </c:pt>
                <c:pt idx="4198">
                  <c:v>10.6</c:v>
                </c:pt>
                <c:pt idx="4199">
                  <c:v>10.6</c:v>
                </c:pt>
                <c:pt idx="4200">
                  <c:v>10.4</c:v>
                </c:pt>
                <c:pt idx="4201">
                  <c:v>9.8000000000000007</c:v>
                </c:pt>
                <c:pt idx="4202">
                  <c:v>9.4</c:v>
                </c:pt>
                <c:pt idx="4203">
                  <c:v>9.5</c:v>
                </c:pt>
                <c:pt idx="4204">
                  <c:v>9.6999999999999993</c:v>
                </c:pt>
                <c:pt idx="4205">
                  <c:v>9.6</c:v>
                </c:pt>
                <c:pt idx="4206">
                  <c:v>9.3000000000000007</c:v>
                </c:pt>
                <c:pt idx="4207">
                  <c:v>9.1999999999999993</c:v>
                </c:pt>
                <c:pt idx="4208">
                  <c:v>9.1</c:v>
                </c:pt>
                <c:pt idx="4209">
                  <c:v>9.1999999999999993</c:v>
                </c:pt>
                <c:pt idx="4210">
                  <c:v>9</c:v>
                </c:pt>
                <c:pt idx="4211">
                  <c:v>9</c:v>
                </c:pt>
                <c:pt idx="4212">
                  <c:v>9.3000000000000007</c:v>
                </c:pt>
                <c:pt idx="4213">
                  <c:v>9.5</c:v>
                </c:pt>
                <c:pt idx="4214">
                  <c:v>9</c:v>
                </c:pt>
                <c:pt idx="4215">
                  <c:v>8.9</c:v>
                </c:pt>
                <c:pt idx="4216">
                  <c:v>9.1999999999999993</c:v>
                </c:pt>
                <c:pt idx="4217">
                  <c:v>8.9</c:v>
                </c:pt>
                <c:pt idx="4218">
                  <c:v>8.9</c:v>
                </c:pt>
                <c:pt idx="4219">
                  <c:v>9.3000000000000007</c:v>
                </c:pt>
                <c:pt idx="4220">
                  <c:v>9.1999999999999993</c:v>
                </c:pt>
                <c:pt idx="4221">
                  <c:v>8.6</c:v>
                </c:pt>
                <c:pt idx="4222">
                  <c:v>8.6</c:v>
                </c:pt>
                <c:pt idx="4223">
                  <c:v>8.6</c:v>
                </c:pt>
                <c:pt idx="4224">
                  <c:v>9.1</c:v>
                </c:pt>
                <c:pt idx="4225">
                  <c:v>10</c:v>
                </c:pt>
                <c:pt idx="4226">
                  <c:v>10.6</c:v>
                </c:pt>
                <c:pt idx="4227">
                  <c:v>11.4</c:v>
                </c:pt>
                <c:pt idx="4228">
                  <c:v>11.4</c:v>
                </c:pt>
                <c:pt idx="4229">
                  <c:v>11.2</c:v>
                </c:pt>
                <c:pt idx="4230">
                  <c:v>11.4</c:v>
                </c:pt>
                <c:pt idx="4231">
                  <c:v>11.2</c:v>
                </c:pt>
                <c:pt idx="4232">
                  <c:v>11.5</c:v>
                </c:pt>
                <c:pt idx="4233">
                  <c:v>12.9</c:v>
                </c:pt>
                <c:pt idx="4234">
                  <c:v>13.4</c:v>
                </c:pt>
                <c:pt idx="4235">
                  <c:v>13.4</c:v>
                </c:pt>
                <c:pt idx="4236">
                  <c:v>13.8</c:v>
                </c:pt>
                <c:pt idx="4237">
                  <c:v>14.2</c:v>
                </c:pt>
                <c:pt idx="4238">
                  <c:v>14.8</c:v>
                </c:pt>
                <c:pt idx="4239">
                  <c:v>14.8</c:v>
                </c:pt>
                <c:pt idx="4240">
                  <c:v>14.9</c:v>
                </c:pt>
                <c:pt idx="4241">
                  <c:v>15.9</c:v>
                </c:pt>
                <c:pt idx="4242">
                  <c:v>16.3</c:v>
                </c:pt>
                <c:pt idx="4243">
                  <c:v>16.399999999999999</c:v>
                </c:pt>
                <c:pt idx="4244">
                  <c:v>16.600000000000001</c:v>
                </c:pt>
                <c:pt idx="4245">
                  <c:v>17</c:v>
                </c:pt>
                <c:pt idx="4246">
                  <c:v>17.100000000000001</c:v>
                </c:pt>
                <c:pt idx="4247">
                  <c:v>17.600000000000001</c:v>
                </c:pt>
                <c:pt idx="4248">
                  <c:v>17.7</c:v>
                </c:pt>
                <c:pt idx="4249">
                  <c:v>18.2</c:v>
                </c:pt>
                <c:pt idx="4250">
                  <c:v>18.7</c:v>
                </c:pt>
                <c:pt idx="4251">
                  <c:v>18.600000000000001</c:v>
                </c:pt>
                <c:pt idx="4252">
                  <c:v>18.7</c:v>
                </c:pt>
                <c:pt idx="4253">
                  <c:v>18.8</c:v>
                </c:pt>
                <c:pt idx="4254">
                  <c:v>19</c:v>
                </c:pt>
                <c:pt idx="4255">
                  <c:v>19.3</c:v>
                </c:pt>
                <c:pt idx="4256">
                  <c:v>19.5</c:v>
                </c:pt>
                <c:pt idx="4257">
                  <c:v>19.5</c:v>
                </c:pt>
                <c:pt idx="4258">
                  <c:v>19.399999999999999</c:v>
                </c:pt>
                <c:pt idx="4259">
                  <c:v>19.8</c:v>
                </c:pt>
                <c:pt idx="4260">
                  <c:v>20.5</c:v>
                </c:pt>
                <c:pt idx="4261">
                  <c:v>20.5</c:v>
                </c:pt>
                <c:pt idx="4262">
                  <c:v>19.899999999999999</c:v>
                </c:pt>
                <c:pt idx="4263">
                  <c:v>19.7</c:v>
                </c:pt>
                <c:pt idx="4264">
                  <c:v>19.8</c:v>
                </c:pt>
                <c:pt idx="4265">
                  <c:v>19.899999999999999</c:v>
                </c:pt>
                <c:pt idx="4266">
                  <c:v>20</c:v>
                </c:pt>
                <c:pt idx="4267">
                  <c:v>19.7</c:v>
                </c:pt>
                <c:pt idx="4268">
                  <c:v>19.399999999999999</c:v>
                </c:pt>
                <c:pt idx="4269">
                  <c:v>19.2</c:v>
                </c:pt>
                <c:pt idx="4270">
                  <c:v>20</c:v>
                </c:pt>
                <c:pt idx="4271">
                  <c:v>20.2</c:v>
                </c:pt>
                <c:pt idx="4272">
                  <c:v>20.2</c:v>
                </c:pt>
                <c:pt idx="4273">
                  <c:v>20.3</c:v>
                </c:pt>
                <c:pt idx="4274">
                  <c:v>20.3</c:v>
                </c:pt>
                <c:pt idx="4275">
                  <c:v>19.7</c:v>
                </c:pt>
                <c:pt idx="4276">
                  <c:v>19.899999999999999</c:v>
                </c:pt>
                <c:pt idx="4277">
                  <c:v>19.8</c:v>
                </c:pt>
                <c:pt idx="4278">
                  <c:v>19.5</c:v>
                </c:pt>
                <c:pt idx="4279">
                  <c:v>19.2</c:v>
                </c:pt>
                <c:pt idx="4280">
                  <c:v>18.7</c:v>
                </c:pt>
                <c:pt idx="4281">
                  <c:v>18</c:v>
                </c:pt>
                <c:pt idx="4282">
                  <c:v>17.600000000000001</c:v>
                </c:pt>
                <c:pt idx="4283">
                  <c:v>16.899999999999999</c:v>
                </c:pt>
                <c:pt idx="4284">
                  <c:v>16.600000000000001</c:v>
                </c:pt>
                <c:pt idx="4285">
                  <c:v>16.5</c:v>
                </c:pt>
                <c:pt idx="4286">
                  <c:v>16.2</c:v>
                </c:pt>
                <c:pt idx="4287">
                  <c:v>15.9</c:v>
                </c:pt>
                <c:pt idx="4288">
                  <c:v>15.5</c:v>
                </c:pt>
                <c:pt idx="4289">
                  <c:v>15.2</c:v>
                </c:pt>
                <c:pt idx="4290">
                  <c:v>15.7</c:v>
                </c:pt>
                <c:pt idx="4291">
                  <c:v>16.7</c:v>
                </c:pt>
                <c:pt idx="4292">
                  <c:v>17</c:v>
                </c:pt>
                <c:pt idx="4293">
                  <c:v>16.100000000000001</c:v>
                </c:pt>
                <c:pt idx="4294">
                  <c:v>15.1</c:v>
                </c:pt>
                <c:pt idx="4295">
                  <c:v>14.9</c:v>
                </c:pt>
                <c:pt idx="4296">
                  <c:v>14.7</c:v>
                </c:pt>
                <c:pt idx="4297">
                  <c:v>14.5</c:v>
                </c:pt>
                <c:pt idx="4298">
                  <c:v>14.2</c:v>
                </c:pt>
                <c:pt idx="4299">
                  <c:v>13.9</c:v>
                </c:pt>
                <c:pt idx="4300">
                  <c:v>14.1</c:v>
                </c:pt>
                <c:pt idx="4301">
                  <c:v>14.3</c:v>
                </c:pt>
                <c:pt idx="4302">
                  <c:v>14.2</c:v>
                </c:pt>
                <c:pt idx="4303">
                  <c:v>14.4</c:v>
                </c:pt>
                <c:pt idx="4304">
                  <c:v>14.2</c:v>
                </c:pt>
                <c:pt idx="4305">
                  <c:v>13.8</c:v>
                </c:pt>
                <c:pt idx="4306">
                  <c:v>13.9</c:v>
                </c:pt>
                <c:pt idx="4307">
                  <c:v>14.1</c:v>
                </c:pt>
                <c:pt idx="4308">
                  <c:v>13.7</c:v>
                </c:pt>
                <c:pt idx="4309">
                  <c:v>13.7</c:v>
                </c:pt>
                <c:pt idx="4310">
                  <c:v>13.7</c:v>
                </c:pt>
                <c:pt idx="4311">
                  <c:v>13.7</c:v>
                </c:pt>
                <c:pt idx="4312">
                  <c:v>13.6</c:v>
                </c:pt>
                <c:pt idx="4313">
                  <c:v>13.4</c:v>
                </c:pt>
                <c:pt idx="4314">
                  <c:v>13.3</c:v>
                </c:pt>
                <c:pt idx="4315">
                  <c:v>13.1</c:v>
                </c:pt>
                <c:pt idx="4316">
                  <c:v>12.5</c:v>
                </c:pt>
                <c:pt idx="4317">
                  <c:v>12.8</c:v>
                </c:pt>
                <c:pt idx="4318">
                  <c:v>12.9</c:v>
                </c:pt>
                <c:pt idx="4319">
                  <c:v>13.1</c:v>
                </c:pt>
                <c:pt idx="4320">
                  <c:v>13</c:v>
                </c:pt>
                <c:pt idx="4321">
                  <c:v>12.7</c:v>
                </c:pt>
                <c:pt idx="4322">
                  <c:v>13.1</c:v>
                </c:pt>
                <c:pt idx="4323">
                  <c:v>13.2</c:v>
                </c:pt>
                <c:pt idx="4324">
                  <c:v>13.1</c:v>
                </c:pt>
                <c:pt idx="4325">
                  <c:v>13.3</c:v>
                </c:pt>
                <c:pt idx="4326">
                  <c:v>13.2</c:v>
                </c:pt>
                <c:pt idx="4327">
                  <c:v>13.1</c:v>
                </c:pt>
                <c:pt idx="4328">
                  <c:v>13.2</c:v>
                </c:pt>
                <c:pt idx="4329">
                  <c:v>13.1</c:v>
                </c:pt>
                <c:pt idx="4330">
                  <c:v>13</c:v>
                </c:pt>
                <c:pt idx="4331">
                  <c:v>13</c:v>
                </c:pt>
                <c:pt idx="4332">
                  <c:v>12.6</c:v>
                </c:pt>
                <c:pt idx="4333">
                  <c:v>12.6</c:v>
                </c:pt>
                <c:pt idx="4334">
                  <c:v>12.5</c:v>
                </c:pt>
                <c:pt idx="4335">
                  <c:v>12.1</c:v>
                </c:pt>
                <c:pt idx="4336">
                  <c:v>12.1</c:v>
                </c:pt>
                <c:pt idx="4337">
                  <c:v>11.9</c:v>
                </c:pt>
                <c:pt idx="4338">
                  <c:v>11.8</c:v>
                </c:pt>
                <c:pt idx="4339">
                  <c:v>12.1</c:v>
                </c:pt>
                <c:pt idx="4340">
                  <c:v>12.3</c:v>
                </c:pt>
                <c:pt idx="4341">
                  <c:v>12.3</c:v>
                </c:pt>
                <c:pt idx="4342">
                  <c:v>12.1</c:v>
                </c:pt>
                <c:pt idx="4343">
                  <c:v>11.7</c:v>
                </c:pt>
                <c:pt idx="4344">
                  <c:v>11.4</c:v>
                </c:pt>
                <c:pt idx="4345">
                  <c:v>11.5</c:v>
                </c:pt>
                <c:pt idx="4346">
                  <c:v>11.4</c:v>
                </c:pt>
                <c:pt idx="4347">
                  <c:v>11.1</c:v>
                </c:pt>
                <c:pt idx="4348">
                  <c:v>11</c:v>
                </c:pt>
                <c:pt idx="4349">
                  <c:v>10.8</c:v>
                </c:pt>
                <c:pt idx="4350">
                  <c:v>10.5</c:v>
                </c:pt>
                <c:pt idx="4351">
                  <c:v>10.199999999999999</c:v>
                </c:pt>
                <c:pt idx="4352">
                  <c:v>10.6</c:v>
                </c:pt>
                <c:pt idx="4353">
                  <c:v>10.6</c:v>
                </c:pt>
                <c:pt idx="4354">
                  <c:v>10.6</c:v>
                </c:pt>
                <c:pt idx="4355">
                  <c:v>10.4</c:v>
                </c:pt>
                <c:pt idx="4356">
                  <c:v>10.4</c:v>
                </c:pt>
                <c:pt idx="4357">
                  <c:v>10.199999999999999</c:v>
                </c:pt>
                <c:pt idx="4358">
                  <c:v>10.4</c:v>
                </c:pt>
                <c:pt idx="4359">
                  <c:v>10.3</c:v>
                </c:pt>
                <c:pt idx="4360">
                  <c:v>10.4</c:v>
                </c:pt>
                <c:pt idx="4361">
                  <c:v>10.3</c:v>
                </c:pt>
                <c:pt idx="4362">
                  <c:v>10.199999999999999</c:v>
                </c:pt>
                <c:pt idx="4363">
                  <c:v>10</c:v>
                </c:pt>
                <c:pt idx="4364">
                  <c:v>10.199999999999999</c:v>
                </c:pt>
                <c:pt idx="4365">
                  <c:v>10.1</c:v>
                </c:pt>
                <c:pt idx="4366">
                  <c:v>10.1</c:v>
                </c:pt>
                <c:pt idx="4367">
                  <c:v>10.1</c:v>
                </c:pt>
                <c:pt idx="4368">
                  <c:v>10.199999999999999</c:v>
                </c:pt>
                <c:pt idx="4369">
                  <c:v>10.4</c:v>
                </c:pt>
                <c:pt idx="4370">
                  <c:v>10.9</c:v>
                </c:pt>
                <c:pt idx="4371">
                  <c:v>11.4</c:v>
                </c:pt>
                <c:pt idx="4372">
                  <c:v>11.4</c:v>
                </c:pt>
                <c:pt idx="4373">
                  <c:v>10.3</c:v>
                </c:pt>
                <c:pt idx="4374">
                  <c:v>10.3</c:v>
                </c:pt>
                <c:pt idx="4375">
                  <c:v>10.6</c:v>
                </c:pt>
                <c:pt idx="4376">
                  <c:v>10.9</c:v>
                </c:pt>
                <c:pt idx="4377">
                  <c:v>12.1</c:v>
                </c:pt>
                <c:pt idx="4378">
                  <c:v>13.4</c:v>
                </c:pt>
                <c:pt idx="4379">
                  <c:v>14.9</c:v>
                </c:pt>
                <c:pt idx="4380">
                  <c:v>14.7</c:v>
                </c:pt>
                <c:pt idx="4381">
                  <c:v>14.3</c:v>
                </c:pt>
                <c:pt idx="4382">
                  <c:v>14.4</c:v>
                </c:pt>
                <c:pt idx="4383">
                  <c:v>15.2</c:v>
                </c:pt>
                <c:pt idx="4384">
                  <c:v>16.100000000000001</c:v>
                </c:pt>
                <c:pt idx="4385">
                  <c:v>16.3</c:v>
                </c:pt>
                <c:pt idx="4386">
                  <c:v>16.899999999999999</c:v>
                </c:pt>
                <c:pt idx="4387">
                  <c:v>17.399999999999999</c:v>
                </c:pt>
                <c:pt idx="4388">
                  <c:v>16.7</c:v>
                </c:pt>
                <c:pt idx="4389">
                  <c:v>16.8</c:v>
                </c:pt>
                <c:pt idx="4390">
                  <c:v>17.5</c:v>
                </c:pt>
                <c:pt idx="4391">
                  <c:v>17.899999999999999</c:v>
                </c:pt>
                <c:pt idx="4392">
                  <c:v>17.5</c:v>
                </c:pt>
                <c:pt idx="4393">
                  <c:v>17.8</c:v>
                </c:pt>
                <c:pt idx="4394">
                  <c:v>18.3</c:v>
                </c:pt>
                <c:pt idx="4395">
                  <c:v>18.2</c:v>
                </c:pt>
                <c:pt idx="4396">
                  <c:v>18.600000000000001</c:v>
                </c:pt>
                <c:pt idx="4397">
                  <c:v>17.899999999999999</c:v>
                </c:pt>
                <c:pt idx="4398">
                  <c:v>18</c:v>
                </c:pt>
                <c:pt idx="4399">
                  <c:v>17.899999999999999</c:v>
                </c:pt>
                <c:pt idx="4400">
                  <c:v>18.600000000000001</c:v>
                </c:pt>
                <c:pt idx="4401">
                  <c:v>18.600000000000001</c:v>
                </c:pt>
                <c:pt idx="4402">
                  <c:v>18.100000000000001</c:v>
                </c:pt>
                <c:pt idx="4403">
                  <c:v>17.899999999999999</c:v>
                </c:pt>
                <c:pt idx="4404">
                  <c:v>17.8</c:v>
                </c:pt>
                <c:pt idx="4405">
                  <c:v>17.899999999999999</c:v>
                </c:pt>
                <c:pt idx="4406">
                  <c:v>18.3</c:v>
                </c:pt>
                <c:pt idx="4407">
                  <c:v>18.7</c:v>
                </c:pt>
                <c:pt idx="4408">
                  <c:v>18.5</c:v>
                </c:pt>
                <c:pt idx="4409">
                  <c:v>18.100000000000001</c:v>
                </c:pt>
                <c:pt idx="4410">
                  <c:v>18</c:v>
                </c:pt>
                <c:pt idx="4411">
                  <c:v>18.100000000000001</c:v>
                </c:pt>
                <c:pt idx="4412">
                  <c:v>18.3</c:v>
                </c:pt>
                <c:pt idx="4413">
                  <c:v>18.2</c:v>
                </c:pt>
                <c:pt idx="4414">
                  <c:v>18.100000000000001</c:v>
                </c:pt>
                <c:pt idx="4415">
                  <c:v>17.899999999999999</c:v>
                </c:pt>
                <c:pt idx="4416">
                  <c:v>17.8</c:v>
                </c:pt>
                <c:pt idx="4417">
                  <c:v>17.399999999999999</c:v>
                </c:pt>
                <c:pt idx="4418">
                  <c:v>17.600000000000001</c:v>
                </c:pt>
                <c:pt idx="4419">
                  <c:v>17.8</c:v>
                </c:pt>
                <c:pt idx="4420">
                  <c:v>17.8</c:v>
                </c:pt>
                <c:pt idx="4421">
                  <c:v>17.8</c:v>
                </c:pt>
                <c:pt idx="4422">
                  <c:v>17.5</c:v>
                </c:pt>
                <c:pt idx="4423">
                  <c:v>17.399999999999999</c:v>
                </c:pt>
                <c:pt idx="4424">
                  <c:v>17.3</c:v>
                </c:pt>
                <c:pt idx="4425">
                  <c:v>17</c:v>
                </c:pt>
                <c:pt idx="4426">
                  <c:v>16.7</c:v>
                </c:pt>
                <c:pt idx="4427">
                  <c:v>16.5</c:v>
                </c:pt>
                <c:pt idx="4428">
                  <c:v>16.399999999999999</c:v>
                </c:pt>
                <c:pt idx="4429">
                  <c:v>16.3</c:v>
                </c:pt>
                <c:pt idx="4430">
                  <c:v>16.2</c:v>
                </c:pt>
                <c:pt idx="4431">
                  <c:v>16.100000000000001</c:v>
                </c:pt>
                <c:pt idx="4432">
                  <c:v>16.100000000000001</c:v>
                </c:pt>
                <c:pt idx="4433">
                  <c:v>16.100000000000001</c:v>
                </c:pt>
                <c:pt idx="4434">
                  <c:v>16.100000000000001</c:v>
                </c:pt>
                <c:pt idx="4435">
                  <c:v>16</c:v>
                </c:pt>
                <c:pt idx="4436">
                  <c:v>16.100000000000001</c:v>
                </c:pt>
                <c:pt idx="4437">
                  <c:v>16.100000000000001</c:v>
                </c:pt>
                <c:pt idx="4438">
                  <c:v>16</c:v>
                </c:pt>
                <c:pt idx="4439">
                  <c:v>15.8</c:v>
                </c:pt>
                <c:pt idx="4440">
                  <c:v>15.8</c:v>
                </c:pt>
                <c:pt idx="4441">
                  <c:v>15.8</c:v>
                </c:pt>
                <c:pt idx="4442">
                  <c:v>15.6</c:v>
                </c:pt>
                <c:pt idx="4443">
                  <c:v>15.2</c:v>
                </c:pt>
                <c:pt idx="4444">
                  <c:v>15.2</c:v>
                </c:pt>
                <c:pt idx="4445">
                  <c:v>15.2</c:v>
                </c:pt>
                <c:pt idx="4446">
                  <c:v>15.2</c:v>
                </c:pt>
                <c:pt idx="4447">
                  <c:v>15.2</c:v>
                </c:pt>
                <c:pt idx="4448">
                  <c:v>15.1</c:v>
                </c:pt>
                <c:pt idx="4449">
                  <c:v>15</c:v>
                </c:pt>
                <c:pt idx="4450">
                  <c:v>14.9</c:v>
                </c:pt>
                <c:pt idx="4451">
                  <c:v>14.8</c:v>
                </c:pt>
                <c:pt idx="4452">
                  <c:v>14.8</c:v>
                </c:pt>
                <c:pt idx="4453">
                  <c:v>14.8</c:v>
                </c:pt>
                <c:pt idx="4454">
                  <c:v>14.8</c:v>
                </c:pt>
                <c:pt idx="4455">
                  <c:v>14.9</c:v>
                </c:pt>
                <c:pt idx="4456">
                  <c:v>14.9</c:v>
                </c:pt>
                <c:pt idx="4457">
                  <c:v>14.8</c:v>
                </c:pt>
                <c:pt idx="4458">
                  <c:v>14.7</c:v>
                </c:pt>
                <c:pt idx="4459">
                  <c:v>14.7</c:v>
                </c:pt>
                <c:pt idx="4460">
                  <c:v>14.8</c:v>
                </c:pt>
                <c:pt idx="4461">
                  <c:v>14.9</c:v>
                </c:pt>
                <c:pt idx="4462">
                  <c:v>14.9</c:v>
                </c:pt>
                <c:pt idx="4463">
                  <c:v>14.8</c:v>
                </c:pt>
                <c:pt idx="4464">
                  <c:v>14.8</c:v>
                </c:pt>
                <c:pt idx="4465">
                  <c:v>14.7</c:v>
                </c:pt>
                <c:pt idx="4466">
                  <c:v>14.6</c:v>
                </c:pt>
                <c:pt idx="4467">
                  <c:v>14.4</c:v>
                </c:pt>
                <c:pt idx="4468">
                  <c:v>14.5</c:v>
                </c:pt>
                <c:pt idx="4469">
                  <c:v>14.6</c:v>
                </c:pt>
                <c:pt idx="4470">
                  <c:v>14.7</c:v>
                </c:pt>
                <c:pt idx="4471">
                  <c:v>14.7</c:v>
                </c:pt>
                <c:pt idx="4472">
                  <c:v>14.9</c:v>
                </c:pt>
                <c:pt idx="4473">
                  <c:v>14.9</c:v>
                </c:pt>
                <c:pt idx="4474">
                  <c:v>14.9</c:v>
                </c:pt>
                <c:pt idx="4475">
                  <c:v>14.9</c:v>
                </c:pt>
                <c:pt idx="4476">
                  <c:v>15</c:v>
                </c:pt>
                <c:pt idx="4477">
                  <c:v>15</c:v>
                </c:pt>
                <c:pt idx="4478">
                  <c:v>15</c:v>
                </c:pt>
                <c:pt idx="4479">
                  <c:v>15</c:v>
                </c:pt>
                <c:pt idx="4480">
                  <c:v>15.1</c:v>
                </c:pt>
                <c:pt idx="4481">
                  <c:v>15.1</c:v>
                </c:pt>
                <c:pt idx="4482">
                  <c:v>15.1</c:v>
                </c:pt>
                <c:pt idx="4483">
                  <c:v>15.1</c:v>
                </c:pt>
                <c:pt idx="4484">
                  <c:v>15.2</c:v>
                </c:pt>
                <c:pt idx="4485">
                  <c:v>15.2</c:v>
                </c:pt>
                <c:pt idx="4486">
                  <c:v>15.1</c:v>
                </c:pt>
                <c:pt idx="4487">
                  <c:v>15.1</c:v>
                </c:pt>
                <c:pt idx="4488">
                  <c:v>14.9</c:v>
                </c:pt>
                <c:pt idx="4489">
                  <c:v>14.8</c:v>
                </c:pt>
                <c:pt idx="4490">
                  <c:v>14.8</c:v>
                </c:pt>
                <c:pt idx="4491">
                  <c:v>14.7</c:v>
                </c:pt>
                <c:pt idx="4492">
                  <c:v>14.7</c:v>
                </c:pt>
                <c:pt idx="4493">
                  <c:v>14.7</c:v>
                </c:pt>
                <c:pt idx="4494">
                  <c:v>14.6</c:v>
                </c:pt>
                <c:pt idx="4495">
                  <c:v>14.7</c:v>
                </c:pt>
                <c:pt idx="4496">
                  <c:v>14.7</c:v>
                </c:pt>
                <c:pt idx="4497">
                  <c:v>14.7</c:v>
                </c:pt>
                <c:pt idx="4498">
                  <c:v>14.7</c:v>
                </c:pt>
                <c:pt idx="4499">
                  <c:v>14.6</c:v>
                </c:pt>
                <c:pt idx="4500">
                  <c:v>14.5</c:v>
                </c:pt>
                <c:pt idx="4501">
                  <c:v>14.3</c:v>
                </c:pt>
                <c:pt idx="4502">
                  <c:v>14</c:v>
                </c:pt>
                <c:pt idx="4503">
                  <c:v>13.9</c:v>
                </c:pt>
                <c:pt idx="4504">
                  <c:v>13.9</c:v>
                </c:pt>
                <c:pt idx="4505">
                  <c:v>13.9</c:v>
                </c:pt>
                <c:pt idx="4506">
                  <c:v>13.8</c:v>
                </c:pt>
                <c:pt idx="4507">
                  <c:v>13.9</c:v>
                </c:pt>
                <c:pt idx="4508">
                  <c:v>13.9</c:v>
                </c:pt>
                <c:pt idx="4509">
                  <c:v>13.7</c:v>
                </c:pt>
                <c:pt idx="4510">
                  <c:v>13.6</c:v>
                </c:pt>
                <c:pt idx="4511">
                  <c:v>13.8</c:v>
                </c:pt>
                <c:pt idx="4512">
                  <c:v>13.9</c:v>
                </c:pt>
                <c:pt idx="4513">
                  <c:v>14.1</c:v>
                </c:pt>
                <c:pt idx="4514">
                  <c:v>14.2</c:v>
                </c:pt>
                <c:pt idx="4515">
                  <c:v>14.4</c:v>
                </c:pt>
                <c:pt idx="4516">
                  <c:v>14.5</c:v>
                </c:pt>
                <c:pt idx="4517">
                  <c:v>14.6</c:v>
                </c:pt>
                <c:pt idx="4518">
                  <c:v>14.6</c:v>
                </c:pt>
                <c:pt idx="4519">
                  <c:v>14.4</c:v>
                </c:pt>
                <c:pt idx="4520">
                  <c:v>14.5</c:v>
                </c:pt>
                <c:pt idx="4521">
                  <c:v>14.6</c:v>
                </c:pt>
                <c:pt idx="4522">
                  <c:v>14.6</c:v>
                </c:pt>
                <c:pt idx="4523">
                  <c:v>14.9</c:v>
                </c:pt>
                <c:pt idx="4524">
                  <c:v>15.4</c:v>
                </c:pt>
                <c:pt idx="4525">
                  <c:v>16.100000000000001</c:v>
                </c:pt>
                <c:pt idx="4526">
                  <c:v>16.5</c:v>
                </c:pt>
                <c:pt idx="4527">
                  <c:v>16.5</c:v>
                </c:pt>
                <c:pt idx="4528">
                  <c:v>16.7</c:v>
                </c:pt>
                <c:pt idx="4529">
                  <c:v>17</c:v>
                </c:pt>
                <c:pt idx="4530">
                  <c:v>17.2</c:v>
                </c:pt>
                <c:pt idx="4531">
                  <c:v>17.7</c:v>
                </c:pt>
                <c:pt idx="4532">
                  <c:v>18.100000000000001</c:v>
                </c:pt>
                <c:pt idx="4533">
                  <c:v>18</c:v>
                </c:pt>
                <c:pt idx="4534">
                  <c:v>18.2</c:v>
                </c:pt>
                <c:pt idx="4535">
                  <c:v>18.3</c:v>
                </c:pt>
                <c:pt idx="4536">
                  <c:v>18.7</c:v>
                </c:pt>
                <c:pt idx="4537">
                  <c:v>18.5</c:v>
                </c:pt>
                <c:pt idx="4538">
                  <c:v>19</c:v>
                </c:pt>
                <c:pt idx="4539">
                  <c:v>19.5</c:v>
                </c:pt>
                <c:pt idx="4540">
                  <c:v>19.600000000000001</c:v>
                </c:pt>
                <c:pt idx="4541">
                  <c:v>19.899999999999999</c:v>
                </c:pt>
                <c:pt idx="4542">
                  <c:v>20.3</c:v>
                </c:pt>
                <c:pt idx="4543">
                  <c:v>20.100000000000001</c:v>
                </c:pt>
                <c:pt idx="4544">
                  <c:v>20.2</c:v>
                </c:pt>
                <c:pt idx="4545">
                  <c:v>20.5</c:v>
                </c:pt>
                <c:pt idx="4546">
                  <c:v>20.5</c:v>
                </c:pt>
                <c:pt idx="4547">
                  <c:v>20.8</c:v>
                </c:pt>
                <c:pt idx="4548">
                  <c:v>20.8</c:v>
                </c:pt>
                <c:pt idx="4549">
                  <c:v>21.1</c:v>
                </c:pt>
                <c:pt idx="4550">
                  <c:v>20.9</c:v>
                </c:pt>
                <c:pt idx="4551">
                  <c:v>20.6</c:v>
                </c:pt>
                <c:pt idx="4552">
                  <c:v>20.6</c:v>
                </c:pt>
                <c:pt idx="4553">
                  <c:v>20.7</c:v>
                </c:pt>
                <c:pt idx="4554">
                  <c:v>20.7</c:v>
                </c:pt>
                <c:pt idx="4555">
                  <c:v>20.7</c:v>
                </c:pt>
                <c:pt idx="4556">
                  <c:v>20.6</c:v>
                </c:pt>
                <c:pt idx="4557">
                  <c:v>20.7</c:v>
                </c:pt>
                <c:pt idx="4558">
                  <c:v>20.9</c:v>
                </c:pt>
                <c:pt idx="4559">
                  <c:v>21.4</c:v>
                </c:pt>
                <c:pt idx="4560">
                  <c:v>20.7</c:v>
                </c:pt>
                <c:pt idx="4561">
                  <c:v>20.6</c:v>
                </c:pt>
                <c:pt idx="4562">
                  <c:v>20.5</c:v>
                </c:pt>
                <c:pt idx="4563">
                  <c:v>20.2</c:v>
                </c:pt>
                <c:pt idx="4564">
                  <c:v>20</c:v>
                </c:pt>
                <c:pt idx="4565">
                  <c:v>19.8</c:v>
                </c:pt>
                <c:pt idx="4566">
                  <c:v>19.600000000000001</c:v>
                </c:pt>
                <c:pt idx="4567">
                  <c:v>19</c:v>
                </c:pt>
                <c:pt idx="4568">
                  <c:v>18.5</c:v>
                </c:pt>
                <c:pt idx="4569">
                  <c:v>18.100000000000001</c:v>
                </c:pt>
                <c:pt idx="4570">
                  <c:v>17.8</c:v>
                </c:pt>
                <c:pt idx="4571">
                  <c:v>17.5</c:v>
                </c:pt>
                <c:pt idx="4572">
                  <c:v>17.399999999999999</c:v>
                </c:pt>
                <c:pt idx="4573">
                  <c:v>17</c:v>
                </c:pt>
                <c:pt idx="4574">
                  <c:v>17</c:v>
                </c:pt>
                <c:pt idx="4575">
                  <c:v>16.8</c:v>
                </c:pt>
                <c:pt idx="4576">
                  <c:v>16.5</c:v>
                </c:pt>
                <c:pt idx="4577">
                  <c:v>16.399999999999999</c:v>
                </c:pt>
                <c:pt idx="4578">
                  <c:v>16.399999999999999</c:v>
                </c:pt>
                <c:pt idx="4579">
                  <c:v>16.399999999999999</c:v>
                </c:pt>
                <c:pt idx="4580">
                  <c:v>16.2</c:v>
                </c:pt>
                <c:pt idx="4581">
                  <c:v>16.2</c:v>
                </c:pt>
                <c:pt idx="4582">
                  <c:v>16</c:v>
                </c:pt>
                <c:pt idx="4583">
                  <c:v>16</c:v>
                </c:pt>
                <c:pt idx="4584">
                  <c:v>16.100000000000001</c:v>
                </c:pt>
                <c:pt idx="4585">
                  <c:v>16.100000000000001</c:v>
                </c:pt>
                <c:pt idx="4586">
                  <c:v>15.8</c:v>
                </c:pt>
                <c:pt idx="4587">
                  <c:v>15.8</c:v>
                </c:pt>
                <c:pt idx="4588">
                  <c:v>15.8</c:v>
                </c:pt>
                <c:pt idx="4589">
                  <c:v>15.8</c:v>
                </c:pt>
                <c:pt idx="4590">
                  <c:v>15.5</c:v>
                </c:pt>
                <c:pt idx="4591">
                  <c:v>15.5</c:v>
                </c:pt>
                <c:pt idx="4592">
                  <c:v>15.7</c:v>
                </c:pt>
                <c:pt idx="4593">
                  <c:v>15.8</c:v>
                </c:pt>
                <c:pt idx="4594">
                  <c:v>15.7</c:v>
                </c:pt>
                <c:pt idx="4595">
                  <c:v>15.3</c:v>
                </c:pt>
                <c:pt idx="4596">
                  <c:v>14.9</c:v>
                </c:pt>
                <c:pt idx="4597">
                  <c:v>14.6</c:v>
                </c:pt>
                <c:pt idx="4598">
                  <c:v>14.8</c:v>
                </c:pt>
                <c:pt idx="4599">
                  <c:v>14.9</c:v>
                </c:pt>
                <c:pt idx="4600">
                  <c:v>14.9</c:v>
                </c:pt>
                <c:pt idx="4601">
                  <c:v>15.1</c:v>
                </c:pt>
                <c:pt idx="4602">
                  <c:v>15.1</c:v>
                </c:pt>
                <c:pt idx="4603">
                  <c:v>14.8</c:v>
                </c:pt>
                <c:pt idx="4604">
                  <c:v>15.1</c:v>
                </c:pt>
                <c:pt idx="4605">
                  <c:v>15.1</c:v>
                </c:pt>
                <c:pt idx="4606">
                  <c:v>15.1</c:v>
                </c:pt>
                <c:pt idx="4607">
                  <c:v>15.4</c:v>
                </c:pt>
                <c:pt idx="4608">
                  <c:v>15.2</c:v>
                </c:pt>
                <c:pt idx="4609">
                  <c:v>15.5</c:v>
                </c:pt>
                <c:pt idx="4610">
                  <c:v>15.2</c:v>
                </c:pt>
                <c:pt idx="4611">
                  <c:v>15.2</c:v>
                </c:pt>
                <c:pt idx="4612">
                  <c:v>15.5</c:v>
                </c:pt>
                <c:pt idx="4613">
                  <c:v>15.1</c:v>
                </c:pt>
                <c:pt idx="4614">
                  <c:v>14.6</c:v>
                </c:pt>
                <c:pt idx="4615">
                  <c:v>14.3</c:v>
                </c:pt>
                <c:pt idx="4616">
                  <c:v>14</c:v>
                </c:pt>
                <c:pt idx="4617">
                  <c:v>13.8</c:v>
                </c:pt>
                <c:pt idx="4618">
                  <c:v>13.6</c:v>
                </c:pt>
                <c:pt idx="4619">
                  <c:v>13.5</c:v>
                </c:pt>
                <c:pt idx="4620">
                  <c:v>13.4</c:v>
                </c:pt>
                <c:pt idx="4621">
                  <c:v>13.4</c:v>
                </c:pt>
                <c:pt idx="4622">
                  <c:v>13.7</c:v>
                </c:pt>
                <c:pt idx="4623">
                  <c:v>14</c:v>
                </c:pt>
                <c:pt idx="4624">
                  <c:v>14.5</c:v>
                </c:pt>
                <c:pt idx="4625">
                  <c:v>14.2</c:v>
                </c:pt>
                <c:pt idx="4626">
                  <c:v>14</c:v>
                </c:pt>
                <c:pt idx="4627">
                  <c:v>14.1</c:v>
                </c:pt>
                <c:pt idx="4628">
                  <c:v>14.4</c:v>
                </c:pt>
                <c:pt idx="4629">
                  <c:v>14.4</c:v>
                </c:pt>
                <c:pt idx="4630">
                  <c:v>14.6</c:v>
                </c:pt>
                <c:pt idx="4631">
                  <c:v>15</c:v>
                </c:pt>
                <c:pt idx="4632">
                  <c:v>14.6</c:v>
                </c:pt>
                <c:pt idx="4633">
                  <c:v>14.8</c:v>
                </c:pt>
                <c:pt idx="4634">
                  <c:v>14.6</c:v>
                </c:pt>
                <c:pt idx="4635">
                  <c:v>14.6</c:v>
                </c:pt>
                <c:pt idx="4636">
                  <c:v>14.5</c:v>
                </c:pt>
                <c:pt idx="4637">
                  <c:v>14.6</c:v>
                </c:pt>
                <c:pt idx="4638">
                  <c:v>14.1</c:v>
                </c:pt>
                <c:pt idx="4639">
                  <c:v>14.2</c:v>
                </c:pt>
                <c:pt idx="4640">
                  <c:v>14.4</c:v>
                </c:pt>
                <c:pt idx="4641">
                  <c:v>14.8</c:v>
                </c:pt>
                <c:pt idx="4642">
                  <c:v>14.8</c:v>
                </c:pt>
                <c:pt idx="4643">
                  <c:v>14.9</c:v>
                </c:pt>
                <c:pt idx="4644">
                  <c:v>15</c:v>
                </c:pt>
                <c:pt idx="4645">
                  <c:v>15.1</c:v>
                </c:pt>
                <c:pt idx="4646">
                  <c:v>15.4</c:v>
                </c:pt>
                <c:pt idx="4647">
                  <c:v>15.4</c:v>
                </c:pt>
                <c:pt idx="4648">
                  <c:v>15.5</c:v>
                </c:pt>
                <c:pt idx="4649">
                  <c:v>15</c:v>
                </c:pt>
                <c:pt idx="4650">
                  <c:v>14.9</c:v>
                </c:pt>
                <c:pt idx="4651">
                  <c:v>15.1</c:v>
                </c:pt>
                <c:pt idx="4652">
                  <c:v>15.4</c:v>
                </c:pt>
                <c:pt idx="4653">
                  <c:v>15.2</c:v>
                </c:pt>
                <c:pt idx="4654">
                  <c:v>14.7</c:v>
                </c:pt>
                <c:pt idx="4655">
                  <c:v>13.8</c:v>
                </c:pt>
                <c:pt idx="4656">
                  <c:v>13.6</c:v>
                </c:pt>
                <c:pt idx="4657">
                  <c:v>13.6</c:v>
                </c:pt>
                <c:pt idx="4658">
                  <c:v>13.6</c:v>
                </c:pt>
                <c:pt idx="4659">
                  <c:v>14.5</c:v>
                </c:pt>
                <c:pt idx="4660">
                  <c:v>15.7</c:v>
                </c:pt>
                <c:pt idx="4661">
                  <c:v>16.3</c:v>
                </c:pt>
                <c:pt idx="4662">
                  <c:v>17.2</c:v>
                </c:pt>
                <c:pt idx="4663">
                  <c:v>18.100000000000001</c:v>
                </c:pt>
                <c:pt idx="4664">
                  <c:v>18.399999999999999</c:v>
                </c:pt>
                <c:pt idx="4665">
                  <c:v>18.600000000000001</c:v>
                </c:pt>
                <c:pt idx="4666">
                  <c:v>18.8</c:v>
                </c:pt>
                <c:pt idx="4667">
                  <c:v>19.2</c:v>
                </c:pt>
                <c:pt idx="4668">
                  <c:v>19.600000000000001</c:v>
                </c:pt>
                <c:pt idx="4669">
                  <c:v>19.7</c:v>
                </c:pt>
                <c:pt idx="4670">
                  <c:v>20</c:v>
                </c:pt>
                <c:pt idx="4671">
                  <c:v>20.7</c:v>
                </c:pt>
                <c:pt idx="4672">
                  <c:v>20.6</c:v>
                </c:pt>
                <c:pt idx="4673">
                  <c:v>21.1</c:v>
                </c:pt>
                <c:pt idx="4674">
                  <c:v>22.2</c:v>
                </c:pt>
                <c:pt idx="4675">
                  <c:v>22.6</c:v>
                </c:pt>
                <c:pt idx="4676">
                  <c:v>22.9</c:v>
                </c:pt>
                <c:pt idx="4677">
                  <c:v>23</c:v>
                </c:pt>
                <c:pt idx="4678">
                  <c:v>23</c:v>
                </c:pt>
                <c:pt idx="4679">
                  <c:v>22.6</c:v>
                </c:pt>
                <c:pt idx="4680">
                  <c:v>22.2</c:v>
                </c:pt>
                <c:pt idx="4681">
                  <c:v>22.3</c:v>
                </c:pt>
                <c:pt idx="4682">
                  <c:v>22.5</c:v>
                </c:pt>
                <c:pt idx="4683">
                  <c:v>22.7</c:v>
                </c:pt>
                <c:pt idx="4684">
                  <c:v>22.7</c:v>
                </c:pt>
                <c:pt idx="4685">
                  <c:v>22.5</c:v>
                </c:pt>
                <c:pt idx="4686">
                  <c:v>22.1</c:v>
                </c:pt>
                <c:pt idx="4687">
                  <c:v>22.2</c:v>
                </c:pt>
                <c:pt idx="4688">
                  <c:v>22.2</c:v>
                </c:pt>
                <c:pt idx="4689">
                  <c:v>22.3</c:v>
                </c:pt>
                <c:pt idx="4690">
                  <c:v>22.5</c:v>
                </c:pt>
                <c:pt idx="4691">
                  <c:v>22.7</c:v>
                </c:pt>
                <c:pt idx="4692">
                  <c:v>23.1</c:v>
                </c:pt>
                <c:pt idx="4693">
                  <c:v>23.4</c:v>
                </c:pt>
                <c:pt idx="4694">
                  <c:v>23.9</c:v>
                </c:pt>
                <c:pt idx="4695">
                  <c:v>24.1</c:v>
                </c:pt>
                <c:pt idx="4696">
                  <c:v>24.4</c:v>
                </c:pt>
                <c:pt idx="4697">
                  <c:v>24.4</c:v>
                </c:pt>
                <c:pt idx="4698">
                  <c:v>24.4</c:v>
                </c:pt>
                <c:pt idx="4699">
                  <c:v>24.8</c:v>
                </c:pt>
                <c:pt idx="4700">
                  <c:v>24.9</c:v>
                </c:pt>
                <c:pt idx="4701">
                  <c:v>24.7</c:v>
                </c:pt>
                <c:pt idx="4702">
                  <c:v>24.4</c:v>
                </c:pt>
                <c:pt idx="4703">
                  <c:v>24</c:v>
                </c:pt>
                <c:pt idx="4704">
                  <c:v>24.2</c:v>
                </c:pt>
                <c:pt idx="4705">
                  <c:v>23.9</c:v>
                </c:pt>
                <c:pt idx="4706">
                  <c:v>23.5</c:v>
                </c:pt>
                <c:pt idx="4707">
                  <c:v>23.3</c:v>
                </c:pt>
                <c:pt idx="4708">
                  <c:v>22.8</c:v>
                </c:pt>
                <c:pt idx="4709">
                  <c:v>22.3</c:v>
                </c:pt>
                <c:pt idx="4710">
                  <c:v>22</c:v>
                </c:pt>
                <c:pt idx="4711">
                  <c:v>22.6</c:v>
                </c:pt>
                <c:pt idx="4712">
                  <c:v>23.1</c:v>
                </c:pt>
                <c:pt idx="4713">
                  <c:v>23.1</c:v>
                </c:pt>
                <c:pt idx="4714">
                  <c:v>21.6</c:v>
                </c:pt>
                <c:pt idx="4715">
                  <c:v>20.3</c:v>
                </c:pt>
                <c:pt idx="4716">
                  <c:v>20</c:v>
                </c:pt>
                <c:pt idx="4717">
                  <c:v>19.8</c:v>
                </c:pt>
                <c:pt idx="4718">
                  <c:v>19.5</c:v>
                </c:pt>
                <c:pt idx="4719">
                  <c:v>19.399999999999999</c:v>
                </c:pt>
                <c:pt idx="4720">
                  <c:v>19.399999999999999</c:v>
                </c:pt>
                <c:pt idx="4721">
                  <c:v>19.100000000000001</c:v>
                </c:pt>
                <c:pt idx="4722">
                  <c:v>18.899999999999999</c:v>
                </c:pt>
                <c:pt idx="4723">
                  <c:v>18.8</c:v>
                </c:pt>
                <c:pt idx="4724">
                  <c:v>18.8</c:v>
                </c:pt>
                <c:pt idx="4725">
                  <c:v>19.100000000000001</c:v>
                </c:pt>
                <c:pt idx="4726">
                  <c:v>19.2</c:v>
                </c:pt>
                <c:pt idx="4727">
                  <c:v>19.3</c:v>
                </c:pt>
                <c:pt idx="4728">
                  <c:v>18.3</c:v>
                </c:pt>
                <c:pt idx="4729">
                  <c:v>18</c:v>
                </c:pt>
                <c:pt idx="4730">
                  <c:v>17.7</c:v>
                </c:pt>
                <c:pt idx="4731">
                  <c:v>17.5</c:v>
                </c:pt>
                <c:pt idx="4732">
                  <c:v>17.899999999999999</c:v>
                </c:pt>
                <c:pt idx="4733">
                  <c:v>17.899999999999999</c:v>
                </c:pt>
                <c:pt idx="4734">
                  <c:v>17.8</c:v>
                </c:pt>
                <c:pt idx="4735">
                  <c:v>17.899999999999999</c:v>
                </c:pt>
                <c:pt idx="4736">
                  <c:v>18.5</c:v>
                </c:pt>
                <c:pt idx="4737">
                  <c:v>18.3</c:v>
                </c:pt>
                <c:pt idx="4738">
                  <c:v>17.899999999999999</c:v>
                </c:pt>
                <c:pt idx="4739">
                  <c:v>17.899999999999999</c:v>
                </c:pt>
                <c:pt idx="4740">
                  <c:v>17.899999999999999</c:v>
                </c:pt>
                <c:pt idx="4741">
                  <c:v>18.399999999999999</c:v>
                </c:pt>
                <c:pt idx="4742">
                  <c:v>19.2</c:v>
                </c:pt>
                <c:pt idx="4743">
                  <c:v>20.5</c:v>
                </c:pt>
                <c:pt idx="4744">
                  <c:v>19.7</c:v>
                </c:pt>
                <c:pt idx="4745">
                  <c:v>18.7</c:v>
                </c:pt>
                <c:pt idx="4746">
                  <c:v>18.2</c:v>
                </c:pt>
                <c:pt idx="4747">
                  <c:v>17.7</c:v>
                </c:pt>
                <c:pt idx="4748">
                  <c:v>18.100000000000001</c:v>
                </c:pt>
                <c:pt idx="4749">
                  <c:v>18.5</c:v>
                </c:pt>
                <c:pt idx="4750">
                  <c:v>18.7</c:v>
                </c:pt>
                <c:pt idx="4751">
                  <c:v>18.2</c:v>
                </c:pt>
                <c:pt idx="4752">
                  <c:v>16.7</c:v>
                </c:pt>
                <c:pt idx="4753">
                  <c:v>17.399999999999999</c:v>
                </c:pt>
                <c:pt idx="4754">
                  <c:v>17.399999999999999</c:v>
                </c:pt>
                <c:pt idx="4755">
                  <c:v>17.3</c:v>
                </c:pt>
                <c:pt idx="4756">
                  <c:v>17.600000000000001</c:v>
                </c:pt>
                <c:pt idx="4757">
                  <c:v>18.3</c:v>
                </c:pt>
                <c:pt idx="4758">
                  <c:v>18</c:v>
                </c:pt>
                <c:pt idx="4759">
                  <c:v>17.7</c:v>
                </c:pt>
                <c:pt idx="4760">
                  <c:v>17.399999999999999</c:v>
                </c:pt>
                <c:pt idx="4761">
                  <c:v>18.100000000000001</c:v>
                </c:pt>
                <c:pt idx="4762">
                  <c:v>19.7</c:v>
                </c:pt>
                <c:pt idx="4763">
                  <c:v>20.5</c:v>
                </c:pt>
                <c:pt idx="4764">
                  <c:v>20.6</c:v>
                </c:pt>
                <c:pt idx="4765">
                  <c:v>19.600000000000001</c:v>
                </c:pt>
                <c:pt idx="4766">
                  <c:v>19.399999999999999</c:v>
                </c:pt>
                <c:pt idx="4767">
                  <c:v>18.5</c:v>
                </c:pt>
                <c:pt idx="4768">
                  <c:v>18.3</c:v>
                </c:pt>
                <c:pt idx="4769">
                  <c:v>17.8</c:v>
                </c:pt>
                <c:pt idx="4770">
                  <c:v>18.5</c:v>
                </c:pt>
                <c:pt idx="4771">
                  <c:v>18.8</c:v>
                </c:pt>
                <c:pt idx="4772">
                  <c:v>19.8</c:v>
                </c:pt>
                <c:pt idx="4773">
                  <c:v>19.2</c:v>
                </c:pt>
                <c:pt idx="4774">
                  <c:v>22</c:v>
                </c:pt>
                <c:pt idx="4775">
                  <c:v>23.4</c:v>
                </c:pt>
                <c:pt idx="4776">
                  <c:v>23.5</c:v>
                </c:pt>
                <c:pt idx="4777">
                  <c:v>23.3</c:v>
                </c:pt>
                <c:pt idx="4778">
                  <c:v>23</c:v>
                </c:pt>
                <c:pt idx="4779">
                  <c:v>22.8</c:v>
                </c:pt>
                <c:pt idx="4780">
                  <c:v>21.6</c:v>
                </c:pt>
                <c:pt idx="4781">
                  <c:v>19.7</c:v>
                </c:pt>
                <c:pt idx="4782">
                  <c:v>20</c:v>
                </c:pt>
                <c:pt idx="4783">
                  <c:v>19.600000000000001</c:v>
                </c:pt>
                <c:pt idx="4784">
                  <c:v>19.2</c:v>
                </c:pt>
                <c:pt idx="4785">
                  <c:v>18.7</c:v>
                </c:pt>
                <c:pt idx="4786">
                  <c:v>19</c:v>
                </c:pt>
                <c:pt idx="4787">
                  <c:v>18.3</c:v>
                </c:pt>
                <c:pt idx="4788">
                  <c:v>17.2</c:v>
                </c:pt>
                <c:pt idx="4789">
                  <c:v>18.5</c:v>
                </c:pt>
                <c:pt idx="4790">
                  <c:v>21.9</c:v>
                </c:pt>
                <c:pt idx="4791">
                  <c:v>21.4</c:v>
                </c:pt>
                <c:pt idx="4792">
                  <c:v>21.2</c:v>
                </c:pt>
                <c:pt idx="4793">
                  <c:v>21</c:v>
                </c:pt>
                <c:pt idx="4794">
                  <c:v>21.8</c:v>
                </c:pt>
                <c:pt idx="4795">
                  <c:v>20.6</c:v>
                </c:pt>
                <c:pt idx="4796">
                  <c:v>20</c:v>
                </c:pt>
                <c:pt idx="4797">
                  <c:v>20.3</c:v>
                </c:pt>
                <c:pt idx="4798">
                  <c:v>19.5</c:v>
                </c:pt>
                <c:pt idx="4799">
                  <c:v>19.7</c:v>
                </c:pt>
                <c:pt idx="4800">
                  <c:v>21.8</c:v>
                </c:pt>
                <c:pt idx="4801">
                  <c:v>21.6</c:v>
                </c:pt>
                <c:pt idx="4802">
                  <c:v>22.5</c:v>
                </c:pt>
                <c:pt idx="4803">
                  <c:v>21.6</c:v>
                </c:pt>
                <c:pt idx="4804">
                  <c:v>22.4</c:v>
                </c:pt>
                <c:pt idx="4805">
                  <c:v>21.1</c:v>
                </c:pt>
                <c:pt idx="4806">
                  <c:v>20.9</c:v>
                </c:pt>
                <c:pt idx="4807">
                  <c:v>21.4</c:v>
                </c:pt>
                <c:pt idx="4808">
                  <c:v>22.3</c:v>
                </c:pt>
                <c:pt idx="4809">
                  <c:v>22.9</c:v>
                </c:pt>
                <c:pt idx="4810">
                  <c:v>23.3</c:v>
                </c:pt>
                <c:pt idx="4811">
                  <c:v>23</c:v>
                </c:pt>
                <c:pt idx="4812">
                  <c:v>23.5</c:v>
                </c:pt>
                <c:pt idx="4813">
                  <c:v>24.2</c:v>
                </c:pt>
                <c:pt idx="4814">
                  <c:v>24.1</c:v>
                </c:pt>
                <c:pt idx="4815">
                  <c:v>24.3</c:v>
                </c:pt>
                <c:pt idx="4816">
                  <c:v>25</c:v>
                </c:pt>
                <c:pt idx="4817">
                  <c:v>25</c:v>
                </c:pt>
                <c:pt idx="4818">
                  <c:v>25.3</c:v>
                </c:pt>
                <c:pt idx="4819">
                  <c:v>25</c:v>
                </c:pt>
                <c:pt idx="4820">
                  <c:v>25.5</c:v>
                </c:pt>
                <c:pt idx="4821">
                  <c:v>26.3</c:v>
                </c:pt>
                <c:pt idx="4822">
                  <c:v>26.5</c:v>
                </c:pt>
                <c:pt idx="4823">
                  <c:v>26.5</c:v>
                </c:pt>
                <c:pt idx="4824">
                  <c:v>26.9</c:v>
                </c:pt>
                <c:pt idx="4825">
                  <c:v>27</c:v>
                </c:pt>
                <c:pt idx="4826">
                  <c:v>27</c:v>
                </c:pt>
                <c:pt idx="4827">
                  <c:v>26.8</c:v>
                </c:pt>
                <c:pt idx="4828">
                  <c:v>26.8</c:v>
                </c:pt>
                <c:pt idx="4829">
                  <c:v>27</c:v>
                </c:pt>
                <c:pt idx="4830">
                  <c:v>26.6</c:v>
                </c:pt>
                <c:pt idx="4831">
                  <c:v>26.2</c:v>
                </c:pt>
                <c:pt idx="4832">
                  <c:v>26.5</c:v>
                </c:pt>
                <c:pt idx="4833">
                  <c:v>27.1</c:v>
                </c:pt>
                <c:pt idx="4834">
                  <c:v>26.7</c:v>
                </c:pt>
                <c:pt idx="4835">
                  <c:v>26.9</c:v>
                </c:pt>
                <c:pt idx="4836">
                  <c:v>27.6</c:v>
                </c:pt>
                <c:pt idx="4837">
                  <c:v>27.9</c:v>
                </c:pt>
                <c:pt idx="4838">
                  <c:v>28.1</c:v>
                </c:pt>
                <c:pt idx="4839">
                  <c:v>27.9</c:v>
                </c:pt>
                <c:pt idx="4840">
                  <c:v>27.6</c:v>
                </c:pt>
                <c:pt idx="4841">
                  <c:v>27.5</c:v>
                </c:pt>
                <c:pt idx="4842">
                  <c:v>27.5</c:v>
                </c:pt>
                <c:pt idx="4843">
                  <c:v>27.4</c:v>
                </c:pt>
                <c:pt idx="4844">
                  <c:v>27.3</c:v>
                </c:pt>
                <c:pt idx="4845">
                  <c:v>27.3</c:v>
                </c:pt>
                <c:pt idx="4846">
                  <c:v>27.2</c:v>
                </c:pt>
                <c:pt idx="4847">
                  <c:v>26.8</c:v>
                </c:pt>
                <c:pt idx="4848">
                  <c:v>26.9</c:v>
                </c:pt>
                <c:pt idx="4849">
                  <c:v>26.7</c:v>
                </c:pt>
                <c:pt idx="4850">
                  <c:v>26.3</c:v>
                </c:pt>
                <c:pt idx="4851">
                  <c:v>26</c:v>
                </c:pt>
                <c:pt idx="4852">
                  <c:v>25.9</c:v>
                </c:pt>
                <c:pt idx="4853">
                  <c:v>25.6</c:v>
                </c:pt>
                <c:pt idx="4854">
                  <c:v>25.3</c:v>
                </c:pt>
                <c:pt idx="4855">
                  <c:v>25.2</c:v>
                </c:pt>
                <c:pt idx="4856">
                  <c:v>24.7</c:v>
                </c:pt>
                <c:pt idx="4857">
                  <c:v>24.4</c:v>
                </c:pt>
                <c:pt idx="4858">
                  <c:v>24.1</c:v>
                </c:pt>
                <c:pt idx="4859">
                  <c:v>23.9</c:v>
                </c:pt>
                <c:pt idx="4860">
                  <c:v>23.9</c:v>
                </c:pt>
                <c:pt idx="4861">
                  <c:v>22.2</c:v>
                </c:pt>
                <c:pt idx="4862">
                  <c:v>22.5</c:v>
                </c:pt>
                <c:pt idx="4863">
                  <c:v>22.8</c:v>
                </c:pt>
                <c:pt idx="4864">
                  <c:v>21.6</c:v>
                </c:pt>
                <c:pt idx="4865">
                  <c:v>20.6</c:v>
                </c:pt>
                <c:pt idx="4866">
                  <c:v>20.9</c:v>
                </c:pt>
                <c:pt idx="4867">
                  <c:v>21</c:v>
                </c:pt>
                <c:pt idx="4868">
                  <c:v>22.4</c:v>
                </c:pt>
                <c:pt idx="4869">
                  <c:v>22.4</c:v>
                </c:pt>
                <c:pt idx="4870">
                  <c:v>22</c:v>
                </c:pt>
                <c:pt idx="4871">
                  <c:v>19.3</c:v>
                </c:pt>
                <c:pt idx="4872">
                  <c:v>18.7</c:v>
                </c:pt>
                <c:pt idx="4873">
                  <c:v>21.7</c:v>
                </c:pt>
                <c:pt idx="4874">
                  <c:v>19.5</c:v>
                </c:pt>
                <c:pt idx="4875">
                  <c:v>19.2</c:v>
                </c:pt>
                <c:pt idx="4876">
                  <c:v>18.600000000000001</c:v>
                </c:pt>
                <c:pt idx="4877">
                  <c:v>18.7</c:v>
                </c:pt>
                <c:pt idx="4878">
                  <c:v>19</c:v>
                </c:pt>
                <c:pt idx="4879">
                  <c:v>19</c:v>
                </c:pt>
                <c:pt idx="4880">
                  <c:v>19.2</c:v>
                </c:pt>
                <c:pt idx="4881">
                  <c:v>18.899999999999999</c:v>
                </c:pt>
                <c:pt idx="4882">
                  <c:v>18.8</c:v>
                </c:pt>
                <c:pt idx="4883">
                  <c:v>18.899999999999999</c:v>
                </c:pt>
                <c:pt idx="4884">
                  <c:v>18.899999999999999</c:v>
                </c:pt>
                <c:pt idx="4885">
                  <c:v>19.100000000000001</c:v>
                </c:pt>
                <c:pt idx="4886">
                  <c:v>19</c:v>
                </c:pt>
                <c:pt idx="4887">
                  <c:v>19.5</c:v>
                </c:pt>
                <c:pt idx="4888">
                  <c:v>19.600000000000001</c:v>
                </c:pt>
                <c:pt idx="4889">
                  <c:v>19.600000000000001</c:v>
                </c:pt>
                <c:pt idx="4890">
                  <c:v>19.399999999999999</c:v>
                </c:pt>
                <c:pt idx="4891">
                  <c:v>19.100000000000001</c:v>
                </c:pt>
                <c:pt idx="4892">
                  <c:v>19.3</c:v>
                </c:pt>
                <c:pt idx="4893">
                  <c:v>20</c:v>
                </c:pt>
                <c:pt idx="4894">
                  <c:v>20</c:v>
                </c:pt>
                <c:pt idx="4895">
                  <c:v>19.100000000000001</c:v>
                </c:pt>
                <c:pt idx="4896">
                  <c:v>19.3</c:v>
                </c:pt>
                <c:pt idx="4897">
                  <c:v>19.2</c:v>
                </c:pt>
                <c:pt idx="4898">
                  <c:v>19.100000000000001</c:v>
                </c:pt>
                <c:pt idx="4899">
                  <c:v>19.100000000000001</c:v>
                </c:pt>
                <c:pt idx="4900">
                  <c:v>18.5</c:v>
                </c:pt>
                <c:pt idx="4901">
                  <c:v>17.8</c:v>
                </c:pt>
                <c:pt idx="4902">
                  <c:v>17.5</c:v>
                </c:pt>
                <c:pt idx="4903">
                  <c:v>17.3</c:v>
                </c:pt>
                <c:pt idx="4904">
                  <c:v>17</c:v>
                </c:pt>
                <c:pt idx="4905">
                  <c:v>16.3</c:v>
                </c:pt>
                <c:pt idx="4906">
                  <c:v>15.9</c:v>
                </c:pt>
                <c:pt idx="4907">
                  <c:v>16.5</c:v>
                </c:pt>
                <c:pt idx="4908">
                  <c:v>17</c:v>
                </c:pt>
                <c:pt idx="4909">
                  <c:v>16.899999999999999</c:v>
                </c:pt>
                <c:pt idx="4910">
                  <c:v>16.600000000000001</c:v>
                </c:pt>
                <c:pt idx="4911">
                  <c:v>16.7</c:v>
                </c:pt>
                <c:pt idx="4912">
                  <c:v>17.3</c:v>
                </c:pt>
                <c:pt idx="4913">
                  <c:v>17.3</c:v>
                </c:pt>
                <c:pt idx="4914">
                  <c:v>17</c:v>
                </c:pt>
                <c:pt idx="4915">
                  <c:v>16.399999999999999</c:v>
                </c:pt>
                <c:pt idx="4916">
                  <c:v>15.7</c:v>
                </c:pt>
                <c:pt idx="4917">
                  <c:v>15.8</c:v>
                </c:pt>
                <c:pt idx="4918">
                  <c:v>16</c:v>
                </c:pt>
                <c:pt idx="4919">
                  <c:v>15.9</c:v>
                </c:pt>
                <c:pt idx="4920">
                  <c:v>15.2</c:v>
                </c:pt>
                <c:pt idx="4921">
                  <c:v>14.7</c:v>
                </c:pt>
                <c:pt idx="4922">
                  <c:v>14.9</c:v>
                </c:pt>
                <c:pt idx="4923">
                  <c:v>14.6</c:v>
                </c:pt>
                <c:pt idx="4924">
                  <c:v>14.3</c:v>
                </c:pt>
                <c:pt idx="4925">
                  <c:v>14</c:v>
                </c:pt>
                <c:pt idx="4926">
                  <c:v>13.7</c:v>
                </c:pt>
                <c:pt idx="4927">
                  <c:v>13.7</c:v>
                </c:pt>
                <c:pt idx="4928">
                  <c:v>13.3</c:v>
                </c:pt>
                <c:pt idx="4929">
                  <c:v>13.5</c:v>
                </c:pt>
                <c:pt idx="4930">
                  <c:v>12.8</c:v>
                </c:pt>
                <c:pt idx="4931">
                  <c:v>12.4</c:v>
                </c:pt>
                <c:pt idx="4932">
                  <c:v>12.4</c:v>
                </c:pt>
                <c:pt idx="4933">
                  <c:v>12.4</c:v>
                </c:pt>
                <c:pt idx="4934">
                  <c:v>12.9</c:v>
                </c:pt>
                <c:pt idx="4935">
                  <c:v>13.1</c:v>
                </c:pt>
                <c:pt idx="4936">
                  <c:v>12.8</c:v>
                </c:pt>
                <c:pt idx="4937">
                  <c:v>12.9</c:v>
                </c:pt>
                <c:pt idx="4938">
                  <c:v>12.2</c:v>
                </c:pt>
                <c:pt idx="4939">
                  <c:v>12.6</c:v>
                </c:pt>
                <c:pt idx="4940">
                  <c:v>12.6</c:v>
                </c:pt>
                <c:pt idx="4941">
                  <c:v>12.5</c:v>
                </c:pt>
                <c:pt idx="4942">
                  <c:v>12.1</c:v>
                </c:pt>
                <c:pt idx="4943">
                  <c:v>12</c:v>
                </c:pt>
                <c:pt idx="4944">
                  <c:v>12.1</c:v>
                </c:pt>
                <c:pt idx="4945">
                  <c:v>12.6</c:v>
                </c:pt>
                <c:pt idx="4946">
                  <c:v>13.1</c:v>
                </c:pt>
                <c:pt idx="4947">
                  <c:v>13.7</c:v>
                </c:pt>
                <c:pt idx="4948">
                  <c:v>14.5</c:v>
                </c:pt>
                <c:pt idx="4949">
                  <c:v>15.7</c:v>
                </c:pt>
                <c:pt idx="4950">
                  <c:v>16.7</c:v>
                </c:pt>
                <c:pt idx="4951">
                  <c:v>18</c:v>
                </c:pt>
                <c:pt idx="4952">
                  <c:v>17.899999999999999</c:v>
                </c:pt>
                <c:pt idx="4953">
                  <c:v>17.7</c:v>
                </c:pt>
                <c:pt idx="4954">
                  <c:v>17.600000000000001</c:v>
                </c:pt>
                <c:pt idx="4955">
                  <c:v>18.2</c:v>
                </c:pt>
                <c:pt idx="4956">
                  <c:v>18.399999999999999</c:v>
                </c:pt>
                <c:pt idx="4957">
                  <c:v>19</c:v>
                </c:pt>
                <c:pt idx="4958">
                  <c:v>19.399999999999999</c:v>
                </c:pt>
                <c:pt idx="4959">
                  <c:v>20</c:v>
                </c:pt>
                <c:pt idx="4960">
                  <c:v>20.6</c:v>
                </c:pt>
                <c:pt idx="4961">
                  <c:v>20.399999999999999</c:v>
                </c:pt>
                <c:pt idx="4962">
                  <c:v>20.6</c:v>
                </c:pt>
                <c:pt idx="4963">
                  <c:v>21</c:v>
                </c:pt>
                <c:pt idx="4964">
                  <c:v>20.9</c:v>
                </c:pt>
                <c:pt idx="4965">
                  <c:v>21.1</c:v>
                </c:pt>
                <c:pt idx="4966">
                  <c:v>21.7</c:v>
                </c:pt>
                <c:pt idx="4967">
                  <c:v>22.1</c:v>
                </c:pt>
                <c:pt idx="4968">
                  <c:v>22.2</c:v>
                </c:pt>
                <c:pt idx="4969">
                  <c:v>22.7</c:v>
                </c:pt>
                <c:pt idx="4970">
                  <c:v>22.8</c:v>
                </c:pt>
                <c:pt idx="4971">
                  <c:v>23</c:v>
                </c:pt>
                <c:pt idx="4972">
                  <c:v>23.5</c:v>
                </c:pt>
                <c:pt idx="4973">
                  <c:v>23.4</c:v>
                </c:pt>
                <c:pt idx="4974">
                  <c:v>23.7</c:v>
                </c:pt>
                <c:pt idx="4975">
                  <c:v>23.6</c:v>
                </c:pt>
                <c:pt idx="4976">
                  <c:v>23.7</c:v>
                </c:pt>
                <c:pt idx="4977">
                  <c:v>23.7</c:v>
                </c:pt>
                <c:pt idx="4978">
                  <c:v>24.2</c:v>
                </c:pt>
                <c:pt idx="4979">
                  <c:v>24.2</c:v>
                </c:pt>
                <c:pt idx="4980">
                  <c:v>24.5</c:v>
                </c:pt>
                <c:pt idx="4981">
                  <c:v>24.1</c:v>
                </c:pt>
                <c:pt idx="4982">
                  <c:v>24</c:v>
                </c:pt>
                <c:pt idx="4983">
                  <c:v>24.1</c:v>
                </c:pt>
                <c:pt idx="4984">
                  <c:v>24.8</c:v>
                </c:pt>
                <c:pt idx="4985">
                  <c:v>24.9</c:v>
                </c:pt>
                <c:pt idx="4986">
                  <c:v>24.9</c:v>
                </c:pt>
                <c:pt idx="4987">
                  <c:v>24.7</c:v>
                </c:pt>
                <c:pt idx="4988">
                  <c:v>24.5</c:v>
                </c:pt>
                <c:pt idx="4989">
                  <c:v>24.4</c:v>
                </c:pt>
                <c:pt idx="4990">
                  <c:v>24.6</c:v>
                </c:pt>
                <c:pt idx="4991">
                  <c:v>24.7</c:v>
                </c:pt>
                <c:pt idx="4992">
                  <c:v>24.5</c:v>
                </c:pt>
                <c:pt idx="4993">
                  <c:v>24.6</c:v>
                </c:pt>
                <c:pt idx="4994">
                  <c:v>24.4</c:v>
                </c:pt>
                <c:pt idx="4995">
                  <c:v>23.4</c:v>
                </c:pt>
                <c:pt idx="4996">
                  <c:v>22.7</c:v>
                </c:pt>
                <c:pt idx="4997">
                  <c:v>22.3</c:v>
                </c:pt>
                <c:pt idx="4998">
                  <c:v>22.2</c:v>
                </c:pt>
                <c:pt idx="4999">
                  <c:v>21.9</c:v>
                </c:pt>
                <c:pt idx="5000">
                  <c:v>21.8</c:v>
                </c:pt>
                <c:pt idx="5001">
                  <c:v>21.4</c:v>
                </c:pt>
                <c:pt idx="5002">
                  <c:v>20.9</c:v>
                </c:pt>
                <c:pt idx="5003">
                  <c:v>20.6</c:v>
                </c:pt>
                <c:pt idx="5004">
                  <c:v>20</c:v>
                </c:pt>
                <c:pt idx="5005">
                  <c:v>19.399999999999999</c:v>
                </c:pt>
                <c:pt idx="5006">
                  <c:v>19.7</c:v>
                </c:pt>
                <c:pt idx="5007">
                  <c:v>19.399999999999999</c:v>
                </c:pt>
                <c:pt idx="5008">
                  <c:v>19.5</c:v>
                </c:pt>
                <c:pt idx="5009">
                  <c:v>19.2</c:v>
                </c:pt>
                <c:pt idx="5010">
                  <c:v>18.600000000000001</c:v>
                </c:pt>
                <c:pt idx="5011">
                  <c:v>18.3</c:v>
                </c:pt>
                <c:pt idx="5012">
                  <c:v>18.399999999999999</c:v>
                </c:pt>
                <c:pt idx="5013">
                  <c:v>18.2</c:v>
                </c:pt>
                <c:pt idx="5014">
                  <c:v>17.899999999999999</c:v>
                </c:pt>
                <c:pt idx="5015">
                  <c:v>17.399999999999999</c:v>
                </c:pt>
                <c:pt idx="5016">
                  <c:v>17</c:v>
                </c:pt>
                <c:pt idx="5017">
                  <c:v>17.2</c:v>
                </c:pt>
                <c:pt idx="5018">
                  <c:v>17.3</c:v>
                </c:pt>
                <c:pt idx="5019">
                  <c:v>16.899999999999999</c:v>
                </c:pt>
                <c:pt idx="5020">
                  <c:v>16.8</c:v>
                </c:pt>
                <c:pt idx="5021">
                  <c:v>16.600000000000001</c:v>
                </c:pt>
                <c:pt idx="5022">
                  <c:v>16.5</c:v>
                </c:pt>
                <c:pt idx="5023">
                  <c:v>16.7</c:v>
                </c:pt>
                <c:pt idx="5024">
                  <c:v>16.8</c:v>
                </c:pt>
                <c:pt idx="5025">
                  <c:v>16.7</c:v>
                </c:pt>
                <c:pt idx="5026">
                  <c:v>15.8</c:v>
                </c:pt>
                <c:pt idx="5027">
                  <c:v>15.4</c:v>
                </c:pt>
                <c:pt idx="5028">
                  <c:v>15.3</c:v>
                </c:pt>
                <c:pt idx="5029">
                  <c:v>15.6</c:v>
                </c:pt>
                <c:pt idx="5030">
                  <c:v>15.5</c:v>
                </c:pt>
                <c:pt idx="5031">
                  <c:v>15</c:v>
                </c:pt>
                <c:pt idx="5032">
                  <c:v>15.3</c:v>
                </c:pt>
                <c:pt idx="5033">
                  <c:v>15</c:v>
                </c:pt>
                <c:pt idx="5034">
                  <c:v>15.1</c:v>
                </c:pt>
                <c:pt idx="5035">
                  <c:v>15.3</c:v>
                </c:pt>
                <c:pt idx="5036">
                  <c:v>15.7</c:v>
                </c:pt>
                <c:pt idx="5037">
                  <c:v>16.100000000000001</c:v>
                </c:pt>
                <c:pt idx="5038">
                  <c:v>16.3</c:v>
                </c:pt>
                <c:pt idx="5039">
                  <c:v>16.2</c:v>
                </c:pt>
                <c:pt idx="5040">
                  <c:v>15.9</c:v>
                </c:pt>
                <c:pt idx="5041">
                  <c:v>15.7</c:v>
                </c:pt>
                <c:pt idx="5042">
                  <c:v>15.6</c:v>
                </c:pt>
                <c:pt idx="5043">
                  <c:v>15.6</c:v>
                </c:pt>
                <c:pt idx="5044">
                  <c:v>15.4</c:v>
                </c:pt>
                <c:pt idx="5045">
                  <c:v>15.4</c:v>
                </c:pt>
                <c:pt idx="5046">
                  <c:v>15.2</c:v>
                </c:pt>
                <c:pt idx="5047">
                  <c:v>14.5</c:v>
                </c:pt>
                <c:pt idx="5048">
                  <c:v>14.5</c:v>
                </c:pt>
                <c:pt idx="5049">
                  <c:v>14.8</c:v>
                </c:pt>
                <c:pt idx="5050">
                  <c:v>14.4</c:v>
                </c:pt>
                <c:pt idx="5051">
                  <c:v>14.9</c:v>
                </c:pt>
                <c:pt idx="5052">
                  <c:v>14.9</c:v>
                </c:pt>
                <c:pt idx="5053">
                  <c:v>14.5</c:v>
                </c:pt>
                <c:pt idx="5054">
                  <c:v>13.7</c:v>
                </c:pt>
                <c:pt idx="5055">
                  <c:v>13.1</c:v>
                </c:pt>
                <c:pt idx="5056">
                  <c:v>12.9</c:v>
                </c:pt>
                <c:pt idx="5057">
                  <c:v>13</c:v>
                </c:pt>
                <c:pt idx="5058">
                  <c:v>13.1</c:v>
                </c:pt>
                <c:pt idx="5059">
                  <c:v>13.5</c:v>
                </c:pt>
                <c:pt idx="5060">
                  <c:v>13.1</c:v>
                </c:pt>
                <c:pt idx="5061">
                  <c:v>13.1</c:v>
                </c:pt>
                <c:pt idx="5062">
                  <c:v>13.3</c:v>
                </c:pt>
                <c:pt idx="5063">
                  <c:v>13.8</c:v>
                </c:pt>
                <c:pt idx="5064">
                  <c:v>13.9</c:v>
                </c:pt>
                <c:pt idx="5065">
                  <c:v>14.3</c:v>
                </c:pt>
                <c:pt idx="5066">
                  <c:v>14.2</c:v>
                </c:pt>
                <c:pt idx="5067">
                  <c:v>14.2</c:v>
                </c:pt>
                <c:pt idx="5068">
                  <c:v>13.9</c:v>
                </c:pt>
                <c:pt idx="5069">
                  <c:v>14.2</c:v>
                </c:pt>
                <c:pt idx="5070">
                  <c:v>14.1</c:v>
                </c:pt>
                <c:pt idx="5071">
                  <c:v>14.3</c:v>
                </c:pt>
                <c:pt idx="5072">
                  <c:v>14.2</c:v>
                </c:pt>
                <c:pt idx="5073">
                  <c:v>14.2</c:v>
                </c:pt>
                <c:pt idx="5074">
                  <c:v>14.2</c:v>
                </c:pt>
                <c:pt idx="5075">
                  <c:v>13.9</c:v>
                </c:pt>
                <c:pt idx="5076">
                  <c:v>13.6</c:v>
                </c:pt>
                <c:pt idx="5077">
                  <c:v>13.4</c:v>
                </c:pt>
                <c:pt idx="5078">
                  <c:v>13.6</c:v>
                </c:pt>
                <c:pt idx="5079">
                  <c:v>13</c:v>
                </c:pt>
                <c:pt idx="5080">
                  <c:v>13.3</c:v>
                </c:pt>
                <c:pt idx="5081">
                  <c:v>12.3</c:v>
                </c:pt>
                <c:pt idx="5082">
                  <c:v>12.2</c:v>
                </c:pt>
                <c:pt idx="5083">
                  <c:v>11.3</c:v>
                </c:pt>
                <c:pt idx="5084">
                  <c:v>11.5</c:v>
                </c:pt>
                <c:pt idx="5085">
                  <c:v>11.6</c:v>
                </c:pt>
                <c:pt idx="5086">
                  <c:v>11.2</c:v>
                </c:pt>
                <c:pt idx="5087">
                  <c:v>11.3</c:v>
                </c:pt>
                <c:pt idx="5088">
                  <c:v>11.8</c:v>
                </c:pt>
                <c:pt idx="5089">
                  <c:v>12.7</c:v>
                </c:pt>
                <c:pt idx="5090">
                  <c:v>13.2</c:v>
                </c:pt>
                <c:pt idx="5091">
                  <c:v>13.5</c:v>
                </c:pt>
                <c:pt idx="5092">
                  <c:v>14.1</c:v>
                </c:pt>
                <c:pt idx="5093">
                  <c:v>14.4</c:v>
                </c:pt>
                <c:pt idx="5094">
                  <c:v>14.9</c:v>
                </c:pt>
                <c:pt idx="5095">
                  <c:v>15.5</c:v>
                </c:pt>
                <c:pt idx="5096">
                  <c:v>15.5</c:v>
                </c:pt>
                <c:pt idx="5097">
                  <c:v>15.6</c:v>
                </c:pt>
                <c:pt idx="5098">
                  <c:v>16.2</c:v>
                </c:pt>
                <c:pt idx="5099">
                  <c:v>16.2</c:v>
                </c:pt>
                <c:pt idx="5100">
                  <c:v>16.100000000000001</c:v>
                </c:pt>
                <c:pt idx="5101">
                  <c:v>16.399999999999999</c:v>
                </c:pt>
                <c:pt idx="5102">
                  <c:v>17.600000000000001</c:v>
                </c:pt>
                <c:pt idx="5103">
                  <c:v>18</c:v>
                </c:pt>
                <c:pt idx="5104">
                  <c:v>17.899999999999999</c:v>
                </c:pt>
                <c:pt idx="5105">
                  <c:v>18.399999999999999</c:v>
                </c:pt>
                <c:pt idx="5106">
                  <c:v>18.399999999999999</c:v>
                </c:pt>
                <c:pt idx="5107">
                  <c:v>18.899999999999999</c:v>
                </c:pt>
                <c:pt idx="5108">
                  <c:v>19.399999999999999</c:v>
                </c:pt>
                <c:pt idx="5109">
                  <c:v>19.8</c:v>
                </c:pt>
                <c:pt idx="5110">
                  <c:v>19.600000000000001</c:v>
                </c:pt>
                <c:pt idx="5111">
                  <c:v>19.8</c:v>
                </c:pt>
                <c:pt idx="5112">
                  <c:v>20.2</c:v>
                </c:pt>
                <c:pt idx="5113">
                  <c:v>20.8</c:v>
                </c:pt>
                <c:pt idx="5114">
                  <c:v>20.8</c:v>
                </c:pt>
                <c:pt idx="5115">
                  <c:v>21.3</c:v>
                </c:pt>
                <c:pt idx="5116">
                  <c:v>21.3</c:v>
                </c:pt>
                <c:pt idx="5117">
                  <c:v>22</c:v>
                </c:pt>
                <c:pt idx="5118">
                  <c:v>21.8</c:v>
                </c:pt>
                <c:pt idx="5119">
                  <c:v>22.4</c:v>
                </c:pt>
                <c:pt idx="5120">
                  <c:v>22.6</c:v>
                </c:pt>
                <c:pt idx="5121">
                  <c:v>22</c:v>
                </c:pt>
                <c:pt idx="5122">
                  <c:v>22.7</c:v>
                </c:pt>
                <c:pt idx="5123">
                  <c:v>22.5</c:v>
                </c:pt>
                <c:pt idx="5124">
                  <c:v>22.6</c:v>
                </c:pt>
                <c:pt idx="5125">
                  <c:v>22.5</c:v>
                </c:pt>
                <c:pt idx="5126">
                  <c:v>22.7</c:v>
                </c:pt>
                <c:pt idx="5127">
                  <c:v>24</c:v>
                </c:pt>
                <c:pt idx="5128">
                  <c:v>23.9</c:v>
                </c:pt>
                <c:pt idx="5129">
                  <c:v>22.8</c:v>
                </c:pt>
                <c:pt idx="5130">
                  <c:v>23.3</c:v>
                </c:pt>
                <c:pt idx="5131">
                  <c:v>23.6</c:v>
                </c:pt>
                <c:pt idx="5132">
                  <c:v>23.2</c:v>
                </c:pt>
                <c:pt idx="5133">
                  <c:v>23.4</c:v>
                </c:pt>
                <c:pt idx="5134">
                  <c:v>23.3</c:v>
                </c:pt>
                <c:pt idx="5135">
                  <c:v>23.2</c:v>
                </c:pt>
                <c:pt idx="5136">
                  <c:v>23.2</c:v>
                </c:pt>
                <c:pt idx="5137">
                  <c:v>23.1</c:v>
                </c:pt>
                <c:pt idx="5138">
                  <c:v>22.7</c:v>
                </c:pt>
                <c:pt idx="5139">
                  <c:v>22.7</c:v>
                </c:pt>
                <c:pt idx="5140">
                  <c:v>22.6</c:v>
                </c:pt>
                <c:pt idx="5141">
                  <c:v>22.3</c:v>
                </c:pt>
                <c:pt idx="5142">
                  <c:v>21.9</c:v>
                </c:pt>
                <c:pt idx="5143">
                  <c:v>21.1</c:v>
                </c:pt>
                <c:pt idx="5144">
                  <c:v>20.3</c:v>
                </c:pt>
                <c:pt idx="5145">
                  <c:v>19.399999999999999</c:v>
                </c:pt>
                <c:pt idx="5146">
                  <c:v>18.7</c:v>
                </c:pt>
                <c:pt idx="5147">
                  <c:v>18.399999999999999</c:v>
                </c:pt>
                <c:pt idx="5148">
                  <c:v>18.3</c:v>
                </c:pt>
                <c:pt idx="5149">
                  <c:v>19.399999999999999</c:v>
                </c:pt>
                <c:pt idx="5150">
                  <c:v>19.399999999999999</c:v>
                </c:pt>
                <c:pt idx="5151">
                  <c:v>19</c:v>
                </c:pt>
                <c:pt idx="5152">
                  <c:v>18.600000000000001</c:v>
                </c:pt>
                <c:pt idx="5153">
                  <c:v>17.7</c:v>
                </c:pt>
                <c:pt idx="5154">
                  <c:v>17.2</c:v>
                </c:pt>
                <c:pt idx="5155">
                  <c:v>17.399999999999999</c:v>
                </c:pt>
                <c:pt idx="5156">
                  <c:v>17.399999999999999</c:v>
                </c:pt>
                <c:pt idx="5157">
                  <c:v>17.100000000000001</c:v>
                </c:pt>
                <c:pt idx="5158">
                  <c:v>16.8</c:v>
                </c:pt>
                <c:pt idx="5159">
                  <c:v>16.600000000000001</c:v>
                </c:pt>
                <c:pt idx="5160">
                  <c:v>16.7</c:v>
                </c:pt>
                <c:pt idx="5161">
                  <c:v>16.600000000000001</c:v>
                </c:pt>
                <c:pt idx="5162">
                  <c:v>16.8</c:v>
                </c:pt>
                <c:pt idx="5163">
                  <c:v>16.5</c:v>
                </c:pt>
                <c:pt idx="5164">
                  <c:v>16.3</c:v>
                </c:pt>
                <c:pt idx="5165">
                  <c:v>16.100000000000001</c:v>
                </c:pt>
                <c:pt idx="5166">
                  <c:v>15.9</c:v>
                </c:pt>
                <c:pt idx="5167">
                  <c:v>15.9</c:v>
                </c:pt>
                <c:pt idx="5168">
                  <c:v>15.8</c:v>
                </c:pt>
                <c:pt idx="5169">
                  <c:v>15</c:v>
                </c:pt>
                <c:pt idx="5170">
                  <c:v>14.8</c:v>
                </c:pt>
                <c:pt idx="5171">
                  <c:v>14.7</c:v>
                </c:pt>
                <c:pt idx="5172">
                  <c:v>15.7</c:v>
                </c:pt>
                <c:pt idx="5173">
                  <c:v>16.100000000000001</c:v>
                </c:pt>
                <c:pt idx="5174">
                  <c:v>16.100000000000001</c:v>
                </c:pt>
                <c:pt idx="5175">
                  <c:v>15.8</c:v>
                </c:pt>
                <c:pt idx="5176">
                  <c:v>15.7</c:v>
                </c:pt>
                <c:pt idx="5177">
                  <c:v>15.4</c:v>
                </c:pt>
                <c:pt idx="5178">
                  <c:v>14.8</c:v>
                </c:pt>
                <c:pt idx="5179">
                  <c:v>14.4</c:v>
                </c:pt>
                <c:pt idx="5180">
                  <c:v>14.5</c:v>
                </c:pt>
                <c:pt idx="5181">
                  <c:v>14.6</c:v>
                </c:pt>
                <c:pt idx="5182">
                  <c:v>14.8</c:v>
                </c:pt>
                <c:pt idx="5183">
                  <c:v>14.2</c:v>
                </c:pt>
                <c:pt idx="5184">
                  <c:v>14.2</c:v>
                </c:pt>
                <c:pt idx="5185">
                  <c:v>14.6</c:v>
                </c:pt>
                <c:pt idx="5186">
                  <c:v>14.7</c:v>
                </c:pt>
                <c:pt idx="5187">
                  <c:v>14.6</c:v>
                </c:pt>
                <c:pt idx="5188">
                  <c:v>14.4</c:v>
                </c:pt>
                <c:pt idx="5189">
                  <c:v>14.3</c:v>
                </c:pt>
                <c:pt idx="5190">
                  <c:v>14.3</c:v>
                </c:pt>
                <c:pt idx="5191">
                  <c:v>14.4</c:v>
                </c:pt>
                <c:pt idx="5192">
                  <c:v>13.9</c:v>
                </c:pt>
                <c:pt idx="5193">
                  <c:v>13.3</c:v>
                </c:pt>
                <c:pt idx="5194">
                  <c:v>13.6</c:v>
                </c:pt>
                <c:pt idx="5195">
                  <c:v>14.1</c:v>
                </c:pt>
                <c:pt idx="5196">
                  <c:v>14</c:v>
                </c:pt>
                <c:pt idx="5197">
                  <c:v>14.2</c:v>
                </c:pt>
                <c:pt idx="5198">
                  <c:v>13.8</c:v>
                </c:pt>
                <c:pt idx="5199">
                  <c:v>13.6</c:v>
                </c:pt>
                <c:pt idx="5200">
                  <c:v>13.7</c:v>
                </c:pt>
                <c:pt idx="5201">
                  <c:v>13.7</c:v>
                </c:pt>
                <c:pt idx="5202">
                  <c:v>13.7</c:v>
                </c:pt>
                <c:pt idx="5203">
                  <c:v>13.4</c:v>
                </c:pt>
                <c:pt idx="5204">
                  <c:v>13.1</c:v>
                </c:pt>
                <c:pt idx="5205">
                  <c:v>12.7</c:v>
                </c:pt>
                <c:pt idx="5206">
                  <c:v>12.1</c:v>
                </c:pt>
                <c:pt idx="5207">
                  <c:v>11.8</c:v>
                </c:pt>
                <c:pt idx="5208">
                  <c:v>11.8</c:v>
                </c:pt>
                <c:pt idx="5209">
                  <c:v>12</c:v>
                </c:pt>
                <c:pt idx="5210">
                  <c:v>11.8</c:v>
                </c:pt>
                <c:pt idx="5211">
                  <c:v>11.6</c:v>
                </c:pt>
                <c:pt idx="5212">
                  <c:v>11.4</c:v>
                </c:pt>
                <c:pt idx="5213">
                  <c:v>11.3</c:v>
                </c:pt>
                <c:pt idx="5214">
                  <c:v>11.3</c:v>
                </c:pt>
                <c:pt idx="5215">
                  <c:v>12.1</c:v>
                </c:pt>
                <c:pt idx="5216">
                  <c:v>12.4</c:v>
                </c:pt>
                <c:pt idx="5217">
                  <c:v>12.3</c:v>
                </c:pt>
                <c:pt idx="5218">
                  <c:v>11.8</c:v>
                </c:pt>
                <c:pt idx="5219">
                  <c:v>11.3</c:v>
                </c:pt>
                <c:pt idx="5220">
                  <c:v>11.1</c:v>
                </c:pt>
                <c:pt idx="5221">
                  <c:v>11.1</c:v>
                </c:pt>
                <c:pt idx="5222">
                  <c:v>11</c:v>
                </c:pt>
                <c:pt idx="5223">
                  <c:v>11</c:v>
                </c:pt>
                <c:pt idx="5224">
                  <c:v>11</c:v>
                </c:pt>
                <c:pt idx="5225">
                  <c:v>10.9</c:v>
                </c:pt>
                <c:pt idx="5226">
                  <c:v>11</c:v>
                </c:pt>
                <c:pt idx="5227">
                  <c:v>11.7</c:v>
                </c:pt>
                <c:pt idx="5228">
                  <c:v>12.8</c:v>
                </c:pt>
                <c:pt idx="5229">
                  <c:v>12.7</c:v>
                </c:pt>
                <c:pt idx="5230">
                  <c:v>11.7</c:v>
                </c:pt>
                <c:pt idx="5231">
                  <c:v>11.7</c:v>
                </c:pt>
                <c:pt idx="5232">
                  <c:v>11.9</c:v>
                </c:pt>
                <c:pt idx="5233">
                  <c:v>12</c:v>
                </c:pt>
                <c:pt idx="5234">
                  <c:v>13.4</c:v>
                </c:pt>
                <c:pt idx="5235">
                  <c:v>13.6</c:v>
                </c:pt>
                <c:pt idx="5236">
                  <c:v>11.1</c:v>
                </c:pt>
                <c:pt idx="5237">
                  <c:v>11.6</c:v>
                </c:pt>
                <c:pt idx="5238">
                  <c:v>13.1</c:v>
                </c:pt>
                <c:pt idx="5239">
                  <c:v>13.1</c:v>
                </c:pt>
                <c:pt idx="5240">
                  <c:v>13.8</c:v>
                </c:pt>
                <c:pt idx="5241">
                  <c:v>14.5</c:v>
                </c:pt>
                <c:pt idx="5242">
                  <c:v>15</c:v>
                </c:pt>
                <c:pt idx="5243">
                  <c:v>15.9</c:v>
                </c:pt>
                <c:pt idx="5244">
                  <c:v>15.8</c:v>
                </c:pt>
                <c:pt idx="5245">
                  <c:v>15.9</c:v>
                </c:pt>
                <c:pt idx="5246">
                  <c:v>16.8</c:v>
                </c:pt>
                <c:pt idx="5247">
                  <c:v>17.100000000000001</c:v>
                </c:pt>
                <c:pt idx="5248">
                  <c:v>17.5</c:v>
                </c:pt>
                <c:pt idx="5249">
                  <c:v>17.7</c:v>
                </c:pt>
                <c:pt idx="5250">
                  <c:v>18.2</c:v>
                </c:pt>
                <c:pt idx="5251">
                  <c:v>19</c:v>
                </c:pt>
                <c:pt idx="5252">
                  <c:v>19</c:v>
                </c:pt>
                <c:pt idx="5253">
                  <c:v>19.100000000000001</c:v>
                </c:pt>
                <c:pt idx="5254">
                  <c:v>19.399999999999999</c:v>
                </c:pt>
                <c:pt idx="5255">
                  <c:v>19.899999999999999</c:v>
                </c:pt>
                <c:pt idx="5256">
                  <c:v>20.100000000000001</c:v>
                </c:pt>
                <c:pt idx="5257">
                  <c:v>20.5</c:v>
                </c:pt>
                <c:pt idx="5258">
                  <c:v>21.3</c:v>
                </c:pt>
                <c:pt idx="5259">
                  <c:v>21.3</c:v>
                </c:pt>
                <c:pt idx="5260">
                  <c:v>21.5</c:v>
                </c:pt>
                <c:pt idx="5261">
                  <c:v>21.6</c:v>
                </c:pt>
                <c:pt idx="5262">
                  <c:v>22</c:v>
                </c:pt>
                <c:pt idx="5263">
                  <c:v>22.1</c:v>
                </c:pt>
                <c:pt idx="5264">
                  <c:v>22.4</c:v>
                </c:pt>
                <c:pt idx="5265">
                  <c:v>22.8</c:v>
                </c:pt>
                <c:pt idx="5266">
                  <c:v>22.8</c:v>
                </c:pt>
                <c:pt idx="5267">
                  <c:v>23.1</c:v>
                </c:pt>
                <c:pt idx="5268">
                  <c:v>23.1</c:v>
                </c:pt>
                <c:pt idx="5269">
                  <c:v>23.4</c:v>
                </c:pt>
                <c:pt idx="5270">
                  <c:v>23.3</c:v>
                </c:pt>
                <c:pt idx="5271">
                  <c:v>24</c:v>
                </c:pt>
                <c:pt idx="5272">
                  <c:v>23.5</c:v>
                </c:pt>
                <c:pt idx="5273">
                  <c:v>23.8</c:v>
                </c:pt>
                <c:pt idx="5274">
                  <c:v>23.8</c:v>
                </c:pt>
                <c:pt idx="5275">
                  <c:v>23.9</c:v>
                </c:pt>
                <c:pt idx="5276">
                  <c:v>23.7</c:v>
                </c:pt>
                <c:pt idx="5277">
                  <c:v>23.6</c:v>
                </c:pt>
                <c:pt idx="5278">
                  <c:v>23.7</c:v>
                </c:pt>
                <c:pt idx="5279">
                  <c:v>23.8</c:v>
                </c:pt>
                <c:pt idx="5280">
                  <c:v>23.4</c:v>
                </c:pt>
                <c:pt idx="5281">
                  <c:v>23.5</c:v>
                </c:pt>
                <c:pt idx="5282">
                  <c:v>23.7</c:v>
                </c:pt>
                <c:pt idx="5283">
                  <c:v>23.6</c:v>
                </c:pt>
                <c:pt idx="5284">
                  <c:v>22.6</c:v>
                </c:pt>
                <c:pt idx="5285">
                  <c:v>22.1</c:v>
                </c:pt>
                <c:pt idx="5286">
                  <c:v>21.6</c:v>
                </c:pt>
                <c:pt idx="5287">
                  <c:v>21.2</c:v>
                </c:pt>
                <c:pt idx="5288">
                  <c:v>21.3</c:v>
                </c:pt>
                <c:pt idx="5289">
                  <c:v>21</c:v>
                </c:pt>
                <c:pt idx="5290">
                  <c:v>20.6</c:v>
                </c:pt>
                <c:pt idx="5291">
                  <c:v>20.2</c:v>
                </c:pt>
                <c:pt idx="5292">
                  <c:v>20.2</c:v>
                </c:pt>
                <c:pt idx="5293">
                  <c:v>19.8</c:v>
                </c:pt>
                <c:pt idx="5294">
                  <c:v>18.899999999999999</c:v>
                </c:pt>
                <c:pt idx="5295">
                  <c:v>18.7</c:v>
                </c:pt>
                <c:pt idx="5296">
                  <c:v>18.8</c:v>
                </c:pt>
                <c:pt idx="5297">
                  <c:v>18.100000000000001</c:v>
                </c:pt>
                <c:pt idx="5298">
                  <c:v>18</c:v>
                </c:pt>
                <c:pt idx="5299">
                  <c:v>17.899999999999999</c:v>
                </c:pt>
                <c:pt idx="5300">
                  <c:v>17.5</c:v>
                </c:pt>
                <c:pt idx="5301">
                  <c:v>17.7</c:v>
                </c:pt>
                <c:pt idx="5302">
                  <c:v>17.8</c:v>
                </c:pt>
                <c:pt idx="5303">
                  <c:v>17.7</c:v>
                </c:pt>
                <c:pt idx="5304">
                  <c:v>17.5</c:v>
                </c:pt>
                <c:pt idx="5305">
                  <c:v>16.899999999999999</c:v>
                </c:pt>
                <c:pt idx="5306">
                  <c:v>16.7</c:v>
                </c:pt>
                <c:pt idx="5307">
                  <c:v>16.600000000000001</c:v>
                </c:pt>
                <c:pt idx="5308">
                  <c:v>16.7</c:v>
                </c:pt>
                <c:pt idx="5309">
                  <c:v>17</c:v>
                </c:pt>
                <c:pt idx="5310">
                  <c:v>17.100000000000001</c:v>
                </c:pt>
                <c:pt idx="5311">
                  <c:v>17.100000000000001</c:v>
                </c:pt>
                <c:pt idx="5312">
                  <c:v>17.5</c:v>
                </c:pt>
                <c:pt idx="5313">
                  <c:v>17.2</c:v>
                </c:pt>
                <c:pt idx="5314">
                  <c:v>17.2</c:v>
                </c:pt>
                <c:pt idx="5315">
                  <c:v>16.8</c:v>
                </c:pt>
                <c:pt idx="5316">
                  <c:v>16.5</c:v>
                </c:pt>
                <c:pt idx="5317">
                  <c:v>15.8</c:v>
                </c:pt>
                <c:pt idx="5318">
                  <c:v>15.5</c:v>
                </c:pt>
                <c:pt idx="5319">
                  <c:v>15.3</c:v>
                </c:pt>
                <c:pt idx="5320">
                  <c:v>15.9</c:v>
                </c:pt>
                <c:pt idx="5321">
                  <c:v>15.8</c:v>
                </c:pt>
                <c:pt idx="5322">
                  <c:v>15.9</c:v>
                </c:pt>
                <c:pt idx="5323">
                  <c:v>16</c:v>
                </c:pt>
                <c:pt idx="5324">
                  <c:v>15.8</c:v>
                </c:pt>
                <c:pt idx="5325">
                  <c:v>14.9</c:v>
                </c:pt>
                <c:pt idx="5326">
                  <c:v>14.4</c:v>
                </c:pt>
                <c:pt idx="5327">
                  <c:v>14.3</c:v>
                </c:pt>
                <c:pt idx="5328">
                  <c:v>14.4</c:v>
                </c:pt>
                <c:pt idx="5329">
                  <c:v>14</c:v>
                </c:pt>
                <c:pt idx="5330">
                  <c:v>14.1</c:v>
                </c:pt>
                <c:pt idx="5331">
                  <c:v>14.4</c:v>
                </c:pt>
                <c:pt idx="5332">
                  <c:v>13.9</c:v>
                </c:pt>
                <c:pt idx="5333">
                  <c:v>13.5</c:v>
                </c:pt>
                <c:pt idx="5334">
                  <c:v>13.4</c:v>
                </c:pt>
                <c:pt idx="5335">
                  <c:v>13.1</c:v>
                </c:pt>
                <c:pt idx="5336">
                  <c:v>13.6</c:v>
                </c:pt>
                <c:pt idx="5337">
                  <c:v>14.8</c:v>
                </c:pt>
                <c:pt idx="5338">
                  <c:v>14.5</c:v>
                </c:pt>
                <c:pt idx="5339">
                  <c:v>15.6</c:v>
                </c:pt>
                <c:pt idx="5340">
                  <c:v>16</c:v>
                </c:pt>
                <c:pt idx="5341">
                  <c:v>16.3</c:v>
                </c:pt>
                <c:pt idx="5342">
                  <c:v>15.9</c:v>
                </c:pt>
                <c:pt idx="5343">
                  <c:v>15</c:v>
                </c:pt>
                <c:pt idx="5344">
                  <c:v>14.2</c:v>
                </c:pt>
                <c:pt idx="5345">
                  <c:v>13.9</c:v>
                </c:pt>
                <c:pt idx="5346">
                  <c:v>14.4</c:v>
                </c:pt>
                <c:pt idx="5347">
                  <c:v>14.9</c:v>
                </c:pt>
                <c:pt idx="5348">
                  <c:v>14.6</c:v>
                </c:pt>
                <c:pt idx="5349">
                  <c:v>14.7</c:v>
                </c:pt>
                <c:pt idx="5350">
                  <c:v>14.5</c:v>
                </c:pt>
                <c:pt idx="5351">
                  <c:v>14</c:v>
                </c:pt>
                <c:pt idx="5352">
                  <c:v>13.8</c:v>
                </c:pt>
                <c:pt idx="5353">
                  <c:v>13.7</c:v>
                </c:pt>
                <c:pt idx="5354">
                  <c:v>14.6</c:v>
                </c:pt>
                <c:pt idx="5355">
                  <c:v>14.9</c:v>
                </c:pt>
                <c:pt idx="5356">
                  <c:v>13.6</c:v>
                </c:pt>
                <c:pt idx="5357">
                  <c:v>13</c:v>
                </c:pt>
                <c:pt idx="5358">
                  <c:v>13</c:v>
                </c:pt>
                <c:pt idx="5359">
                  <c:v>13.1</c:v>
                </c:pt>
                <c:pt idx="5360">
                  <c:v>13</c:v>
                </c:pt>
                <c:pt idx="5361">
                  <c:v>13.2</c:v>
                </c:pt>
                <c:pt idx="5362">
                  <c:v>13.4</c:v>
                </c:pt>
                <c:pt idx="5363">
                  <c:v>14.4</c:v>
                </c:pt>
                <c:pt idx="5364">
                  <c:v>15.2</c:v>
                </c:pt>
                <c:pt idx="5365">
                  <c:v>16.100000000000001</c:v>
                </c:pt>
                <c:pt idx="5366">
                  <c:v>16.3</c:v>
                </c:pt>
                <c:pt idx="5367">
                  <c:v>14.2</c:v>
                </c:pt>
                <c:pt idx="5368">
                  <c:v>12.5</c:v>
                </c:pt>
                <c:pt idx="5369">
                  <c:v>11.9</c:v>
                </c:pt>
                <c:pt idx="5370">
                  <c:v>12.1</c:v>
                </c:pt>
                <c:pt idx="5371">
                  <c:v>12.4</c:v>
                </c:pt>
                <c:pt idx="5372">
                  <c:v>12.4</c:v>
                </c:pt>
                <c:pt idx="5373">
                  <c:v>12.5</c:v>
                </c:pt>
                <c:pt idx="5374">
                  <c:v>12.6</c:v>
                </c:pt>
                <c:pt idx="5375">
                  <c:v>13.2</c:v>
                </c:pt>
                <c:pt idx="5376">
                  <c:v>13.3</c:v>
                </c:pt>
                <c:pt idx="5377">
                  <c:v>13</c:v>
                </c:pt>
                <c:pt idx="5378">
                  <c:v>12.4</c:v>
                </c:pt>
                <c:pt idx="5379">
                  <c:v>12.3</c:v>
                </c:pt>
                <c:pt idx="5380">
                  <c:v>12.6</c:v>
                </c:pt>
                <c:pt idx="5381">
                  <c:v>13.1</c:v>
                </c:pt>
                <c:pt idx="5382">
                  <c:v>13.6</c:v>
                </c:pt>
                <c:pt idx="5383">
                  <c:v>14.4</c:v>
                </c:pt>
                <c:pt idx="5384">
                  <c:v>15.7</c:v>
                </c:pt>
                <c:pt idx="5385">
                  <c:v>16.899999999999999</c:v>
                </c:pt>
                <c:pt idx="5386">
                  <c:v>17.5</c:v>
                </c:pt>
                <c:pt idx="5387">
                  <c:v>17.600000000000001</c:v>
                </c:pt>
                <c:pt idx="5388">
                  <c:v>17.8</c:v>
                </c:pt>
                <c:pt idx="5389">
                  <c:v>18.399999999999999</c:v>
                </c:pt>
                <c:pt idx="5390">
                  <c:v>18.8</c:v>
                </c:pt>
                <c:pt idx="5391">
                  <c:v>19.399999999999999</c:v>
                </c:pt>
                <c:pt idx="5392">
                  <c:v>19.5</c:v>
                </c:pt>
                <c:pt idx="5393">
                  <c:v>19.600000000000001</c:v>
                </c:pt>
                <c:pt idx="5394">
                  <c:v>20.2</c:v>
                </c:pt>
                <c:pt idx="5395">
                  <c:v>21.1</c:v>
                </c:pt>
                <c:pt idx="5396">
                  <c:v>21.2</c:v>
                </c:pt>
                <c:pt idx="5397">
                  <c:v>22</c:v>
                </c:pt>
                <c:pt idx="5398">
                  <c:v>22.7</c:v>
                </c:pt>
                <c:pt idx="5399">
                  <c:v>22.5</c:v>
                </c:pt>
                <c:pt idx="5400">
                  <c:v>22.8</c:v>
                </c:pt>
                <c:pt idx="5401">
                  <c:v>22.8</c:v>
                </c:pt>
                <c:pt idx="5402">
                  <c:v>23.5</c:v>
                </c:pt>
                <c:pt idx="5403">
                  <c:v>23.4</c:v>
                </c:pt>
                <c:pt idx="5404">
                  <c:v>24.1</c:v>
                </c:pt>
                <c:pt idx="5405">
                  <c:v>23.9</c:v>
                </c:pt>
                <c:pt idx="5406">
                  <c:v>24.3</c:v>
                </c:pt>
                <c:pt idx="5407">
                  <c:v>24.3</c:v>
                </c:pt>
                <c:pt idx="5408">
                  <c:v>24.9</c:v>
                </c:pt>
                <c:pt idx="5409">
                  <c:v>25.4</c:v>
                </c:pt>
                <c:pt idx="5410">
                  <c:v>25.5</c:v>
                </c:pt>
                <c:pt idx="5411">
                  <c:v>24.7</c:v>
                </c:pt>
                <c:pt idx="5412">
                  <c:v>24.9</c:v>
                </c:pt>
                <c:pt idx="5413">
                  <c:v>25.2</c:v>
                </c:pt>
                <c:pt idx="5414">
                  <c:v>24.6</c:v>
                </c:pt>
                <c:pt idx="5415">
                  <c:v>25</c:v>
                </c:pt>
                <c:pt idx="5416">
                  <c:v>25.9</c:v>
                </c:pt>
                <c:pt idx="5417">
                  <c:v>25.9</c:v>
                </c:pt>
                <c:pt idx="5418">
                  <c:v>26.2</c:v>
                </c:pt>
                <c:pt idx="5419">
                  <c:v>26.5</c:v>
                </c:pt>
                <c:pt idx="5420">
                  <c:v>26.3</c:v>
                </c:pt>
                <c:pt idx="5421">
                  <c:v>26.2</c:v>
                </c:pt>
                <c:pt idx="5422">
                  <c:v>26.2</c:v>
                </c:pt>
                <c:pt idx="5423">
                  <c:v>26.1</c:v>
                </c:pt>
                <c:pt idx="5424">
                  <c:v>25</c:v>
                </c:pt>
                <c:pt idx="5425">
                  <c:v>24.5</c:v>
                </c:pt>
                <c:pt idx="5426">
                  <c:v>25.6</c:v>
                </c:pt>
                <c:pt idx="5427">
                  <c:v>25.6</c:v>
                </c:pt>
                <c:pt idx="5428">
                  <c:v>25.3</c:v>
                </c:pt>
                <c:pt idx="5429">
                  <c:v>24.3</c:v>
                </c:pt>
                <c:pt idx="5430">
                  <c:v>23.1</c:v>
                </c:pt>
                <c:pt idx="5431">
                  <c:v>22.4</c:v>
                </c:pt>
                <c:pt idx="5432">
                  <c:v>23.8</c:v>
                </c:pt>
                <c:pt idx="5433">
                  <c:v>24.2</c:v>
                </c:pt>
                <c:pt idx="5434">
                  <c:v>23.9</c:v>
                </c:pt>
                <c:pt idx="5435">
                  <c:v>23.8</c:v>
                </c:pt>
                <c:pt idx="5436">
                  <c:v>23.8</c:v>
                </c:pt>
                <c:pt idx="5437">
                  <c:v>23</c:v>
                </c:pt>
                <c:pt idx="5438">
                  <c:v>23</c:v>
                </c:pt>
                <c:pt idx="5439">
                  <c:v>24.1</c:v>
                </c:pt>
                <c:pt idx="5440">
                  <c:v>23.6</c:v>
                </c:pt>
                <c:pt idx="5441">
                  <c:v>21.9</c:v>
                </c:pt>
                <c:pt idx="5442">
                  <c:v>21.4</c:v>
                </c:pt>
                <c:pt idx="5443">
                  <c:v>20.3</c:v>
                </c:pt>
                <c:pt idx="5444">
                  <c:v>19.899999999999999</c:v>
                </c:pt>
                <c:pt idx="5445">
                  <c:v>20</c:v>
                </c:pt>
                <c:pt idx="5446">
                  <c:v>20.100000000000001</c:v>
                </c:pt>
                <c:pt idx="5447">
                  <c:v>20.2</c:v>
                </c:pt>
                <c:pt idx="5448">
                  <c:v>20.9</c:v>
                </c:pt>
                <c:pt idx="5449">
                  <c:v>21</c:v>
                </c:pt>
                <c:pt idx="5450">
                  <c:v>21.3</c:v>
                </c:pt>
                <c:pt idx="5451">
                  <c:v>21.9</c:v>
                </c:pt>
                <c:pt idx="5452">
                  <c:v>21.5</c:v>
                </c:pt>
                <c:pt idx="5453">
                  <c:v>21.7</c:v>
                </c:pt>
                <c:pt idx="5454">
                  <c:v>20.9</c:v>
                </c:pt>
                <c:pt idx="5455">
                  <c:v>21.5</c:v>
                </c:pt>
                <c:pt idx="5456">
                  <c:v>20.5</c:v>
                </c:pt>
                <c:pt idx="5457">
                  <c:v>20.3</c:v>
                </c:pt>
                <c:pt idx="5458">
                  <c:v>19.8</c:v>
                </c:pt>
                <c:pt idx="5459">
                  <c:v>20.2</c:v>
                </c:pt>
                <c:pt idx="5460">
                  <c:v>20.5</c:v>
                </c:pt>
                <c:pt idx="5461">
                  <c:v>21</c:v>
                </c:pt>
                <c:pt idx="5462">
                  <c:v>20.3</c:v>
                </c:pt>
                <c:pt idx="5463">
                  <c:v>20.2</c:v>
                </c:pt>
                <c:pt idx="5464">
                  <c:v>21.6</c:v>
                </c:pt>
                <c:pt idx="5465">
                  <c:v>21.2</c:v>
                </c:pt>
                <c:pt idx="5466">
                  <c:v>21</c:v>
                </c:pt>
                <c:pt idx="5467">
                  <c:v>19.7</c:v>
                </c:pt>
                <c:pt idx="5468">
                  <c:v>20.3</c:v>
                </c:pt>
                <c:pt idx="5469">
                  <c:v>22.1</c:v>
                </c:pt>
                <c:pt idx="5470">
                  <c:v>21</c:v>
                </c:pt>
                <c:pt idx="5471">
                  <c:v>21.2</c:v>
                </c:pt>
                <c:pt idx="5472">
                  <c:v>21.3</c:v>
                </c:pt>
                <c:pt idx="5473">
                  <c:v>21</c:v>
                </c:pt>
                <c:pt idx="5474">
                  <c:v>21.3</c:v>
                </c:pt>
                <c:pt idx="5475">
                  <c:v>20.7</c:v>
                </c:pt>
                <c:pt idx="5476">
                  <c:v>19.5</c:v>
                </c:pt>
                <c:pt idx="5477">
                  <c:v>19.8</c:v>
                </c:pt>
                <c:pt idx="5478">
                  <c:v>20</c:v>
                </c:pt>
                <c:pt idx="5479">
                  <c:v>19.5</c:v>
                </c:pt>
                <c:pt idx="5480">
                  <c:v>19.5</c:v>
                </c:pt>
                <c:pt idx="5481">
                  <c:v>20.6</c:v>
                </c:pt>
                <c:pt idx="5482">
                  <c:v>22.2</c:v>
                </c:pt>
                <c:pt idx="5483">
                  <c:v>21.1</c:v>
                </c:pt>
                <c:pt idx="5484">
                  <c:v>21.1</c:v>
                </c:pt>
                <c:pt idx="5485">
                  <c:v>21.8</c:v>
                </c:pt>
                <c:pt idx="5486">
                  <c:v>23.8</c:v>
                </c:pt>
                <c:pt idx="5487">
                  <c:v>24.1</c:v>
                </c:pt>
                <c:pt idx="5488">
                  <c:v>24.3</c:v>
                </c:pt>
                <c:pt idx="5489">
                  <c:v>24.1</c:v>
                </c:pt>
                <c:pt idx="5490">
                  <c:v>23.5</c:v>
                </c:pt>
                <c:pt idx="5491">
                  <c:v>23.2</c:v>
                </c:pt>
                <c:pt idx="5492">
                  <c:v>21.7</c:v>
                </c:pt>
                <c:pt idx="5493">
                  <c:v>20.399999999999999</c:v>
                </c:pt>
                <c:pt idx="5494">
                  <c:v>20.5</c:v>
                </c:pt>
                <c:pt idx="5495">
                  <c:v>21.1</c:v>
                </c:pt>
                <c:pt idx="5496">
                  <c:v>21.1</c:v>
                </c:pt>
                <c:pt idx="5497">
                  <c:v>21.2</c:v>
                </c:pt>
                <c:pt idx="5498">
                  <c:v>18.899999999999999</c:v>
                </c:pt>
                <c:pt idx="5499">
                  <c:v>18</c:v>
                </c:pt>
                <c:pt idx="5500">
                  <c:v>18.7</c:v>
                </c:pt>
                <c:pt idx="5501">
                  <c:v>18.8</c:v>
                </c:pt>
                <c:pt idx="5502">
                  <c:v>18.7</c:v>
                </c:pt>
                <c:pt idx="5503">
                  <c:v>17.399999999999999</c:v>
                </c:pt>
                <c:pt idx="5504">
                  <c:v>17.100000000000001</c:v>
                </c:pt>
                <c:pt idx="5505">
                  <c:v>17.100000000000001</c:v>
                </c:pt>
                <c:pt idx="5506">
                  <c:v>18.399999999999999</c:v>
                </c:pt>
                <c:pt idx="5507">
                  <c:v>19.399999999999999</c:v>
                </c:pt>
                <c:pt idx="5508">
                  <c:v>18.600000000000001</c:v>
                </c:pt>
                <c:pt idx="5509">
                  <c:v>18.8</c:v>
                </c:pt>
                <c:pt idx="5510">
                  <c:v>18.2</c:v>
                </c:pt>
                <c:pt idx="5511">
                  <c:v>19.2</c:v>
                </c:pt>
                <c:pt idx="5512">
                  <c:v>20</c:v>
                </c:pt>
                <c:pt idx="5513">
                  <c:v>20.8</c:v>
                </c:pt>
                <c:pt idx="5514">
                  <c:v>20.8</c:v>
                </c:pt>
                <c:pt idx="5515">
                  <c:v>21.4</c:v>
                </c:pt>
                <c:pt idx="5516">
                  <c:v>21.5</c:v>
                </c:pt>
                <c:pt idx="5517">
                  <c:v>21.5</c:v>
                </c:pt>
                <c:pt idx="5518">
                  <c:v>22.1</c:v>
                </c:pt>
                <c:pt idx="5519">
                  <c:v>22.2</c:v>
                </c:pt>
                <c:pt idx="5520">
                  <c:v>22.2</c:v>
                </c:pt>
                <c:pt idx="5521">
                  <c:v>21.1</c:v>
                </c:pt>
                <c:pt idx="5522">
                  <c:v>20.5</c:v>
                </c:pt>
                <c:pt idx="5523">
                  <c:v>20.9</c:v>
                </c:pt>
                <c:pt idx="5524">
                  <c:v>20.9</c:v>
                </c:pt>
                <c:pt idx="5525">
                  <c:v>20.7</c:v>
                </c:pt>
                <c:pt idx="5526">
                  <c:v>21.1</c:v>
                </c:pt>
                <c:pt idx="5527">
                  <c:v>21.3</c:v>
                </c:pt>
                <c:pt idx="5528">
                  <c:v>21.4</c:v>
                </c:pt>
                <c:pt idx="5529">
                  <c:v>21.7</c:v>
                </c:pt>
                <c:pt idx="5530">
                  <c:v>21.8</c:v>
                </c:pt>
                <c:pt idx="5531">
                  <c:v>21.1</c:v>
                </c:pt>
                <c:pt idx="5532">
                  <c:v>21.4</c:v>
                </c:pt>
                <c:pt idx="5533">
                  <c:v>21.5</c:v>
                </c:pt>
                <c:pt idx="5534">
                  <c:v>21.6</c:v>
                </c:pt>
                <c:pt idx="5535">
                  <c:v>22.5</c:v>
                </c:pt>
                <c:pt idx="5536">
                  <c:v>21.8</c:v>
                </c:pt>
                <c:pt idx="5537">
                  <c:v>21.5</c:v>
                </c:pt>
                <c:pt idx="5538">
                  <c:v>21.6</c:v>
                </c:pt>
                <c:pt idx="5539">
                  <c:v>21.7</c:v>
                </c:pt>
                <c:pt idx="5540">
                  <c:v>21.3</c:v>
                </c:pt>
                <c:pt idx="5541">
                  <c:v>20.9</c:v>
                </c:pt>
                <c:pt idx="5542">
                  <c:v>20.6</c:v>
                </c:pt>
                <c:pt idx="5543">
                  <c:v>20.7</c:v>
                </c:pt>
                <c:pt idx="5544">
                  <c:v>21.1</c:v>
                </c:pt>
                <c:pt idx="5545">
                  <c:v>21.5</c:v>
                </c:pt>
                <c:pt idx="5546">
                  <c:v>21.7</c:v>
                </c:pt>
                <c:pt idx="5547">
                  <c:v>22.3</c:v>
                </c:pt>
                <c:pt idx="5548">
                  <c:v>22.7</c:v>
                </c:pt>
                <c:pt idx="5549">
                  <c:v>22.8</c:v>
                </c:pt>
                <c:pt idx="5550">
                  <c:v>21.8</c:v>
                </c:pt>
                <c:pt idx="5551">
                  <c:v>21.5</c:v>
                </c:pt>
                <c:pt idx="5552">
                  <c:v>21.4</c:v>
                </c:pt>
                <c:pt idx="5553">
                  <c:v>21.3</c:v>
                </c:pt>
                <c:pt idx="5554">
                  <c:v>21.5</c:v>
                </c:pt>
                <c:pt idx="5555">
                  <c:v>21</c:v>
                </c:pt>
                <c:pt idx="5556">
                  <c:v>20</c:v>
                </c:pt>
                <c:pt idx="5557">
                  <c:v>20.5</c:v>
                </c:pt>
                <c:pt idx="5558">
                  <c:v>21.4</c:v>
                </c:pt>
                <c:pt idx="5559">
                  <c:v>20.3</c:v>
                </c:pt>
                <c:pt idx="5560">
                  <c:v>19.899999999999999</c:v>
                </c:pt>
                <c:pt idx="5561">
                  <c:v>19.899999999999999</c:v>
                </c:pt>
                <c:pt idx="5562">
                  <c:v>20.100000000000001</c:v>
                </c:pt>
                <c:pt idx="5563">
                  <c:v>19.899999999999999</c:v>
                </c:pt>
                <c:pt idx="5564">
                  <c:v>19</c:v>
                </c:pt>
                <c:pt idx="5565">
                  <c:v>18.399999999999999</c:v>
                </c:pt>
                <c:pt idx="5566">
                  <c:v>18.2</c:v>
                </c:pt>
                <c:pt idx="5567">
                  <c:v>18.2</c:v>
                </c:pt>
                <c:pt idx="5568">
                  <c:v>18</c:v>
                </c:pt>
                <c:pt idx="5569">
                  <c:v>18.100000000000001</c:v>
                </c:pt>
                <c:pt idx="5570">
                  <c:v>18.100000000000001</c:v>
                </c:pt>
                <c:pt idx="5571">
                  <c:v>18.100000000000001</c:v>
                </c:pt>
                <c:pt idx="5572">
                  <c:v>18.2</c:v>
                </c:pt>
                <c:pt idx="5573">
                  <c:v>18</c:v>
                </c:pt>
                <c:pt idx="5574">
                  <c:v>17.8</c:v>
                </c:pt>
                <c:pt idx="5575">
                  <c:v>17.8</c:v>
                </c:pt>
                <c:pt idx="5576">
                  <c:v>17.5</c:v>
                </c:pt>
                <c:pt idx="5577">
                  <c:v>17.3</c:v>
                </c:pt>
                <c:pt idx="5578">
                  <c:v>16.899999999999999</c:v>
                </c:pt>
                <c:pt idx="5579">
                  <c:v>16.8</c:v>
                </c:pt>
                <c:pt idx="5580">
                  <c:v>16.8</c:v>
                </c:pt>
                <c:pt idx="5581">
                  <c:v>16.5</c:v>
                </c:pt>
                <c:pt idx="5582">
                  <c:v>16.5</c:v>
                </c:pt>
                <c:pt idx="5583">
                  <c:v>16.100000000000001</c:v>
                </c:pt>
                <c:pt idx="5584">
                  <c:v>16.399999999999999</c:v>
                </c:pt>
                <c:pt idx="5585">
                  <c:v>16.100000000000001</c:v>
                </c:pt>
                <c:pt idx="5586">
                  <c:v>16</c:v>
                </c:pt>
                <c:pt idx="5587">
                  <c:v>16</c:v>
                </c:pt>
                <c:pt idx="5588">
                  <c:v>16.100000000000001</c:v>
                </c:pt>
                <c:pt idx="5589">
                  <c:v>16.3</c:v>
                </c:pt>
                <c:pt idx="5590">
                  <c:v>16.8</c:v>
                </c:pt>
                <c:pt idx="5591">
                  <c:v>16.3</c:v>
                </c:pt>
                <c:pt idx="5592">
                  <c:v>16.2</c:v>
                </c:pt>
                <c:pt idx="5593">
                  <c:v>15.8</c:v>
                </c:pt>
                <c:pt idx="5594">
                  <c:v>15.8</c:v>
                </c:pt>
                <c:pt idx="5595">
                  <c:v>15.7</c:v>
                </c:pt>
                <c:pt idx="5596">
                  <c:v>15.4</c:v>
                </c:pt>
                <c:pt idx="5597">
                  <c:v>15.4</c:v>
                </c:pt>
                <c:pt idx="5598">
                  <c:v>15</c:v>
                </c:pt>
                <c:pt idx="5599">
                  <c:v>15.1</c:v>
                </c:pt>
                <c:pt idx="5600">
                  <c:v>15.1</c:v>
                </c:pt>
                <c:pt idx="5601">
                  <c:v>15.2</c:v>
                </c:pt>
                <c:pt idx="5602">
                  <c:v>14.8</c:v>
                </c:pt>
                <c:pt idx="5603">
                  <c:v>14.7</c:v>
                </c:pt>
                <c:pt idx="5604">
                  <c:v>14.6</c:v>
                </c:pt>
                <c:pt idx="5605">
                  <c:v>14.7</c:v>
                </c:pt>
                <c:pt idx="5606">
                  <c:v>14.6</c:v>
                </c:pt>
                <c:pt idx="5607">
                  <c:v>14.6</c:v>
                </c:pt>
                <c:pt idx="5608">
                  <c:v>14.3</c:v>
                </c:pt>
                <c:pt idx="5609">
                  <c:v>14.4</c:v>
                </c:pt>
                <c:pt idx="5610">
                  <c:v>14.4</c:v>
                </c:pt>
                <c:pt idx="5611">
                  <c:v>14.4</c:v>
                </c:pt>
                <c:pt idx="5612">
                  <c:v>14.3</c:v>
                </c:pt>
                <c:pt idx="5613">
                  <c:v>14.4</c:v>
                </c:pt>
                <c:pt idx="5614">
                  <c:v>14.3</c:v>
                </c:pt>
                <c:pt idx="5615">
                  <c:v>14.3</c:v>
                </c:pt>
                <c:pt idx="5616">
                  <c:v>14.4</c:v>
                </c:pt>
                <c:pt idx="5617">
                  <c:v>14.3</c:v>
                </c:pt>
                <c:pt idx="5618">
                  <c:v>14</c:v>
                </c:pt>
                <c:pt idx="5619">
                  <c:v>14.1</c:v>
                </c:pt>
                <c:pt idx="5620">
                  <c:v>14.2</c:v>
                </c:pt>
                <c:pt idx="5621">
                  <c:v>13.8</c:v>
                </c:pt>
                <c:pt idx="5622">
                  <c:v>14.1</c:v>
                </c:pt>
                <c:pt idx="5623">
                  <c:v>14</c:v>
                </c:pt>
                <c:pt idx="5624">
                  <c:v>13.7</c:v>
                </c:pt>
                <c:pt idx="5625">
                  <c:v>13.6</c:v>
                </c:pt>
                <c:pt idx="5626">
                  <c:v>13.7</c:v>
                </c:pt>
                <c:pt idx="5627">
                  <c:v>13.8</c:v>
                </c:pt>
                <c:pt idx="5628">
                  <c:v>13.6</c:v>
                </c:pt>
                <c:pt idx="5629">
                  <c:v>13.6</c:v>
                </c:pt>
                <c:pt idx="5630">
                  <c:v>13.7</c:v>
                </c:pt>
                <c:pt idx="5631">
                  <c:v>13.8</c:v>
                </c:pt>
                <c:pt idx="5632">
                  <c:v>13.9</c:v>
                </c:pt>
                <c:pt idx="5633">
                  <c:v>13.7</c:v>
                </c:pt>
                <c:pt idx="5634">
                  <c:v>13.4</c:v>
                </c:pt>
                <c:pt idx="5635">
                  <c:v>13.1</c:v>
                </c:pt>
                <c:pt idx="5636">
                  <c:v>12.8</c:v>
                </c:pt>
                <c:pt idx="5637">
                  <c:v>12.9</c:v>
                </c:pt>
                <c:pt idx="5638">
                  <c:v>12.9</c:v>
                </c:pt>
                <c:pt idx="5639">
                  <c:v>12.5</c:v>
                </c:pt>
                <c:pt idx="5640">
                  <c:v>12.5</c:v>
                </c:pt>
                <c:pt idx="5641">
                  <c:v>12.6</c:v>
                </c:pt>
                <c:pt idx="5642">
                  <c:v>12.5</c:v>
                </c:pt>
                <c:pt idx="5643">
                  <c:v>12.6</c:v>
                </c:pt>
                <c:pt idx="5644">
                  <c:v>12.8</c:v>
                </c:pt>
                <c:pt idx="5645">
                  <c:v>12.8</c:v>
                </c:pt>
                <c:pt idx="5646">
                  <c:v>12.7</c:v>
                </c:pt>
                <c:pt idx="5647">
                  <c:v>12.6</c:v>
                </c:pt>
                <c:pt idx="5648">
                  <c:v>12.5</c:v>
                </c:pt>
                <c:pt idx="5649">
                  <c:v>12.5</c:v>
                </c:pt>
                <c:pt idx="5650">
                  <c:v>12.2</c:v>
                </c:pt>
                <c:pt idx="5651">
                  <c:v>12</c:v>
                </c:pt>
                <c:pt idx="5652">
                  <c:v>12.1</c:v>
                </c:pt>
                <c:pt idx="5653">
                  <c:v>12.1</c:v>
                </c:pt>
                <c:pt idx="5654">
                  <c:v>12.3</c:v>
                </c:pt>
                <c:pt idx="5655">
                  <c:v>12.1</c:v>
                </c:pt>
                <c:pt idx="5656">
                  <c:v>12</c:v>
                </c:pt>
                <c:pt idx="5657">
                  <c:v>11.9</c:v>
                </c:pt>
                <c:pt idx="5658">
                  <c:v>11.9</c:v>
                </c:pt>
                <c:pt idx="5659">
                  <c:v>11.9</c:v>
                </c:pt>
                <c:pt idx="5660">
                  <c:v>12</c:v>
                </c:pt>
                <c:pt idx="5661">
                  <c:v>11.8</c:v>
                </c:pt>
                <c:pt idx="5662">
                  <c:v>11.6</c:v>
                </c:pt>
                <c:pt idx="5663">
                  <c:v>11.9</c:v>
                </c:pt>
                <c:pt idx="5664">
                  <c:v>12.1</c:v>
                </c:pt>
                <c:pt idx="5665">
                  <c:v>12.1</c:v>
                </c:pt>
                <c:pt idx="5666">
                  <c:v>12.3</c:v>
                </c:pt>
                <c:pt idx="5667">
                  <c:v>12.5</c:v>
                </c:pt>
                <c:pt idx="5668">
                  <c:v>12.7</c:v>
                </c:pt>
                <c:pt idx="5669">
                  <c:v>12.9</c:v>
                </c:pt>
                <c:pt idx="5670">
                  <c:v>13</c:v>
                </c:pt>
                <c:pt idx="5671">
                  <c:v>13</c:v>
                </c:pt>
                <c:pt idx="5672">
                  <c:v>13.4</c:v>
                </c:pt>
                <c:pt idx="5673">
                  <c:v>14</c:v>
                </c:pt>
                <c:pt idx="5674">
                  <c:v>15.1</c:v>
                </c:pt>
                <c:pt idx="5675">
                  <c:v>15.1</c:v>
                </c:pt>
                <c:pt idx="5676">
                  <c:v>15.3</c:v>
                </c:pt>
                <c:pt idx="5677">
                  <c:v>16.3</c:v>
                </c:pt>
                <c:pt idx="5678">
                  <c:v>17.3</c:v>
                </c:pt>
                <c:pt idx="5679">
                  <c:v>17.899999999999999</c:v>
                </c:pt>
                <c:pt idx="5680">
                  <c:v>17.899999999999999</c:v>
                </c:pt>
                <c:pt idx="5681">
                  <c:v>17.7</c:v>
                </c:pt>
                <c:pt idx="5682">
                  <c:v>17.5</c:v>
                </c:pt>
                <c:pt idx="5683">
                  <c:v>17.5</c:v>
                </c:pt>
                <c:pt idx="5684">
                  <c:v>17.5</c:v>
                </c:pt>
                <c:pt idx="5685">
                  <c:v>17.8</c:v>
                </c:pt>
                <c:pt idx="5686">
                  <c:v>18</c:v>
                </c:pt>
                <c:pt idx="5687">
                  <c:v>18.100000000000001</c:v>
                </c:pt>
                <c:pt idx="5688">
                  <c:v>18.600000000000001</c:v>
                </c:pt>
                <c:pt idx="5689">
                  <c:v>19.2</c:v>
                </c:pt>
                <c:pt idx="5690">
                  <c:v>18.899999999999999</c:v>
                </c:pt>
                <c:pt idx="5691">
                  <c:v>19.7</c:v>
                </c:pt>
                <c:pt idx="5692">
                  <c:v>19.5</c:v>
                </c:pt>
                <c:pt idx="5693">
                  <c:v>19.600000000000001</c:v>
                </c:pt>
                <c:pt idx="5694">
                  <c:v>19.899999999999999</c:v>
                </c:pt>
                <c:pt idx="5695">
                  <c:v>19.899999999999999</c:v>
                </c:pt>
                <c:pt idx="5696">
                  <c:v>19.899999999999999</c:v>
                </c:pt>
                <c:pt idx="5697">
                  <c:v>20.100000000000001</c:v>
                </c:pt>
                <c:pt idx="5698">
                  <c:v>20.100000000000001</c:v>
                </c:pt>
                <c:pt idx="5699">
                  <c:v>20.2</c:v>
                </c:pt>
                <c:pt idx="5700">
                  <c:v>20.6</c:v>
                </c:pt>
                <c:pt idx="5701">
                  <c:v>20.6</c:v>
                </c:pt>
                <c:pt idx="5702">
                  <c:v>20.8</c:v>
                </c:pt>
                <c:pt idx="5703">
                  <c:v>20.5</c:v>
                </c:pt>
                <c:pt idx="5704">
                  <c:v>20.9</c:v>
                </c:pt>
                <c:pt idx="5705">
                  <c:v>20.8</c:v>
                </c:pt>
                <c:pt idx="5706">
                  <c:v>20.7</c:v>
                </c:pt>
                <c:pt idx="5707">
                  <c:v>21.1</c:v>
                </c:pt>
                <c:pt idx="5708">
                  <c:v>20.7</c:v>
                </c:pt>
                <c:pt idx="5709">
                  <c:v>20.7</c:v>
                </c:pt>
                <c:pt idx="5710">
                  <c:v>20.9</c:v>
                </c:pt>
                <c:pt idx="5711">
                  <c:v>20.6</c:v>
                </c:pt>
                <c:pt idx="5712">
                  <c:v>20.8</c:v>
                </c:pt>
                <c:pt idx="5713">
                  <c:v>20.6</c:v>
                </c:pt>
                <c:pt idx="5714">
                  <c:v>20.5</c:v>
                </c:pt>
                <c:pt idx="5715">
                  <c:v>20.3</c:v>
                </c:pt>
                <c:pt idx="5716">
                  <c:v>20.100000000000001</c:v>
                </c:pt>
                <c:pt idx="5717">
                  <c:v>19.8</c:v>
                </c:pt>
                <c:pt idx="5718">
                  <c:v>19.399999999999999</c:v>
                </c:pt>
                <c:pt idx="5719">
                  <c:v>18.899999999999999</c:v>
                </c:pt>
                <c:pt idx="5720">
                  <c:v>17.8</c:v>
                </c:pt>
                <c:pt idx="5721">
                  <c:v>16.899999999999999</c:v>
                </c:pt>
                <c:pt idx="5722">
                  <c:v>16.7</c:v>
                </c:pt>
                <c:pt idx="5723">
                  <c:v>16.2</c:v>
                </c:pt>
                <c:pt idx="5724">
                  <c:v>16.2</c:v>
                </c:pt>
                <c:pt idx="5725">
                  <c:v>16</c:v>
                </c:pt>
                <c:pt idx="5726">
                  <c:v>15.6</c:v>
                </c:pt>
                <c:pt idx="5727">
                  <c:v>15.4</c:v>
                </c:pt>
                <c:pt idx="5728">
                  <c:v>15.1</c:v>
                </c:pt>
                <c:pt idx="5729">
                  <c:v>15.1</c:v>
                </c:pt>
                <c:pt idx="5730">
                  <c:v>15.1</c:v>
                </c:pt>
                <c:pt idx="5731">
                  <c:v>15</c:v>
                </c:pt>
                <c:pt idx="5732">
                  <c:v>14.8</c:v>
                </c:pt>
                <c:pt idx="5733">
                  <c:v>14.9</c:v>
                </c:pt>
                <c:pt idx="5734">
                  <c:v>14.8</c:v>
                </c:pt>
                <c:pt idx="5735">
                  <c:v>14.3</c:v>
                </c:pt>
                <c:pt idx="5736">
                  <c:v>14.2</c:v>
                </c:pt>
                <c:pt idx="5737">
                  <c:v>14.3</c:v>
                </c:pt>
                <c:pt idx="5738">
                  <c:v>13.9</c:v>
                </c:pt>
                <c:pt idx="5739">
                  <c:v>13.7</c:v>
                </c:pt>
                <c:pt idx="5740">
                  <c:v>13.9</c:v>
                </c:pt>
                <c:pt idx="5741">
                  <c:v>13.8</c:v>
                </c:pt>
                <c:pt idx="5742">
                  <c:v>13.7</c:v>
                </c:pt>
                <c:pt idx="5743">
                  <c:v>13.6</c:v>
                </c:pt>
                <c:pt idx="5744">
                  <c:v>13.8</c:v>
                </c:pt>
                <c:pt idx="5745">
                  <c:v>13.6</c:v>
                </c:pt>
                <c:pt idx="5746">
                  <c:v>13.3</c:v>
                </c:pt>
                <c:pt idx="5747">
                  <c:v>13.1</c:v>
                </c:pt>
                <c:pt idx="5748">
                  <c:v>13.1</c:v>
                </c:pt>
                <c:pt idx="5749">
                  <c:v>13.6</c:v>
                </c:pt>
                <c:pt idx="5750">
                  <c:v>13.7</c:v>
                </c:pt>
                <c:pt idx="5751">
                  <c:v>13.4</c:v>
                </c:pt>
                <c:pt idx="5752">
                  <c:v>13.4</c:v>
                </c:pt>
                <c:pt idx="5753">
                  <c:v>13.2</c:v>
                </c:pt>
                <c:pt idx="5754">
                  <c:v>13.1</c:v>
                </c:pt>
                <c:pt idx="5755">
                  <c:v>12.4</c:v>
                </c:pt>
                <c:pt idx="5756">
                  <c:v>13.1</c:v>
                </c:pt>
                <c:pt idx="5757">
                  <c:v>13.1</c:v>
                </c:pt>
                <c:pt idx="5758">
                  <c:v>13.7</c:v>
                </c:pt>
                <c:pt idx="5759">
                  <c:v>13.3</c:v>
                </c:pt>
                <c:pt idx="5760">
                  <c:v>13.1</c:v>
                </c:pt>
                <c:pt idx="5761">
                  <c:v>13.1</c:v>
                </c:pt>
                <c:pt idx="5762">
                  <c:v>12.9</c:v>
                </c:pt>
                <c:pt idx="5763">
                  <c:v>12.8</c:v>
                </c:pt>
                <c:pt idx="5764">
                  <c:v>12.4</c:v>
                </c:pt>
                <c:pt idx="5765">
                  <c:v>12.1</c:v>
                </c:pt>
                <c:pt idx="5766">
                  <c:v>12.3</c:v>
                </c:pt>
                <c:pt idx="5767">
                  <c:v>12.2</c:v>
                </c:pt>
                <c:pt idx="5768">
                  <c:v>12.1</c:v>
                </c:pt>
                <c:pt idx="5769">
                  <c:v>12.3</c:v>
                </c:pt>
                <c:pt idx="5770">
                  <c:v>12.6</c:v>
                </c:pt>
                <c:pt idx="5771">
                  <c:v>13.2</c:v>
                </c:pt>
                <c:pt idx="5772">
                  <c:v>14</c:v>
                </c:pt>
                <c:pt idx="5773">
                  <c:v>14.2</c:v>
                </c:pt>
                <c:pt idx="5774">
                  <c:v>15.6</c:v>
                </c:pt>
                <c:pt idx="5775">
                  <c:v>13.8</c:v>
                </c:pt>
                <c:pt idx="5776">
                  <c:v>13.2</c:v>
                </c:pt>
                <c:pt idx="5777">
                  <c:v>13.5</c:v>
                </c:pt>
                <c:pt idx="5778">
                  <c:v>13.2</c:v>
                </c:pt>
                <c:pt idx="5779">
                  <c:v>14.3</c:v>
                </c:pt>
                <c:pt idx="5780">
                  <c:v>14.7</c:v>
                </c:pt>
                <c:pt idx="5781">
                  <c:v>15.5</c:v>
                </c:pt>
                <c:pt idx="5782">
                  <c:v>14.5</c:v>
                </c:pt>
                <c:pt idx="5783">
                  <c:v>14.9</c:v>
                </c:pt>
                <c:pt idx="5784">
                  <c:v>15.1</c:v>
                </c:pt>
                <c:pt idx="5785">
                  <c:v>14.9</c:v>
                </c:pt>
                <c:pt idx="5786">
                  <c:v>15.1</c:v>
                </c:pt>
                <c:pt idx="5787">
                  <c:v>14.7</c:v>
                </c:pt>
                <c:pt idx="5788">
                  <c:v>14.3</c:v>
                </c:pt>
                <c:pt idx="5789">
                  <c:v>14.5</c:v>
                </c:pt>
                <c:pt idx="5790">
                  <c:v>14.9</c:v>
                </c:pt>
                <c:pt idx="5791">
                  <c:v>14.9</c:v>
                </c:pt>
                <c:pt idx="5792">
                  <c:v>15</c:v>
                </c:pt>
                <c:pt idx="5793">
                  <c:v>14.9</c:v>
                </c:pt>
                <c:pt idx="5794">
                  <c:v>15</c:v>
                </c:pt>
                <c:pt idx="5795">
                  <c:v>14.6</c:v>
                </c:pt>
                <c:pt idx="5796">
                  <c:v>13.4</c:v>
                </c:pt>
                <c:pt idx="5797">
                  <c:v>12.7</c:v>
                </c:pt>
                <c:pt idx="5798">
                  <c:v>12.1</c:v>
                </c:pt>
                <c:pt idx="5799">
                  <c:v>13.3</c:v>
                </c:pt>
                <c:pt idx="5800">
                  <c:v>13.4</c:v>
                </c:pt>
                <c:pt idx="5801">
                  <c:v>15.3</c:v>
                </c:pt>
                <c:pt idx="5802">
                  <c:v>17.3</c:v>
                </c:pt>
                <c:pt idx="5803">
                  <c:v>15.5</c:v>
                </c:pt>
                <c:pt idx="5804">
                  <c:v>14.3</c:v>
                </c:pt>
                <c:pt idx="5805">
                  <c:v>14.1</c:v>
                </c:pt>
                <c:pt idx="5806">
                  <c:v>16</c:v>
                </c:pt>
                <c:pt idx="5807">
                  <c:v>16.600000000000001</c:v>
                </c:pt>
                <c:pt idx="5808">
                  <c:v>16.899999999999999</c:v>
                </c:pt>
                <c:pt idx="5809">
                  <c:v>15.7</c:v>
                </c:pt>
                <c:pt idx="5810">
                  <c:v>16</c:v>
                </c:pt>
                <c:pt idx="5811">
                  <c:v>16.600000000000001</c:v>
                </c:pt>
                <c:pt idx="5812">
                  <c:v>16.8</c:v>
                </c:pt>
                <c:pt idx="5813">
                  <c:v>17.100000000000001</c:v>
                </c:pt>
                <c:pt idx="5814">
                  <c:v>17.2</c:v>
                </c:pt>
                <c:pt idx="5815">
                  <c:v>18.100000000000001</c:v>
                </c:pt>
                <c:pt idx="5816">
                  <c:v>19</c:v>
                </c:pt>
                <c:pt idx="5817">
                  <c:v>20</c:v>
                </c:pt>
                <c:pt idx="5818">
                  <c:v>20.5</c:v>
                </c:pt>
                <c:pt idx="5819">
                  <c:v>20.3</c:v>
                </c:pt>
                <c:pt idx="5820">
                  <c:v>20.9</c:v>
                </c:pt>
                <c:pt idx="5821">
                  <c:v>21.3</c:v>
                </c:pt>
                <c:pt idx="5822">
                  <c:v>21.7</c:v>
                </c:pt>
                <c:pt idx="5823">
                  <c:v>21.9</c:v>
                </c:pt>
                <c:pt idx="5824">
                  <c:v>22</c:v>
                </c:pt>
                <c:pt idx="5825">
                  <c:v>22</c:v>
                </c:pt>
                <c:pt idx="5826">
                  <c:v>22.4</c:v>
                </c:pt>
                <c:pt idx="5827">
                  <c:v>22.5</c:v>
                </c:pt>
                <c:pt idx="5828">
                  <c:v>22.7</c:v>
                </c:pt>
                <c:pt idx="5829">
                  <c:v>22.9</c:v>
                </c:pt>
                <c:pt idx="5830">
                  <c:v>22.9</c:v>
                </c:pt>
                <c:pt idx="5831">
                  <c:v>23</c:v>
                </c:pt>
                <c:pt idx="5832">
                  <c:v>23</c:v>
                </c:pt>
                <c:pt idx="5833">
                  <c:v>23.2</c:v>
                </c:pt>
                <c:pt idx="5834">
                  <c:v>23.3</c:v>
                </c:pt>
                <c:pt idx="5835">
                  <c:v>23.4</c:v>
                </c:pt>
                <c:pt idx="5836">
                  <c:v>23.2</c:v>
                </c:pt>
                <c:pt idx="5837">
                  <c:v>23.2</c:v>
                </c:pt>
                <c:pt idx="5838">
                  <c:v>23.5</c:v>
                </c:pt>
                <c:pt idx="5839">
                  <c:v>23.2</c:v>
                </c:pt>
                <c:pt idx="5840">
                  <c:v>23</c:v>
                </c:pt>
                <c:pt idx="5841">
                  <c:v>23.1</c:v>
                </c:pt>
                <c:pt idx="5842">
                  <c:v>23.2</c:v>
                </c:pt>
                <c:pt idx="5843">
                  <c:v>23.2</c:v>
                </c:pt>
                <c:pt idx="5844">
                  <c:v>23.2</c:v>
                </c:pt>
                <c:pt idx="5845">
                  <c:v>23.4</c:v>
                </c:pt>
                <c:pt idx="5846">
                  <c:v>23.6</c:v>
                </c:pt>
                <c:pt idx="5847">
                  <c:v>23.7</c:v>
                </c:pt>
                <c:pt idx="5848">
                  <c:v>23.4</c:v>
                </c:pt>
                <c:pt idx="5849">
                  <c:v>23.4</c:v>
                </c:pt>
                <c:pt idx="5850">
                  <c:v>23.3</c:v>
                </c:pt>
                <c:pt idx="5851">
                  <c:v>23.2</c:v>
                </c:pt>
                <c:pt idx="5852">
                  <c:v>23.1</c:v>
                </c:pt>
                <c:pt idx="5853">
                  <c:v>23.5</c:v>
                </c:pt>
                <c:pt idx="5854">
                  <c:v>23.3</c:v>
                </c:pt>
                <c:pt idx="5855">
                  <c:v>23.1</c:v>
                </c:pt>
                <c:pt idx="5856">
                  <c:v>22.8</c:v>
                </c:pt>
                <c:pt idx="5857">
                  <c:v>22.9</c:v>
                </c:pt>
                <c:pt idx="5858">
                  <c:v>22.8</c:v>
                </c:pt>
                <c:pt idx="5859">
                  <c:v>22.5</c:v>
                </c:pt>
                <c:pt idx="5860">
                  <c:v>22.4</c:v>
                </c:pt>
                <c:pt idx="5861">
                  <c:v>21.9</c:v>
                </c:pt>
                <c:pt idx="5862">
                  <c:v>21.6</c:v>
                </c:pt>
                <c:pt idx="5863">
                  <c:v>21.3</c:v>
                </c:pt>
                <c:pt idx="5864">
                  <c:v>21.1</c:v>
                </c:pt>
                <c:pt idx="5865">
                  <c:v>20.9</c:v>
                </c:pt>
                <c:pt idx="5866">
                  <c:v>20.9</c:v>
                </c:pt>
                <c:pt idx="5867">
                  <c:v>21</c:v>
                </c:pt>
                <c:pt idx="5868">
                  <c:v>21.1</c:v>
                </c:pt>
                <c:pt idx="5869">
                  <c:v>21.1</c:v>
                </c:pt>
                <c:pt idx="5870">
                  <c:v>21.4</c:v>
                </c:pt>
                <c:pt idx="5871">
                  <c:v>21.3</c:v>
                </c:pt>
                <c:pt idx="5872">
                  <c:v>21.4</c:v>
                </c:pt>
                <c:pt idx="5873">
                  <c:v>21.5</c:v>
                </c:pt>
                <c:pt idx="5874">
                  <c:v>21.6</c:v>
                </c:pt>
                <c:pt idx="5875">
                  <c:v>21.7</c:v>
                </c:pt>
                <c:pt idx="5876">
                  <c:v>21.7</c:v>
                </c:pt>
                <c:pt idx="5877">
                  <c:v>21.8</c:v>
                </c:pt>
                <c:pt idx="5878">
                  <c:v>21.7</c:v>
                </c:pt>
                <c:pt idx="5879">
                  <c:v>21.7</c:v>
                </c:pt>
                <c:pt idx="5880">
                  <c:v>21.7</c:v>
                </c:pt>
                <c:pt idx="5881">
                  <c:v>21.9</c:v>
                </c:pt>
                <c:pt idx="5882">
                  <c:v>22</c:v>
                </c:pt>
                <c:pt idx="5883">
                  <c:v>22</c:v>
                </c:pt>
                <c:pt idx="5884">
                  <c:v>22.1</c:v>
                </c:pt>
                <c:pt idx="5885">
                  <c:v>22.1</c:v>
                </c:pt>
                <c:pt idx="5886">
                  <c:v>22</c:v>
                </c:pt>
                <c:pt idx="5887">
                  <c:v>22.2</c:v>
                </c:pt>
                <c:pt idx="5888">
                  <c:v>22.2</c:v>
                </c:pt>
                <c:pt idx="5889">
                  <c:v>22.2</c:v>
                </c:pt>
                <c:pt idx="5890">
                  <c:v>22.1</c:v>
                </c:pt>
                <c:pt idx="5891">
                  <c:v>22.1</c:v>
                </c:pt>
                <c:pt idx="5892">
                  <c:v>22</c:v>
                </c:pt>
                <c:pt idx="5893">
                  <c:v>22</c:v>
                </c:pt>
                <c:pt idx="5894">
                  <c:v>21.9</c:v>
                </c:pt>
                <c:pt idx="5895">
                  <c:v>21.9</c:v>
                </c:pt>
                <c:pt idx="5896">
                  <c:v>22.1</c:v>
                </c:pt>
                <c:pt idx="5897">
                  <c:v>22</c:v>
                </c:pt>
                <c:pt idx="5898">
                  <c:v>22.1</c:v>
                </c:pt>
                <c:pt idx="5899">
                  <c:v>22.2</c:v>
                </c:pt>
                <c:pt idx="5900">
                  <c:v>22.1</c:v>
                </c:pt>
                <c:pt idx="5901">
                  <c:v>22.1</c:v>
                </c:pt>
                <c:pt idx="5902">
                  <c:v>22</c:v>
                </c:pt>
                <c:pt idx="5903">
                  <c:v>22.1</c:v>
                </c:pt>
                <c:pt idx="5904">
                  <c:v>22.1</c:v>
                </c:pt>
                <c:pt idx="5905">
                  <c:v>22.1</c:v>
                </c:pt>
                <c:pt idx="5906">
                  <c:v>22.2</c:v>
                </c:pt>
                <c:pt idx="5907">
                  <c:v>22.3</c:v>
                </c:pt>
                <c:pt idx="5908">
                  <c:v>22.4</c:v>
                </c:pt>
                <c:pt idx="5909">
                  <c:v>22.4</c:v>
                </c:pt>
                <c:pt idx="5910">
                  <c:v>22.4</c:v>
                </c:pt>
                <c:pt idx="5911">
                  <c:v>22.5</c:v>
                </c:pt>
                <c:pt idx="5912">
                  <c:v>22.5</c:v>
                </c:pt>
                <c:pt idx="5913">
                  <c:v>22.5</c:v>
                </c:pt>
                <c:pt idx="5914">
                  <c:v>22.5</c:v>
                </c:pt>
                <c:pt idx="5915">
                  <c:v>22.6</c:v>
                </c:pt>
                <c:pt idx="5916">
                  <c:v>22.5</c:v>
                </c:pt>
                <c:pt idx="5917">
                  <c:v>22.4</c:v>
                </c:pt>
                <c:pt idx="5918">
                  <c:v>22.4</c:v>
                </c:pt>
                <c:pt idx="5919">
                  <c:v>22.5</c:v>
                </c:pt>
                <c:pt idx="5920">
                  <c:v>22.5</c:v>
                </c:pt>
                <c:pt idx="5921">
                  <c:v>22.6</c:v>
                </c:pt>
                <c:pt idx="5922">
                  <c:v>22.4</c:v>
                </c:pt>
                <c:pt idx="5923">
                  <c:v>22.3</c:v>
                </c:pt>
                <c:pt idx="5924">
                  <c:v>21.9</c:v>
                </c:pt>
                <c:pt idx="5925">
                  <c:v>21</c:v>
                </c:pt>
                <c:pt idx="5926">
                  <c:v>21.2</c:v>
                </c:pt>
                <c:pt idx="5927">
                  <c:v>20.399999999999999</c:v>
                </c:pt>
                <c:pt idx="5928">
                  <c:v>20.100000000000001</c:v>
                </c:pt>
                <c:pt idx="5929">
                  <c:v>19.899999999999999</c:v>
                </c:pt>
                <c:pt idx="5930">
                  <c:v>19.8</c:v>
                </c:pt>
                <c:pt idx="5931">
                  <c:v>19.899999999999999</c:v>
                </c:pt>
                <c:pt idx="5932">
                  <c:v>20</c:v>
                </c:pt>
                <c:pt idx="5933">
                  <c:v>20.6</c:v>
                </c:pt>
                <c:pt idx="5934">
                  <c:v>21.3</c:v>
                </c:pt>
                <c:pt idx="5935">
                  <c:v>21.4</c:v>
                </c:pt>
                <c:pt idx="5936">
                  <c:v>21.2</c:v>
                </c:pt>
                <c:pt idx="5937">
                  <c:v>21</c:v>
                </c:pt>
                <c:pt idx="5938">
                  <c:v>21.3</c:v>
                </c:pt>
                <c:pt idx="5939">
                  <c:v>21.6</c:v>
                </c:pt>
                <c:pt idx="5940">
                  <c:v>21.8</c:v>
                </c:pt>
                <c:pt idx="5941">
                  <c:v>21.8</c:v>
                </c:pt>
                <c:pt idx="5942">
                  <c:v>21.6</c:v>
                </c:pt>
                <c:pt idx="5943">
                  <c:v>22.1</c:v>
                </c:pt>
                <c:pt idx="5944">
                  <c:v>21.2</c:v>
                </c:pt>
                <c:pt idx="5945">
                  <c:v>20.8</c:v>
                </c:pt>
                <c:pt idx="5946">
                  <c:v>20.6</c:v>
                </c:pt>
                <c:pt idx="5947">
                  <c:v>20.9</c:v>
                </c:pt>
                <c:pt idx="5948">
                  <c:v>20.6</c:v>
                </c:pt>
                <c:pt idx="5949">
                  <c:v>21.1</c:v>
                </c:pt>
                <c:pt idx="5950">
                  <c:v>20.399999999999999</c:v>
                </c:pt>
                <c:pt idx="5951">
                  <c:v>20.399999999999999</c:v>
                </c:pt>
                <c:pt idx="5952">
                  <c:v>20.399999999999999</c:v>
                </c:pt>
                <c:pt idx="5953">
                  <c:v>20.9</c:v>
                </c:pt>
                <c:pt idx="5954">
                  <c:v>20.5</c:v>
                </c:pt>
                <c:pt idx="5955">
                  <c:v>20.2</c:v>
                </c:pt>
                <c:pt idx="5956">
                  <c:v>20.2</c:v>
                </c:pt>
                <c:pt idx="5957">
                  <c:v>20</c:v>
                </c:pt>
                <c:pt idx="5958">
                  <c:v>19.899999999999999</c:v>
                </c:pt>
                <c:pt idx="5959">
                  <c:v>20.100000000000001</c:v>
                </c:pt>
                <c:pt idx="5960">
                  <c:v>19.8</c:v>
                </c:pt>
                <c:pt idx="5961">
                  <c:v>19.899999999999999</c:v>
                </c:pt>
                <c:pt idx="5962">
                  <c:v>19.600000000000001</c:v>
                </c:pt>
                <c:pt idx="5963">
                  <c:v>19.7</c:v>
                </c:pt>
                <c:pt idx="5964">
                  <c:v>19.8</c:v>
                </c:pt>
                <c:pt idx="5965">
                  <c:v>20</c:v>
                </c:pt>
                <c:pt idx="5966">
                  <c:v>20.2</c:v>
                </c:pt>
                <c:pt idx="5967">
                  <c:v>20.100000000000001</c:v>
                </c:pt>
                <c:pt idx="5968">
                  <c:v>20</c:v>
                </c:pt>
                <c:pt idx="5969">
                  <c:v>20.100000000000001</c:v>
                </c:pt>
                <c:pt idx="5970">
                  <c:v>20.5</c:v>
                </c:pt>
                <c:pt idx="5971">
                  <c:v>21.4</c:v>
                </c:pt>
                <c:pt idx="5972">
                  <c:v>21.2</c:v>
                </c:pt>
                <c:pt idx="5973">
                  <c:v>20.9</c:v>
                </c:pt>
                <c:pt idx="5974">
                  <c:v>21</c:v>
                </c:pt>
                <c:pt idx="5975">
                  <c:v>21.3</c:v>
                </c:pt>
                <c:pt idx="5976">
                  <c:v>21.8</c:v>
                </c:pt>
                <c:pt idx="5977">
                  <c:v>22</c:v>
                </c:pt>
                <c:pt idx="5978">
                  <c:v>22.1</c:v>
                </c:pt>
                <c:pt idx="5979">
                  <c:v>22.1</c:v>
                </c:pt>
                <c:pt idx="5980">
                  <c:v>22</c:v>
                </c:pt>
                <c:pt idx="5981">
                  <c:v>22</c:v>
                </c:pt>
                <c:pt idx="5982">
                  <c:v>21.7</c:v>
                </c:pt>
                <c:pt idx="5983">
                  <c:v>22</c:v>
                </c:pt>
                <c:pt idx="5984">
                  <c:v>22.6</c:v>
                </c:pt>
                <c:pt idx="5985">
                  <c:v>22.5</c:v>
                </c:pt>
                <c:pt idx="5986">
                  <c:v>22.3</c:v>
                </c:pt>
                <c:pt idx="5987">
                  <c:v>22.3</c:v>
                </c:pt>
                <c:pt idx="5988">
                  <c:v>22.2</c:v>
                </c:pt>
                <c:pt idx="5989">
                  <c:v>22</c:v>
                </c:pt>
                <c:pt idx="5990">
                  <c:v>22</c:v>
                </c:pt>
                <c:pt idx="5991">
                  <c:v>23</c:v>
                </c:pt>
                <c:pt idx="5992">
                  <c:v>23</c:v>
                </c:pt>
                <c:pt idx="5993">
                  <c:v>22.9</c:v>
                </c:pt>
                <c:pt idx="5994">
                  <c:v>23</c:v>
                </c:pt>
                <c:pt idx="5995">
                  <c:v>22.8</c:v>
                </c:pt>
                <c:pt idx="5996">
                  <c:v>22.8</c:v>
                </c:pt>
                <c:pt idx="5997">
                  <c:v>22.5</c:v>
                </c:pt>
                <c:pt idx="5998">
                  <c:v>22.1</c:v>
                </c:pt>
                <c:pt idx="5999">
                  <c:v>21.9</c:v>
                </c:pt>
                <c:pt idx="6000">
                  <c:v>21.7</c:v>
                </c:pt>
                <c:pt idx="6001">
                  <c:v>21.5</c:v>
                </c:pt>
                <c:pt idx="6002">
                  <c:v>21.2</c:v>
                </c:pt>
                <c:pt idx="6003">
                  <c:v>21</c:v>
                </c:pt>
                <c:pt idx="6004">
                  <c:v>20.9</c:v>
                </c:pt>
                <c:pt idx="6005">
                  <c:v>20.8</c:v>
                </c:pt>
                <c:pt idx="6006">
                  <c:v>20.7</c:v>
                </c:pt>
                <c:pt idx="6007">
                  <c:v>20.6</c:v>
                </c:pt>
                <c:pt idx="6008">
                  <c:v>20.5</c:v>
                </c:pt>
                <c:pt idx="6009">
                  <c:v>20.399999999999999</c:v>
                </c:pt>
                <c:pt idx="6010">
                  <c:v>20.100000000000001</c:v>
                </c:pt>
                <c:pt idx="6011">
                  <c:v>19.5</c:v>
                </c:pt>
                <c:pt idx="6012">
                  <c:v>19.399999999999999</c:v>
                </c:pt>
                <c:pt idx="6013">
                  <c:v>19.7</c:v>
                </c:pt>
                <c:pt idx="6014">
                  <c:v>19.899999999999999</c:v>
                </c:pt>
                <c:pt idx="6015">
                  <c:v>19.600000000000001</c:v>
                </c:pt>
                <c:pt idx="6016">
                  <c:v>19.2</c:v>
                </c:pt>
                <c:pt idx="6017">
                  <c:v>19.3</c:v>
                </c:pt>
                <c:pt idx="6018">
                  <c:v>19.3</c:v>
                </c:pt>
                <c:pt idx="6019">
                  <c:v>19.399999999999999</c:v>
                </c:pt>
                <c:pt idx="6020">
                  <c:v>18.5</c:v>
                </c:pt>
                <c:pt idx="6021">
                  <c:v>17.7</c:v>
                </c:pt>
                <c:pt idx="6022">
                  <c:v>17.8</c:v>
                </c:pt>
                <c:pt idx="6023">
                  <c:v>17.5</c:v>
                </c:pt>
                <c:pt idx="6024">
                  <c:v>17.3</c:v>
                </c:pt>
                <c:pt idx="6025">
                  <c:v>17</c:v>
                </c:pt>
                <c:pt idx="6026">
                  <c:v>16.600000000000001</c:v>
                </c:pt>
                <c:pt idx="6027">
                  <c:v>16.600000000000001</c:v>
                </c:pt>
                <c:pt idx="6028">
                  <c:v>17.3</c:v>
                </c:pt>
                <c:pt idx="6029">
                  <c:v>16.8</c:v>
                </c:pt>
                <c:pt idx="6030">
                  <c:v>16.399999999999999</c:v>
                </c:pt>
                <c:pt idx="6031">
                  <c:v>16.2</c:v>
                </c:pt>
                <c:pt idx="6032">
                  <c:v>16</c:v>
                </c:pt>
                <c:pt idx="6033">
                  <c:v>16.100000000000001</c:v>
                </c:pt>
                <c:pt idx="6034">
                  <c:v>16.100000000000001</c:v>
                </c:pt>
                <c:pt idx="6035">
                  <c:v>16.2</c:v>
                </c:pt>
                <c:pt idx="6036">
                  <c:v>16.3</c:v>
                </c:pt>
                <c:pt idx="6037">
                  <c:v>16.3</c:v>
                </c:pt>
                <c:pt idx="6038">
                  <c:v>16.399999999999999</c:v>
                </c:pt>
                <c:pt idx="6039">
                  <c:v>16.5</c:v>
                </c:pt>
                <c:pt idx="6040">
                  <c:v>16.5</c:v>
                </c:pt>
                <c:pt idx="6041">
                  <c:v>16.600000000000001</c:v>
                </c:pt>
                <c:pt idx="6042">
                  <c:v>16.600000000000001</c:v>
                </c:pt>
                <c:pt idx="6043">
                  <c:v>16.7</c:v>
                </c:pt>
                <c:pt idx="6044">
                  <c:v>16.8</c:v>
                </c:pt>
                <c:pt idx="6045">
                  <c:v>16.600000000000001</c:v>
                </c:pt>
                <c:pt idx="6046">
                  <c:v>16.2</c:v>
                </c:pt>
                <c:pt idx="6047">
                  <c:v>16.2</c:v>
                </c:pt>
                <c:pt idx="6048">
                  <c:v>16.5</c:v>
                </c:pt>
                <c:pt idx="6049">
                  <c:v>16.3</c:v>
                </c:pt>
                <c:pt idx="6050">
                  <c:v>16.3</c:v>
                </c:pt>
                <c:pt idx="6051">
                  <c:v>16.2</c:v>
                </c:pt>
                <c:pt idx="6052">
                  <c:v>16.3</c:v>
                </c:pt>
                <c:pt idx="6053">
                  <c:v>16.3</c:v>
                </c:pt>
                <c:pt idx="6054">
                  <c:v>16.2</c:v>
                </c:pt>
                <c:pt idx="6055">
                  <c:v>15.8</c:v>
                </c:pt>
                <c:pt idx="6056">
                  <c:v>15.5</c:v>
                </c:pt>
                <c:pt idx="6057">
                  <c:v>15.4</c:v>
                </c:pt>
                <c:pt idx="6058">
                  <c:v>15.4</c:v>
                </c:pt>
                <c:pt idx="6059">
                  <c:v>15.6</c:v>
                </c:pt>
                <c:pt idx="6060">
                  <c:v>15.7</c:v>
                </c:pt>
                <c:pt idx="6061">
                  <c:v>15.4</c:v>
                </c:pt>
                <c:pt idx="6062">
                  <c:v>15.1</c:v>
                </c:pt>
                <c:pt idx="6063">
                  <c:v>14.6</c:v>
                </c:pt>
                <c:pt idx="6064">
                  <c:v>14.4</c:v>
                </c:pt>
                <c:pt idx="6065">
                  <c:v>14.3</c:v>
                </c:pt>
                <c:pt idx="6066">
                  <c:v>14.5</c:v>
                </c:pt>
                <c:pt idx="6067">
                  <c:v>14.4</c:v>
                </c:pt>
                <c:pt idx="6068">
                  <c:v>14.1</c:v>
                </c:pt>
                <c:pt idx="6069">
                  <c:v>14</c:v>
                </c:pt>
                <c:pt idx="6070">
                  <c:v>13.9</c:v>
                </c:pt>
                <c:pt idx="6071">
                  <c:v>13.7</c:v>
                </c:pt>
                <c:pt idx="6072">
                  <c:v>13.4</c:v>
                </c:pt>
                <c:pt idx="6073">
                  <c:v>13.3</c:v>
                </c:pt>
                <c:pt idx="6074">
                  <c:v>13.3</c:v>
                </c:pt>
                <c:pt idx="6075">
                  <c:v>13.3</c:v>
                </c:pt>
                <c:pt idx="6076">
                  <c:v>13.3</c:v>
                </c:pt>
                <c:pt idx="6077">
                  <c:v>13</c:v>
                </c:pt>
                <c:pt idx="6078">
                  <c:v>12.9</c:v>
                </c:pt>
                <c:pt idx="6079">
                  <c:v>12.9</c:v>
                </c:pt>
                <c:pt idx="6080">
                  <c:v>13</c:v>
                </c:pt>
                <c:pt idx="6081">
                  <c:v>12.9</c:v>
                </c:pt>
                <c:pt idx="6082">
                  <c:v>12.9</c:v>
                </c:pt>
                <c:pt idx="6083">
                  <c:v>13.1</c:v>
                </c:pt>
                <c:pt idx="6084">
                  <c:v>13.3</c:v>
                </c:pt>
                <c:pt idx="6085">
                  <c:v>13.5</c:v>
                </c:pt>
                <c:pt idx="6086">
                  <c:v>13.5</c:v>
                </c:pt>
                <c:pt idx="6087">
                  <c:v>13.5</c:v>
                </c:pt>
                <c:pt idx="6088">
                  <c:v>13.5</c:v>
                </c:pt>
                <c:pt idx="6089">
                  <c:v>13.5</c:v>
                </c:pt>
                <c:pt idx="6090">
                  <c:v>13.4</c:v>
                </c:pt>
                <c:pt idx="6091">
                  <c:v>13.3</c:v>
                </c:pt>
                <c:pt idx="6092">
                  <c:v>13.3</c:v>
                </c:pt>
                <c:pt idx="6093">
                  <c:v>13.1</c:v>
                </c:pt>
                <c:pt idx="6094">
                  <c:v>12.8</c:v>
                </c:pt>
                <c:pt idx="6095">
                  <c:v>12.6</c:v>
                </c:pt>
                <c:pt idx="6096">
                  <c:v>13.1</c:v>
                </c:pt>
                <c:pt idx="6097">
                  <c:v>13.4</c:v>
                </c:pt>
                <c:pt idx="6098">
                  <c:v>13.8</c:v>
                </c:pt>
                <c:pt idx="6099">
                  <c:v>13.9</c:v>
                </c:pt>
                <c:pt idx="6100">
                  <c:v>13.9</c:v>
                </c:pt>
                <c:pt idx="6101">
                  <c:v>14.2</c:v>
                </c:pt>
                <c:pt idx="6102">
                  <c:v>14.6</c:v>
                </c:pt>
                <c:pt idx="6103">
                  <c:v>14.8</c:v>
                </c:pt>
                <c:pt idx="6104">
                  <c:v>15</c:v>
                </c:pt>
                <c:pt idx="6105">
                  <c:v>15.6</c:v>
                </c:pt>
                <c:pt idx="6106">
                  <c:v>15.3</c:v>
                </c:pt>
                <c:pt idx="6107">
                  <c:v>16</c:v>
                </c:pt>
                <c:pt idx="6108">
                  <c:v>16.2</c:v>
                </c:pt>
                <c:pt idx="6109">
                  <c:v>16.8</c:v>
                </c:pt>
                <c:pt idx="6110">
                  <c:v>16.2</c:v>
                </c:pt>
                <c:pt idx="6111">
                  <c:v>16.100000000000001</c:v>
                </c:pt>
                <c:pt idx="6112">
                  <c:v>16.3</c:v>
                </c:pt>
                <c:pt idx="6113">
                  <c:v>16.2</c:v>
                </c:pt>
                <c:pt idx="6114">
                  <c:v>16.8</c:v>
                </c:pt>
                <c:pt idx="6115">
                  <c:v>17</c:v>
                </c:pt>
                <c:pt idx="6116">
                  <c:v>17.2</c:v>
                </c:pt>
                <c:pt idx="6117">
                  <c:v>17.3</c:v>
                </c:pt>
                <c:pt idx="6118">
                  <c:v>18.100000000000001</c:v>
                </c:pt>
                <c:pt idx="6119">
                  <c:v>18</c:v>
                </c:pt>
                <c:pt idx="6120">
                  <c:v>18</c:v>
                </c:pt>
                <c:pt idx="6121">
                  <c:v>18.100000000000001</c:v>
                </c:pt>
                <c:pt idx="6122">
                  <c:v>18.399999999999999</c:v>
                </c:pt>
                <c:pt idx="6123">
                  <c:v>18.5</c:v>
                </c:pt>
                <c:pt idx="6124">
                  <c:v>18.8</c:v>
                </c:pt>
                <c:pt idx="6125">
                  <c:v>18.899999999999999</c:v>
                </c:pt>
                <c:pt idx="6126">
                  <c:v>18.899999999999999</c:v>
                </c:pt>
                <c:pt idx="6127">
                  <c:v>19.2</c:v>
                </c:pt>
                <c:pt idx="6128">
                  <c:v>19</c:v>
                </c:pt>
                <c:pt idx="6129">
                  <c:v>19.100000000000001</c:v>
                </c:pt>
                <c:pt idx="6130">
                  <c:v>19.3</c:v>
                </c:pt>
                <c:pt idx="6131">
                  <c:v>19.399999999999999</c:v>
                </c:pt>
                <c:pt idx="6132">
                  <c:v>19.399999999999999</c:v>
                </c:pt>
                <c:pt idx="6133">
                  <c:v>19.3</c:v>
                </c:pt>
                <c:pt idx="6134">
                  <c:v>19.399999999999999</c:v>
                </c:pt>
                <c:pt idx="6135">
                  <c:v>19.5</c:v>
                </c:pt>
                <c:pt idx="6136">
                  <c:v>19.3</c:v>
                </c:pt>
                <c:pt idx="6137">
                  <c:v>19.399999999999999</c:v>
                </c:pt>
                <c:pt idx="6138">
                  <c:v>19.399999999999999</c:v>
                </c:pt>
                <c:pt idx="6139">
                  <c:v>19.5</c:v>
                </c:pt>
                <c:pt idx="6140">
                  <c:v>19.2</c:v>
                </c:pt>
                <c:pt idx="6141">
                  <c:v>19.2</c:v>
                </c:pt>
                <c:pt idx="6142">
                  <c:v>19.3</c:v>
                </c:pt>
                <c:pt idx="6143">
                  <c:v>19.2</c:v>
                </c:pt>
                <c:pt idx="6144">
                  <c:v>19.2</c:v>
                </c:pt>
                <c:pt idx="6145">
                  <c:v>18.899999999999999</c:v>
                </c:pt>
                <c:pt idx="6146">
                  <c:v>18.600000000000001</c:v>
                </c:pt>
                <c:pt idx="6147">
                  <c:v>18.5</c:v>
                </c:pt>
                <c:pt idx="6148">
                  <c:v>18.3</c:v>
                </c:pt>
                <c:pt idx="6149">
                  <c:v>18</c:v>
                </c:pt>
                <c:pt idx="6150">
                  <c:v>17.5</c:v>
                </c:pt>
                <c:pt idx="6151">
                  <c:v>17.100000000000001</c:v>
                </c:pt>
                <c:pt idx="6152">
                  <c:v>16.600000000000001</c:v>
                </c:pt>
                <c:pt idx="6153">
                  <c:v>16.100000000000001</c:v>
                </c:pt>
                <c:pt idx="6154">
                  <c:v>15.6</c:v>
                </c:pt>
                <c:pt idx="6155">
                  <c:v>14.9</c:v>
                </c:pt>
                <c:pt idx="6156">
                  <c:v>14.7</c:v>
                </c:pt>
                <c:pt idx="6157">
                  <c:v>14.3</c:v>
                </c:pt>
                <c:pt idx="6158">
                  <c:v>14</c:v>
                </c:pt>
                <c:pt idx="6159">
                  <c:v>14.6</c:v>
                </c:pt>
                <c:pt idx="6160">
                  <c:v>14.5</c:v>
                </c:pt>
                <c:pt idx="6161">
                  <c:v>14.7</c:v>
                </c:pt>
                <c:pt idx="6162">
                  <c:v>14.6</c:v>
                </c:pt>
                <c:pt idx="6163">
                  <c:v>14.3</c:v>
                </c:pt>
                <c:pt idx="6164">
                  <c:v>14.7</c:v>
                </c:pt>
                <c:pt idx="6165">
                  <c:v>14.9</c:v>
                </c:pt>
                <c:pt idx="6166">
                  <c:v>14.8</c:v>
                </c:pt>
                <c:pt idx="6167">
                  <c:v>14.9</c:v>
                </c:pt>
                <c:pt idx="6168">
                  <c:v>15</c:v>
                </c:pt>
                <c:pt idx="6169">
                  <c:v>14.9</c:v>
                </c:pt>
                <c:pt idx="6170">
                  <c:v>14.9</c:v>
                </c:pt>
                <c:pt idx="6171">
                  <c:v>14.8</c:v>
                </c:pt>
                <c:pt idx="6172">
                  <c:v>14.9</c:v>
                </c:pt>
                <c:pt idx="6173">
                  <c:v>14.9</c:v>
                </c:pt>
                <c:pt idx="6174">
                  <c:v>14.9</c:v>
                </c:pt>
                <c:pt idx="6175">
                  <c:v>14.9</c:v>
                </c:pt>
                <c:pt idx="6176">
                  <c:v>14.7</c:v>
                </c:pt>
                <c:pt idx="6177">
                  <c:v>14.8</c:v>
                </c:pt>
                <c:pt idx="6178">
                  <c:v>14.4</c:v>
                </c:pt>
                <c:pt idx="6179">
                  <c:v>14.7</c:v>
                </c:pt>
                <c:pt idx="6180">
                  <c:v>14.9</c:v>
                </c:pt>
                <c:pt idx="6181">
                  <c:v>14.1</c:v>
                </c:pt>
                <c:pt idx="6182">
                  <c:v>13.7</c:v>
                </c:pt>
                <c:pt idx="6183">
                  <c:v>13.7</c:v>
                </c:pt>
                <c:pt idx="6184">
                  <c:v>13.9</c:v>
                </c:pt>
                <c:pt idx="6185">
                  <c:v>14</c:v>
                </c:pt>
                <c:pt idx="6186">
                  <c:v>13.6</c:v>
                </c:pt>
                <c:pt idx="6187">
                  <c:v>13.4</c:v>
                </c:pt>
                <c:pt idx="6188">
                  <c:v>13.2</c:v>
                </c:pt>
                <c:pt idx="6189">
                  <c:v>13.1</c:v>
                </c:pt>
                <c:pt idx="6190">
                  <c:v>12.9</c:v>
                </c:pt>
                <c:pt idx="6191">
                  <c:v>12.8</c:v>
                </c:pt>
                <c:pt idx="6192">
                  <c:v>12.7</c:v>
                </c:pt>
                <c:pt idx="6193">
                  <c:v>12.8</c:v>
                </c:pt>
                <c:pt idx="6194">
                  <c:v>12.7</c:v>
                </c:pt>
                <c:pt idx="6195">
                  <c:v>12.9</c:v>
                </c:pt>
                <c:pt idx="6196">
                  <c:v>12.9</c:v>
                </c:pt>
                <c:pt idx="6197">
                  <c:v>12.8</c:v>
                </c:pt>
                <c:pt idx="6198">
                  <c:v>12.8</c:v>
                </c:pt>
                <c:pt idx="6199">
                  <c:v>12.9</c:v>
                </c:pt>
                <c:pt idx="6200">
                  <c:v>12.9</c:v>
                </c:pt>
                <c:pt idx="6201">
                  <c:v>12.7</c:v>
                </c:pt>
                <c:pt idx="6202">
                  <c:v>12.6</c:v>
                </c:pt>
                <c:pt idx="6203">
                  <c:v>12.6</c:v>
                </c:pt>
                <c:pt idx="6204">
                  <c:v>12.6</c:v>
                </c:pt>
                <c:pt idx="6205">
                  <c:v>12.7</c:v>
                </c:pt>
                <c:pt idx="6206">
                  <c:v>12.8</c:v>
                </c:pt>
                <c:pt idx="6207">
                  <c:v>12.8</c:v>
                </c:pt>
                <c:pt idx="6208">
                  <c:v>12.8</c:v>
                </c:pt>
                <c:pt idx="6209">
                  <c:v>12.9</c:v>
                </c:pt>
                <c:pt idx="6210">
                  <c:v>12.9</c:v>
                </c:pt>
                <c:pt idx="6211">
                  <c:v>12.9</c:v>
                </c:pt>
                <c:pt idx="6212">
                  <c:v>12.7</c:v>
                </c:pt>
                <c:pt idx="6213">
                  <c:v>12.5</c:v>
                </c:pt>
                <c:pt idx="6214">
                  <c:v>12.3</c:v>
                </c:pt>
                <c:pt idx="6215">
                  <c:v>12.4</c:v>
                </c:pt>
                <c:pt idx="6216">
                  <c:v>12.4</c:v>
                </c:pt>
                <c:pt idx="6217">
                  <c:v>12.1</c:v>
                </c:pt>
                <c:pt idx="6218">
                  <c:v>12</c:v>
                </c:pt>
                <c:pt idx="6219">
                  <c:v>12</c:v>
                </c:pt>
                <c:pt idx="6220">
                  <c:v>12</c:v>
                </c:pt>
                <c:pt idx="6221">
                  <c:v>12</c:v>
                </c:pt>
                <c:pt idx="6222">
                  <c:v>12.1</c:v>
                </c:pt>
                <c:pt idx="6223">
                  <c:v>12.2</c:v>
                </c:pt>
                <c:pt idx="6224">
                  <c:v>12.2</c:v>
                </c:pt>
                <c:pt idx="6225">
                  <c:v>12.2</c:v>
                </c:pt>
                <c:pt idx="6226">
                  <c:v>12.2</c:v>
                </c:pt>
                <c:pt idx="6227">
                  <c:v>12.1</c:v>
                </c:pt>
                <c:pt idx="6228">
                  <c:v>11.9</c:v>
                </c:pt>
                <c:pt idx="6229">
                  <c:v>11.9</c:v>
                </c:pt>
                <c:pt idx="6230">
                  <c:v>11.9</c:v>
                </c:pt>
                <c:pt idx="6231">
                  <c:v>11.9</c:v>
                </c:pt>
                <c:pt idx="6232">
                  <c:v>11.9</c:v>
                </c:pt>
                <c:pt idx="6233">
                  <c:v>11.9</c:v>
                </c:pt>
                <c:pt idx="6234">
                  <c:v>11.9</c:v>
                </c:pt>
                <c:pt idx="6235">
                  <c:v>11.8</c:v>
                </c:pt>
                <c:pt idx="6236">
                  <c:v>11.8</c:v>
                </c:pt>
                <c:pt idx="6237">
                  <c:v>11.8</c:v>
                </c:pt>
                <c:pt idx="6238">
                  <c:v>11.8</c:v>
                </c:pt>
                <c:pt idx="6239">
                  <c:v>11.6</c:v>
                </c:pt>
                <c:pt idx="6240">
                  <c:v>11.6</c:v>
                </c:pt>
                <c:pt idx="6241">
                  <c:v>11.5</c:v>
                </c:pt>
                <c:pt idx="6242">
                  <c:v>11.5</c:v>
                </c:pt>
                <c:pt idx="6243">
                  <c:v>11.5</c:v>
                </c:pt>
                <c:pt idx="6244">
                  <c:v>11.6</c:v>
                </c:pt>
                <c:pt idx="6245">
                  <c:v>11.6</c:v>
                </c:pt>
                <c:pt idx="6246">
                  <c:v>11.7</c:v>
                </c:pt>
                <c:pt idx="6247">
                  <c:v>11.8</c:v>
                </c:pt>
                <c:pt idx="6248">
                  <c:v>11.8</c:v>
                </c:pt>
                <c:pt idx="6249">
                  <c:v>11.9</c:v>
                </c:pt>
                <c:pt idx="6250">
                  <c:v>12.1</c:v>
                </c:pt>
                <c:pt idx="6251">
                  <c:v>12.4</c:v>
                </c:pt>
                <c:pt idx="6252">
                  <c:v>13.2</c:v>
                </c:pt>
                <c:pt idx="6253">
                  <c:v>13.4</c:v>
                </c:pt>
                <c:pt idx="6254">
                  <c:v>13.5</c:v>
                </c:pt>
                <c:pt idx="6255">
                  <c:v>14.2</c:v>
                </c:pt>
                <c:pt idx="6256">
                  <c:v>14.9</c:v>
                </c:pt>
                <c:pt idx="6257">
                  <c:v>15.4</c:v>
                </c:pt>
                <c:pt idx="6258">
                  <c:v>15.2</c:v>
                </c:pt>
                <c:pt idx="6259">
                  <c:v>15</c:v>
                </c:pt>
                <c:pt idx="6260">
                  <c:v>14.9</c:v>
                </c:pt>
                <c:pt idx="6261">
                  <c:v>14.9</c:v>
                </c:pt>
                <c:pt idx="6262">
                  <c:v>15.7</c:v>
                </c:pt>
                <c:pt idx="6263">
                  <c:v>15.4</c:v>
                </c:pt>
                <c:pt idx="6264">
                  <c:v>15.6</c:v>
                </c:pt>
                <c:pt idx="6265">
                  <c:v>16.2</c:v>
                </c:pt>
                <c:pt idx="6266">
                  <c:v>16.399999999999999</c:v>
                </c:pt>
                <c:pt idx="6267">
                  <c:v>16</c:v>
                </c:pt>
                <c:pt idx="6268">
                  <c:v>16</c:v>
                </c:pt>
                <c:pt idx="6269">
                  <c:v>15.7</c:v>
                </c:pt>
                <c:pt idx="6270">
                  <c:v>15.8</c:v>
                </c:pt>
                <c:pt idx="6271">
                  <c:v>16.2</c:v>
                </c:pt>
                <c:pt idx="6272">
                  <c:v>16</c:v>
                </c:pt>
                <c:pt idx="6273">
                  <c:v>16.7</c:v>
                </c:pt>
                <c:pt idx="6274">
                  <c:v>17</c:v>
                </c:pt>
                <c:pt idx="6275">
                  <c:v>16.7</c:v>
                </c:pt>
                <c:pt idx="6276">
                  <c:v>16.5</c:v>
                </c:pt>
                <c:pt idx="6277">
                  <c:v>16.600000000000001</c:v>
                </c:pt>
                <c:pt idx="6278">
                  <c:v>17.3</c:v>
                </c:pt>
                <c:pt idx="6279">
                  <c:v>17.7</c:v>
                </c:pt>
                <c:pt idx="6280">
                  <c:v>17.8</c:v>
                </c:pt>
                <c:pt idx="6281">
                  <c:v>17.600000000000001</c:v>
                </c:pt>
                <c:pt idx="6282">
                  <c:v>17.5</c:v>
                </c:pt>
                <c:pt idx="6283">
                  <c:v>17.5</c:v>
                </c:pt>
                <c:pt idx="6284">
                  <c:v>17.7</c:v>
                </c:pt>
                <c:pt idx="6285">
                  <c:v>17.600000000000001</c:v>
                </c:pt>
                <c:pt idx="6286">
                  <c:v>17.5</c:v>
                </c:pt>
                <c:pt idx="6287">
                  <c:v>17.3</c:v>
                </c:pt>
                <c:pt idx="6288">
                  <c:v>17.3</c:v>
                </c:pt>
                <c:pt idx="6289">
                  <c:v>17.3</c:v>
                </c:pt>
                <c:pt idx="6290">
                  <c:v>16.7</c:v>
                </c:pt>
                <c:pt idx="6291">
                  <c:v>16.399999999999999</c:v>
                </c:pt>
                <c:pt idx="6292">
                  <c:v>16.399999999999999</c:v>
                </c:pt>
                <c:pt idx="6293">
                  <c:v>16.7</c:v>
                </c:pt>
                <c:pt idx="6294">
                  <c:v>16.7</c:v>
                </c:pt>
                <c:pt idx="6295">
                  <c:v>16.3</c:v>
                </c:pt>
                <c:pt idx="6296">
                  <c:v>16.3</c:v>
                </c:pt>
                <c:pt idx="6297">
                  <c:v>16.100000000000001</c:v>
                </c:pt>
                <c:pt idx="6298">
                  <c:v>15.9</c:v>
                </c:pt>
                <c:pt idx="6299">
                  <c:v>15.5</c:v>
                </c:pt>
                <c:pt idx="6300">
                  <c:v>15.3</c:v>
                </c:pt>
                <c:pt idx="6301">
                  <c:v>15.1</c:v>
                </c:pt>
                <c:pt idx="6302">
                  <c:v>14.9</c:v>
                </c:pt>
                <c:pt idx="6303">
                  <c:v>14.9</c:v>
                </c:pt>
                <c:pt idx="6304">
                  <c:v>14.9</c:v>
                </c:pt>
                <c:pt idx="6305">
                  <c:v>14.9</c:v>
                </c:pt>
                <c:pt idx="6306">
                  <c:v>14.8</c:v>
                </c:pt>
                <c:pt idx="6307">
                  <c:v>14.7</c:v>
                </c:pt>
                <c:pt idx="6308">
                  <c:v>14.6</c:v>
                </c:pt>
                <c:pt idx="6309">
                  <c:v>14.6</c:v>
                </c:pt>
                <c:pt idx="6310">
                  <c:v>14.7</c:v>
                </c:pt>
                <c:pt idx="6311">
                  <c:v>14.4</c:v>
                </c:pt>
                <c:pt idx="6312">
                  <c:v>14.2</c:v>
                </c:pt>
                <c:pt idx="6313">
                  <c:v>14.2</c:v>
                </c:pt>
                <c:pt idx="6314">
                  <c:v>14</c:v>
                </c:pt>
                <c:pt idx="6315">
                  <c:v>13.9</c:v>
                </c:pt>
                <c:pt idx="6316">
                  <c:v>13.6</c:v>
                </c:pt>
                <c:pt idx="6317">
                  <c:v>13.4</c:v>
                </c:pt>
                <c:pt idx="6318">
                  <c:v>13.1</c:v>
                </c:pt>
                <c:pt idx="6319">
                  <c:v>12.8</c:v>
                </c:pt>
                <c:pt idx="6320">
                  <c:v>12.5</c:v>
                </c:pt>
                <c:pt idx="6321">
                  <c:v>12.3</c:v>
                </c:pt>
                <c:pt idx="6322">
                  <c:v>12.2</c:v>
                </c:pt>
                <c:pt idx="6323">
                  <c:v>12.2</c:v>
                </c:pt>
                <c:pt idx="6324">
                  <c:v>12</c:v>
                </c:pt>
                <c:pt idx="6325">
                  <c:v>12.1</c:v>
                </c:pt>
                <c:pt idx="6326">
                  <c:v>12.4</c:v>
                </c:pt>
                <c:pt idx="6327">
                  <c:v>12.4</c:v>
                </c:pt>
                <c:pt idx="6328">
                  <c:v>12.5</c:v>
                </c:pt>
                <c:pt idx="6329">
                  <c:v>12.4</c:v>
                </c:pt>
                <c:pt idx="6330">
                  <c:v>12.2</c:v>
                </c:pt>
                <c:pt idx="6331">
                  <c:v>11.9</c:v>
                </c:pt>
                <c:pt idx="6332">
                  <c:v>11.8</c:v>
                </c:pt>
                <c:pt idx="6333">
                  <c:v>11.6</c:v>
                </c:pt>
                <c:pt idx="6334">
                  <c:v>11.3</c:v>
                </c:pt>
                <c:pt idx="6335">
                  <c:v>11.3</c:v>
                </c:pt>
                <c:pt idx="6336">
                  <c:v>11.4</c:v>
                </c:pt>
                <c:pt idx="6337">
                  <c:v>11.3</c:v>
                </c:pt>
                <c:pt idx="6338">
                  <c:v>11.4</c:v>
                </c:pt>
                <c:pt idx="6339">
                  <c:v>11.4</c:v>
                </c:pt>
                <c:pt idx="6340">
                  <c:v>11.2</c:v>
                </c:pt>
                <c:pt idx="6341">
                  <c:v>11</c:v>
                </c:pt>
                <c:pt idx="6342">
                  <c:v>11</c:v>
                </c:pt>
                <c:pt idx="6343">
                  <c:v>11</c:v>
                </c:pt>
                <c:pt idx="6344">
                  <c:v>10.9</c:v>
                </c:pt>
                <c:pt idx="6345">
                  <c:v>10.9</c:v>
                </c:pt>
                <c:pt idx="6346">
                  <c:v>10.8</c:v>
                </c:pt>
                <c:pt idx="6347">
                  <c:v>10.5</c:v>
                </c:pt>
                <c:pt idx="6348">
                  <c:v>10.4</c:v>
                </c:pt>
                <c:pt idx="6349">
                  <c:v>10.4</c:v>
                </c:pt>
                <c:pt idx="6350">
                  <c:v>10.199999999999999</c:v>
                </c:pt>
                <c:pt idx="6351">
                  <c:v>10.1</c:v>
                </c:pt>
                <c:pt idx="6352">
                  <c:v>9.9</c:v>
                </c:pt>
                <c:pt idx="6353">
                  <c:v>9.9</c:v>
                </c:pt>
                <c:pt idx="6354">
                  <c:v>9.9</c:v>
                </c:pt>
                <c:pt idx="6355">
                  <c:v>10.199999999999999</c:v>
                </c:pt>
                <c:pt idx="6356">
                  <c:v>10.1</c:v>
                </c:pt>
                <c:pt idx="6357">
                  <c:v>9.8000000000000007</c:v>
                </c:pt>
                <c:pt idx="6358">
                  <c:v>9.6999999999999993</c:v>
                </c:pt>
                <c:pt idx="6359">
                  <c:v>9.6999999999999993</c:v>
                </c:pt>
                <c:pt idx="6360">
                  <c:v>9.8000000000000007</c:v>
                </c:pt>
                <c:pt idx="6361">
                  <c:v>9.8000000000000007</c:v>
                </c:pt>
                <c:pt idx="6362">
                  <c:v>9.9</c:v>
                </c:pt>
                <c:pt idx="6363">
                  <c:v>9.9</c:v>
                </c:pt>
                <c:pt idx="6364">
                  <c:v>9.9</c:v>
                </c:pt>
                <c:pt idx="6365">
                  <c:v>9.9</c:v>
                </c:pt>
                <c:pt idx="6366">
                  <c:v>9.6</c:v>
                </c:pt>
                <c:pt idx="6367">
                  <c:v>9.6</c:v>
                </c:pt>
                <c:pt idx="6368">
                  <c:v>9.4</c:v>
                </c:pt>
                <c:pt idx="6369">
                  <c:v>9.1</c:v>
                </c:pt>
                <c:pt idx="6370">
                  <c:v>9</c:v>
                </c:pt>
                <c:pt idx="6371">
                  <c:v>9</c:v>
                </c:pt>
                <c:pt idx="6372">
                  <c:v>8.6999999999999993</c:v>
                </c:pt>
                <c:pt idx="6373">
                  <c:v>8.6999999999999993</c:v>
                </c:pt>
                <c:pt idx="6374">
                  <c:v>8.6</c:v>
                </c:pt>
                <c:pt idx="6375">
                  <c:v>8.4</c:v>
                </c:pt>
                <c:pt idx="6376">
                  <c:v>8.6</c:v>
                </c:pt>
                <c:pt idx="6377">
                  <c:v>8.3000000000000007</c:v>
                </c:pt>
                <c:pt idx="6378">
                  <c:v>8.3000000000000007</c:v>
                </c:pt>
                <c:pt idx="6379">
                  <c:v>8</c:v>
                </c:pt>
                <c:pt idx="6380">
                  <c:v>8</c:v>
                </c:pt>
                <c:pt idx="6381">
                  <c:v>7.8</c:v>
                </c:pt>
                <c:pt idx="6382">
                  <c:v>7.6</c:v>
                </c:pt>
                <c:pt idx="6383">
                  <c:v>7.6</c:v>
                </c:pt>
                <c:pt idx="6384">
                  <c:v>7.8</c:v>
                </c:pt>
                <c:pt idx="6385">
                  <c:v>8.4</c:v>
                </c:pt>
                <c:pt idx="6386">
                  <c:v>9</c:v>
                </c:pt>
                <c:pt idx="6387">
                  <c:v>9.5</c:v>
                </c:pt>
                <c:pt idx="6388">
                  <c:v>10.199999999999999</c:v>
                </c:pt>
                <c:pt idx="6389">
                  <c:v>11.3</c:v>
                </c:pt>
                <c:pt idx="6390">
                  <c:v>12</c:v>
                </c:pt>
                <c:pt idx="6391">
                  <c:v>12.6</c:v>
                </c:pt>
                <c:pt idx="6392">
                  <c:v>13.1</c:v>
                </c:pt>
                <c:pt idx="6393">
                  <c:v>12.6</c:v>
                </c:pt>
                <c:pt idx="6394">
                  <c:v>12.5</c:v>
                </c:pt>
                <c:pt idx="6395">
                  <c:v>12.7</c:v>
                </c:pt>
                <c:pt idx="6396">
                  <c:v>13.2</c:v>
                </c:pt>
                <c:pt idx="6397">
                  <c:v>13.6</c:v>
                </c:pt>
                <c:pt idx="6398">
                  <c:v>14.5</c:v>
                </c:pt>
                <c:pt idx="6399">
                  <c:v>14.6</c:v>
                </c:pt>
                <c:pt idx="6400">
                  <c:v>14.6</c:v>
                </c:pt>
                <c:pt idx="6401">
                  <c:v>15.1</c:v>
                </c:pt>
                <c:pt idx="6402">
                  <c:v>15.5</c:v>
                </c:pt>
                <c:pt idx="6403">
                  <c:v>16</c:v>
                </c:pt>
                <c:pt idx="6404">
                  <c:v>16.399999999999999</c:v>
                </c:pt>
                <c:pt idx="6405">
                  <c:v>16.600000000000001</c:v>
                </c:pt>
                <c:pt idx="6406">
                  <c:v>16.5</c:v>
                </c:pt>
                <c:pt idx="6407">
                  <c:v>16.899999999999999</c:v>
                </c:pt>
                <c:pt idx="6408">
                  <c:v>17</c:v>
                </c:pt>
                <c:pt idx="6409">
                  <c:v>17</c:v>
                </c:pt>
                <c:pt idx="6410">
                  <c:v>16.899999999999999</c:v>
                </c:pt>
                <c:pt idx="6411">
                  <c:v>17.399999999999999</c:v>
                </c:pt>
                <c:pt idx="6412">
                  <c:v>17.8</c:v>
                </c:pt>
                <c:pt idx="6413">
                  <c:v>17.7</c:v>
                </c:pt>
                <c:pt idx="6414">
                  <c:v>17.600000000000001</c:v>
                </c:pt>
                <c:pt idx="6415">
                  <c:v>18.2</c:v>
                </c:pt>
                <c:pt idx="6416">
                  <c:v>18.100000000000001</c:v>
                </c:pt>
                <c:pt idx="6417">
                  <c:v>18</c:v>
                </c:pt>
                <c:pt idx="6418">
                  <c:v>18.2</c:v>
                </c:pt>
                <c:pt idx="6419">
                  <c:v>18.2</c:v>
                </c:pt>
                <c:pt idx="6420">
                  <c:v>18.399999999999999</c:v>
                </c:pt>
                <c:pt idx="6421">
                  <c:v>18.7</c:v>
                </c:pt>
                <c:pt idx="6422">
                  <c:v>18.8</c:v>
                </c:pt>
                <c:pt idx="6423">
                  <c:v>18.5</c:v>
                </c:pt>
                <c:pt idx="6424">
                  <c:v>19.2</c:v>
                </c:pt>
                <c:pt idx="6425">
                  <c:v>18.7</c:v>
                </c:pt>
                <c:pt idx="6426">
                  <c:v>18.5</c:v>
                </c:pt>
                <c:pt idx="6427">
                  <c:v>18.3</c:v>
                </c:pt>
                <c:pt idx="6428">
                  <c:v>17.899999999999999</c:v>
                </c:pt>
                <c:pt idx="6429">
                  <c:v>17.7</c:v>
                </c:pt>
                <c:pt idx="6430">
                  <c:v>17.8</c:v>
                </c:pt>
                <c:pt idx="6431">
                  <c:v>18.600000000000001</c:v>
                </c:pt>
                <c:pt idx="6432">
                  <c:v>18.2</c:v>
                </c:pt>
                <c:pt idx="6433">
                  <c:v>18.100000000000001</c:v>
                </c:pt>
                <c:pt idx="6434">
                  <c:v>18.3</c:v>
                </c:pt>
                <c:pt idx="6435">
                  <c:v>18</c:v>
                </c:pt>
                <c:pt idx="6436">
                  <c:v>17.600000000000001</c:v>
                </c:pt>
                <c:pt idx="6437">
                  <c:v>17.5</c:v>
                </c:pt>
                <c:pt idx="6438">
                  <c:v>17.100000000000001</c:v>
                </c:pt>
                <c:pt idx="6439">
                  <c:v>17</c:v>
                </c:pt>
                <c:pt idx="6440">
                  <c:v>16.7</c:v>
                </c:pt>
                <c:pt idx="6441">
                  <c:v>16.100000000000001</c:v>
                </c:pt>
                <c:pt idx="6442">
                  <c:v>15.8</c:v>
                </c:pt>
                <c:pt idx="6443">
                  <c:v>15.5</c:v>
                </c:pt>
                <c:pt idx="6444">
                  <c:v>14.7</c:v>
                </c:pt>
                <c:pt idx="6445">
                  <c:v>14.3</c:v>
                </c:pt>
                <c:pt idx="6446">
                  <c:v>14.1</c:v>
                </c:pt>
                <c:pt idx="6447">
                  <c:v>13.7</c:v>
                </c:pt>
                <c:pt idx="6448">
                  <c:v>13.7</c:v>
                </c:pt>
                <c:pt idx="6449">
                  <c:v>13.4</c:v>
                </c:pt>
                <c:pt idx="6450">
                  <c:v>13.2</c:v>
                </c:pt>
                <c:pt idx="6451">
                  <c:v>13</c:v>
                </c:pt>
                <c:pt idx="6452">
                  <c:v>12.8</c:v>
                </c:pt>
                <c:pt idx="6453">
                  <c:v>12.6</c:v>
                </c:pt>
                <c:pt idx="6454">
                  <c:v>12.5</c:v>
                </c:pt>
                <c:pt idx="6455">
                  <c:v>12.4</c:v>
                </c:pt>
                <c:pt idx="6456">
                  <c:v>12.5</c:v>
                </c:pt>
                <c:pt idx="6457">
                  <c:v>12.4</c:v>
                </c:pt>
                <c:pt idx="6458">
                  <c:v>12.3</c:v>
                </c:pt>
                <c:pt idx="6459">
                  <c:v>12.3</c:v>
                </c:pt>
                <c:pt idx="6460">
                  <c:v>12</c:v>
                </c:pt>
                <c:pt idx="6461">
                  <c:v>12</c:v>
                </c:pt>
                <c:pt idx="6462">
                  <c:v>12</c:v>
                </c:pt>
                <c:pt idx="6463">
                  <c:v>11.9</c:v>
                </c:pt>
                <c:pt idx="6464">
                  <c:v>11.8</c:v>
                </c:pt>
                <c:pt idx="6465">
                  <c:v>11.6</c:v>
                </c:pt>
                <c:pt idx="6466">
                  <c:v>11.5</c:v>
                </c:pt>
                <c:pt idx="6467">
                  <c:v>11.3</c:v>
                </c:pt>
                <c:pt idx="6468">
                  <c:v>11.1</c:v>
                </c:pt>
                <c:pt idx="6469">
                  <c:v>11.1</c:v>
                </c:pt>
                <c:pt idx="6470">
                  <c:v>11.2</c:v>
                </c:pt>
                <c:pt idx="6471">
                  <c:v>11.3</c:v>
                </c:pt>
                <c:pt idx="6472">
                  <c:v>11.6</c:v>
                </c:pt>
                <c:pt idx="6473">
                  <c:v>11.6</c:v>
                </c:pt>
                <c:pt idx="6474">
                  <c:v>11.7</c:v>
                </c:pt>
                <c:pt idx="6475">
                  <c:v>11.8</c:v>
                </c:pt>
                <c:pt idx="6476">
                  <c:v>11.7</c:v>
                </c:pt>
                <c:pt idx="6477">
                  <c:v>11.5</c:v>
                </c:pt>
                <c:pt idx="6478">
                  <c:v>11.3</c:v>
                </c:pt>
                <c:pt idx="6479">
                  <c:v>11</c:v>
                </c:pt>
                <c:pt idx="6480">
                  <c:v>10.8</c:v>
                </c:pt>
                <c:pt idx="6481">
                  <c:v>11.3</c:v>
                </c:pt>
                <c:pt idx="6482">
                  <c:v>11</c:v>
                </c:pt>
                <c:pt idx="6483">
                  <c:v>10.9</c:v>
                </c:pt>
                <c:pt idx="6484">
                  <c:v>10.7</c:v>
                </c:pt>
                <c:pt idx="6485">
                  <c:v>10.8</c:v>
                </c:pt>
                <c:pt idx="6486">
                  <c:v>10.7</c:v>
                </c:pt>
                <c:pt idx="6487">
                  <c:v>10.8</c:v>
                </c:pt>
                <c:pt idx="6488">
                  <c:v>11</c:v>
                </c:pt>
                <c:pt idx="6489">
                  <c:v>11.3</c:v>
                </c:pt>
                <c:pt idx="6490">
                  <c:v>11.2</c:v>
                </c:pt>
                <c:pt idx="6491">
                  <c:v>10.6</c:v>
                </c:pt>
                <c:pt idx="6492">
                  <c:v>10.3</c:v>
                </c:pt>
                <c:pt idx="6493">
                  <c:v>10.1</c:v>
                </c:pt>
                <c:pt idx="6494">
                  <c:v>9.6</c:v>
                </c:pt>
                <c:pt idx="6495">
                  <c:v>9.5</c:v>
                </c:pt>
                <c:pt idx="6496">
                  <c:v>9.5</c:v>
                </c:pt>
                <c:pt idx="6497">
                  <c:v>9.6</c:v>
                </c:pt>
                <c:pt idx="6498">
                  <c:v>9.4</c:v>
                </c:pt>
                <c:pt idx="6499">
                  <c:v>9.6</c:v>
                </c:pt>
                <c:pt idx="6500">
                  <c:v>9</c:v>
                </c:pt>
                <c:pt idx="6501">
                  <c:v>8.3000000000000007</c:v>
                </c:pt>
                <c:pt idx="6502">
                  <c:v>8.1999999999999993</c:v>
                </c:pt>
                <c:pt idx="6503">
                  <c:v>8.3000000000000007</c:v>
                </c:pt>
                <c:pt idx="6504">
                  <c:v>8.5</c:v>
                </c:pt>
                <c:pt idx="6505">
                  <c:v>8.5</c:v>
                </c:pt>
                <c:pt idx="6506">
                  <c:v>8.6</c:v>
                </c:pt>
                <c:pt idx="6507">
                  <c:v>8.6</c:v>
                </c:pt>
                <c:pt idx="6508">
                  <c:v>8.6</c:v>
                </c:pt>
                <c:pt idx="6509">
                  <c:v>8.5</c:v>
                </c:pt>
                <c:pt idx="6510">
                  <c:v>8.5</c:v>
                </c:pt>
                <c:pt idx="6511">
                  <c:v>8.5</c:v>
                </c:pt>
                <c:pt idx="6512">
                  <c:v>8.5</c:v>
                </c:pt>
                <c:pt idx="6513">
                  <c:v>8.3000000000000007</c:v>
                </c:pt>
                <c:pt idx="6514">
                  <c:v>8.4</c:v>
                </c:pt>
                <c:pt idx="6515">
                  <c:v>8.4</c:v>
                </c:pt>
                <c:pt idx="6516">
                  <c:v>8.6</c:v>
                </c:pt>
                <c:pt idx="6517">
                  <c:v>8.5</c:v>
                </c:pt>
                <c:pt idx="6518">
                  <c:v>8.8000000000000007</c:v>
                </c:pt>
                <c:pt idx="6519">
                  <c:v>9.6</c:v>
                </c:pt>
                <c:pt idx="6520">
                  <c:v>9.3000000000000007</c:v>
                </c:pt>
                <c:pt idx="6521">
                  <c:v>8.8000000000000007</c:v>
                </c:pt>
                <c:pt idx="6522">
                  <c:v>8.6999999999999993</c:v>
                </c:pt>
                <c:pt idx="6523">
                  <c:v>8.4</c:v>
                </c:pt>
                <c:pt idx="6524">
                  <c:v>8.5</c:v>
                </c:pt>
                <c:pt idx="6525">
                  <c:v>8.4</c:v>
                </c:pt>
                <c:pt idx="6526">
                  <c:v>8.6999999999999993</c:v>
                </c:pt>
                <c:pt idx="6527">
                  <c:v>9.1</c:v>
                </c:pt>
                <c:pt idx="6528">
                  <c:v>8.8000000000000007</c:v>
                </c:pt>
                <c:pt idx="6529">
                  <c:v>8.8000000000000007</c:v>
                </c:pt>
                <c:pt idx="6530">
                  <c:v>9.3000000000000007</c:v>
                </c:pt>
                <c:pt idx="6531">
                  <c:v>9.8000000000000007</c:v>
                </c:pt>
                <c:pt idx="6532">
                  <c:v>10.5</c:v>
                </c:pt>
                <c:pt idx="6533">
                  <c:v>10.9</c:v>
                </c:pt>
                <c:pt idx="6534">
                  <c:v>10.3</c:v>
                </c:pt>
                <c:pt idx="6535">
                  <c:v>11.3</c:v>
                </c:pt>
                <c:pt idx="6536">
                  <c:v>11</c:v>
                </c:pt>
                <c:pt idx="6537">
                  <c:v>11.8</c:v>
                </c:pt>
                <c:pt idx="6538">
                  <c:v>12.2</c:v>
                </c:pt>
                <c:pt idx="6539">
                  <c:v>12.6</c:v>
                </c:pt>
                <c:pt idx="6540">
                  <c:v>13.3</c:v>
                </c:pt>
                <c:pt idx="6541">
                  <c:v>14</c:v>
                </c:pt>
                <c:pt idx="6542">
                  <c:v>14.3</c:v>
                </c:pt>
                <c:pt idx="6543">
                  <c:v>14.3</c:v>
                </c:pt>
                <c:pt idx="6544">
                  <c:v>14.5</c:v>
                </c:pt>
                <c:pt idx="6545">
                  <c:v>15.2</c:v>
                </c:pt>
                <c:pt idx="6546">
                  <c:v>15.5</c:v>
                </c:pt>
                <c:pt idx="6547">
                  <c:v>15.8</c:v>
                </c:pt>
                <c:pt idx="6548">
                  <c:v>15.9</c:v>
                </c:pt>
                <c:pt idx="6549">
                  <c:v>16.100000000000001</c:v>
                </c:pt>
                <c:pt idx="6550">
                  <c:v>16.3</c:v>
                </c:pt>
                <c:pt idx="6551">
                  <c:v>16.8</c:v>
                </c:pt>
                <c:pt idx="6552">
                  <c:v>16.899999999999999</c:v>
                </c:pt>
                <c:pt idx="6553">
                  <c:v>17.5</c:v>
                </c:pt>
                <c:pt idx="6554">
                  <c:v>17.7</c:v>
                </c:pt>
                <c:pt idx="6555">
                  <c:v>17.8</c:v>
                </c:pt>
                <c:pt idx="6556">
                  <c:v>17.899999999999999</c:v>
                </c:pt>
                <c:pt idx="6557">
                  <c:v>18.600000000000001</c:v>
                </c:pt>
                <c:pt idx="6558">
                  <c:v>18.5</c:v>
                </c:pt>
                <c:pt idx="6559">
                  <c:v>18.600000000000001</c:v>
                </c:pt>
                <c:pt idx="6560">
                  <c:v>18.5</c:v>
                </c:pt>
                <c:pt idx="6561">
                  <c:v>18.8</c:v>
                </c:pt>
                <c:pt idx="6562">
                  <c:v>18.899999999999999</c:v>
                </c:pt>
                <c:pt idx="6563">
                  <c:v>18.8</c:v>
                </c:pt>
                <c:pt idx="6564">
                  <c:v>18.899999999999999</c:v>
                </c:pt>
                <c:pt idx="6565">
                  <c:v>19.3</c:v>
                </c:pt>
                <c:pt idx="6566">
                  <c:v>19.399999999999999</c:v>
                </c:pt>
                <c:pt idx="6567">
                  <c:v>19.399999999999999</c:v>
                </c:pt>
                <c:pt idx="6568">
                  <c:v>19.3</c:v>
                </c:pt>
                <c:pt idx="6569">
                  <c:v>19.7</c:v>
                </c:pt>
                <c:pt idx="6570">
                  <c:v>20</c:v>
                </c:pt>
                <c:pt idx="6571">
                  <c:v>20.3</c:v>
                </c:pt>
                <c:pt idx="6572">
                  <c:v>20.399999999999999</c:v>
                </c:pt>
                <c:pt idx="6573">
                  <c:v>20.3</c:v>
                </c:pt>
                <c:pt idx="6574">
                  <c:v>19.7</c:v>
                </c:pt>
                <c:pt idx="6575">
                  <c:v>19.7</c:v>
                </c:pt>
                <c:pt idx="6576">
                  <c:v>19.899999999999999</c:v>
                </c:pt>
                <c:pt idx="6577">
                  <c:v>19.899999999999999</c:v>
                </c:pt>
                <c:pt idx="6578">
                  <c:v>20</c:v>
                </c:pt>
                <c:pt idx="6579">
                  <c:v>19.399999999999999</c:v>
                </c:pt>
                <c:pt idx="6580">
                  <c:v>18.600000000000001</c:v>
                </c:pt>
                <c:pt idx="6581">
                  <c:v>18.100000000000001</c:v>
                </c:pt>
                <c:pt idx="6582">
                  <c:v>17.8</c:v>
                </c:pt>
                <c:pt idx="6583">
                  <c:v>17.100000000000001</c:v>
                </c:pt>
                <c:pt idx="6584">
                  <c:v>16.5</c:v>
                </c:pt>
                <c:pt idx="6585">
                  <c:v>15.8</c:v>
                </c:pt>
                <c:pt idx="6586">
                  <c:v>15.3</c:v>
                </c:pt>
                <c:pt idx="6587">
                  <c:v>15.1</c:v>
                </c:pt>
                <c:pt idx="6588">
                  <c:v>14.8</c:v>
                </c:pt>
                <c:pt idx="6589">
                  <c:v>14.6</c:v>
                </c:pt>
                <c:pt idx="6590">
                  <c:v>14.3</c:v>
                </c:pt>
                <c:pt idx="6591">
                  <c:v>14.1</c:v>
                </c:pt>
                <c:pt idx="6592">
                  <c:v>13.9</c:v>
                </c:pt>
                <c:pt idx="6593">
                  <c:v>13.8</c:v>
                </c:pt>
                <c:pt idx="6594">
                  <c:v>13.6</c:v>
                </c:pt>
                <c:pt idx="6595">
                  <c:v>13.3</c:v>
                </c:pt>
                <c:pt idx="6596">
                  <c:v>13.2</c:v>
                </c:pt>
                <c:pt idx="6597">
                  <c:v>13.1</c:v>
                </c:pt>
                <c:pt idx="6598">
                  <c:v>12.5</c:v>
                </c:pt>
                <c:pt idx="6599">
                  <c:v>12.2</c:v>
                </c:pt>
                <c:pt idx="6600">
                  <c:v>12.3</c:v>
                </c:pt>
                <c:pt idx="6601">
                  <c:v>12</c:v>
                </c:pt>
                <c:pt idx="6602">
                  <c:v>11.9</c:v>
                </c:pt>
                <c:pt idx="6603">
                  <c:v>11.7</c:v>
                </c:pt>
                <c:pt idx="6604">
                  <c:v>11.9</c:v>
                </c:pt>
                <c:pt idx="6605">
                  <c:v>11.9</c:v>
                </c:pt>
                <c:pt idx="6606">
                  <c:v>12.1</c:v>
                </c:pt>
                <c:pt idx="6607">
                  <c:v>12.1</c:v>
                </c:pt>
                <c:pt idx="6608">
                  <c:v>12.2</c:v>
                </c:pt>
                <c:pt idx="6609">
                  <c:v>12.2</c:v>
                </c:pt>
                <c:pt idx="6610">
                  <c:v>12.2</c:v>
                </c:pt>
                <c:pt idx="6611">
                  <c:v>12</c:v>
                </c:pt>
                <c:pt idx="6612">
                  <c:v>11.9</c:v>
                </c:pt>
                <c:pt idx="6613">
                  <c:v>11.8</c:v>
                </c:pt>
                <c:pt idx="6614">
                  <c:v>11.5</c:v>
                </c:pt>
                <c:pt idx="6615">
                  <c:v>11.3</c:v>
                </c:pt>
                <c:pt idx="6616">
                  <c:v>11.1</c:v>
                </c:pt>
                <c:pt idx="6617">
                  <c:v>11.1</c:v>
                </c:pt>
                <c:pt idx="6618">
                  <c:v>10.8</c:v>
                </c:pt>
                <c:pt idx="6619">
                  <c:v>10.3</c:v>
                </c:pt>
                <c:pt idx="6620">
                  <c:v>10.1</c:v>
                </c:pt>
                <c:pt idx="6621">
                  <c:v>10</c:v>
                </c:pt>
                <c:pt idx="6622">
                  <c:v>10.199999999999999</c:v>
                </c:pt>
                <c:pt idx="6623">
                  <c:v>10.1</c:v>
                </c:pt>
                <c:pt idx="6624">
                  <c:v>10.3</c:v>
                </c:pt>
                <c:pt idx="6625">
                  <c:v>10.3</c:v>
                </c:pt>
                <c:pt idx="6626">
                  <c:v>10.3</c:v>
                </c:pt>
                <c:pt idx="6627">
                  <c:v>10.9</c:v>
                </c:pt>
                <c:pt idx="6628">
                  <c:v>11.1</c:v>
                </c:pt>
                <c:pt idx="6629">
                  <c:v>11.5</c:v>
                </c:pt>
                <c:pt idx="6630">
                  <c:v>11.4</c:v>
                </c:pt>
                <c:pt idx="6631">
                  <c:v>10.7</c:v>
                </c:pt>
                <c:pt idx="6632">
                  <c:v>10.4</c:v>
                </c:pt>
                <c:pt idx="6633">
                  <c:v>10</c:v>
                </c:pt>
                <c:pt idx="6634">
                  <c:v>10.4</c:v>
                </c:pt>
                <c:pt idx="6635">
                  <c:v>10.9</c:v>
                </c:pt>
                <c:pt idx="6636">
                  <c:v>10.9</c:v>
                </c:pt>
                <c:pt idx="6637">
                  <c:v>10.6</c:v>
                </c:pt>
                <c:pt idx="6638">
                  <c:v>10.6</c:v>
                </c:pt>
                <c:pt idx="6639">
                  <c:v>10.7</c:v>
                </c:pt>
                <c:pt idx="6640">
                  <c:v>10.4</c:v>
                </c:pt>
                <c:pt idx="6641">
                  <c:v>9.9</c:v>
                </c:pt>
                <c:pt idx="6642">
                  <c:v>10</c:v>
                </c:pt>
                <c:pt idx="6643">
                  <c:v>9.6999999999999993</c:v>
                </c:pt>
                <c:pt idx="6644">
                  <c:v>9.6</c:v>
                </c:pt>
                <c:pt idx="6645">
                  <c:v>9.1999999999999993</c:v>
                </c:pt>
                <c:pt idx="6646">
                  <c:v>9</c:v>
                </c:pt>
                <c:pt idx="6647">
                  <c:v>9</c:v>
                </c:pt>
                <c:pt idx="6648">
                  <c:v>8.6999999999999993</c:v>
                </c:pt>
                <c:pt idx="6649">
                  <c:v>9.1999999999999993</c:v>
                </c:pt>
                <c:pt idx="6650">
                  <c:v>9.5</c:v>
                </c:pt>
                <c:pt idx="6651">
                  <c:v>9</c:v>
                </c:pt>
                <c:pt idx="6652">
                  <c:v>8.9</c:v>
                </c:pt>
                <c:pt idx="6653">
                  <c:v>8.9</c:v>
                </c:pt>
                <c:pt idx="6654">
                  <c:v>9.1999999999999993</c:v>
                </c:pt>
                <c:pt idx="6655">
                  <c:v>9.3000000000000007</c:v>
                </c:pt>
                <c:pt idx="6656">
                  <c:v>9.3000000000000007</c:v>
                </c:pt>
                <c:pt idx="6657">
                  <c:v>9.3000000000000007</c:v>
                </c:pt>
                <c:pt idx="6658">
                  <c:v>9.4</c:v>
                </c:pt>
                <c:pt idx="6659">
                  <c:v>9.6999999999999993</c:v>
                </c:pt>
                <c:pt idx="6660">
                  <c:v>10.1</c:v>
                </c:pt>
                <c:pt idx="6661">
                  <c:v>9.9</c:v>
                </c:pt>
                <c:pt idx="6662">
                  <c:v>9.9</c:v>
                </c:pt>
                <c:pt idx="6663">
                  <c:v>9.6</c:v>
                </c:pt>
                <c:pt idx="6664">
                  <c:v>9.1</c:v>
                </c:pt>
                <c:pt idx="6665">
                  <c:v>8.9</c:v>
                </c:pt>
                <c:pt idx="6666">
                  <c:v>9</c:v>
                </c:pt>
                <c:pt idx="6667">
                  <c:v>9.3000000000000007</c:v>
                </c:pt>
                <c:pt idx="6668">
                  <c:v>9.1</c:v>
                </c:pt>
                <c:pt idx="6669">
                  <c:v>8.1999999999999993</c:v>
                </c:pt>
                <c:pt idx="6670">
                  <c:v>8.6</c:v>
                </c:pt>
                <c:pt idx="6671">
                  <c:v>8.6</c:v>
                </c:pt>
                <c:pt idx="6672">
                  <c:v>8.6999999999999993</c:v>
                </c:pt>
                <c:pt idx="6673">
                  <c:v>9</c:v>
                </c:pt>
                <c:pt idx="6674">
                  <c:v>9.1999999999999993</c:v>
                </c:pt>
                <c:pt idx="6675">
                  <c:v>10.6</c:v>
                </c:pt>
                <c:pt idx="6676">
                  <c:v>11.9</c:v>
                </c:pt>
                <c:pt idx="6677">
                  <c:v>12.5</c:v>
                </c:pt>
                <c:pt idx="6678">
                  <c:v>12.6</c:v>
                </c:pt>
                <c:pt idx="6679">
                  <c:v>13.7</c:v>
                </c:pt>
                <c:pt idx="6680">
                  <c:v>13.8</c:v>
                </c:pt>
                <c:pt idx="6681">
                  <c:v>13.2</c:v>
                </c:pt>
                <c:pt idx="6682">
                  <c:v>13.5</c:v>
                </c:pt>
                <c:pt idx="6683">
                  <c:v>13.9</c:v>
                </c:pt>
                <c:pt idx="6684">
                  <c:v>14.2</c:v>
                </c:pt>
                <c:pt idx="6685">
                  <c:v>15.1</c:v>
                </c:pt>
                <c:pt idx="6686">
                  <c:v>15.4</c:v>
                </c:pt>
                <c:pt idx="6687">
                  <c:v>15.8</c:v>
                </c:pt>
                <c:pt idx="6688">
                  <c:v>16.3</c:v>
                </c:pt>
                <c:pt idx="6689">
                  <c:v>17.399999999999999</c:v>
                </c:pt>
                <c:pt idx="6690">
                  <c:v>18.3</c:v>
                </c:pt>
                <c:pt idx="6691">
                  <c:v>18.8</c:v>
                </c:pt>
                <c:pt idx="6692">
                  <c:v>19.100000000000001</c:v>
                </c:pt>
                <c:pt idx="6693">
                  <c:v>19.3</c:v>
                </c:pt>
                <c:pt idx="6694">
                  <c:v>19.8</c:v>
                </c:pt>
                <c:pt idx="6695">
                  <c:v>19.899999999999999</c:v>
                </c:pt>
                <c:pt idx="6696">
                  <c:v>19.8</c:v>
                </c:pt>
                <c:pt idx="6697">
                  <c:v>20.399999999999999</c:v>
                </c:pt>
                <c:pt idx="6698">
                  <c:v>20.7</c:v>
                </c:pt>
                <c:pt idx="6699">
                  <c:v>20.6</c:v>
                </c:pt>
                <c:pt idx="6700">
                  <c:v>20.6</c:v>
                </c:pt>
                <c:pt idx="6701">
                  <c:v>20.9</c:v>
                </c:pt>
                <c:pt idx="6702">
                  <c:v>20.9</c:v>
                </c:pt>
                <c:pt idx="6703">
                  <c:v>21.1</c:v>
                </c:pt>
                <c:pt idx="6704">
                  <c:v>21.2</c:v>
                </c:pt>
                <c:pt idx="6705">
                  <c:v>21.2</c:v>
                </c:pt>
                <c:pt idx="6706">
                  <c:v>20.7</c:v>
                </c:pt>
                <c:pt idx="6707">
                  <c:v>20.399999999999999</c:v>
                </c:pt>
                <c:pt idx="6708">
                  <c:v>20.5</c:v>
                </c:pt>
                <c:pt idx="6709">
                  <c:v>20.6</c:v>
                </c:pt>
                <c:pt idx="6710">
                  <c:v>20.3</c:v>
                </c:pt>
                <c:pt idx="6711">
                  <c:v>20.5</c:v>
                </c:pt>
                <c:pt idx="6712">
                  <c:v>20.7</c:v>
                </c:pt>
                <c:pt idx="6713">
                  <c:v>21.2</c:v>
                </c:pt>
                <c:pt idx="6714">
                  <c:v>21.4</c:v>
                </c:pt>
                <c:pt idx="6715">
                  <c:v>21.5</c:v>
                </c:pt>
                <c:pt idx="6716">
                  <c:v>21.5</c:v>
                </c:pt>
                <c:pt idx="6717">
                  <c:v>20.8</c:v>
                </c:pt>
                <c:pt idx="6718">
                  <c:v>20.5</c:v>
                </c:pt>
                <c:pt idx="6719">
                  <c:v>20.3</c:v>
                </c:pt>
                <c:pt idx="6720">
                  <c:v>20.2</c:v>
                </c:pt>
                <c:pt idx="6721">
                  <c:v>19.899999999999999</c:v>
                </c:pt>
                <c:pt idx="6722">
                  <c:v>19.8</c:v>
                </c:pt>
                <c:pt idx="6723">
                  <c:v>18.7</c:v>
                </c:pt>
                <c:pt idx="6724">
                  <c:v>18.399999999999999</c:v>
                </c:pt>
                <c:pt idx="6725">
                  <c:v>18.3</c:v>
                </c:pt>
                <c:pt idx="6726">
                  <c:v>18.100000000000001</c:v>
                </c:pt>
                <c:pt idx="6727">
                  <c:v>18.2</c:v>
                </c:pt>
                <c:pt idx="6728">
                  <c:v>17.8</c:v>
                </c:pt>
                <c:pt idx="6729">
                  <c:v>16.8</c:v>
                </c:pt>
                <c:pt idx="6730">
                  <c:v>16.7</c:v>
                </c:pt>
                <c:pt idx="6731">
                  <c:v>16.899999999999999</c:v>
                </c:pt>
                <c:pt idx="6732">
                  <c:v>17</c:v>
                </c:pt>
                <c:pt idx="6733">
                  <c:v>16</c:v>
                </c:pt>
                <c:pt idx="6734">
                  <c:v>15.8</c:v>
                </c:pt>
                <c:pt idx="6735">
                  <c:v>16.100000000000001</c:v>
                </c:pt>
                <c:pt idx="6736">
                  <c:v>15.9</c:v>
                </c:pt>
                <c:pt idx="6737">
                  <c:v>16</c:v>
                </c:pt>
                <c:pt idx="6738">
                  <c:v>16.3</c:v>
                </c:pt>
                <c:pt idx="6739">
                  <c:v>16.5</c:v>
                </c:pt>
                <c:pt idx="6740">
                  <c:v>16.7</c:v>
                </c:pt>
                <c:pt idx="6741">
                  <c:v>16.899999999999999</c:v>
                </c:pt>
                <c:pt idx="6742">
                  <c:v>16.600000000000001</c:v>
                </c:pt>
                <c:pt idx="6743">
                  <c:v>15.8</c:v>
                </c:pt>
                <c:pt idx="6744">
                  <c:v>15.3</c:v>
                </c:pt>
                <c:pt idx="6745">
                  <c:v>17.399999999999999</c:v>
                </c:pt>
                <c:pt idx="6746">
                  <c:v>16.3</c:v>
                </c:pt>
                <c:pt idx="6747">
                  <c:v>15.3</c:v>
                </c:pt>
                <c:pt idx="6748">
                  <c:v>15</c:v>
                </c:pt>
                <c:pt idx="6749">
                  <c:v>15.4</c:v>
                </c:pt>
                <c:pt idx="6750">
                  <c:v>15.8</c:v>
                </c:pt>
                <c:pt idx="6751">
                  <c:v>16.3</c:v>
                </c:pt>
                <c:pt idx="6752">
                  <c:v>16.8</c:v>
                </c:pt>
                <c:pt idx="6753">
                  <c:v>17.5</c:v>
                </c:pt>
                <c:pt idx="6754">
                  <c:v>18.2</c:v>
                </c:pt>
                <c:pt idx="6755">
                  <c:v>17.8</c:v>
                </c:pt>
                <c:pt idx="6756">
                  <c:v>17.399999999999999</c:v>
                </c:pt>
                <c:pt idx="6757">
                  <c:v>17.8</c:v>
                </c:pt>
                <c:pt idx="6758">
                  <c:v>17.5</c:v>
                </c:pt>
                <c:pt idx="6759">
                  <c:v>17.899999999999999</c:v>
                </c:pt>
                <c:pt idx="6760">
                  <c:v>17.600000000000001</c:v>
                </c:pt>
                <c:pt idx="6761">
                  <c:v>17.8</c:v>
                </c:pt>
                <c:pt idx="6762">
                  <c:v>18.5</c:v>
                </c:pt>
                <c:pt idx="6763">
                  <c:v>19.399999999999999</c:v>
                </c:pt>
                <c:pt idx="6764">
                  <c:v>19.5</c:v>
                </c:pt>
                <c:pt idx="6765">
                  <c:v>19.399999999999999</c:v>
                </c:pt>
                <c:pt idx="6766">
                  <c:v>19.5</c:v>
                </c:pt>
                <c:pt idx="6767">
                  <c:v>19.3</c:v>
                </c:pt>
                <c:pt idx="6768">
                  <c:v>19.2</c:v>
                </c:pt>
                <c:pt idx="6769">
                  <c:v>19</c:v>
                </c:pt>
                <c:pt idx="6770">
                  <c:v>19.100000000000001</c:v>
                </c:pt>
                <c:pt idx="6771">
                  <c:v>19</c:v>
                </c:pt>
                <c:pt idx="6772">
                  <c:v>18.2</c:v>
                </c:pt>
                <c:pt idx="6773">
                  <c:v>17.8</c:v>
                </c:pt>
                <c:pt idx="6774">
                  <c:v>17.8</c:v>
                </c:pt>
                <c:pt idx="6775">
                  <c:v>17.3</c:v>
                </c:pt>
                <c:pt idx="6776">
                  <c:v>17.3</c:v>
                </c:pt>
                <c:pt idx="6777">
                  <c:v>16.600000000000001</c:v>
                </c:pt>
                <c:pt idx="6778">
                  <c:v>17.100000000000001</c:v>
                </c:pt>
                <c:pt idx="6779">
                  <c:v>16.899999999999999</c:v>
                </c:pt>
                <c:pt idx="6780">
                  <c:v>16.600000000000001</c:v>
                </c:pt>
                <c:pt idx="6781">
                  <c:v>16.2</c:v>
                </c:pt>
                <c:pt idx="6782">
                  <c:v>16.2</c:v>
                </c:pt>
                <c:pt idx="6783">
                  <c:v>17</c:v>
                </c:pt>
                <c:pt idx="6784">
                  <c:v>16</c:v>
                </c:pt>
                <c:pt idx="6785">
                  <c:v>16.3</c:v>
                </c:pt>
                <c:pt idx="6786">
                  <c:v>15.7</c:v>
                </c:pt>
                <c:pt idx="6787">
                  <c:v>15.6</c:v>
                </c:pt>
                <c:pt idx="6788">
                  <c:v>16.100000000000001</c:v>
                </c:pt>
                <c:pt idx="6789">
                  <c:v>15.8</c:v>
                </c:pt>
                <c:pt idx="6790">
                  <c:v>15.7</c:v>
                </c:pt>
                <c:pt idx="6791">
                  <c:v>15.1</c:v>
                </c:pt>
                <c:pt idx="6792">
                  <c:v>15</c:v>
                </c:pt>
                <c:pt idx="6793">
                  <c:v>16</c:v>
                </c:pt>
                <c:pt idx="6794">
                  <c:v>16.399999999999999</c:v>
                </c:pt>
                <c:pt idx="6795">
                  <c:v>15.5</c:v>
                </c:pt>
                <c:pt idx="6796">
                  <c:v>15.6</c:v>
                </c:pt>
                <c:pt idx="6797">
                  <c:v>15.3</c:v>
                </c:pt>
                <c:pt idx="6798">
                  <c:v>14.9</c:v>
                </c:pt>
                <c:pt idx="6799">
                  <c:v>14.5</c:v>
                </c:pt>
                <c:pt idx="6800">
                  <c:v>15.1</c:v>
                </c:pt>
                <c:pt idx="6801">
                  <c:v>15.1</c:v>
                </c:pt>
                <c:pt idx="6802">
                  <c:v>14.9</c:v>
                </c:pt>
                <c:pt idx="6803">
                  <c:v>14.4</c:v>
                </c:pt>
                <c:pt idx="6804">
                  <c:v>14.9</c:v>
                </c:pt>
                <c:pt idx="6805">
                  <c:v>15.3</c:v>
                </c:pt>
                <c:pt idx="6806">
                  <c:v>14.9</c:v>
                </c:pt>
                <c:pt idx="6807">
                  <c:v>14.5</c:v>
                </c:pt>
                <c:pt idx="6808">
                  <c:v>14.5</c:v>
                </c:pt>
                <c:pt idx="6809">
                  <c:v>14.8</c:v>
                </c:pt>
                <c:pt idx="6810">
                  <c:v>14.8</c:v>
                </c:pt>
                <c:pt idx="6811">
                  <c:v>14.5</c:v>
                </c:pt>
                <c:pt idx="6812">
                  <c:v>14.3</c:v>
                </c:pt>
                <c:pt idx="6813">
                  <c:v>14.4</c:v>
                </c:pt>
                <c:pt idx="6814">
                  <c:v>14.1</c:v>
                </c:pt>
                <c:pt idx="6815">
                  <c:v>14.2</c:v>
                </c:pt>
                <c:pt idx="6816">
                  <c:v>14.2</c:v>
                </c:pt>
                <c:pt idx="6817">
                  <c:v>14.1</c:v>
                </c:pt>
                <c:pt idx="6818">
                  <c:v>13.7</c:v>
                </c:pt>
                <c:pt idx="6819">
                  <c:v>13.8</c:v>
                </c:pt>
                <c:pt idx="6820">
                  <c:v>14.1</c:v>
                </c:pt>
                <c:pt idx="6821">
                  <c:v>14.4</c:v>
                </c:pt>
                <c:pt idx="6822">
                  <c:v>14.3</c:v>
                </c:pt>
                <c:pt idx="6823">
                  <c:v>14.3</c:v>
                </c:pt>
                <c:pt idx="6824">
                  <c:v>14.5</c:v>
                </c:pt>
                <c:pt idx="6825">
                  <c:v>14.6</c:v>
                </c:pt>
                <c:pt idx="6826">
                  <c:v>14.6</c:v>
                </c:pt>
                <c:pt idx="6827">
                  <c:v>14.7</c:v>
                </c:pt>
                <c:pt idx="6828">
                  <c:v>14.8</c:v>
                </c:pt>
                <c:pt idx="6829">
                  <c:v>15.2</c:v>
                </c:pt>
                <c:pt idx="6830">
                  <c:v>15.3</c:v>
                </c:pt>
                <c:pt idx="6831">
                  <c:v>15.3</c:v>
                </c:pt>
                <c:pt idx="6832">
                  <c:v>15.5</c:v>
                </c:pt>
                <c:pt idx="6833">
                  <c:v>15.6</c:v>
                </c:pt>
                <c:pt idx="6834">
                  <c:v>15.7</c:v>
                </c:pt>
                <c:pt idx="6835">
                  <c:v>16.100000000000001</c:v>
                </c:pt>
                <c:pt idx="6836">
                  <c:v>16.399999999999999</c:v>
                </c:pt>
                <c:pt idx="6837">
                  <c:v>16.7</c:v>
                </c:pt>
                <c:pt idx="6838">
                  <c:v>16.5</c:v>
                </c:pt>
                <c:pt idx="6839">
                  <c:v>16.899999999999999</c:v>
                </c:pt>
                <c:pt idx="6840">
                  <c:v>17.5</c:v>
                </c:pt>
                <c:pt idx="6841">
                  <c:v>17.100000000000001</c:v>
                </c:pt>
                <c:pt idx="6842">
                  <c:v>17</c:v>
                </c:pt>
                <c:pt idx="6843">
                  <c:v>17.100000000000001</c:v>
                </c:pt>
                <c:pt idx="6844">
                  <c:v>17.3</c:v>
                </c:pt>
                <c:pt idx="6845">
                  <c:v>17.399999999999999</c:v>
                </c:pt>
                <c:pt idx="6846">
                  <c:v>17.399999999999999</c:v>
                </c:pt>
                <c:pt idx="6847">
                  <c:v>17.3</c:v>
                </c:pt>
                <c:pt idx="6848">
                  <c:v>17.3</c:v>
                </c:pt>
                <c:pt idx="6849">
                  <c:v>17.5</c:v>
                </c:pt>
                <c:pt idx="6850">
                  <c:v>17.899999999999999</c:v>
                </c:pt>
                <c:pt idx="6851">
                  <c:v>17.899999999999999</c:v>
                </c:pt>
                <c:pt idx="6852">
                  <c:v>17.8</c:v>
                </c:pt>
                <c:pt idx="6853">
                  <c:v>17.899999999999999</c:v>
                </c:pt>
                <c:pt idx="6854">
                  <c:v>17.8</c:v>
                </c:pt>
                <c:pt idx="6855">
                  <c:v>17.7</c:v>
                </c:pt>
                <c:pt idx="6856">
                  <c:v>17.5</c:v>
                </c:pt>
                <c:pt idx="6857">
                  <c:v>17.5</c:v>
                </c:pt>
                <c:pt idx="6858">
                  <c:v>17.5</c:v>
                </c:pt>
                <c:pt idx="6859">
                  <c:v>17.3</c:v>
                </c:pt>
                <c:pt idx="6860">
                  <c:v>17.3</c:v>
                </c:pt>
                <c:pt idx="6861">
                  <c:v>17.3</c:v>
                </c:pt>
                <c:pt idx="6862">
                  <c:v>17.100000000000001</c:v>
                </c:pt>
                <c:pt idx="6863">
                  <c:v>17.100000000000001</c:v>
                </c:pt>
                <c:pt idx="6864">
                  <c:v>16.899999999999999</c:v>
                </c:pt>
                <c:pt idx="6865">
                  <c:v>16.899999999999999</c:v>
                </c:pt>
                <c:pt idx="6866">
                  <c:v>16.5</c:v>
                </c:pt>
                <c:pt idx="6867">
                  <c:v>16.3</c:v>
                </c:pt>
                <c:pt idx="6868">
                  <c:v>16.2</c:v>
                </c:pt>
                <c:pt idx="6869">
                  <c:v>15.9</c:v>
                </c:pt>
                <c:pt idx="6870">
                  <c:v>15.6</c:v>
                </c:pt>
                <c:pt idx="6871">
                  <c:v>15.6</c:v>
                </c:pt>
                <c:pt idx="6872">
                  <c:v>15.5</c:v>
                </c:pt>
                <c:pt idx="6873">
                  <c:v>15.1</c:v>
                </c:pt>
                <c:pt idx="6874">
                  <c:v>14.8</c:v>
                </c:pt>
                <c:pt idx="6875">
                  <c:v>14.5</c:v>
                </c:pt>
                <c:pt idx="6876">
                  <c:v>14.2</c:v>
                </c:pt>
                <c:pt idx="6877">
                  <c:v>14.3</c:v>
                </c:pt>
                <c:pt idx="6878">
                  <c:v>14.1</c:v>
                </c:pt>
                <c:pt idx="6879">
                  <c:v>14.2</c:v>
                </c:pt>
                <c:pt idx="6880">
                  <c:v>14.3</c:v>
                </c:pt>
                <c:pt idx="6881">
                  <c:v>14</c:v>
                </c:pt>
                <c:pt idx="6882">
                  <c:v>14.3</c:v>
                </c:pt>
                <c:pt idx="6883">
                  <c:v>14.3</c:v>
                </c:pt>
                <c:pt idx="6884">
                  <c:v>14.2</c:v>
                </c:pt>
                <c:pt idx="6885">
                  <c:v>14</c:v>
                </c:pt>
                <c:pt idx="6886">
                  <c:v>14</c:v>
                </c:pt>
                <c:pt idx="6887">
                  <c:v>13.6</c:v>
                </c:pt>
                <c:pt idx="6888">
                  <c:v>13.5</c:v>
                </c:pt>
                <c:pt idx="6889">
                  <c:v>13.3</c:v>
                </c:pt>
                <c:pt idx="6890">
                  <c:v>13.2</c:v>
                </c:pt>
                <c:pt idx="6891">
                  <c:v>13.1</c:v>
                </c:pt>
                <c:pt idx="6892">
                  <c:v>13</c:v>
                </c:pt>
                <c:pt idx="6893">
                  <c:v>13</c:v>
                </c:pt>
                <c:pt idx="6894">
                  <c:v>12.7</c:v>
                </c:pt>
                <c:pt idx="6895">
                  <c:v>12.4</c:v>
                </c:pt>
                <c:pt idx="6896">
                  <c:v>12.2</c:v>
                </c:pt>
                <c:pt idx="6897">
                  <c:v>11.8</c:v>
                </c:pt>
                <c:pt idx="6898">
                  <c:v>11.9</c:v>
                </c:pt>
                <c:pt idx="6899">
                  <c:v>12</c:v>
                </c:pt>
                <c:pt idx="6900">
                  <c:v>11.9</c:v>
                </c:pt>
                <c:pt idx="6901">
                  <c:v>11.8</c:v>
                </c:pt>
                <c:pt idx="6902">
                  <c:v>12.1</c:v>
                </c:pt>
                <c:pt idx="6903">
                  <c:v>11.9</c:v>
                </c:pt>
                <c:pt idx="6904">
                  <c:v>11.9</c:v>
                </c:pt>
                <c:pt idx="6905">
                  <c:v>11.9</c:v>
                </c:pt>
                <c:pt idx="6906">
                  <c:v>11.6</c:v>
                </c:pt>
                <c:pt idx="6907">
                  <c:v>11.4</c:v>
                </c:pt>
                <c:pt idx="6908">
                  <c:v>11.4</c:v>
                </c:pt>
                <c:pt idx="6909">
                  <c:v>11.4</c:v>
                </c:pt>
                <c:pt idx="6910">
                  <c:v>11.3</c:v>
                </c:pt>
                <c:pt idx="6911">
                  <c:v>11.4</c:v>
                </c:pt>
                <c:pt idx="6912">
                  <c:v>11.5</c:v>
                </c:pt>
                <c:pt idx="6913">
                  <c:v>11.2</c:v>
                </c:pt>
                <c:pt idx="6914">
                  <c:v>11.2</c:v>
                </c:pt>
                <c:pt idx="6915">
                  <c:v>11.3</c:v>
                </c:pt>
                <c:pt idx="6916">
                  <c:v>11.4</c:v>
                </c:pt>
                <c:pt idx="6917">
                  <c:v>11.3</c:v>
                </c:pt>
                <c:pt idx="6918">
                  <c:v>11.8</c:v>
                </c:pt>
                <c:pt idx="6919">
                  <c:v>12</c:v>
                </c:pt>
                <c:pt idx="6920">
                  <c:v>11.9</c:v>
                </c:pt>
                <c:pt idx="6921">
                  <c:v>11.6</c:v>
                </c:pt>
                <c:pt idx="6922">
                  <c:v>11.7</c:v>
                </c:pt>
                <c:pt idx="6923">
                  <c:v>11.6</c:v>
                </c:pt>
                <c:pt idx="6924">
                  <c:v>11.8</c:v>
                </c:pt>
                <c:pt idx="6925">
                  <c:v>11.8</c:v>
                </c:pt>
                <c:pt idx="6926">
                  <c:v>11.9</c:v>
                </c:pt>
                <c:pt idx="6927">
                  <c:v>12</c:v>
                </c:pt>
                <c:pt idx="6928">
                  <c:v>11.8</c:v>
                </c:pt>
                <c:pt idx="6929">
                  <c:v>11.3</c:v>
                </c:pt>
                <c:pt idx="6930">
                  <c:v>11</c:v>
                </c:pt>
                <c:pt idx="6931">
                  <c:v>10.7</c:v>
                </c:pt>
                <c:pt idx="6932">
                  <c:v>10.6</c:v>
                </c:pt>
                <c:pt idx="6933">
                  <c:v>10.199999999999999</c:v>
                </c:pt>
                <c:pt idx="6934">
                  <c:v>10.1</c:v>
                </c:pt>
                <c:pt idx="6935">
                  <c:v>10.1</c:v>
                </c:pt>
                <c:pt idx="6936">
                  <c:v>10.4</c:v>
                </c:pt>
                <c:pt idx="6937">
                  <c:v>11</c:v>
                </c:pt>
                <c:pt idx="6938">
                  <c:v>10.7</c:v>
                </c:pt>
                <c:pt idx="6939">
                  <c:v>10.4</c:v>
                </c:pt>
                <c:pt idx="6940">
                  <c:v>10.1</c:v>
                </c:pt>
                <c:pt idx="6941">
                  <c:v>10</c:v>
                </c:pt>
                <c:pt idx="6942">
                  <c:v>10.3</c:v>
                </c:pt>
                <c:pt idx="6943">
                  <c:v>10.6</c:v>
                </c:pt>
                <c:pt idx="6944">
                  <c:v>10.4</c:v>
                </c:pt>
                <c:pt idx="6945">
                  <c:v>10.3</c:v>
                </c:pt>
                <c:pt idx="6946">
                  <c:v>10.7</c:v>
                </c:pt>
                <c:pt idx="6947">
                  <c:v>11</c:v>
                </c:pt>
                <c:pt idx="6948">
                  <c:v>10.9</c:v>
                </c:pt>
                <c:pt idx="6949">
                  <c:v>10.7</c:v>
                </c:pt>
                <c:pt idx="6950">
                  <c:v>11</c:v>
                </c:pt>
                <c:pt idx="6951">
                  <c:v>10.9</c:v>
                </c:pt>
                <c:pt idx="6952">
                  <c:v>10.5</c:v>
                </c:pt>
                <c:pt idx="6953">
                  <c:v>10.4</c:v>
                </c:pt>
                <c:pt idx="6954">
                  <c:v>10.3</c:v>
                </c:pt>
                <c:pt idx="6955">
                  <c:v>10.3</c:v>
                </c:pt>
                <c:pt idx="6956">
                  <c:v>10.4</c:v>
                </c:pt>
                <c:pt idx="6957">
                  <c:v>10.4</c:v>
                </c:pt>
                <c:pt idx="6958">
                  <c:v>10.199999999999999</c:v>
                </c:pt>
                <c:pt idx="6959">
                  <c:v>10.1</c:v>
                </c:pt>
                <c:pt idx="6960">
                  <c:v>10.1</c:v>
                </c:pt>
                <c:pt idx="6961">
                  <c:v>10.1</c:v>
                </c:pt>
                <c:pt idx="6962">
                  <c:v>10.4</c:v>
                </c:pt>
                <c:pt idx="6963">
                  <c:v>10.6</c:v>
                </c:pt>
                <c:pt idx="6964">
                  <c:v>11</c:v>
                </c:pt>
                <c:pt idx="6965">
                  <c:v>11.2</c:v>
                </c:pt>
                <c:pt idx="6966">
                  <c:v>11.3</c:v>
                </c:pt>
                <c:pt idx="6967">
                  <c:v>11.2</c:v>
                </c:pt>
                <c:pt idx="6968">
                  <c:v>11.1</c:v>
                </c:pt>
                <c:pt idx="6969">
                  <c:v>11.1</c:v>
                </c:pt>
                <c:pt idx="6970">
                  <c:v>11.3</c:v>
                </c:pt>
                <c:pt idx="6971">
                  <c:v>11.8</c:v>
                </c:pt>
                <c:pt idx="6972">
                  <c:v>12.1</c:v>
                </c:pt>
                <c:pt idx="6973">
                  <c:v>12.3</c:v>
                </c:pt>
                <c:pt idx="6974">
                  <c:v>12.7</c:v>
                </c:pt>
                <c:pt idx="6975">
                  <c:v>13.4</c:v>
                </c:pt>
                <c:pt idx="6976">
                  <c:v>13.9</c:v>
                </c:pt>
                <c:pt idx="6977">
                  <c:v>13.9</c:v>
                </c:pt>
                <c:pt idx="6978">
                  <c:v>14.2</c:v>
                </c:pt>
                <c:pt idx="6979">
                  <c:v>14.1</c:v>
                </c:pt>
                <c:pt idx="6980">
                  <c:v>14</c:v>
                </c:pt>
                <c:pt idx="6981">
                  <c:v>13.6</c:v>
                </c:pt>
                <c:pt idx="6982">
                  <c:v>13.7</c:v>
                </c:pt>
                <c:pt idx="6983">
                  <c:v>14.1</c:v>
                </c:pt>
                <c:pt idx="6984">
                  <c:v>14.3</c:v>
                </c:pt>
                <c:pt idx="6985">
                  <c:v>14.7</c:v>
                </c:pt>
                <c:pt idx="6986">
                  <c:v>14.8</c:v>
                </c:pt>
                <c:pt idx="6987">
                  <c:v>15.3</c:v>
                </c:pt>
                <c:pt idx="6988">
                  <c:v>15.5</c:v>
                </c:pt>
                <c:pt idx="6989">
                  <c:v>15.3</c:v>
                </c:pt>
                <c:pt idx="6990">
                  <c:v>15.2</c:v>
                </c:pt>
                <c:pt idx="6991">
                  <c:v>15.3</c:v>
                </c:pt>
                <c:pt idx="6992">
                  <c:v>15.5</c:v>
                </c:pt>
                <c:pt idx="6993">
                  <c:v>15.9</c:v>
                </c:pt>
                <c:pt idx="6994">
                  <c:v>16</c:v>
                </c:pt>
                <c:pt idx="6995">
                  <c:v>15.8</c:v>
                </c:pt>
                <c:pt idx="6996">
                  <c:v>15.6</c:v>
                </c:pt>
                <c:pt idx="6997">
                  <c:v>15.4</c:v>
                </c:pt>
                <c:pt idx="6998">
                  <c:v>15.3</c:v>
                </c:pt>
                <c:pt idx="6999">
                  <c:v>15.2</c:v>
                </c:pt>
                <c:pt idx="7000">
                  <c:v>15.1</c:v>
                </c:pt>
                <c:pt idx="7001">
                  <c:v>15.3</c:v>
                </c:pt>
                <c:pt idx="7002">
                  <c:v>15.7</c:v>
                </c:pt>
                <c:pt idx="7003">
                  <c:v>15.8</c:v>
                </c:pt>
                <c:pt idx="7004">
                  <c:v>15.9</c:v>
                </c:pt>
                <c:pt idx="7005">
                  <c:v>16.100000000000001</c:v>
                </c:pt>
                <c:pt idx="7006">
                  <c:v>16.3</c:v>
                </c:pt>
                <c:pt idx="7007">
                  <c:v>16</c:v>
                </c:pt>
                <c:pt idx="7008">
                  <c:v>15.9</c:v>
                </c:pt>
                <c:pt idx="7009">
                  <c:v>15.8</c:v>
                </c:pt>
                <c:pt idx="7010">
                  <c:v>15.6</c:v>
                </c:pt>
                <c:pt idx="7011">
                  <c:v>15.6</c:v>
                </c:pt>
                <c:pt idx="7012">
                  <c:v>15.3</c:v>
                </c:pt>
                <c:pt idx="7013">
                  <c:v>15.1</c:v>
                </c:pt>
                <c:pt idx="7014">
                  <c:v>15</c:v>
                </c:pt>
                <c:pt idx="7015">
                  <c:v>14.9</c:v>
                </c:pt>
                <c:pt idx="7016">
                  <c:v>14.5</c:v>
                </c:pt>
                <c:pt idx="7017">
                  <c:v>14.2</c:v>
                </c:pt>
                <c:pt idx="7018">
                  <c:v>13.7</c:v>
                </c:pt>
                <c:pt idx="7019">
                  <c:v>13.5</c:v>
                </c:pt>
                <c:pt idx="7020">
                  <c:v>13.4</c:v>
                </c:pt>
                <c:pt idx="7021">
                  <c:v>13</c:v>
                </c:pt>
                <c:pt idx="7022">
                  <c:v>12.8</c:v>
                </c:pt>
                <c:pt idx="7023">
                  <c:v>12.6</c:v>
                </c:pt>
                <c:pt idx="7024">
                  <c:v>12.3</c:v>
                </c:pt>
                <c:pt idx="7025">
                  <c:v>12.1</c:v>
                </c:pt>
                <c:pt idx="7026">
                  <c:v>11.9</c:v>
                </c:pt>
                <c:pt idx="7027">
                  <c:v>11.5</c:v>
                </c:pt>
                <c:pt idx="7028">
                  <c:v>11.3</c:v>
                </c:pt>
                <c:pt idx="7029">
                  <c:v>11.3</c:v>
                </c:pt>
                <c:pt idx="7030">
                  <c:v>11.4</c:v>
                </c:pt>
                <c:pt idx="7031">
                  <c:v>11.4</c:v>
                </c:pt>
                <c:pt idx="7032">
                  <c:v>11.3</c:v>
                </c:pt>
                <c:pt idx="7033">
                  <c:v>11.3</c:v>
                </c:pt>
                <c:pt idx="7034">
                  <c:v>11.5</c:v>
                </c:pt>
                <c:pt idx="7035">
                  <c:v>11.6</c:v>
                </c:pt>
                <c:pt idx="7036">
                  <c:v>11.6</c:v>
                </c:pt>
                <c:pt idx="7037">
                  <c:v>11.2</c:v>
                </c:pt>
                <c:pt idx="7038">
                  <c:v>11.2</c:v>
                </c:pt>
                <c:pt idx="7039">
                  <c:v>11.1</c:v>
                </c:pt>
                <c:pt idx="7040">
                  <c:v>11.2</c:v>
                </c:pt>
                <c:pt idx="7041">
                  <c:v>11.1</c:v>
                </c:pt>
                <c:pt idx="7042">
                  <c:v>11.1</c:v>
                </c:pt>
                <c:pt idx="7043">
                  <c:v>11.1</c:v>
                </c:pt>
                <c:pt idx="7044">
                  <c:v>11.1</c:v>
                </c:pt>
                <c:pt idx="7045">
                  <c:v>11</c:v>
                </c:pt>
                <c:pt idx="7046">
                  <c:v>10.4</c:v>
                </c:pt>
                <c:pt idx="7047">
                  <c:v>10.1</c:v>
                </c:pt>
                <c:pt idx="7048">
                  <c:v>10</c:v>
                </c:pt>
                <c:pt idx="7049">
                  <c:v>9.8000000000000007</c:v>
                </c:pt>
                <c:pt idx="7050">
                  <c:v>9.6</c:v>
                </c:pt>
                <c:pt idx="7051">
                  <c:v>9.5</c:v>
                </c:pt>
                <c:pt idx="7052">
                  <c:v>9.6</c:v>
                </c:pt>
                <c:pt idx="7053">
                  <c:v>9.5</c:v>
                </c:pt>
                <c:pt idx="7054">
                  <c:v>9.6</c:v>
                </c:pt>
                <c:pt idx="7055">
                  <c:v>10</c:v>
                </c:pt>
                <c:pt idx="7056">
                  <c:v>10.199999999999999</c:v>
                </c:pt>
                <c:pt idx="7057">
                  <c:v>10.1</c:v>
                </c:pt>
                <c:pt idx="7058">
                  <c:v>9.8000000000000007</c:v>
                </c:pt>
                <c:pt idx="7059">
                  <c:v>9.8000000000000007</c:v>
                </c:pt>
                <c:pt idx="7060">
                  <c:v>9.6999999999999993</c:v>
                </c:pt>
                <c:pt idx="7061">
                  <c:v>9.8000000000000007</c:v>
                </c:pt>
                <c:pt idx="7062">
                  <c:v>9.9</c:v>
                </c:pt>
                <c:pt idx="7063">
                  <c:v>9.9</c:v>
                </c:pt>
                <c:pt idx="7064">
                  <c:v>9.4</c:v>
                </c:pt>
                <c:pt idx="7065">
                  <c:v>9.1</c:v>
                </c:pt>
                <c:pt idx="7066">
                  <c:v>8.9</c:v>
                </c:pt>
                <c:pt idx="7067">
                  <c:v>9.1</c:v>
                </c:pt>
                <c:pt idx="7068">
                  <c:v>9.5</c:v>
                </c:pt>
                <c:pt idx="7069">
                  <c:v>9.6999999999999993</c:v>
                </c:pt>
                <c:pt idx="7070">
                  <c:v>9.8000000000000007</c:v>
                </c:pt>
                <c:pt idx="7071">
                  <c:v>9.6</c:v>
                </c:pt>
                <c:pt idx="7072">
                  <c:v>9.3000000000000007</c:v>
                </c:pt>
                <c:pt idx="7073">
                  <c:v>9.4</c:v>
                </c:pt>
                <c:pt idx="7074">
                  <c:v>9.3000000000000007</c:v>
                </c:pt>
                <c:pt idx="7075">
                  <c:v>9.5</c:v>
                </c:pt>
                <c:pt idx="7076">
                  <c:v>9.4</c:v>
                </c:pt>
                <c:pt idx="7077">
                  <c:v>9.4</c:v>
                </c:pt>
                <c:pt idx="7078">
                  <c:v>9.4</c:v>
                </c:pt>
                <c:pt idx="7079">
                  <c:v>9.3000000000000007</c:v>
                </c:pt>
                <c:pt idx="7080">
                  <c:v>9.8000000000000007</c:v>
                </c:pt>
                <c:pt idx="7081">
                  <c:v>9.9</c:v>
                </c:pt>
                <c:pt idx="7082">
                  <c:v>9.9</c:v>
                </c:pt>
                <c:pt idx="7083">
                  <c:v>9.9</c:v>
                </c:pt>
                <c:pt idx="7084">
                  <c:v>10</c:v>
                </c:pt>
                <c:pt idx="7085">
                  <c:v>10.199999999999999</c:v>
                </c:pt>
                <c:pt idx="7086">
                  <c:v>10.9</c:v>
                </c:pt>
                <c:pt idx="7087">
                  <c:v>10.7</c:v>
                </c:pt>
                <c:pt idx="7088">
                  <c:v>9.5</c:v>
                </c:pt>
                <c:pt idx="7089">
                  <c:v>9.4</c:v>
                </c:pt>
                <c:pt idx="7090">
                  <c:v>9.5</c:v>
                </c:pt>
                <c:pt idx="7091">
                  <c:v>8.8000000000000007</c:v>
                </c:pt>
                <c:pt idx="7092">
                  <c:v>9</c:v>
                </c:pt>
                <c:pt idx="7093">
                  <c:v>9.4</c:v>
                </c:pt>
                <c:pt idx="7094">
                  <c:v>9.6</c:v>
                </c:pt>
                <c:pt idx="7095">
                  <c:v>9.6999999999999993</c:v>
                </c:pt>
                <c:pt idx="7096">
                  <c:v>9.6</c:v>
                </c:pt>
                <c:pt idx="7097">
                  <c:v>9.8000000000000007</c:v>
                </c:pt>
                <c:pt idx="7098">
                  <c:v>9.8000000000000007</c:v>
                </c:pt>
                <c:pt idx="7099">
                  <c:v>9.5</c:v>
                </c:pt>
                <c:pt idx="7100">
                  <c:v>9.1</c:v>
                </c:pt>
                <c:pt idx="7101">
                  <c:v>8.9</c:v>
                </c:pt>
                <c:pt idx="7102">
                  <c:v>9</c:v>
                </c:pt>
                <c:pt idx="7103">
                  <c:v>9</c:v>
                </c:pt>
                <c:pt idx="7104">
                  <c:v>8.8000000000000007</c:v>
                </c:pt>
                <c:pt idx="7105">
                  <c:v>8.6999999999999993</c:v>
                </c:pt>
                <c:pt idx="7106">
                  <c:v>9.1</c:v>
                </c:pt>
                <c:pt idx="7107">
                  <c:v>9.5</c:v>
                </c:pt>
                <c:pt idx="7108">
                  <c:v>10</c:v>
                </c:pt>
                <c:pt idx="7109">
                  <c:v>10.8</c:v>
                </c:pt>
                <c:pt idx="7110">
                  <c:v>12</c:v>
                </c:pt>
                <c:pt idx="7111">
                  <c:v>12.2</c:v>
                </c:pt>
                <c:pt idx="7112">
                  <c:v>13.4</c:v>
                </c:pt>
                <c:pt idx="7113">
                  <c:v>14.1</c:v>
                </c:pt>
                <c:pt idx="7114">
                  <c:v>13.4</c:v>
                </c:pt>
                <c:pt idx="7115">
                  <c:v>13.2</c:v>
                </c:pt>
                <c:pt idx="7116">
                  <c:v>13.4</c:v>
                </c:pt>
                <c:pt idx="7117">
                  <c:v>13.9</c:v>
                </c:pt>
                <c:pt idx="7118">
                  <c:v>14.4</c:v>
                </c:pt>
                <c:pt idx="7119">
                  <c:v>14.5</c:v>
                </c:pt>
                <c:pt idx="7120">
                  <c:v>14.8</c:v>
                </c:pt>
                <c:pt idx="7121">
                  <c:v>15</c:v>
                </c:pt>
                <c:pt idx="7122">
                  <c:v>15.5</c:v>
                </c:pt>
                <c:pt idx="7123">
                  <c:v>16.3</c:v>
                </c:pt>
                <c:pt idx="7124">
                  <c:v>16.899999999999999</c:v>
                </c:pt>
                <c:pt idx="7125">
                  <c:v>16.600000000000001</c:v>
                </c:pt>
                <c:pt idx="7126">
                  <c:v>17.3</c:v>
                </c:pt>
                <c:pt idx="7127">
                  <c:v>17.8</c:v>
                </c:pt>
                <c:pt idx="7128">
                  <c:v>17.5</c:v>
                </c:pt>
                <c:pt idx="7129">
                  <c:v>17.3</c:v>
                </c:pt>
                <c:pt idx="7130">
                  <c:v>18.5</c:v>
                </c:pt>
                <c:pt idx="7131">
                  <c:v>17.7</c:v>
                </c:pt>
                <c:pt idx="7132">
                  <c:v>18</c:v>
                </c:pt>
                <c:pt idx="7133">
                  <c:v>18</c:v>
                </c:pt>
                <c:pt idx="7134">
                  <c:v>18.399999999999999</c:v>
                </c:pt>
                <c:pt idx="7135">
                  <c:v>18.100000000000001</c:v>
                </c:pt>
                <c:pt idx="7136">
                  <c:v>17.899999999999999</c:v>
                </c:pt>
                <c:pt idx="7137">
                  <c:v>17.8</c:v>
                </c:pt>
                <c:pt idx="7138">
                  <c:v>18.399999999999999</c:v>
                </c:pt>
                <c:pt idx="7139">
                  <c:v>19</c:v>
                </c:pt>
                <c:pt idx="7140">
                  <c:v>18.899999999999999</c:v>
                </c:pt>
                <c:pt idx="7141">
                  <c:v>18.5</c:v>
                </c:pt>
                <c:pt idx="7142">
                  <c:v>18.5</c:v>
                </c:pt>
                <c:pt idx="7143">
                  <c:v>18.2</c:v>
                </c:pt>
                <c:pt idx="7144">
                  <c:v>18.100000000000001</c:v>
                </c:pt>
                <c:pt idx="7145">
                  <c:v>18.100000000000001</c:v>
                </c:pt>
                <c:pt idx="7146">
                  <c:v>18</c:v>
                </c:pt>
                <c:pt idx="7147">
                  <c:v>18.399999999999999</c:v>
                </c:pt>
                <c:pt idx="7148">
                  <c:v>19.100000000000001</c:v>
                </c:pt>
                <c:pt idx="7149">
                  <c:v>19.399999999999999</c:v>
                </c:pt>
                <c:pt idx="7150">
                  <c:v>19.600000000000001</c:v>
                </c:pt>
                <c:pt idx="7151">
                  <c:v>19.600000000000001</c:v>
                </c:pt>
                <c:pt idx="7152">
                  <c:v>19.2</c:v>
                </c:pt>
                <c:pt idx="7153">
                  <c:v>19</c:v>
                </c:pt>
                <c:pt idx="7154">
                  <c:v>18.8</c:v>
                </c:pt>
                <c:pt idx="7155">
                  <c:v>18.600000000000001</c:v>
                </c:pt>
                <c:pt idx="7156">
                  <c:v>18.2</c:v>
                </c:pt>
                <c:pt idx="7157">
                  <c:v>18</c:v>
                </c:pt>
                <c:pt idx="7158">
                  <c:v>17.600000000000001</c:v>
                </c:pt>
                <c:pt idx="7159">
                  <c:v>17.399999999999999</c:v>
                </c:pt>
                <c:pt idx="7160">
                  <c:v>16.899999999999999</c:v>
                </c:pt>
                <c:pt idx="7161">
                  <c:v>16.399999999999999</c:v>
                </c:pt>
                <c:pt idx="7162">
                  <c:v>16.100000000000001</c:v>
                </c:pt>
                <c:pt idx="7163">
                  <c:v>15.1</c:v>
                </c:pt>
                <c:pt idx="7164">
                  <c:v>14.9</c:v>
                </c:pt>
                <c:pt idx="7165">
                  <c:v>15.4</c:v>
                </c:pt>
                <c:pt idx="7166">
                  <c:v>15.8</c:v>
                </c:pt>
                <c:pt idx="7167">
                  <c:v>15.5</c:v>
                </c:pt>
                <c:pt idx="7168">
                  <c:v>15.4</c:v>
                </c:pt>
                <c:pt idx="7169">
                  <c:v>15.1</c:v>
                </c:pt>
                <c:pt idx="7170">
                  <c:v>15</c:v>
                </c:pt>
                <c:pt idx="7171">
                  <c:v>14.9</c:v>
                </c:pt>
                <c:pt idx="7172">
                  <c:v>13.8</c:v>
                </c:pt>
                <c:pt idx="7173">
                  <c:v>12.9</c:v>
                </c:pt>
                <c:pt idx="7174">
                  <c:v>13.1</c:v>
                </c:pt>
                <c:pt idx="7175">
                  <c:v>12.9</c:v>
                </c:pt>
                <c:pt idx="7176">
                  <c:v>12.4</c:v>
                </c:pt>
                <c:pt idx="7177">
                  <c:v>12.3</c:v>
                </c:pt>
                <c:pt idx="7178">
                  <c:v>12.3</c:v>
                </c:pt>
                <c:pt idx="7179">
                  <c:v>12.4</c:v>
                </c:pt>
                <c:pt idx="7180">
                  <c:v>12.5</c:v>
                </c:pt>
                <c:pt idx="7181">
                  <c:v>12.3</c:v>
                </c:pt>
                <c:pt idx="7182">
                  <c:v>12.4</c:v>
                </c:pt>
                <c:pt idx="7183">
                  <c:v>12</c:v>
                </c:pt>
                <c:pt idx="7184">
                  <c:v>12.2</c:v>
                </c:pt>
                <c:pt idx="7185">
                  <c:v>11.6</c:v>
                </c:pt>
                <c:pt idx="7186">
                  <c:v>11.2</c:v>
                </c:pt>
                <c:pt idx="7187">
                  <c:v>11.1</c:v>
                </c:pt>
                <c:pt idx="7188">
                  <c:v>10.7</c:v>
                </c:pt>
                <c:pt idx="7189">
                  <c:v>10.4</c:v>
                </c:pt>
                <c:pt idx="7190">
                  <c:v>10.5</c:v>
                </c:pt>
                <c:pt idx="7191">
                  <c:v>10.7</c:v>
                </c:pt>
                <c:pt idx="7192">
                  <c:v>10.7</c:v>
                </c:pt>
                <c:pt idx="7193">
                  <c:v>10.8</c:v>
                </c:pt>
                <c:pt idx="7194">
                  <c:v>10.5</c:v>
                </c:pt>
                <c:pt idx="7195">
                  <c:v>10.6</c:v>
                </c:pt>
                <c:pt idx="7196">
                  <c:v>10.4</c:v>
                </c:pt>
                <c:pt idx="7197">
                  <c:v>10.5</c:v>
                </c:pt>
                <c:pt idx="7198">
                  <c:v>10.6</c:v>
                </c:pt>
                <c:pt idx="7199">
                  <c:v>10.199999999999999</c:v>
                </c:pt>
                <c:pt idx="7200">
                  <c:v>10.4</c:v>
                </c:pt>
                <c:pt idx="7201">
                  <c:v>10.199999999999999</c:v>
                </c:pt>
                <c:pt idx="7202">
                  <c:v>10.199999999999999</c:v>
                </c:pt>
                <c:pt idx="7203">
                  <c:v>10.1</c:v>
                </c:pt>
                <c:pt idx="7204">
                  <c:v>10.199999999999999</c:v>
                </c:pt>
                <c:pt idx="7205">
                  <c:v>10.1</c:v>
                </c:pt>
                <c:pt idx="7206">
                  <c:v>10.1</c:v>
                </c:pt>
                <c:pt idx="7207">
                  <c:v>10</c:v>
                </c:pt>
                <c:pt idx="7208">
                  <c:v>9.6999999999999993</c:v>
                </c:pt>
                <c:pt idx="7209">
                  <c:v>9.4</c:v>
                </c:pt>
                <c:pt idx="7210">
                  <c:v>9.1</c:v>
                </c:pt>
                <c:pt idx="7211">
                  <c:v>8.6999999999999993</c:v>
                </c:pt>
                <c:pt idx="7212">
                  <c:v>8.8000000000000007</c:v>
                </c:pt>
                <c:pt idx="7213">
                  <c:v>8.9</c:v>
                </c:pt>
                <c:pt idx="7214">
                  <c:v>9.4</c:v>
                </c:pt>
                <c:pt idx="7215">
                  <c:v>9.5</c:v>
                </c:pt>
                <c:pt idx="7216">
                  <c:v>9.6</c:v>
                </c:pt>
                <c:pt idx="7217">
                  <c:v>9.6</c:v>
                </c:pt>
                <c:pt idx="7218">
                  <c:v>9.4</c:v>
                </c:pt>
                <c:pt idx="7219">
                  <c:v>9.6</c:v>
                </c:pt>
                <c:pt idx="7220">
                  <c:v>10.7</c:v>
                </c:pt>
                <c:pt idx="7221">
                  <c:v>11.3</c:v>
                </c:pt>
                <c:pt idx="7222">
                  <c:v>11.6</c:v>
                </c:pt>
                <c:pt idx="7223">
                  <c:v>10.9</c:v>
                </c:pt>
                <c:pt idx="7224">
                  <c:v>10.3</c:v>
                </c:pt>
                <c:pt idx="7225">
                  <c:v>10.1</c:v>
                </c:pt>
                <c:pt idx="7226">
                  <c:v>9.8000000000000007</c:v>
                </c:pt>
                <c:pt idx="7227">
                  <c:v>9.6</c:v>
                </c:pt>
                <c:pt idx="7228">
                  <c:v>9.6</c:v>
                </c:pt>
                <c:pt idx="7229">
                  <c:v>9.6</c:v>
                </c:pt>
                <c:pt idx="7230">
                  <c:v>9.6</c:v>
                </c:pt>
                <c:pt idx="7231">
                  <c:v>9.6</c:v>
                </c:pt>
                <c:pt idx="7232">
                  <c:v>9.5</c:v>
                </c:pt>
                <c:pt idx="7233">
                  <c:v>9.4</c:v>
                </c:pt>
                <c:pt idx="7234">
                  <c:v>9.4</c:v>
                </c:pt>
                <c:pt idx="7235">
                  <c:v>9.3000000000000007</c:v>
                </c:pt>
                <c:pt idx="7236">
                  <c:v>9.1999999999999993</c:v>
                </c:pt>
                <c:pt idx="7237">
                  <c:v>9</c:v>
                </c:pt>
                <c:pt idx="7238">
                  <c:v>8.8000000000000007</c:v>
                </c:pt>
                <c:pt idx="7239">
                  <c:v>8.6</c:v>
                </c:pt>
                <c:pt idx="7240">
                  <c:v>8.6</c:v>
                </c:pt>
                <c:pt idx="7241">
                  <c:v>8.5</c:v>
                </c:pt>
                <c:pt idx="7242">
                  <c:v>8.6</c:v>
                </c:pt>
                <c:pt idx="7243">
                  <c:v>8.6</c:v>
                </c:pt>
                <c:pt idx="7244">
                  <c:v>8.6</c:v>
                </c:pt>
                <c:pt idx="7245">
                  <c:v>8.6999999999999993</c:v>
                </c:pt>
                <c:pt idx="7246">
                  <c:v>8.9</c:v>
                </c:pt>
                <c:pt idx="7247">
                  <c:v>9.1</c:v>
                </c:pt>
                <c:pt idx="7248">
                  <c:v>9.3000000000000007</c:v>
                </c:pt>
                <c:pt idx="7249">
                  <c:v>9.6</c:v>
                </c:pt>
                <c:pt idx="7250">
                  <c:v>9.8000000000000007</c:v>
                </c:pt>
                <c:pt idx="7251">
                  <c:v>10.5</c:v>
                </c:pt>
                <c:pt idx="7252">
                  <c:v>11.1</c:v>
                </c:pt>
                <c:pt idx="7253">
                  <c:v>11.6</c:v>
                </c:pt>
                <c:pt idx="7254">
                  <c:v>11.2</c:v>
                </c:pt>
                <c:pt idx="7255">
                  <c:v>11.8</c:v>
                </c:pt>
                <c:pt idx="7256">
                  <c:v>12.4</c:v>
                </c:pt>
                <c:pt idx="7257">
                  <c:v>12.4</c:v>
                </c:pt>
                <c:pt idx="7258">
                  <c:v>13</c:v>
                </c:pt>
                <c:pt idx="7259">
                  <c:v>12.8</c:v>
                </c:pt>
                <c:pt idx="7260">
                  <c:v>12.6</c:v>
                </c:pt>
                <c:pt idx="7261">
                  <c:v>12.9</c:v>
                </c:pt>
                <c:pt idx="7262">
                  <c:v>13.7</c:v>
                </c:pt>
                <c:pt idx="7263">
                  <c:v>14.2</c:v>
                </c:pt>
                <c:pt idx="7264">
                  <c:v>14.2</c:v>
                </c:pt>
                <c:pt idx="7265">
                  <c:v>15.2</c:v>
                </c:pt>
                <c:pt idx="7266">
                  <c:v>15.4</c:v>
                </c:pt>
                <c:pt idx="7267">
                  <c:v>16</c:v>
                </c:pt>
                <c:pt idx="7268">
                  <c:v>16</c:v>
                </c:pt>
                <c:pt idx="7269">
                  <c:v>16.3</c:v>
                </c:pt>
                <c:pt idx="7270">
                  <c:v>16.100000000000001</c:v>
                </c:pt>
                <c:pt idx="7271">
                  <c:v>16.3</c:v>
                </c:pt>
                <c:pt idx="7272">
                  <c:v>16.2</c:v>
                </c:pt>
                <c:pt idx="7273">
                  <c:v>16.600000000000001</c:v>
                </c:pt>
                <c:pt idx="7274">
                  <c:v>16.600000000000001</c:v>
                </c:pt>
                <c:pt idx="7275">
                  <c:v>16.8</c:v>
                </c:pt>
                <c:pt idx="7276">
                  <c:v>16.8</c:v>
                </c:pt>
                <c:pt idx="7277">
                  <c:v>16.899999999999999</c:v>
                </c:pt>
                <c:pt idx="7278">
                  <c:v>16.899999999999999</c:v>
                </c:pt>
                <c:pt idx="7279">
                  <c:v>17.5</c:v>
                </c:pt>
                <c:pt idx="7280">
                  <c:v>17.399999999999999</c:v>
                </c:pt>
                <c:pt idx="7281">
                  <c:v>17.2</c:v>
                </c:pt>
                <c:pt idx="7282">
                  <c:v>17.8</c:v>
                </c:pt>
                <c:pt idx="7283">
                  <c:v>17.600000000000001</c:v>
                </c:pt>
                <c:pt idx="7284">
                  <c:v>17.899999999999999</c:v>
                </c:pt>
                <c:pt idx="7285">
                  <c:v>17.899999999999999</c:v>
                </c:pt>
                <c:pt idx="7286">
                  <c:v>17.8</c:v>
                </c:pt>
                <c:pt idx="7287">
                  <c:v>17.8</c:v>
                </c:pt>
                <c:pt idx="7288">
                  <c:v>17.899999999999999</c:v>
                </c:pt>
                <c:pt idx="7289">
                  <c:v>17.8</c:v>
                </c:pt>
                <c:pt idx="7290">
                  <c:v>18</c:v>
                </c:pt>
                <c:pt idx="7291">
                  <c:v>17.8</c:v>
                </c:pt>
                <c:pt idx="7292">
                  <c:v>17.3</c:v>
                </c:pt>
                <c:pt idx="7293">
                  <c:v>17</c:v>
                </c:pt>
                <c:pt idx="7294">
                  <c:v>17.2</c:v>
                </c:pt>
                <c:pt idx="7295">
                  <c:v>17</c:v>
                </c:pt>
                <c:pt idx="7296">
                  <c:v>17.3</c:v>
                </c:pt>
                <c:pt idx="7297">
                  <c:v>17.600000000000001</c:v>
                </c:pt>
                <c:pt idx="7298">
                  <c:v>17.100000000000001</c:v>
                </c:pt>
                <c:pt idx="7299">
                  <c:v>16.7</c:v>
                </c:pt>
                <c:pt idx="7300">
                  <c:v>16.7</c:v>
                </c:pt>
                <c:pt idx="7301">
                  <c:v>17.100000000000001</c:v>
                </c:pt>
                <c:pt idx="7302">
                  <c:v>16.8</c:v>
                </c:pt>
                <c:pt idx="7303">
                  <c:v>16.2</c:v>
                </c:pt>
                <c:pt idx="7304">
                  <c:v>15.5</c:v>
                </c:pt>
                <c:pt idx="7305">
                  <c:v>15.1</c:v>
                </c:pt>
                <c:pt idx="7306">
                  <c:v>14.3</c:v>
                </c:pt>
                <c:pt idx="7307">
                  <c:v>13.8</c:v>
                </c:pt>
                <c:pt idx="7308">
                  <c:v>13.7</c:v>
                </c:pt>
                <c:pt idx="7309">
                  <c:v>14</c:v>
                </c:pt>
                <c:pt idx="7310">
                  <c:v>13.7</c:v>
                </c:pt>
                <c:pt idx="7311">
                  <c:v>13.2</c:v>
                </c:pt>
                <c:pt idx="7312">
                  <c:v>12.9</c:v>
                </c:pt>
                <c:pt idx="7313">
                  <c:v>12.9</c:v>
                </c:pt>
                <c:pt idx="7314">
                  <c:v>12.6</c:v>
                </c:pt>
                <c:pt idx="7315">
                  <c:v>12.5</c:v>
                </c:pt>
                <c:pt idx="7316">
                  <c:v>12.3</c:v>
                </c:pt>
                <c:pt idx="7317">
                  <c:v>12.1</c:v>
                </c:pt>
                <c:pt idx="7318">
                  <c:v>11.9</c:v>
                </c:pt>
                <c:pt idx="7319">
                  <c:v>11.4</c:v>
                </c:pt>
                <c:pt idx="7320">
                  <c:v>11.5</c:v>
                </c:pt>
                <c:pt idx="7321">
                  <c:v>11.3</c:v>
                </c:pt>
                <c:pt idx="7322">
                  <c:v>11.1</c:v>
                </c:pt>
                <c:pt idx="7323">
                  <c:v>11</c:v>
                </c:pt>
                <c:pt idx="7324">
                  <c:v>11.1</c:v>
                </c:pt>
                <c:pt idx="7325">
                  <c:v>11.1</c:v>
                </c:pt>
                <c:pt idx="7326">
                  <c:v>11</c:v>
                </c:pt>
                <c:pt idx="7327">
                  <c:v>10.7</c:v>
                </c:pt>
                <c:pt idx="7328">
                  <c:v>11.1</c:v>
                </c:pt>
                <c:pt idx="7329">
                  <c:v>10.9</c:v>
                </c:pt>
                <c:pt idx="7330">
                  <c:v>10.7</c:v>
                </c:pt>
                <c:pt idx="7331">
                  <c:v>10.6</c:v>
                </c:pt>
                <c:pt idx="7332">
                  <c:v>10.5</c:v>
                </c:pt>
                <c:pt idx="7333">
                  <c:v>10.4</c:v>
                </c:pt>
                <c:pt idx="7334">
                  <c:v>10.4</c:v>
                </c:pt>
                <c:pt idx="7335">
                  <c:v>10.3</c:v>
                </c:pt>
                <c:pt idx="7336">
                  <c:v>9.9</c:v>
                </c:pt>
                <c:pt idx="7337">
                  <c:v>9.6999999999999993</c:v>
                </c:pt>
                <c:pt idx="7338">
                  <c:v>9.8000000000000007</c:v>
                </c:pt>
                <c:pt idx="7339">
                  <c:v>9.6999999999999993</c:v>
                </c:pt>
                <c:pt idx="7340">
                  <c:v>9.4</c:v>
                </c:pt>
                <c:pt idx="7341">
                  <c:v>9.6</c:v>
                </c:pt>
                <c:pt idx="7342">
                  <c:v>9.8000000000000007</c:v>
                </c:pt>
                <c:pt idx="7343">
                  <c:v>9.8000000000000007</c:v>
                </c:pt>
                <c:pt idx="7344">
                  <c:v>9.9</c:v>
                </c:pt>
                <c:pt idx="7345">
                  <c:v>10</c:v>
                </c:pt>
                <c:pt idx="7346">
                  <c:v>9.8000000000000007</c:v>
                </c:pt>
                <c:pt idx="7347">
                  <c:v>10.5</c:v>
                </c:pt>
                <c:pt idx="7348">
                  <c:v>10.199999999999999</c:v>
                </c:pt>
                <c:pt idx="7349">
                  <c:v>10.1</c:v>
                </c:pt>
                <c:pt idx="7350">
                  <c:v>10.3</c:v>
                </c:pt>
                <c:pt idx="7351">
                  <c:v>10.3</c:v>
                </c:pt>
                <c:pt idx="7352">
                  <c:v>10.5</c:v>
                </c:pt>
                <c:pt idx="7353">
                  <c:v>10.9</c:v>
                </c:pt>
                <c:pt idx="7354">
                  <c:v>11.1</c:v>
                </c:pt>
                <c:pt idx="7355">
                  <c:v>11</c:v>
                </c:pt>
                <c:pt idx="7356">
                  <c:v>10.9</c:v>
                </c:pt>
                <c:pt idx="7357">
                  <c:v>11</c:v>
                </c:pt>
                <c:pt idx="7358">
                  <c:v>11</c:v>
                </c:pt>
                <c:pt idx="7359">
                  <c:v>10.9</c:v>
                </c:pt>
                <c:pt idx="7360">
                  <c:v>10.7</c:v>
                </c:pt>
                <c:pt idx="7361">
                  <c:v>10.3</c:v>
                </c:pt>
                <c:pt idx="7362">
                  <c:v>9.6</c:v>
                </c:pt>
                <c:pt idx="7363">
                  <c:v>9.8000000000000007</c:v>
                </c:pt>
                <c:pt idx="7364">
                  <c:v>10.1</c:v>
                </c:pt>
                <c:pt idx="7365">
                  <c:v>9.6</c:v>
                </c:pt>
                <c:pt idx="7366">
                  <c:v>9.3000000000000007</c:v>
                </c:pt>
                <c:pt idx="7367">
                  <c:v>9.1</c:v>
                </c:pt>
                <c:pt idx="7368">
                  <c:v>9.3000000000000007</c:v>
                </c:pt>
                <c:pt idx="7369">
                  <c:v>9.9</c:v>
                </c:pt>
                <c:pt idx="7370">
                  <c:v>10.1</c:v>
                </c:pt>
                <c:pt idx="7371">
                  <c:v>10.3</c:v>
                </c:pt>
                <c:pt idx="7372">
                  <c:v>10</c:v>
                </c:pt>
                <c:pt idx="7373">
                  <c:v>9.8000000000000007</c:v>
                </c:pt>
                <c:pt idx="7374">
                  <c:v>9.3000000000000007</c:v>
                </c:pt>
                <c:pt idx="7375">
                  <c:v>8.6999999999999993</c:v>
                </c:pt>
                <c:pt idx="7376">
                  <c:v>9.1</c:v>
                </c:pt>
                <c:pt idx="7377">
                  <c:v>9.1</c:v>
                </c:pt>
                <c:pt idx="7378">
                  <c:v>8.9</c:v>
                </c:pt>
                <c:pt idx="7379">
                  <c:v>9</c:v>
                </c:pt>
                <c:pt idx="7380">
                  <c:v>8.8000000000000007</c:v>
                </c:pt>
                <c:pt idx="7381">
                  <c:v>8.6</c:v>
                </c:pt>
                <c:pt idx="7382">
                  <c:v>8.4</c:v>
                </c:pt>
                <c:pt idx="7383">
                  <c:v>8.6</c:v>
                </c:pt>
                <c:pt idx="7384">
                  <c:v>8.6999999999999993</c:v>
                </c:pt>
                <c:pt idx="7385">
                  <c:v>8.8000000000000007</c:v>
                </c:pt>
                <c:pt idx="7386">
                  <c:v>8.8000000000000007</c:v>
                </c:pt>
                <c:pt idx="7387">
                  <c:v>8.8000000000000007</c:v>
                </c:pt>
                <c:pt idx="7388">
                  <c:v>8.6</c:v>
                </c:pt>
                <c:pt idx="7389">
                  <c:v>8.5</c:v>
                </c:pt>
                <c:pt idx="7390">
                  <c:v>8.6</c:v>
                </c:pt>
                <c:pt idx="7391">
                  <c:v>8.8000000000000007</c:v>
                </c:pt>
                <c:pt idx="7392">
                  <c:v>9.1</c:v>
                </c:pt>
                <c:pt idx="7393">
                  <c:v>9.4</c:v>
                </c:pt>
                <c:pt idx="7394">
                  <c:v>9.6</c:v>
                </c:pt>
                <c:pt idx="7395">
                  <c:v>9.9</c:v>
                </c:pt>
                <c:pt idx="7396">
                  <c:v>10.3</c:v>
                </c:pt>
                <c:pt idx="7397">
                  <c:v>10.6</c:v>
                </c:pt>
                <c:pt idx="7398">
                  <c:v>10.6</c:v>
                </c:pt>
                <c:pt idx="7399">
                  <c:v>10.9</c:v>
                </c:pt>
                <c:pt idx="7400">
                  <c:v>11.5</c:v>
                </c:pt>
                <c:pt idx="7401">
                  <c:v>12.2</c:v>
                </c:pt>
                <c:pt idx="7402">
                  <c:v>13</c:v>
                </c:pt>
                <c:pt idx="7403">
                  <c:v>12.8</c:v>
                </c:pt>
                <c:pt idx="7404">
                  <c:v>12.4</c:v>
                </c:pt>
                <c:pt idx="7405">
                  <c:v>12.3</c:v>
                </c:pt>
                <c:pt idx="7406">
                  <c:v>12.5</c:v>
                </c:pt>
                <c:pt idx="7407">
                  <c:v>13.2</c:v>
                </c:pt>
                <c:pt idx="7408">
                  <c:v>13.3</c:v>
                </c:pt>
                <c:pt idx="7409">
                  <c:v>13.8</c:v>
                </c:pt>
                <c:pt idx="7410">
                  <c:v>14.3</c:v>
                </c:pt>
                <c:pt idx="7411">
                  <c:v>14.6</c:v>
                </c:pt>
                <c:pt idx="7412">
                  <c:v>14.3</c:v>
                </c:pt>
                <c:pt idx="7413">
                  <c:v>14.2</c:v>
                </c:pt>
                <c:pt idx="7414">
                  <c:v>15.1</c:v>
                </c:pt>
                <c:pt idx="7415">
                  <c:v>15.5</c:v>
                </c:pt>
                <c:pt idx="7416">
                  <c:v>14.9</c:v>
                </c:pt>
                <c:pt idx="7417">
                  <c:v>15.4</c:v>
                </c:pt>
                <c:pt idx="7418">
                  <c:v>14.7</c:v>
                </c:pt>
                <c:pt idx="7419">
                  <c:v>14.5</c:v>
                </c:pt>
                <c:pt idx="7420">
                  <c:v>14.4</c:v>
                </c:pt>
                <c:pt idx="7421">
                  <c:v>14.3</c:v>
                </c:pt>
                <c:pt idx="7422">
                  <c:v>14.3</c:v>
                </c:pt>
                <c:pt idx="7423">
                  <c:v>14.1</c:v>
                </c:pt>
                <c:pt idx="7424">
                  <c:v>13.8</c:v>
                </c:pt>
                <c:pt idx="7425">
                  <c:v>13.5</c:v>
                </c:pt>
                <c:pt idx="7426">
                  <c:v>13.5</c:v>
                </c:pt>
                <c:pt idx="7427">
                  <c:v>13.4</c:v>
                </c:pt>
                <c:pt idx="7428">
                  <c:v>13.2</c:v>
                </c:pt>
                <c:pt idx="7429">
                  <c:v>13.1</c:v>
                </c:pt>
                <c:pt idx="7430">
                  <c:v>13.1</c:v>
                </c:pt>
                <c:pt idx="7431">
                  <c:v>13.1</c:v>
                </c:pt>
                <c:pt idx="7432">
                  <c:v>13.2</c:v>
                </c:pt>
                <c:pt idx="7433">
                  <c:v>13.4</c:v>
                </c:pt>
                <c:pt idx="7434">
                  <c:v>13.5</c:v>
                </c:pt>
                <c:pt idx="7435">
                  <c:v>13.6</c:v>
                </c:pt>
                <c:pt idx="7436">
                  <c:v>13.5</c:v>
                </c:pt>
                <c:pt idx="7437">
                  <c:v>13.5</c:v>
                </c:pt>
                <c:pt idx="7438">
                  <c:v>13.3</c:v>
                </c:pt>
                <c:pt idx="7439">
                  <c:v>13.2</c:v>
                </c:pt>
                <c:pt idx="7440">
                  <c:v>13.2</c:v>
                </c:pt>
                <c:pt idx="7441">
                  <c:v>13.2</c:v>
                </c:pt>
                <c:pt idx="7442">
                  <c:v>13.2</c:v>
                </c:pt>
                <c:pt idx="7443">
                  <c:v>13.2</c:v>
                </c:pt>
                <c:pt idx="7444">
                  <c:v>13.2</c:v>
                </c:pt>
                <c:pt idx="7445">
                  <c:v>13.2</c:v>
                </c:pt>
                <c:pt idx="7446">
                  <c:v>13.1</c:v>
                </c:pt>
                <c:pt idx="7447">
                  <c:v>13</c:v>
                </c:pt>
                <c:pt idx="7448">
                  <c:v>13</c:v>
                </c:pt>
                <c:pt idx="7449">
                  <c:v>13</c:v>
                </c:pt>
                <c:pt idx="7450">
                  <c:v>13</c:v>
                </c:pt>
                <c:pt idx="7451">
                  <c:v>13</c:v>
                </c:pt>
                <c:pt idx="7452">
                  <c:v>13</c:v>
                </c:pt>
                <c:pt idx="7453">
                  <c:v>12.9</c:v>
                </c:pt>
                <c:pt idx="7454">
                  <c:v>12.9</c:v>
                </c:pt>
                <c:pt idx="7455">
                  <c:v>12.9</c:v>
                </c:pt>
                <c:pt idx="7456">
                  <c:v>12.9</c:v>
                </c:pt>
                <c:pt idx="7457">
                  <c:v>12.3</c:v>
                </c:pt>
                <c:pt idx="7458">
                  <c:v>12.2</c:v>
                </c:pt>
                <c:pt idx="7459">
                  <c:v>11.8</c:v>
                </c:pt>
                <c:pt idx="7460">
                  <c:v>11.6</c:v>
                </c:pt>
                <c:pt idx="7461">
                  <c:v>11.6</c:v>
                </c:pt>
                <c:pt idx="7462">
                  <c:v>11.6</c:v>
                </c:pt>
                <c:pt idx="7463">
                  <c:v>11.6</c:v>
                </c:pt>
                <c:pt idx="7464">
                  <c:v>11.5</c:v>
                </c:pt>
                <c:pt idx="7465">
                  <c:v>11.5</c:v>
                </c:pt>
                <c:pt idx="7466">
                  <c:v>11.5</c:v>
                </c:pt>
                <c:pt idx="7467">
                  <c:v>11.5</c:v>
                </c:pt>
                <c:pt idx="7468">
                  <c:v>11.5</c:v>
                </c:pt>
                <c:pt idx="7469">
                  <c:v>11.5</c:v>
                </c:pt>
                <c:pt idx="7470">
                  <c:v>11.5</c:v>
                </c:pt>
                <c:pt idx="7471">
                  <c:v>11.5</c:v>
                </c:pt>
                <c:pt idx="7472">
                  <c:v>11.4</c:v>
                </c:pt>
                <c:pt idx="7473">
                  <c:v>11.5</c:v>
                </c:pt>
                <c:pt idx="7474">
                  <c:v>11.5</c:v>
                </c:pt>
                <c:pt idx="7475">
                  <c:v>11.5</c:v>
                </c:pt>
                <c:pt idx="7476">
                  <c:v>11.4</c:v>
                </c:pt>
                <c:pt idx="7477">
                  <c:v>11.4</c:v>
                </c:pt>
                <c:pt idx="7478">
                  <c:v>11.3</c:v>
                </c:pt>
                <c:pt idx="7479">
                  <c:v>11.2</c:v>
                </c:pt>
                <c:pt idx="7480">
                  <c:v>11</c:v>
                </c:pt>
                <c:pt idx="7481">
                  <c:v>10.8</c:v>
                </c:pt>
                <c:pt idx="7482">
                  <c:v>10.7</c:v>
                </c:pt>
                <c:pt idx="7483">
                  <c:v>10.6</c:v>
                </c:pt>
                <c:pt idx="7484">
                  <c:v>10.199999999999999</c:v>
                </c:pt>
                <c:pt idx="7485">
                  <c:v>9.6999999999999993</c:v>
                </c:pt>
                <c:pt idx="7486">
                  <c:v>9.6999999999999993</c:v>
                </c:pt>
                <c:pt idx="7487">
                  <c:v>9.9</c:v>
                </c:pt>
                <c:pt idx="7488">
                  <c:v>10.199999999999999</c:v>
                </c:pt>
                <c:pt idx="7489">
                  <c:v>10</c:v>
                </c:pt>
                <c:pt idx="7490">
                  <c:v>10</c:v>
                </c:pt>
                <c:pt idx="7491">
                  <c:v>10.1</c:v>
                </c:pt>
                <c:pt idx="7492">
                  <c:v>10.199999999999999</c:v>
                </c:pt>
                <c:pt idx="7493">
                  <c:v>10.199999999999999</c:v>
                </c:pt>
                <c:pt idx="7494">
                  <c:v>10.1</c:v>
                </c:pt>
                <c:pt idx="7495">
                  <c:v>9.9</c:v>
                </c:pt>
                <c:pt idx="7496">
                  <c:v>9.6999999999999993</c:v>
                </c:pt>
                <c:pt idx="7497">
                  <c:v>9.6999999999999993</c:v>
                </c:pt>
                <c:pt idx="7498">
                  <c:v>9.6999999999999993</c:v>
                </c:pt>
                <c:pt idx="7499">
                  <c:v>9.6999999999999993</c:v>
                </c:pt>
                <c:pt idx="7500">
                  <c:v>9.5</c:v>
                </c:pt>
                <c:pt idx="7501">
                  <c:v>9.3000000000000007</c:v>
                </c:pt>
                <c:pt idx="7502">
                  <c:v>9.1</c:v>
                </c:pt>
                <c:pt idx="7503">
                  <c:v>8.6999999999999993</c:v>
                </c:pt>
                <c:pt idx="7504">
                  <c:v>9</c:v>
                </c:pt>
                <c:pt idx="7505">
                  <c:v>8.9</c:v>
                </c:pt>
                <c:pt idx="7506">
                  <c:v>8.8000000000000007</c:v>
                </c:pt>
                <c:pt idx="7507">
                  <c:v>8.8000000000000007</c:v>
                </c:pt>
                <c:pt idx="7508">
                  <c:v>8.6999999999999993</c:v>
                </c:pt>
                <c:pt idx="7509">
                  <c:v>8.6</c:v>
                </c:pt>
                <c:pt idx="7510">
                  <c:v>8.3000000000000007</c:v>
                </c:pt>
                <c:pt idx="7511">
                  <c:v>8</c:v>
                </c:pt>
                <c:pt idx="7512">
                  <c:v>8</c:v>
                </c:pt>
                <c:pt idx="7513">
                  <c:v>7.9</c:v>
                </c:pt>
                <c:pt idx="7514">
                  <c:v>7.8</c:v>
                </c:pt>
                <c:pt idx="7515">
                  <c:v>7.7</c:v>
                </c:pt>
                <c:pt idx="7516">
                  <c:v>8.1</c:v>
                </c:pt>
                <c:pt idx="7517">
                  <c:v>8.1999999999999993</c:v>
                </c:pt>
                <c:pt idx="7518">
                  <c:v>8.1</c:v>
                </c:pt>
                <c:pt idx="7519">
                  <c:v>7.7</c:v>
                </c:pt>
                <c:pt idx="7520">
                  <c:v>7.8</c:v>
                </c:pt>
                <c:pt idx="7521">
                  <c:v>7.9</c:v>
                </c:pt>
                <c:pt idx="7522">
                  <c:v>7.6</c:v>
                </c:pt>
                <c:pt idx="7523">
                  <c:v>7.5</c:v>
                </c:pt>
                <c:pt idx="7524">
                  <c:v>7.6</c:v>
                </c:pt>
                <c:pt idx="7525">
                  <c:v>7.7</c:v>
                </c:pt>
                <c:pt idx="7526">
                  <c:v>7.9</c:v>
                </c:pt>
                <c:pt idx="7527">
                  <c:v>8</c:v>
                </c:pt>
                <c:pt idx="7528">
                  <c:v>7.9</c:v>
                </c:pt>
                <c:pt idx="7529">
                  <c:v>8.1</c:v>
                </c:pt>
                <c:pt idx="7530">
                  <c:v>8.4</c:v>
                </c:pt>
                <c:pt idx="7531">
                  <c:v>8.5</c:v>
                </c:pt>
                <c:pt idx="7532">
                  <c:v>8.6</c:v>
                </c:pt>
                <c:pt idx="7533">
                  <c:v>8.8000000000000007</c:v>
                </c:pt>
                <c:pt idx="7534">
                  <c:v>8.6999999999999993</c:v>
                </c:pt>
                <c:pt idx="7535">
                  <c:v>8.6999999999999993</c:v>
                </c:pt>
                <c:pt idx="7536">
                  <c:v>8.9</c:v>
                </c:pt>
                <c:pt idx="7537">
                  <c:v>9.1999999999999993</c:v>
                </c:pt>
                <c:pt idx="7538">
                  <c:v>9.1999999999999993</c:v>
                </c:pt>
                <c:pt idx="7539">
                  <c:v>9.4</c:v>
                </c:pt>
                <c:pt idx="7540">
                  <c:v>9.9</c:v>
                </c:pt>
                <c:pt idx="7541">
                  <c:v>10.7</c:v>
                </c:pt>
                <c:pt idx="7542">
                  <c:v>11.3</c:v>
                </c:pt>
                <c:pt idx="7543">
                  <c:v>11.8</c:v>
                </c:pt>
                <c:pt idx="7544">
                  <c:v>12.8</c:v>
                </c:pt>
                <c:pt idx="7545">
                  <c:v>12.9</c:v>
                </c:pt>
                <c:pt idx="7546">
                  <c:v>13.9</c:v>
                </c:pt>
                <c:pt idx="7547">
                  <c:v>14.8</c:v>
                </c:pt>
                <c:pt idx="7548">
                  <c:v>13.6</c:v>
                </c:pt>
                <c:pt idx="7549">
                  <c:v>13.8</c:v>
                </c:pt>
                <c:pt idx="7550">
                  <c:v>13.6</c:v>
                </c:pt>
                <c:pt idx="7551">
                  <c:v>14.2</c:v>
                </c:pt>
                <c:pt idx="7552">
                  <c:v>15.6</c:v>
                </c:pt>
                <c:pt idx="7553">
                  <c:v>14.7</c:v>
                </c:pt>
                <c:pt idx="7554">
                  <c:v>14.7</c:v>
                </c:pt>
                <c:pt idx="7555">
                  <c:v>15.4</c:v>
                </c:pt>
                <c:pt idx="7556">
                  <c:v>16.2</c:v>
                </c:pt>
                <c:pt idx="7557">
                  <c:v>16.3</c:v>
                </c:pt>
                <c:pt idx="7558">
                  <c:v>16.3</c:v>
                </c:pt>
                <c:pt idx="7559">
                  <c:v>16.5</c:v>
                </c:pt>
                <c:pt idx="7560">
                  <c:v>16.399999999999999</c:v>
                </c:pt>
                <c:pt idx="7561">
                  <c:v>17</c:v>
                </c:pt>
                <c:pt idx="7562">
                  <c:v>16.899999999999999</c:v>
                </c:pt>
                <c:pt idx="7563">
                  <c:v>16.399999999999999</c:v>
                </c:pt>
                <c:pt idx="7564">
                  <c:v>16.399999999999999</c:v>
                </c:pt>
                <c:pt idx="7565">
                  <c:v>16.5</c:v>
                </c:pt>
                <c:pt idx="7566">
                  <c:v>15.8</c:v>
                </c:pt>
                <c:pt idx="7567">
                  <c:v>16.3</c:v>
                </c:pt>
                <c:pt idx="7568">
                  <c:v>15.9</c:v>
                </c:pt>
                <c:pt idx="7569">
                  <c:v>16.8</c:v>
                </c:pt>
                <c:pt idx="7570">
                  <c:v>16.7</c:v>
                </c:pt>
                <c:pt idx="7571">
                  <c:v>16.8</c:v>
                </c:pt>
                <c:pt idx="7572">
                  <c:v>16.8</c:v>
                </c:pt>
                <c:pt idx="7573">
                  <c:v>16.7</c:v>
                </c:pt>
                <c:pt idx="7574">
                  <c:v>16.7</c:v>
                </c:pt>
                <c:pt idx="7575">
                  <c:v>16.8</c:v>
                </c:pt>
                <c:pt idx="7576">
                  <c:v>16.8</c:v>
                </c:pt>
                <c:pt idx="7577">
                  <c:v>16.600000000000001</c:v>
                </c:pt>
                <c:pt idx="7578">
                  <c:v>16.7</c:v>
                </c:pt>
                <c:pt idx="7579">
                  <c:v>16.600000000000001</c:v>
                </c:pt>
                <c:pt idx="7580">
                  <c:v>16.600000000000001</c:v>
                </c:pt>
                <c:pt idx="7581">
                  <c:v>16.5</c:v>
                </c:pt>
                <c:pt idx="7582">
                  <c:v>16.5</c:v>
                </c:pt>
                <c:pt idx="7583">
                  <c:v>16.5</c:v>
                </c:pt>
                <c:pt idx="7584">
                  <c:v>16.399999999999999</c:v>
                </c:pt>
                <c:pt idx="7585">
                  <c:v>16.2</c:v>
                </c:pt>
                <c:pt idx="7586">
                  <c:v>16.100000000000001</c:v>
                </c:pt>
                <c:pt idx="7587">
                  <c:v>15.9</c:v>
                </c:pt>
                <c:pt idx="7588">
                  <c:v>15.7</c:v>
                </c:pt>
                <c:pt idx="7589">
                  <c:v>15.5</c:v>
                </c:pt>
                <c:pt idx="7590">
                  <c:v>15.3</c:v>
                </c:pt>
                <c:pt idx="7591">
                  <c:v>14.9</c:v>
                </c:pt>
                <c:pt idx="7592">
                  <c:v>14.4</c:v>
                </c:pt>
                <c:pt idx="7593">
                  <c:v>14.2</c:v>
                </c:pt>
                <c:pt idx="7594">
                  <c:v>14.1</c:v>
                </c:pt>
                <c:pt idx="7595">
                  <c:v>13.9</c:v>
                </c:pt>
                <c:pt idx="7596">
                  <c:v>13.6</c:v>
                </c:pt>
                <c:pt idx="7597">
                  <c:v>13.2</c:v>
                </c:pt>
                <c:pt idx="7598">
                  <c:v>12.3</c:v>
                </c:pt>
                <c:pt idx="7599">
                  <c:v>11.8</c:v>
                </c:pt>
                <c:pt idx="7600">
                  <c:v>11.3</c:v>
                </c:pt>
                <c:pt idx="7601">
                  <c:v>11.1</c:v>
                </c:pt>
                <c:pt idx="7602">
                  <c:v>11</c:v>
                </c:pt>
                <c:pt idx="7603">
                  <c:v>11.1</c:v>
                </c:pt>
                <c:pt idx="7604">
                  <c:v>11</c:v>
                </c:pt>
                <c:pt idx="7605">
                  <c:v>11</c:v>
                </c:pt>
                <c:pt idx="7606">
                  <c:v>11.1</c:v>
                </c:pt>
                <c:pt idx="7607">
                  <c:v>11.3</c:v>
                </c:pt>
                <c:pt idx="7608">
                  <c:v>11.4</c:v>
                </c:pt>
                <c:pt idx="7609">
                  <c:v>11.3</c:v>
                </c:pt>
                <c:pt idx="7610">
                  <c:v>10.8</c:v>
                </c:pt>
                <c:pt idx="7611">
                  <c:v>10.6</c:v>
                </c:pt>
                <c:pt idx="7612">
                  <c:v>10.4</c:v>
                </c:pt>
                <c:pt idx="7613">
                  <c:v>9.9</c:v>
                </c:pt>
                <c:pt idx="7614">
                  <c:v>9.9</c:v>
                </c:pt>
                <c:pt idx="7615">
                  <c:v>9.9</c:v>
                </c:pt>
                <c:pt idx="7616">
                  <c:v>10.1</c:v>
                </c:pt>
                <c:pt idx="7617">
                  <c:v>11.1</c:v>
                </c:pt>
                <c:pt idx="7618">
                  <c:v>11.4</c:v>
                </c:pt>
                <c:pt idx="7619">
                  <c:v>11.6</c:v>
                </c:pt>
                <c:pt idx="7620">
                  <c:v>11.7</c:v>
                </c:pt>
                <c:pt idx="7621">
                  <c:v>11.6</c:v>
                </c:pt>
                <c:pt idx="7622">
                  <c:v>11.8</c:v>
                </c:pt>
                <c:pt idx="7623">
                  <c:v>11.9</c:v>
                </c:pt>
                <c:pt idx="7624">
                  <c:v>11.4</c:v>
                </c:pt>
                <c:pt idx="7625">
                  <c:v>9.8000000000000007</c:v>
                </c:pt>
                <c:pt idx="7626">
                  <c:v>9.3000000000000007</c:v>
                </c:pt>
                <c:pt idx="7627">
                  <c:v>9.3000000000000007</c:v>
                </c:pt>
                <c:pt idx="7628">
                  <c:v>9.6999999999999993</c:v>
                </c:pt>
                <c:pt idx="7629">
                  <c:v>9.6</c:v>
                </c:pt>
                <c:pt idx="7630">
                  <c:v>9.3000000000000007</c:v>
                </c:pt>
                <c:pt idx="7631">
                  <c:v>9.3000000000000007</c:v>
                </c:pt>
                <c:pt idx="7632">
                  <c:v>8.9</c:v>
                </c:pt>
                <c:pt idx="7633">
                  <c:v>8.8000000000000007</c:v>
                </c:pt>
                <c:pt idx="7634">
                  <c:v>8.5</c:v>
                </c:pt>
                <c:pt idx="7635">
                  <c:v>8.4</c:v>
                </c:pt>
                <c:pt idx="7636">
                  <c:v>8.9</c:v>
                </c:pt>
                <c:pt idx="7637">
                  <c:v>8.3000000000000007</c:v>
                </c:pt>
                <c:pt idx="7638">
                  <c:v>8</c:v>
                </c:pt>
                <c:pt idx="7639">
                  <c:v>8</c:v>
                </c:pt>
                <c:pt idx="7640">
                  <c:v>8</c:v>
                </c:pt>
                <c:pt idx="7641">
                  <c:v>8.1999999999999993</c:v>
                </c:pt>
                <c:pt idx="7642">
                  <c:v>8.3000000000000007</c:v>
                </c:pt>
                <c:pt idx="7643">
                  <c:v>7.9</c:v>
                </c:pt>
                <c:pt idx="7644">
                  <c:v>7.1</c:v>
                </c:pt>
                <c:pt idx="7645">
                  <c:v>7.3</c:v>
                </c:pt>
                <c:pt idx="7646">
                  <c:v>7.5</c:v>
                </c:pt>
                <c:pt idx="7647">
                  <c:v>7.5</c:v>
                </c:pt>
                <c:pt idx="7648">
                  <c:v>7.4</c:v>
                </c:pt>
                <c:pt idx="7649">
                  <c:v>7.3</c:v>
                </c:pt>
                <c:pt idx="7650">
                  <c:v>8</c:v>
                </c:pt>
                <c:pt idx="7651">
                  <c:v>9.3000000000000007</c:v>
                </c:pt>
                <c:pt idx="7652">
                  <c:v>9.3000000000000007</c:v>
                </c:pt>
                <c:pt idx="7653">
                  <c:v>9.3000000000000007</c:v>
                </c:pt>
                <c:pt idx="7654">
                  <c:v>8.9</c:v>
                </c:pt>
                <c:pt idx="7655">
                  <c:v>9.1999999999999993</c:v>
                </c:pt>
                <c:pt idx="7656">
                  <c:v>9.3000000000000007</c:v>
                </c:pt>
                <c:pt idx="7657">
                  <c:v>8</c:v>
                </c:pt>
                <c:pt idx="7658">
                  <c:v>7.2</c:v>
                </c:pt>
                <c:pt idx="7659">
                  <c:v>7</c:v>
                </c:pt>
                <c:pt idx="7660">
                  <c:v>7</c:v>
                </c:pt>
                <c:pt idx="7661">
                  <c:v>6.7</c:v>
                </c:pt>
                <c:pt idx="7662">
                  <c:v>6.3</c:v>
                </c:pt>
                <c:pt idx="7663">
                  <c:v>6.1</c:v>
                </c:pt>
                <c:pt idx="7664">
                  <c:v>5.8</c:v>
                </c:pt>
                <c:pt idx="7665">
                  <c:v>5.5</c:v>
                </c:pt>
                <c:pt idx="7666">
                  <c:v>5.6</c:v>
                </c:pt>
                <c:pt idx="7667">
                  <c:v>5.6</c:v>
                </c:pt>
                <c:pt idx="7668">
                  <c:v>5.3</c:v>
                </c:pt>
                <c:pt idx="7669">
                  <c:v>5.3</c:v>
                </c:pt>
                <c:pt idx="7670">
                  <c:v>5.4</c:v>
                </c:pt>
                <c:pt idx="7671">
                  <c:v>5.3</c:v>
                </c:pt>
                <c:pt idx="7672">
                  <c:v>5.4</c:v>
                </c:pt>
                <c:pt idx="7673">
                  <c:v>5.4</c:v>
                </c:pt>
                <c:pt idx="7674">
                  <c:v>5.4</c:v>
                </c:pt>
                <c:pt idx="7675">
                  <c:v>5.3</c:v>
                </c:pt>
                <c:pt idx="7676">
                  <c:v>5.3</c:v>
                </c:pt>
                <c:pt idx="7677">
                  <c:v>5.2</c:v>
                </c:pt>
                <c:pt idx="7678">
                  <c:v>5.0999999999999996</c:v>
                </c:pt>
                <c:pt idx="7679">
                  <c:v>5.4</c:v>
                </c:pt>
                <c:pt idx="7680">
                  <c:v>5.7</c:v>
                </c:pt>
                <c:pt idx="7681">
                  <c:v>6</c:v>
                </c:pt>
                <c:pt idx="7682">
                  <c:v>6.6</c:v>
                </c:pt>
                <c:pt idx="7683">
                  <c:v>7.5</c:v>
                </c:pt>
                <c:pt idx="7684">
                  <c:v>8.3000000000000007</c:v>
                </c:pt>
                <c:pt idx="7685">
                  <c:v>9.4</c:v>
                </c:pt>
                <c:pt idx="7686">
                  <c:v>10.6</c:v>
                </c:pt>
                <c:pt idx="7687">
                  <c:v>10.3</c:v>
                </c:pt>
                <c:pt idx="7688">
                  <c:v>10</c:v>
                </c:pt>
                <c:pt idx="7689">
                  <c:v>10.3</c:v>
                </c:pt>
                <c:pt idx="7690">
                  <c:v>11.1</c:v>
                </c:pt>
                <c:pt idx="7691">
                  <c:v>11.1</c:v>
                </c:pt>
                <c:pt idx="7692">
                  <c:v>11.4</c:v>
                </c:pt>
                <c:pt idx="7693">
                  <c:v>11.9</c:v>
                </c:pt>
                <c:pt idx="7694">
                  <c:v>12</c:v>
                </c:pt>
                <c:pt idx="7695">
                  <c:v>12.8</c:v>
                </c:pt>
                <c:pt idx="7696">
                  <c:v>13.2</c:v>
                </c:pt>
                <c:pt idx="7697">
                  <c:v>13.5</c:v>
                </c:pt>
                <c:pt idx="7698">
                  <c:v>13.9</c:v>
                </c:pt>
                <c:pt idx="7699">
                  <c:v>14.3</c:v>
                </c:pt>
                <c:pt idx="7700">
                  <c:v>14.4</c:v>
                </c:pt>
                <c:pt idx="7701">
                  <c:v>14.7</c:v>
                </c:pt>
                <c:pt idx="7702">
                  <c:v>14.6</c:v>
                </c:pt>
                <c:pt idx="7703">
                  <c:v>15.6</c:v>
                </c:pt>
                <c:pt idx="7704">
                  <c:v>15.9</c:v>
                </c:pt>
                <c:pt idx="7705">
                  <c:v>15.9</c:v>
                </c:pt>
                <c:pt idx="7706">
                  <c:v>16</c:v>
                </c:pt>
                <c:pt idx="7707">
                  <c:v>16.2</c:v>
                </c:pt>
                <c:pt idx="7708">
                  <c:v>17.100000000000001</c:v>
                </c:pt>
                <c:pt idx="7709">
                  <c:v>17.2</c:v>
                </c:pt>
                <c:pt idx="7710">
                  <c:v>17.100000000000001</c:v>
                </c:pt>
                <c:pt idx="7711">
                  <c:v>16.899999999999999</c:v>
                </c:pt>
                <c:pt idx="7712">
                  <c:v>17.600000000000001</c:v>
                </c:pt>
                <c:pt idx="7713">
                  <c:v>18</c:v>
                </c:pt>
                <c:pt idx="7714">
                  <c:v>17.899999999999999</c:v>
                </c:pt>
                <c:pt idx="7715">
                  <c:v>18.399999999999999</c:v>
                </c:pt>
                <c:pt idx="7716">
                  <c:v>18.5</c:v>
                </c:pt>
                <c:pt idx="7717">
                  <c:v>18.600000000000001</c:v>
                </c:pt>
                <c:pt idx="7718">
                  <c:v>18.3</c:v>
                </c:pt>
                <c:pt idx="7719">
                  <c:v>18.100000000000001</c:v>
                </c:pt>
                <c:pt idx="7720">
                  <c:v>18.100000000000001</c:v>
                </c:pt>
                <c:pt idx="7721">
                  <c:v>18</c:v>
                </c:pt>
                <c:pt idx="7722">
                  <c:v>18</c:v>
                </c:pt>
                <c:pt idx="7723">
                  <c:v>18.2</c:v>
                </c:pt>
                <c:pt idx="7724">
                  <c:v>18.5</c:v>
                </c:pt>
                <c:pt idx="7725">
                  <c:v>18.600000000000001</c:v>
                </c:pt>
                <c:pt idx="7726">
                  <c:v>18.100000000000001</c:v>
                </c:pt>
                <c:pt idx="7727">
                  <c:v>18.100000000000001</c:v>
                </c:pt>
                <c:pt idx="7728">
                  <c:v>18.2</c:v>
                </c:pt>
                <c:pt idx="7729">
                  <c:v>18.2</c:v>
                </c:pt>
                <c:pt idx="7730">
                  <c:v>18</c:v>
                </c:pt>
                <c:pt idx="7731">
                  <c:v>17.899999999999999</c:v>
                </c:pt>
                <c:pt idx="7732">
                  <c:v>17.7</c:v>
                </c:pt>
                <c:pt idx="7733">
                  <c:v>17.3</c:v>
                </c:pt>
                <c:pt idx="7734">
                  <c:v>16.899999999999999</c:v>
                </c:pt>
                <c:pt idx="7735">
                  <c:v>16.399999999999999</c:v>
                </c:pt>
                <c:pt idx="7736">
                  <c:v>14.9</c:v>
                </c:pt>
                <c:pt idx="7737">
                  <c:v>14</c:v>
                </c:pt>
                <c:pt idx="7738">
                  <c:v>13.2</c:v>
                </c:pt>
                <c:pt idx="7739">
                  <c:v>12.7</c:v>
                </c:pt>
                <c:pt idx="7740">
                  <c:v>12.4</c:v>
                </c:pt>
                <c:pt idx="7741">
                  <c:v>12.2</c:v>
                </c:pt>
                <c:pt idx="7742">
                  <c:v>11.8</c:v>
                </c:pt>
                <c:pt idx="7743">
                  <c:v>11.7</c:v>
                </c:pt>
                <c:pt idx="7744">
                  <c:v>11.4</c:v>
                </c:pt>
                <c:pt idx="7745">
                  <c:v>11.1</c:v>
                </c:pt>
                <c:pt idx="7746">
                  <c:v>11.1</c:v>
                </c:pt>
                <c:pt idx="7747">
                  <c:v>11</c:v>
                </c:pt>
                <c:pt idx="7748">
                  <c:v>11</c:v>
                </c:pt>
                <c:pt idx="7749">
                  <c:v>11</c:v>
                </c:pt>
                <c:pt idx="7750">
                  <c:v>11.2</c:v>
                </c:pt>
                <c:pt idx="7751">
                  <c:v>11.2</c:v>
                </c:pt>
                <c:pt idx="7752">
                  <c:v>11.1</c:v>
                </c:pt>
                <c:pt idx="7753">
                  <c:v>11.1</c:v>
                </c:pt>
                <c:pt idx="7754">
                  <c:v>11.2</c:v>
                </c:pt>
                <c:pt idx="7755">
                  <c:v>11.2</c:v>
                </c:pt>
                <c:pt idx="7756">
                  <c:v>11.1</c:v>
                </c:pt>
                <c:pt idx="7757">
                  <c:v>11</c:v>
                </c:pt>
                <c:pt idx="7758">
                  <c:v>11</c:v>
                </c:pt>
                <c:pt idx="7759">
                  <c:v>10.9</c:v>
                </c:pt>
                <c:pt idx="7760">
                  <c:v>11</c:v>
                </c:pt>
                <c:pt idx="7761">
                  <c:v>10.6</c:v>
                </c:pt>
                <c:pt idx="7762">
                  <c:v>10.5</c:v>
                </c:pt>
                <c:pt idx="7763">
                  <c:v>10.199999999999999</c:v>
                </c:pt>
                <c:pt idx="7764">
                  <c:v>10</c:v>
                </c:pt>
                <c:pt idx="7765">
                  <c:v>10</c:v>
                </c:pt>
                <c:pt idx="7766">
                  <c:v>9.6</c:v>
                </c:pt>
                <c:pt idx="7767">
                  <c:v>9.3000000000000007</c:v>
                </c:pt>
                <c:pt idx="7768">
                  <c:v>9.6</c:v>
                </c:pt>
                <c:pt idx="7769">
                  <c:v>10</c:v>
                </c:pt>
                <c:pt idx="7770">
                  <c:v>10</c:v>
                </c:pt>
                <c:pt idx="7771">
                  <c:v>10.1</c:v>
                </c:pt>
                <c:pt idx="7772">
                  <c:v>9.9</c:v>
                </c:pt>
                <c:pt idx="7773">
                  <c:v>9.8000000000000007</c:v>
                </c:pt>
                <c:pt idx="7774">
                  <c:v>9.9</c:v>
                </c:pt>
                <c:pt idx="7775">
                  <c:v>10</c:v>
                </c:pt>
                <c:pt idx="7776">
                  <c:v>9.1999999999999993</c:v>
                </c:pt>
                <c:pt idx="7777">
                  <c:v>8.8000000000000007</c:v>
                </c:pt>
                <c:pt idx="7778">
                  <c:v>8.8000000000000007</c:v>
                </c:pt>
                <c:pt idx="7779">
                  <c:v>8.9</c:v>
                </c:pt>
                <c:pt idx="7780">
                  <c:v>9.1</c:v>
                </c:pt>
                <c:pt idx="7781">
                  <c:v>9.1999999999999993</c:v>
                </c:pt>
                <c:pt idx="7782">
                  <c:v>10.199999999999999</c:v>
                </c:pt>
                <c:pt idx="7783">
                  <c:v>9.4</c:v>
                </c:pt>
                <c:pt idx="7784">
                  <c:v>8.6</c:v>
                </c:pt>
                <c:pt idx="7785">
                  <c:v>8.3000000000000007</c:v>
                </c:pt>
                <c:pt idx="7786">
                  <c:v>8.3000000000000007</c:v>
                </c:pt>
                <c:pt idx="7787">
                  <c:v>8.3000000000000007</c:v>
                </c:pt>
                <c:pt idx="7788">
                  <c:v>7.6</c:v>
                </c:pt>
                <c:pt idx="7789">
                  <c:v>7.1</c:v>
                </c:pt>
                <c:pt idx="7790">
                  <c:v>7.4</c:v>
                </c:pt>
                <c:pt idx="7791">
                  <c:v>7.8</c:v>
                </c:pt>
                <c:pt idx="7792">
                  <c:v>7.4</c:v>
                </c:pt>
                <c:pt idx="7793">
                  <c:v>7.6</c:v>
                </c:pt>
                <c:pt idx="7794">
                  <c:v>7.5</c:v>
                </c:pt>
                <c:pt idx="7795">
                  <c:v>8.5</c:v>
                </c:pt>
                <c:pt idx="7796">
                  <c:v>8.6999999999999993</c:v>
                </c:pt>
                <c:pt idx="7797">
                  <c:v>8.5</c:v>
                </c:pt>
                <c:pt idx="7798">
                  <c:v>8.4</c:v>
                </c:pt>
                <c:pt idx="7799">
                  <c:v>8.6</c:v>
                </c:pt>
                <c:pt idx="7800">
                  <c:v>8.4</c:v>
                </c:pt>
                <c:pt idx="7801">
                  <c:v>8.4</c:v>
                </c:pt>
                <c:pt idx="7802">
                  <c:v>8.5</c:v>
                </c:pt>
                <c:pt idx="7803">
                  <c:v>8.3000000000000007</c:v>
                </c:pt>
                <c:pt idx="7804">
                  <c:v>8.4</c:v>
                </c:pt>
                <c:pt idx="7805">
                  <c:v>8.4</c:v>
                </c:pt>
                <c:pt idx="7806">
                  <c:v>8.6999999999999993</c:v>
                </c:pt>
                <c:pt idx="7807">
                  <c:v>8.5</c:v>
                </c:pt>
                <c:pt idx="7808">
                  <c:v>8.6999999999999993</c:v>
                </c:pt>
                <c:pt idx="7809">
                  <c:v>8.9</c:v>
                </c:pt>
                <c:pt idx="7810">
                  <c:v>9.1999999999999993</c:v>
                </c:pt>
                <c:pt idx="7811">
                  <c:v>9.3000000000000007</c:v>
                </c:pt>
                <c:pt idx="7812">
                  <c:v>9.6</c:v>
                </c:pt>
                <c:pt idx="7813">
                  <c:v>9.4</c:v>
                </c:pt>
                <c:pt idx="7814">
                  <c:v>8.6999999999999993</c:v>
                </c:pt>
                <c:pt idx="7815">
                  <c:v>8.1999999999999993</c:v>
                </c:pt>
                <c:pt idx="7816">
                  <c:v>8</c:v>
                </c:pt>
                <c:pt idx="7817">
                  <c:v>7.7</c:v>
                </c:pt>
                <c:pt idx="7818">
                  <c:v>7.5</c:v>
                </c:pt>
                <c:pt idx="7819">
                  <c:v>8</c:v>
                </c:pt>
                <c:pt idx="7820">
                  <c:v>7.5</c:v>
                </c:pt>
                <c:pt idx="7821">
                  <c:v>7.7</c:v>
                </c:pt>
                <c:pt idx="7822">
                  <c:v>7.5</c:v>
                </c:pt>
                <c:pt idx="7823">
                  <c:v>7.4</c:v>
                </c:pt>
                <c:pt idx="7824">
                  <c:v>7.1</c:v>
                </c:pt>
                <c:pt idx="7825">
                  <c:v>7.8</c:v>
                </c:pt>
                <c:pt idx="7826">
                  <c:v>8.8000000000000007</c:v>
                </c:pt>
                <c:pt idx="7827">
                  <c:v>9.6</c:v>
                </c:pt>
                <c:pt idx="7828">
                  <c:v>10.3</c:v>
                </c:pt>
                <c:pt idx="7829">
                  <c:v>11.1</c:v>
                </c:pt>
                <c:pt idx="7830">
                  <c:v>11.8</c:v>
                </c:pt>
                <c:pt idx="7831">
                  <c:v>12.7</c:v>
                </c:pt>
                <c:pt idx="7832">
                  <c:v>12.3</c:v>
                </c:pt>
                <c:pt idx="7833">
                  <c:v>13</c:v>
                </c:pt>
                <c:pt idx="7834">
                  <c:v>13.8</c:v>
                </c:pt>
                <c:pt idx="7835">
                  <c:v>13.9</c:v>
                </c:pt>
                <c:pt idx="7836">
                  <c:v>14.4</c:v>
                </c:pt>
                <c:pt idx="7837">
                  <c:v>14.3</c:v>
                </c:pt>
                <c:pt idx="7838">
                  <c:v>14.2</c:v>
                </c:pt>
                <c:pt idx="7839">
                  <c:v>15.4</c:v>
                </c:pt>
                <c:pt idx="7840">
                  <c:v>15.4</c:v>
                </c:pt>
                <c:pt idx="7841">
                  <c:v>16.2</c:v>
                </c:pt>
                <c:pt idx="7842">
                  <c:v>17.2</c:v>
                </c:pt>
                <c:pt idx="7843">
                  <c:v>16.8</c:v>
                </c:pt>
                <c:pt idx="7844">
                  <c:v>17.2</c:v>
                </c:pt>
                <c:pt idx="7845">
                  <c:v>17.399999999999999</c:v>
                </c:pt>
                <c:pt idx="7846">
                  <c:v>18.2</c:v>
                </c:pt>
                <c:pt idx="7847">
                  <c:v>18.600000000000001</c:v>
                </c:pt>
                <c:pt idx="7848">
                  <c:v>19.2</c:v>
                </c:pt>
                <c:pt idx="7849">
                  <c:v>19.100000000000001</c:v>
                </c:pt>
                <c:pt idx="7850">
                  <c:v>19.899999999999999</c:v>
                </c:pt>
                <c:pt idx="7851">
                  <c:v>19.600000000000001</c:v>
                </c:pt>
                <c:pt idx="7852">
                  <c:v>19.600000000000001</c:v>
                </c:pt>
                <c:pt idx="7853">
                  <c:v>19.8</c:v>
                </c:pt>
                <c:pt idx="7854">
                  <c:v>20.100000000000001</c:v>
                </c:pt>
                <c:pt idx="7855">
                  <c:v>20.399999999999999</c:v>
                </c:pt>
                <c:pt idx="7856">
                  <c:v>20.6</c:v>
                </c:pt>
                <c:pt idx="7857">
                  <c:v>21.1</c:v>
                </c:pt>
                <c:pt idx="7858">
                  <c:v>21</c:v>
                </c:pt>
                <c:pt idx="7859">
                  <c:v>21.2</c:v>
                </c:pt>
                <c:pt idx="7860">
                  <c:v>21.3</c:v>
                </c:pt>
                <c:pt idx="7861">
                  <c:v>21.3</c:v>
                </c:pt>
                <c:pt idx="7862">
                  <c:v>21.2</c:v>
                </c:pt>
                <c:pt idx="7863">
                  <c:v>20.9</c:v>
                </c:pt>
                <c:pt idx="7864">
                  <c:v>21</c:v>
                </c:pt>
                <c:pt idx="7865">
                  <c:v>20.8</c:v>
                </c:pt>
                <c:pt idx="7866">
                  <c:v>20.8</c:v>
                </c:pt>
                <c:pt idx="7867">
                  <c:v>20.6</c:v>
                </c:pt>
                <c:pt idx="7868">
                  <c:v>20.5</c:v>
                </c:pt>
                <c:pt idx="7869">
                  <c:v>20.399999999999999</c:v>
                </c:pt>
                <c:pt idx="7870">
                  <c:v>20.5</c:v>
                </c:pt>
                <c:pt idx="7871">
                  <c:v>20.399999999999999</c:v>
                </c:pt>
                <c:pt idx="7872">
                  <c:v>20.399999999999999</c:v>
                </c:pt>
                <c:pt idx="7873">
                  <c:v>20.399999999999999</c:v>
                </c:pt>
                <c:pt idx="7874">
                  <c:v>20.3</c:v>
                </c:pt>
                <c:pt idx="7875">
                  <c:v>20.2</c:v>
                </c:pt>
                <c:pt idx="7876">
                  <c:v>20</c:v>
                </c:pt>
                <c:pt idx="7877">
                  <c:v>19.7</c:v>
                </c:pt>
                <c:pt idx="7878">
                  <c:v>19.3</c:v>
                </c:pt>
                <c:pt idx="7879">
                  <c:v>18.899999999999999</c:v>
                </c:pt>
                <c:pt idx="7880">
                  <c:v>18.600000000000001</c:v>
                </c:pt>
                <c:pt idx="7881">
                  <c:v>18.399999999999999</c:v>
                </c:pt>
                <c:pt idx="7882">
                  <c:v>18.2</c:v>
                </c:pt>
                <c:pt idx="7883">
                  <c:v>18.2</c:v>
                </c:pt>
                <c:pt idx="7884">
                  <c:v>18</c:v>
                </c:pt>
                <c:pt idx="7885">
                  <c:v>18</c:v>
                </c:pt>
                <c:pt idx="7886">
                  <c:v>18.100000000000001</c:v>
                </c:pt>
                <c:pt idx="7887">
                  <c:v>18.100000000000001</c:v>
                </c:pt>
                <c:pt idx="7888">
                  <c:v>18</c:v>
                </c:pt>
                <c:pt idx="7889">
                  <c:v>17.5</c:v>
                </c:pt>
                <c:pt idx="7890">
                  <c:v>15.9</c:v>
                </c:pt>
                <c:pt idx="7891">
                  <c:v>15.6</c:v>
                </c:pt>
                <c:pt idx="7892">
                  <c:v>15.5</c:v>
                </c:pt>
                <c:pt idx="7893">
                  <c:v>15.7</c:v>
                </c:pt>
                <c:pt idx="7894">
                  <c:v>16.600000000000001</c:v>
                </c:pt>
                <c:pt idx="7895">
                  <c:v>15.9</c:v>
                </c:pt>
                <c:pt idx="7896">
                  <c:v>15.5</c:v>
                </c:pt>
                <c:pt idx="7897">
                  <c:v>14.9</c:v>
                </c:pt>
                <c:pt idx="7898">
                  <c:v>14.6</c:v>
                </c:pt>
                <c:pt idx="7899">
                  <c:v>15.4</c:v>
                </c:pt>
                <c:pt idx="7900">
                  <c:v>15.9</c:v>
                </c:pt>
                <c:pt idx="7901">
                  <c:v>15.6</c:v>
                </c:pt>
                <c:pt idx="7902">
                  <c:v>15.5</c:v>
                </c:pt>
                <c:pt idx="7903">
                  <c:v>15.2</c:v>
                </c:pt>
                <c:pt idx="7904">
                  <c:v>15.2</c:v>
                </c:pt>
                <c:pt idx="7905">
                  <c:v>14.9</c:v>
                </c:pt>
                <c:pt idx="7906">
                  <c:v>15.4</c:v>
                </c:pt>
                <c:pt idx="7907">
                  <c:v>17.8</c:v>
                </c:pt>
                <c:pt idx="7908">
                  <c:v>18</c:v>
                </c:pt>
                <c:pt idx="7909">
                  <c:v>18.2</c:v>
                </c:pt>
                <c:pt idx="7910">
                  <c:v>18.5</c:v>
                </c:pt>
                <c:pt idx="7911">
                  <c:v>18.2</c:v>
                </c:pt>
                <c:pt idx="7912">
                  <c:v>18.8</c:v>
                </c:pt>
                <c:pt idx="7913">
                  <c:v>18.899999999999999</c:v>
                </c:pt>
                <c:pt idx="7914">
                  <c:v>19</c:v>
                </c:pt>
                <c:pt idx="7915">
                  <c:v>18.8</c:v>
                </c:pt>
                <c:pt idx="7916">
                  <c:v>18.600000000000001</c:v>
                </c:pt>
                <c:pt idx="7917">
                  <c:v>18.600000000000001</c:v>
                </c:pt>
                <c:pt idx="7918">
                  <c:v>18.5</c:v>
                </c:pt>
                <c:pt idx="7919">
                  <c:v>18.100000000000001</c:v>
                </c:pt>
                <c:pt idx="7920">
                  <c:v>18.100000000000001</c:v>
                </c:pt>
                <c:pt idx="7921">
                  <c:v>18.3</c:v>
                </c:pt>
                <c:pt idx="7922">
                  <c:v>18.399999999999999</c:v>
                </c:pt>
                <c:pt idx="7923">
                  <c:v>18.399999999999999</c:v>
                </c:pt>
                <c:pt idx="7924">
                  <c:v>18.3</c:v>
                </c:pt>
                <c:pt idx="7925">
                  <c:v>18.100000000000001</c:v>
                </c:pt>
                <c:pt idx="7926">
                  <c:v>18</c:v>
                </c:pt>
                <c:pt idx="7927">
                  <c:v>18.2</c:v>
                </c:pt>
                <c:pt idx="7928">
                  <c:v>18.3</c:v>
                </c:pt>
                <c:pt idx="7929">
                  <c:v>18.399999999999999</c:v>
                </c:pt>
                <c:pt idx="7930">
                  <c:v>18.2</c:v>
                </c:pt>
                <c:pt idx="7931">
                  <c:v>18.100000000000001</c:v>
                </c:pt>
                <c:pt idx="7932">
                  <c:v>18</c:v>
                </c:pt>
                <c:pt idx="7933">
                  <c:v>18</c:v>
                </c:pt>
                <c:pt idx="7934">
                  <c:v>18</c:v>
                </c:pt>
                <c:pt idx="7935">
                  <c:v>18.2</c:v>
                </c:pt>
                <c:pt idx="7936">
                  <c:v>17.5</c:v>
                </c:pt>
                <c:pt idx="7937">
                  <c:v>17.899999999999999</c:v>
                </c:pt>
                <c:pt idx="7938">
                  <c:v>17.600000000000001</c:v>
                </c:pt>
                <c:pt idx="7939">
                  <c:v>17.399999999999999</c:v>
                </c:pt>
                <c:pt idx="7940">
                  <c:v>17</c:v>
                </c:pt>
                <c:pt idx="7941">
                  <c:v>17.5</c:v>
                </c:pt>
                <c:pt idx="7942">
                  <c:v>17.100000000000001</c:v>
                </c:pt>
                <c:pt idx="7943">
                  <c:v>16.7</c:v>
                </c:pt>
                <c:pt idx="7944">
                  <c:v>17.600000000000001</c:v>
                </c:pt>
                <c:pt idx="7945">
                  <c:v>16.7</c:v>
                </c:pt>
                <c:pt idx="7946">
                  <c:v>16.5</c:v>
                </c:pt>
                <c:pt idx="7947">
                  <c:v>16.600000000000001</c:v>
                </c:pt>
                <c:pt idx="7948">
                  <c:v>15.9</c:v>
                </c:pt>
                <c:pt idx="7949">
                  <c:v>15.9</c:v>
                </c:pt>
                <c:pt idx="7950">
                  <c:v>16.2</c:v>
                </c:pt>
                <c:pt idx="7951">
                  <c:v>16.7</c:v>
                </c:pt>
                <c:pt idx="7952">
                  <c:v>16</c:v>
                </c:pt>
                <c:pt idx="7953">
                  <c:v>16</c:v>
                </c:pt>
                <c:pt idx="7954">
                  <c:v>15.2</c:v>
                </c:pt>
                <c:pt idx="7955">
                  <c:v>16.5</c:v>
                </c:pt>
                <c:pt idx="7956">
                  <c:v>18.3</c:v>
                </c:pt>
                <c:pt idx="7957">
                  <c:v>18.100000000000001</c:v>
                </c:pt>
                <c:pt idx="7958">
                  <c:v>17.7</c:v>
                </c:pt>
                <c:pt idx="7959">
                  <c:v>18</c:v>
                </c:pt>
                <c:pt idx="7960">
                  <c:v>18.100000000000001</c:v>
                </c:pt>
                <c:pt idx="7961">
                  <c:v>16.399999999999999</c:v>
                </c:pt>
                <c:pt idx="7962">
                  <c:v>15.5</c:v>
                </c:pt>
                <c:pt idx="7963">
                  <c:v>13.5</c:v>
                </c:pt>
                <c:pt idx="7964">
                  <c:v>12.9</c:v>
                </c:pt>
                <c:pt idx="7965">
                  <c:v>12.4</c:v>
                </c:pt>
                <c:pt idx="7966">
                  <c:v>12.7</c:v>
                </c:pt>
                <c:pt idx="7967">
                  <c:v>12.5</c:v>
                </c:pt>
                <c:pt idx="7968">
                  <c:v>12.3</c:v>
                </c:pt>
                <c:pt idx="7969">
                  <c:v>12.6</c:v>
                </c:pt>
                <c:pt idx="7970">
                  <c:v>13.2</c:v>
                </c:pt>
                <c:pt idx="7971">
                  <c:v>13.2</c:v>
                </c:pt>
                <c:pt idx="7972">
                  <c:v>14.2</c:v>
                </c:pt>
                <c:pt idx="7973">
                  <c:v>14.8</c:v>
                </c:pt>
                <c:pt idx="7974">
                  <c:v>15.2</c:v>
                </c:pt>
                <c:pt idx="7975">
                  <c:v>15.7</c:v>
                </c:pt>
                <c:pt idx="7976">
                  <c:v>16</c:v>
                </c:pt>
                <c:pt idx="7977">
                  <c:v>16.399999999999999</c:v>
                </c:pt>
                <c:pt idx="7978">
                  <c:v>16.7</c:v>
                </c:pt>
                <c:pt idx="7979">
                  <c:v>17</c:v>
                </c:pt>
                <c:pt idx="7980">
                  <c:v>17.3</c:v>
                </c:pt>
                <c:pt idx="7981">
                  <c:v>17.600000000000001</c:v>
                </c:pt>
                <c:pt idx="7982">
                  <c:v>17.8</c:v>
                </c:pt>
                <c:pt idx="7983">
                  <c:v>18</c:v>
                </c:pt>
                <c:pt idx="7984">
                  <c:v>18.600000000000001</c:v>
                </c:pt>
                <c:pt idx="7985">
                  <c:v>19.100000000000001</c:v>
                </c:pt>
                <c:pt idx="7986">
                  <c:v>19.5</c:v>
                </c:pt>
                <c:pt idx="7987">
                  <c:v>19.399999999999999</c:v>
                </c:pt>
                <c:pt idx="7988">
                  <c:v>19.8</c:v>
                </c:pt>
                <c:pt idx="7989">
                  <c:v>20.100000000000001</c:v>
                </c:pt>
                <c:pt idx="7990">
                  <c:v>20.100000000000001</c:v>
                </c:pt>
                <c:pt idx="7991">
                  <c:v>20.399999999999999</c:v>
                </c:pt>
                <c:pt idx="7992">
                  <c:v>20.5</c:v>
                </c:pt>
                <c:pt idx="7993">
                  <c:v>20.7</c:v>
                </c:pt>
                <c:pt idx="7994">
                  <c:v>20.8</c:v>
                </c:pt>
                <c:pt idx="7995">
                  <c:v>21</c:v>
                </c:pt>
                <c:pt idx="7996">
                  <c:v>21</c:v>
                </c:pt>
                <c:pt idx="7997">
                  <c:v>21.2</c:v>
                </c:pt>
                <c:pt idx="7998">
                  <c:v>21.2</c:v>
                </c:pt>
                <c:pt idx="7999">
                  <c:v>21.1</c:v>
                </c:pt>
                <c:pt idx="8000">
                  <c:v>21.1</c:v>
                </c:pt>
                <c:pt idx="8001">
                  <c:v>21.1</c:v>
                </c:pt>
                <c:pt idx="8002">
                  <c:v>21.3</c:v>
                </c:pt>
                <c:pt idx="8003">
                  <c:v>21.3</c:v>
                </c:pt>
                <c:pt idx="8004">
                  <c:v>21.7</c:v>
                </c:pt>
                <c:pt idx="8005">
                  <c:v>21.8</c:v>
                </c:pt>
                <c:pt idx="8006">
                  <c:v>21.8</c:v>
                </c:pt>
                <c:pt idx="8007">
                  <c:v>21.7</c:v>
                </c:pt>
                <c:pt idx="8008">
                  <c:v>21.7</c:v>
                </c:pt>
                <c:pt idx="8009">
                  <c:v>21.6</c:v>
                </c:pt>
                <c:pt idx="8010">
                  <c:v>21.4</c:v>
                </c:pt>
                <c:pt idx="8011">
                  <c:v>21.6</c:v>
                </c:pt>
                <c:pt idx="8012">
                  <c:v>21.5</c:v>
                </c:pt>
                <c:pt idx="8013">
                  <c:v>21.5</c:v>
                </c:pt>
                <c:pt idx="8014">
                  <c:v>21.6</c:v>
                </c:pt>
                <c:pt idx="8015">
                  <c:v>21.7</c:v>
                </c:pt>
                <c:pt idx="8016">
                  <c:v>21.2</c:v>
                </c:pt>
                <c:pt idx="8017">
                  <c:v>20.9</c:v>
                </c:pt>
                <c:pt idx="8018">
                  <c:v>20.7</c:v>
                </c:pt>
                <c:pt idx="8019">
                  <c:v>20.9</c:v>
                </c:pt>
                <c:pt idx="8020">
                  <c:v>20.6</c:v>
                </c:pt>
                <c:pt idx="8021">
                  <c:v>20.6</c:v>
                </c:pt>
                <c:pt idx="8022">
                  <c:v>20.5</c:v>
                </c:pt>
                <c:pt idx="8023">
                  <c:v>20.3</c:v>
                </c:pt>
                <c:pt idx="8024">
                  <c:v>20.100000000000001</c:v>
                </c:pt>
                <c:pt idx="8025">
                  <c:v>19.600000000000001</c:v>
                </c:pt>
                <c:pt idx="8026">
                  <c:v>19.100000000000001</c:v>
                </c:pt>
                <c:pt idx="8027">
                  <c:v>18.8</c:v>
                </c:pt>
                <c:pt idx="8028">
                  <c:v>18.899999999999999</c:v>
                </c:pt>
                <c:pt idx="8029">
                  <c:v>18.2</c:v>
                </c:pt>
                <c:pt idx="8030">
                  <c:v>17.8</c:v>
                </c:pt>
                <c:pt idx="8031">
                  <c:v>18.100000000000001</c:v>
                </c:pt>
                <c:pt idx="8032">
                  <c:v>16.7</c:v>
                </c:pt>
                <c:pt idx="8033">
                  <c:v>15.8</c:v>
                </c:pt>
                <c:pt idx="8034">
                  <c:v>14.9</c:v>
                </c:pt>
                <c:pt idx="8035">
                  <c:v>14.7</c:v>
                </c:pt>
                <c:pt idx="8036">
                  <c:v>14</c:v>
                </c:pt>
                <c:pt idx="8037">
                  <c:v>13.7</c:v>
                </c:pt>
                <c:pt idx="8038">
                  <c:v>13.5</c:v>
                </c:pt>
                <c:pt idx="8039">
                  <c:v>13.7</c:v>
                </c:pt>
                <c:pt idx="8040">
                  <c:v>14</c:v>
                </c:pt>
                <c:pt idx="8041">
                  <c:v>14.1</c:v>
                </c:pt>
                <c:pt idx="8042">
                  <c:v>13.6</c:v>
                </c:pt>
                <c:pt idx="8043">
                  <c:v>13.4</c:v>
                </c:pt>
                <c:pt idx="8044">
                  <c:v>13.4</c:v>
                </c:pt>
                <c:pt idx="8045">
                  <c:v>13.4</c:v>
                </c:pt>
                <c:pt idx="8046">
                  <c:v>13.5</c:v>
                </c:pt>
                <c:pt idx="8047">
                  <c:v>13.4</c:v>
                </c:pt>
                <c:pt idx="8048">
                  <c:v>13.2</c:v>
                </c:pt>
                <c:pt idx="8049">
                  <c:v>13.2</c:v>
                </c:pt>
                <c:pt idx="8050">
                  <c:v>12.7</c:v>
                </c:pt>
                <c:pt idx="8051">
                  <c:v>12.6</c:v>
                </c:pt>
                <c:pt idx="8052">
                  <c:v>12.6</c:v>
                </c:pt>
                <c:pt idx="8053">
                  <c:v>12.6</c:v>
                </c:pt>
                <c:pt idx="8054">
                  <c:v>12.4</c:v>
                </c:pt>
                <c:pt idx="8055">
                  <c:v>13</c:v>
                </c:pt>
                <c:pt idx="8056">
                  <c:v>12.5</c:v>
                </c:pt>
                <c:pt idx="8057">
                  <c:v>12.4</c:v>
                </c:pt>
                <c:pt idx="8058">
                  <c:v>12.3</c:v>
                </c:pt>
                <c:pt idx="8059">
                  <c:v>12.5</c:v>
                </c:pt>
                <c:pt idx="8060">
                  <c:v>12.3</c:v>
                </c:pt>
                <c:pt idx="8061">
                  <c:v>12.5</c:v>
                </c:pt>
                <c:pt idx="8062">
                  <c:v>12.3</c:v>
                </c:pt>
                <c:pt idx="8063">
                  <c:v>12.2</c:v>
                </c:pt>
                <c:pt idx="8064">
                  <c:v>12.4</c:v>
                </c:pt>
                <c:pt idx="8065">
                  <c:v>12</c:v>
                </c:pt>
                <c:pt idx="8066">
                  <c:v>11.9</c:v>
                </c:pt>
                <c:pt idx="8067">
                  <c:v>11.6</c:v>
                </c:pt>
                <c:pt idx="8068">
                  <c:v>11.3</c:v>
                </c:pt>
                <c:pt idx="8069">
                  <c:v>11.7</c:v>
                </c:pt>
                <c:pt idx="8070">
                  <c:v>11.6</c:v>
                </c:pt>
                <c:pt idx="8071">
                  <c:v>11.4</c:v>
                </c:pt>
                <c:pt idx="8072">
                  <c:v>11.4</c:v>
                </c:pt>
                <c:pt idx="8073">
                  <c:v>11.4</c:v>
                </c:pt>
                <c:pt idx="8074">
                  <c:v>11.3</c:v>
                </c:pt>
                <c:pt idx="8075">
                  <c:v>11.2</c:v>
                </c:pt>
                <c:pt idx="8076">
                  <c:v>11.1</c:v>
                </c:pt>
                <c:pt idx="8077">
                  <c:v>11</c:v>
                </c:pt>
                <c:pt idx="8078">
                  <c:v>10.9</c:v>
                </c:pt>
                <c:pt idx="8079">
                  <c:v>11</c:v>
                </c:pt>
                <c:pt idx="8080">
                  <c:v>10.9</c:v>
                </c:pt>
                <c:pt idx="8081">
                  <c:v>10.6</c:v>
                </c:pt>
                <c:pt idx="8082">
                  <c:v>10.6</c:v>
                </c:pt>
                <c:pt idx="8083">
                  <c:v>10.6</c:v>
                </c:pt>
                <c:pt idx="8084">
                  <c:v>10.6</c:v>
                </c:pt>
                <c:pt idx="8085">
                  <c:v>10.7</c:v>
                </c:pt>
                <c:pt idx="8086">
                  <c:v>10.6</c:v>
                </c:pt>
                <c:pt idx="8087">
                  <c:v>10.6</c:v>
                </c:pt>
                <c:pt idx="8088">
                  <c:v>10.7</c:v>
                </c:pt>
                <c:pt idx="8089">
                  <c:v>10.8</c:v>
                </c:pt>
                <c:pt idx="8090">
                  <c:v>10.9</c:v>
                </c:pt>
                <c:pt idx="8091">
                  <c:v>10.8</c:v>
                </c:pt>
                <c:pt idx="8092">
                  <c:v>10.5</c:v>
                </c:pt>
                <c:pt idx="8093">
                  <c:v>10.3</c:v>
                </c:pt>
                <c:pt idx="8094">
                  <c:v>10.3</c:v>
                </c:pt>
                <c:pt idx="8095">
                  <c:v>10.3</c:v>
                </c:pt>
                <c:pt idx="8096">
                  <c:v>10</c:v>
                </c:pt>
                <c:pt idx="8097">
                  <c:v>9.8000000000000007</c:v>
                </c:pt>
                <c:pt idx="8098">
                  <c:v>9.8000000000000007</c:v>
                </c:pt>
                <c:pt idx="8099">
                  <c:v>9.6999999999999993</c:v>
                </c:pt>
                <c:pt idx="8100">
                  <c:v>9.8000000000000007</c:v>
                </c:pt>
                <c:pt idx="8101">
                  <c:v>9.6</c:v>
                </c:pt>
                <c:pt idx="8102">
                  <c:v>9.4</c:v>
                </c:pt>
                <c:pt idx="8103">
                  <c:v>9.1999999999999993</c:v>
                </c:pt>
                <c:pt idx="8104">
                  <c:v>8.9</c:v>
                </c:pt>
                <c:pt idx="8105">
                  <c:v>8.6999999999999993</c:v>
                </c:pt>
                <c:pt idx="8106">
                  <c:v>9</c:v>
                </c:pt>
                <c:pt idx="8107">
                  <c:v>9.1</c:v>
                </c:pt>
                <c:pt idx="8108">
                  <c:v>8.9</c:v>
                </c:pt>
                <c:pt idx="8109">
                  <c:v>9</c:v>
                </c:pt>
                <c:pt idx="8110">
                  <c:v>8.6999999999999993</c:v>
                </c:pt>
                <c:pt idx="8111">
                  <c:v>7.9</c:v>
                </c:pt>
                <c:pt idx="8112">
                  <c:v>8.1999999999999993</c:v>
                </c:pt>
                <c:pt idx="8113">
                  <c:v>8.6999999999999993</c:v>
                </c:pt>
                <c:pt idx="8114">
                  <c:v>9.1999999999999993</c:v>
                </c:pt>
                <c:pt idx="8115">
                  <c:v>9.4</c:v>
                </c:pt>
                <c:pt idx="8116">
                  <c:v>9.6999999999999993</c:v>
                </c:pt>
                <c:pt idx="8117">
                  <c:v>10.3</c:v>
                </c:pt>
                <c:pt idx="8118">
                  <c:v>10.9</c:v>
                </c:pt>
                <c:pt idx="8119">
                  <c:v>11.6</c:v>
                </c:pt>
                <c:pt idx="8120">
                  <c:v>12.5</c:v>
                </c:pt>
                <c:pt idx="8121">
                  <c:v>13.9</c:v>
                </c:pt>
                <c:pt idx="8122">
                  <c:v>14.6</c:v>
                </c:pt>
                <c:pt idx="8123">
                  <c:v>14.5</c:v>
                </c:pt>
                <c:pt idx="8124">
                  <c:v>14.7</c:v>
                </c:pt>
                <c:pt idx="8125">
                  <c:v>14.6</c:v>
                </c:pt>
                <c:pt idx="8126">
                  <c:v>14.6</c:v>
                </c:pt>
                <c:pt idx="8127">
                  <c:v>15.1</c:v>
                </c:pt>
                <c:pt idx="8128">
                  <c:v>14.7</c:v>
                </c:pt>
                <c:pt idx="8129">
                  <c:v>14.9</c:v>
                </c:pt>
                <c:pt idx="8130">
                  <c:v>15.1</c:v>
                </c:pt>
                <c:pt idx="8131">
                  <c:v>15.2</c:v>
                </c:pt>
                <c:pt idx="8132">
                  <c:v>15.8</c:v>
                </c:pt>
                <c:pt idx="8133">
                  <c:v>15.9</c:v>
                </c:pt>
                <c:pt idx="8134">
                  <c:v>16.600000000000001</c:v>
                </c:pt>
                <c:pt idx="8135">
                  <c:v>16.899999999999999</c:v>
                </c:pt>
                <c:pt idx="8136">
                  <c:v>17</c:v>
                </c:pt>
                <c:pt idx="8137">
                  <c:v>16.899999999999999</c:v>
                </c:pt>
                <c:pt idx="8138">
                  <c:v>17.2</c:v>
                </c:pt>
                <c:pt idx="8139">
                  <c:v>17.3</c:v>
                </c:pt>
                <c:pt idx="8140">
                  <c:v>17.7</c:v>
                </c:pt>
                <c:pt idx="8141">
                  <c:v>17.399999999999999</c:v>
                </c:pt>
                <c:pt idx="8142">
                  <c:v>17.5</c:v>
                </c:pt>
                <c:pt idx="8143">
                  <c:v>17.899999999999999</c:v>
                </c:pt>
                <c:pt idx="8144">
                  <c:v>17.7</c:v>
                </c:pt>
                <c:pt idx="8145">
                  <c:v>17.8</c:v>
                </c:pt>
                <c:pt idx="8146">
                  <c:v>17.8</c:v>
                </c:pt>
                <c:pt idx="8147">
                  <c:v>18</c:v>
                </c:pt>
                <c:pt idx="8148">
                  <c:v>18</c:v>
                </c:pt>
                <c:pt idx="8149">
                  <c:v>17.899999999999999</c:v>
                </c:pt>
                <c:pt idx="8150">
                  <c:v>18.899999999999999</c:v>
                </c:pt>
                <c:pt idx="8151">
                  <c:v>19</c:v>
                </c:pt>
                <c:pt idx="8152">
                  <c:v>19.2</c:v>
                </c:pt>
                <c:pt idx="8153">
                  <c:v>18.5</c:v>
                </c:pt>
                <c:pt idx="8154">
                  <c:v>18.600000000000001</c:v>
                </c:pt>
                <c:pt idx="8155">
                  <c:v>18.5</c:v>
                </c:pt>
                <c:pt idx="8156">
                  <c:v>19.100000000000001</c:v>
                </c:pt>
                <c:pt idx="8157">
                  <c:v>19.2</c:v>
                </c:pt>
                <c:pt idx="8158">
                  <c:v>18.899999999999999</c:v>
                </c:pt>
                <c:pt idx="8159">
                  <c:v>18.899999999999999</c:v>
                </c:pt>
                <c:pt idx="8160">
                  <c:v>18.7</c:v>
                </c:pt>
                <c:pt idx="8161">
                  <c:v>18.399999999999999</c:v>
                </c:pt>
                <c:pt idx="8162">
                  <c:v>18.5</c:v>
                </c:pt>
                <c:pt idx="8163">
                  <c:v>18.5</c:v>
                </c:pt>
                <c:pt idx="8164">
                  <c:v>18.100000000000001</c:v>
                </c:pt>
                <c:pt idx="8165">
                  <c:v>17.8</c:v>
                </c:pt>
                <c:pt idx="8166">
                  <c:v>17.5</c:v>
                </c:pt>
                <c:pt idx="8167">
                  <c:v>17</c:v>
                </c:pt>
                <c:pt idx="8168">
                  <c:v>16.600000000000001</c:v>
                </c:pt>
                <c:pt idx="8169">
                  <c:v>15.9</c:v>
                </c:pt>
                <c:pt idx="8170">
                  <c:v>15.3</c:v>
                </c:pt>
                <c:pt idx="8171">
                  <c:v>14.8</c:v>
                </c:pt>
                <c:pt idx="8172">
                  <c:v>14.7</c:v>
                </c:pt>
                <c:pt idx="8173">
                  <c:v>14.3</c:v>
                </c:pt>
                <c:pt idx="8174">
                  <c:v>14.3</c:v>
                </c:pt>
                <c:pt idx="8175">
                  <c:v>14.2</c:v>
                </c:pt>
                <c:pt idx="8176">
                  <c:v>13.7</c:v>
                </c:pt>
                <c:pt idx="8177">
                  <c:v>13.2</c:v>
                </c:pt>
                <c:pt idx="8178">
                  <c:v>13.1</c:v>
                </c:pt>
                <c:pt idx="8179">
                  <c:v>12.8</c:v>
                </c:pt>
                <c:pt idx="8180">
                  <c:v>12.4</c:v>
                </c:pt>
                <c:pt idx="8181">
                  <c:v>12.3</c:v>
                </c:pt>
                <c:pt idx="8182">
                  <c:v>12.1</c:v>
                </c:pt>
                <c:pt idx="8183">
                  <c:v>12</c:v>
                </c:pt>
                <c:pt idx="8184">
                  <c:v>12</c:v>
                </c:pt>
                <c:pt idx="8185">
                  <c:v>12.1</c:v>
                </c:pt>
                <c:pt idx="8186">
                  <c:v>11.8</c:v>
                </c:pt>
                <c:pt idx="8187">
                  <c:v>11.8</c:v>
                </c:pt>
                <c:pt idx="8188">
                  <c:v>12.1</c:v>
                </c:pt>
                <c:pt idx="8189">
                  <c:v>12.4</c:v>
                </c:pt>
                <c:pt idx="8190">
                  <c:v>12.4</c:v>
                </c:pt>
                <c:pt idx="8191">
                  <c:v>12.1</c:v>
                </c:pt>
                <c:pt idx="8192">
                  <c:v>11.8</c:v>
                </c:pt>
                <c:pt idx="8193">
                  <c:v>11.7</c:v>
                </c:pt>
                <c:pt idx="8194">
                  <c:v>11.8</c:v>
                </c:pt>
                <c:pt idx="8195">
                  <c:v>11.9</c:v>
                </c:pt>
                <c:pt idx="8196">
                  <c:v>11.5</c:v>
                </c:pt>
                <c:pt idx="8197">
                  <c:v>11.3</c:v>
                </c:pt>
                <c:pt idx="8198">
                  <c:v>11.6</c:v>
                </c:pt>
                <c:pt idx="8199">
                  <c:v>11.6</c:v>
                </c:pt>
                <c:pt idx="8200">
                  <c:v>11.2</c:v>
                </c:pt>
                <c:pt idx="8201">
                  <c:v>10.9</c:v>
                </c:pt>
                <c:pt idx="8202">
                  <c:v>10.6</c:v>
                </c:pt>
                <c:pt idx="8203">
                  <c:v>10.7</c:v>
                </c:pt>
                <c:pt idx="8204">
                  <c:v>10.6</c:v>
                </c:pt>
                <c:pt idx="8205">
                  <c:v>10.6</c:v>
                </c:pt>
                <c:pt idx="8206">
                  <c:v>10.9</c:v>
                </c:pt>
                <c:pt idx="8207">
                  <c:v>10.6</c:v>
                </c:pt>
                <c:pt idx="8208">
                  <c:v>10.3</c:v>
                </c:pt>
                <c:pt idx="8209">
                  <c:v>10.199999999999999</c:v>
                </c:pt>
                <c:pt idx="8210">
                  <c:v>9.9</c:v>
                </c:pt>
                <c:pt idx="8211">
                  <c:v>10</c:v>
                </c:pt>
                <c:pt idx="8212">
                  <c:v>10</c:v>
                </c:pt>
                <c:pt idx="8213">
                  <c:v>10.199999999999999</c:v>
                </c:pt>
                <c:pt idx="8214">
                  <c:v>10.4</c:v>
                </c:pt>
                <c:pt idx="8215">
                  <c:v>10.4</c:v>
                </c:pt>
                <c:pt idx="8216">
                  <c:v>10.199999999999999</c:v>
                </c:pt>
                <c:pt idx="8217">
                  <c:v>10.3</c:v>
                </c:pt>
                <c:pt idx="8218">
                  <c:v>10.199999999999999</c:v>
                </c:pt>
                <c:pt idx="8219">
                  <c:v>10.199999999999999</c:v>
                </c:pt>
                <c:pt idx="8220">
                  <c:v>10.199999999999999</c:v>
                </c:pt>
                <c:pt idx="8221">
                  <c:v>10.1</c:v>
                </c:pt>
                <c:pt idx="8222">
                  <c:v>10.4</c:v>
                </c:pt>
                <c:pt idx="8223">
                  <c:v>10.1</c:v>
                </c:pt>
                <c:pt idx="8224">
                  <c:v>10.7</c:v>
                </c:pt>
                <c:pt idx="8225">
                  <c:v>10.8</c:v>
                </c:pt>
                <c:pt idx="8226">
                  <c:v>10.6</c:v>
                </c:pt>
                <c:pt idx="8227">
                  <c:v>9.9</c:v>
                </c:pt>
                <c:pt idx="8228">
                  <c:v>10.1</c:v>
                </c:pt>
                <c:pt idx="8229">
                  <c:v>10.199999999999999</c:v>
                </c:pt>
                <c:pt idx="8230">
                  <c:v>10.199999999999999</c:v>
                </c:pt>
                <c:pt idx="8231">
                  <c:v>10.9</c:v>
                </c:pt>
                <c:pt idx="8232">
                  <c:v>10.7</c:v>
                </c:pt>
                <c:pt idx="8233">
                  <c:v>10.4</c:v>
                </c:pt>
                <c:pt idx="8234">
                  <c:v>10.3</c:v>
                </c:pt>
                <c:pt idx="8235">
                  <c:v>10.1</c:v>
                </c:pt>
                <c:pt idx="8236">
                  <c:v>10.8</c:v>
                </c:pt>
                <c:pt idx="8237">
                  <c:v>10.8</c:v>
                </c:pt>
                <c:pt idx="8238">
                  <c:v>10.6</c:v>
                </c:pt>
                <c:pt idx="8239">
                  <c:v>10.6</c:v>
                </c:pt>
                <c:pt idx="8240">
                  <c:v>10.4</c:v>
                </c:pt>
                <c:pt idx="8241">
                  <c:v>10.6</c:v>
                </c:pt>
                <c:pt idx="8242">
                  <c:v>10.9</c:v>
                </c:pt>
                <c:pt idx="8243">
                  <c:v>10.9</c:v>
                </c:pt>
                <c:pt idx="8244">
                  <c:v>10.8</c:v>
                </c:pt>
                <c:pt idx="8245">
                  <c:v>10</c:v>
                </c:pt>
                <c:pt idx="8246">
                  <c:v>9.6999999999999993</c:v>
                </c:pt>
                <c:pt idx="8247">
                  <c:v>9.5</c:v>
                </c:pt>
                <c:pt idx="8248">
                  <c:v>9.3000000000000007</c:v>
                </c:pt>
                <c:pt idx="8249">
                  <c:v>9.5</c:v>
                </c:pt>
                <c:pt idx="8250">
                  <c:v>9.8000000000000007</c:v>
                </c:pt>
                <c:pt idx="8251">
                  <c:v>9.8000000000000007</c:v>
                </c:pt>
                <c:pt idx="8252">
                  <c:v>9.6999999999999993</c:v>
                </c:pt>
                <c:pt idx="8253">
                  <c:v>9.6</c:v>
                </c:pt>
                <c:pt idx="8254">
                  <c:v>9.6999999999999993</c:v>
                </c:pt>
                <c:pt idx="8255">
                  <c:v>10</c:v>
                </c:pt>
                <c:pt idx="8256">
                  <c:v>10.1</c:v>
                </c:pt>
                <c:pt idx="8257">
                  <c:v>9.9</c:v>
                </c:pt>
                <c:pt idx="8258">
                  <c:v>10.4</c:v>
                </c:pt>
                <c:pt idx="8259">
                  <c:v>10.6</c:v>
                </c:pt>
                <c:pt idx="8260">
                  <c:v>10.3</c:v>
                </c:pt>
                <c:pt idx="8261">
                  <c:v>10.4</c:v>
                </c:pt>
                <c:pt idx="8262">
                  <c:v>10.4</c:v>
                </c:pt>
                <c:pt idx="8263">
                  <c:v>10.199999999999999</c:v>
                </c:pt>
                <c:pt idx="8264">
                  <c:v>10.5</c:v>
                </c:pt>
                <c:pt idx="8265">
                  <c:v>10.8</c:v>
                </c:pt>
                <c:pt idx="8266">
                  <c:v>11.1</c:v>
                </c:pt>
                <c:pt idx="8267">
                  <c:v>11.5</c:v>
                </c:pt>
                <c:pt idx="8268">
                  <c:v>11.7</c:v>
                </c:pt>
                <c:pt idx="8269">
                  <c:v>12.7</c:v>
                </c:pt>
                <c:pt idx="8270">
                  <c:v>13.1</c:v>
                </c:pt>
                <c:pt idx="8271">
                  <c:v>13.7</c:v>
                </c:pt>
                <c:pt idx="8272">
                  <c:v>13</c:v>
                </c:pt>
                <c:pt idx="8273">
                  <c:v>12.7</c:v>
                </c:pt>
                <c:pt idx="8274">
                  <c:v>13.4</c:v>
                </c:pt>
                <c:pt idx="8275">
                  <c:v>14.8</c:v>
                </c:pt>
                <c:pt idx="8276">
                  <c:v>14.1</c:v>
                </c:pt>
                <c:pt idx="8277">
                  <c:v>14.1</c:v>
                </c:pt>
                <c:pt idx="8278">
                  <c:v>14.1</c:v>
                </c:pt>
                <c:pt idx="8279">
                  <c:v>14.2</c:v>
                </c:pt>
                <c:pt idx="8280">
                  <c:v>14.4</c:v>
                </c:pt>
                <c:pt idx="8281">
                  <c:v>14.5</c:v>
                </c:pt>
                <c:pt idx="8282">
                  <c:v>14.3</c:v>
                </c:pt>
                <c:pt idx="8283">
                  <c:v>13.7</c:v>
                </c:pt>
                <c:pt idx="8284">
                  <c:v>13.2</c:v>
                </c:pt>
                <c:pt idx="8285">
                  <c:v>13.2</c:v>
                </c:pt>
                <c:pt idx="8286">
                  <c:v>13.1</c:v>
                </c:pt>
                <c:pt idx="8287">
                  <c:v>13.2</c:v>
                </c:pt>
                <c:pt idx="8288">
                  <c:v>13.5</c:v>
                </c:pt>
                <c:pt idx="8289">
                  <c:v>13.6</c:v>
                </c:pt>
                <c:pt idx="8290">
                  <c:v>13.6</c:v>
                </c:pt>
                <c:pt idx="8291">
                  <c:v>13.6</c:v>
                </c:pt>
                <c:pt idx="8292">
                  <c:v>13.7</c:v>
                </c:pt>
                <c:pt idx="8293">
                  <c:v>13.8</c:v>
                </c:pt>
                <c:pt idx="8294">
                  <c:v>13.8</c:v>
                </c:pt>
                <c:pt idx="8295">
                  <c:v>13.8</c:v>
                </c:pt>
                <c:pt idx="8296">
                  <c:v>13.7</c:v>
                </c:pt>
                <c:pt idx="8297">
                  <c:v>13.8</c:v>
                </c:pt>
                <c:pt idx="8298">
                  <c:v>14</c:v>
                </c:pt>
                <c:pt idx="8299">
                  <c:v>14.1</c:v>
                </c:pt>
                <c:pt idx="8300">
                  <c:v>14</c:v>
                </c:pt>
                <c:pt idx="8301">
                  <c:v>14.1</c:v>
                </c:pt>
                <c:pt idx="8302">
                  <c:v>14.1</c:v>
                </c:pt>
                <c:pt idx="8303">
                  <c:v>14.3</c:v>
                </c:pt>
                <c:pt idx="8304">
                  <c:v>14.4</c:v>
                </c:pt>
                <c:pt idx="8305">
                  <c:v>14.6</c:v>
                </c:pt>
                <c:pt idx="8306">
                  <c:v>14.4</c:v>
                </c:pt>
                <c:pt idx="8307">
                  <c:v>14.3</c:v>
                </c:pt>
                <c:pt idx="8308">
                  <c:v>14.3</c:v>
                </c:pt>
                <c:pt idx="8309">
                  <c:v>14.1</c:v>
                </c:pt>
                <c:pt idx="8310">
                  <c:v>14.1</c:v>
                </c:pt>
                <c:pt idx="8311">
                  <c:v>14.1</c:v>
                </c:pt>
                <c:pt idx="8312">
                  <c:v>13.9</c:v>
                </c:pt>
                <c:pt idx="8313">
                  <c:v>13.9</c:v>
                </c:pt>
                <c:pt idx="8314">
                  <c:v>13.9</c:v>
                </c:pt>
                <c:pt idx="8315">
                  <c:v>13.6</c:v>
                </c:pt>
                <c:pt idx="8316">
                  <c:v>13.3</c:v>
                </c:pt>
                <c:pt idx="8317">
                  <c:v>13.3</c:v>
                </c:pt>
                <c:pt idx="8318">
                  <c:v>13.2</c:v>
                </c:pt>
                <c:pt idx="8319">
                  <c:v>13.1</c:v>
                </c:pt>
                <c:pt idx="8320">
                  <c:v>13.1</c:v>
                </c:pt>
                <c:pt idx="8321">
                  <c:v>13.2</c:v>
                </c:pt>
                <c:pt idx="8322">
                  <c:v>13</c:v>
                </c:pt>
                <c:pt idx="8323">
                  <c:v>13.1</c:v>
                </c:pt>
                <c:pt idx="8324">
                  <c:v>13.2</c:v>
                </c:pt>
                <c:pt idx="8325">
                  <c:v>13.1</c:v>
                </c:pt>
                <c:pt idx="8326">
                  <c:v>13.1</c:v>
                </c:pt>
                <c:pt idx="8327">
                  <c:v>13.1</c:v>
                </c:pt>
                <c:pt idx="8328">
                  <c:v>13</c:v>
                </c:pt>
                <c:pt idx="8329">
                  <c:v>13</c:v>
                </c:pt>
                <c:pt idx="8330">
                  <c:v>13</c:v>
                </c:pt>
                <c:pt idx="8331">
                  <c:v>12.9</c:v>
                </c:pt>
                <c:pt idx="8332">
                  <c:v>13</c:v>
                </c:pt>
                <c:pt idx="8333">
                  <c:v>12.9</c:v>
                </c:pt>
                <c:pt idx="8334">
                  <c:v>12.9</c:v>
                </c:pt>
                <c:pt idx="8335">
                  <c:v>13.1</c:v>
                </c:pt>
                <c:pt idx="8336">
                  <c:v>13</c:v>
                </c:pt>
                <c:pt idx="8337">
                  <c:v>12.9</c:v>
                </c:pt>
                <c:pt idx="8338">
                  <c:v>12.7</c:v>
                </c:pt>
                <c:pt idx="8339">
                  <c:v>12.4</c:v>
                </c:pt>
                <c:pt idx="8340">
                  <c:v>12.4</c:v>
                </c:pt>
                <c:pt idx="8341">
                  <c:v>12.3</c:v>
                </c:pt>
                <c:pt idx="8342">
                  <c:v>12.1</c:v>
                </c:pt>
                <c:pt idx="8343">
                  <c:v>11.8</c:v>
                </c:pt>
                <c:pt idx="8344">
                  <c:v>11.7</c:v>
                </c:pt>
                <c:pt idx="8345">
                  <c:v>11.5</c:v>
                </c:pt>
                <c:pt idx="8346">
                  <c:v>11.3</c:v>
                </c:pt>
                <c:pt idx="8347">
                  <c:v>11.3</c:v>
                </c:pt>
                <c:pt idx="8348">
                  <c:v>11.2</c:v>
                </c:pt>
                <c:pt idx="8349">
                  <c:v>11</c:v>
                </c:pt>
                <c:pt idx="8350">
                  <c:v>10.6</c:v>
                </c:pt>
                <c:pt idx="8351">
                  <c:v>10.199999999999999</c:v>
                </c:pt>
                <c:pt idx="8352">
                  <c:v>10.199999999999999</c:v>
                </c:pt>
                <c:pt idx="8353">
                  <c:v>10.199999999999999</c:v>
                </c:pt>
                <c:pt idx="8354">
                  <c:v>10.4</c:v>
                </c:pt>
                <c:pt idx="8355">
                  <c:v>10.5</c:v>
                </c:pt>
                <c:pt idx="8356">
                  <c:v>10.5</c:v>
                </c:pt>
                <c:pt idx="8357">
                  <c:v>10.6</c:v>
                </c:pt>
                <c:pt idx="8358">
                  <c:v>10.8</c:v>
                </c:pt>
                <c:pt idx="8359">
                  <c:v>10.8</c:v>
                </c:pt>
                <c:pt idx="8360">
                  <c:v>11</c:v>
                </c:pt>
                <c:pt idx="8361">
                  <c:v>10.8</c:v>
                </c:pt>
                <c:pt idx="8362">
                  <c:v>10.4</c:v>
                </c:pt>
                <c:pt idx="8363">
                  <c:v>10.1</c:v>
                </c:pt>
                <c:pt idx="8364">
                  <c:v>10.1</c:v>
                </c:pt>
                <c:pt idx="8365">
                  <c:v>10.4</c:v>
                </c:pt>
                <c:pt idx="8366">
                  <c:v>10.1</c:v>
                </c:pt>
                <c:pt idx="8367">
                  <c:v>9.8000000000000007</c:v>
                </c:pt>
                <c:pt idx="8368">
                  <c:v>9.3000000000000007</c:v>
                </c:pt>
                <c:pt idx="8369">
                  <c:v>8.9</c:v>
                </c:pt>
                <c:pt idx="8370">
                  <c:v>8.6</c:v>
                </c:pt>
                <c:pt idx="8371">
                  <c:v>8.5</c:v>
                </c:pt>
                <c:pt idx="8372">
                  <c:v>8.3000000000000007</c:v>
                </c:pt>
                <c:pt idx="8373">
                  <c:v>8.1999999999999993</c:v>
                </c:pt>
                <c:pt idx="8374">
                  <c:v>8.3000000000000007</c:v>
                </c:pt>
                <c:pt idx="8375">
                  <c:v>8.4</c:v>
                </c:pt>
                <c:pt idx="8376">
                  <c:v>8</c:v>
                </c:pt>
                <c:pt idx="8377">
                  <c:v>8</c:v>
                </c:pt>
                <c:pt idx="8378">
                  <c:v>7.9</c:v>
                </c:pt>
                <c:pt idx="8379">
                  <c:v>7.8</c:v>
                </c:pt>
                <c:pt idx="8380">
                  <c:v>7.9</c:v>
                </c:pt>
                <c:pt idx="8381">
                  <c:v>7.8</c:v>
                </c:pt>
                <c:pt idx="8382">
                  <c:v>7.7</c:v>
                </c:pt>
                <c:pt idx="8383">
                  <c:v>7.6</c:v>
                </c:pt>
                <c:pt idx="8384">
                  <c:v>7.9</c:v>
                </c:pt>
                <c:pt idx="8385">
                  <c:v>7.7</c:v>
                </c:pt>
                <c:pt idx="8386">
                  <c:v>7.6</c:v>
                </c:pt>
                <c:pt idx="8387">
                  <c:v>7.5</c:v>
                </c:pt>
                <c:pt idx="8388">
                  <c:v>7.7</c:v>
                </c:pt>
                <c:pt idx="8389">
                  <c:v>7.8</c:v>
                </c:pt>
                <c:pt idx="8390">
                  <c:v>7.6</c:v>
                </c:pt>
                <c:pt idx="8391">
                  <c:v>7.5</c:v>
                </c:pt>
                <c:pt idx="8392">
                  <c:v>7.3</c:v>
                </c:pt>
                <c:pt idx="8393">
                  <c:v>7.4</c:v>
                </c:pt>
                <c:pt idx="8394">
                  <c:v>7.9</c:v>
                </c:pt>
                <c:pt idx="8395">
                  <c:v>7.8</c:v>
                </c:pt>
                <c:pt idx="8396">
                  <c:v>7.9</c:v>
                </c:pt>
                <c:pt idx="8397">
                  <c:v>8.3000000000000007</c:v>
                </c:pt>
                <c:pt idx="8398">
                  <c:v>8.1999999999999993</c:v>
                </c:pt>
                <c:pt idx="8399">
                  <c:v>7.2</c:v>
                </c:pt>
                <c:pt idx="8400">
                  <c:v>7.4</c:v>
                </c:pt>
                <c:pt idx="8401">
                  <c:v>7.8</c:v>
                </c:pt>
                <c:pt idx="8402">
                  <c:v>8.4</c:v>
                </c:pt>
                <c:pt idx="8403">
                  <c:v>9</c:v>
                </c:pt>
                <c:pt idx="8404">
                  <c:v>7.1</c:v>
                </c:pt>
                <c:pt idx="8405">
                  <c:v>6.9</c:v>
                </c:pt>
                <c:pt idx="8406">
                  <c:v>7.9</c:v>
                </c:pt>
                <c:pt idx="8407">
                  <c:v>8.4</c:v>
                </c:pt>
                <c:pt idx="8408">
                  <c:v>9.3000000000000007</c:v>
                </c:pt>
                <c:pt idx="8409">
                  <c:v>10</c:v>
                </c:pt>
                <c:pt idx="8410">
                  <c:v>11.2</c:v>
                </c:pt>
                <c:pt idx="8411">
                  <c:v>12</c:v>
                </c:pt>
                <c:pt idx="8412">
                  <c:v>12.6</c:v>
                </c:pt>
                <c:pt idx="8413">
                  <c:v>12.6</c:v>
                </c:pt>
                <c:pt idx="8414">
                  <c:v>12.8</c:v>
                </c:pt>
                <c:pt idx="8415">
                  <c:v>13.7</c:v>
                </c:pt>
                <c:pt idx="8416">
                  <c:v>14.1</c:v>
                </c:pt>
                <c:pt idx="8417">
                  <c:v>14.6</c:v>
                </c:pt>
                <c:pt idx="8418">
                  <c:v>15.3</c:v>
                </c:pt>
                <c:pt idx="8419">
                  <c:v>15.3</c:v>
                </c:pt>
                <c:pt idx="8420">
                  <c:v>15.2</c:v>
                </c:pt>
                <c:pt idx="8421">
                  <c:v>15.8</c:v>
                </c:pt>
                <c:pt idx="8422">
                  <c:v>16.3</c:v>
                </c:pt>
                <c:pt idx="8423">
                  <c:v>16.2</c:v>
                </c:pt>
                <c:pt idx="8424">
                  <c:v>17.3</c:v>
                </c:pt>
                <c:pt idx="8425">
                  <c:v>16.600000000000001</c:v>
                </c:pt>
                <c:pt idx="8426">
                  <c:v>17.5</c:v>
                </c:pt>
                <c:pt idx="8427">
                  <c:v>16.7</c:v>
                </c:pt>
                <c:pt idx="8428">
                  <c:v>16.399999999999999</c:v>
                </c:pt>
                <c:pt idx="8429">
                  <c:v>16.5</c:v>
                </c:pt>
                <c:pt idx="8430">
                  <c:v>17.3</c:v>
                </c:pt>
                <c:pt idx="8431">
                  <c:v>17</c:v>
                </c:pt>
                <c:pt idx="8432">
                  <c:v>17.399999999999999</c:v>
                </c:pt>
                <c:pt idx="8433">
                  <c:v>17.8</c:v>
                </c:pt>
                <c:pt idx="8434">
                  <c:v>17.3</c:v>
                </c:pt>
                <c:pt idx="8435">
                  <c:v>17.7</c:v>
                </c:pt>
                <c:pt idx="8436">
                  <c:v>18.100000000000001</c:v>
                </c:pt>
                <c:pt idx="8437">
                  <c:v>18.2</c:v>
                </c:pt>
                <c:pt idx="8438">
                  <c:v>18.3</c:v>
                </c:pt>
                <c:pt idx="8439">
                  <c:v>18.5</c:v>
                </c:pt>
                <c:pt idx="8440">
                  <c:v>18.8</c:v>
                </c:pt>
                <c:pt idx="8441">
                  <c:v>18.2</c:v>
                </c:pt>
                <c:pt idx="8442">
                  <c:v>18.2</c:v>
                </c:pt>
                <c:pt idx="8443">
                  <c:v>18.5</c:v>
                </c:pt>
                <c:pt idx="8444">
                  <c:v>18.7</c:v>
                </c:pt>
                <c:pt idx="8445">
                  <c:v>18.899999999999999</c:v>
                </c:pt>
                <c:pt idx="8446">
                  <c:v>18.600000000000001</c:v>
                </c:pt>
                <c:pt idx="8447">
                  <c:v>18.600000000000001</c:v>
                </c:pt>
                <c:pt idx="8448">
                  <c:v>18.5</c:v>
                </c:pt>
                <c:pt idx="8449">
                  <c:v>18.3</c:v>
                </c:pt>
                <c:pt idx="8450">
                  <c:v>18.3</c:v>
                </c:pt>
                <c:pt idx="8451">
                  <c:v>18.8</c:v>
                </c:pt>
                <c:pt idx="8452">
                  <c:v>19</c:v>
                </c:pt>
                <c:pt idx="8453">
                  <c:v>18.100000000000001</c:v>
                </c:pt>
                <c:pt idx="8454">
                  <c:v>17.3</c:v>
                </c:pt>
                <c:pt idx="8455">
                  <c:v>16.8</c:v>
                </c:pt>
                <c:pt idx="8456">
                  <c:v>15.8</c:v>
                </c:pt>
                <c:pt idx="8457">
                  <c:v>14.7</c:v>
                </c:pt>
                <c:pt idx="8458">
                  <c:v>13.8</c:v>
                </c:pt>
                <c:pt idx="8459">
                  <c:v>13.6</c:v>
                </c:pt>
                <c:pt idx="8460">
                  <c:v>13.3</c:v>
                </c:pt>
                <c:pt idx="8461">
                  <c:v>12.7</c:v>
                </c:pt>
                <c:pt idx="8462">
                  <c:v>12.3</c:v>
                </c:pt>
                <c:pt idx="8463">
                  <c:v>12</c:v>
                </c:pt>
                <c:pt idx="8464">
                  <c:v>11.9</c:v>
                </c:pt>
                <c:pt idx="8465">
                  <c:v>11.8</c:v>
                </c:pt>
                <c:pt idx="8466">
                  <c:v>11.7</c:v>
                </c:pt>
                <c:pt idx="8467">
                  <c:v>11.4</c:v>
                </c:pt>
                <c:pt idx="8468">
                  <c:v>11.4</c:v>
                </c:pt>
                <c:pt idx="8469">
                  <c:v>11.6</c:v>
                </c:pt>
                <c:pt idx="8470">
                  <c:v>11.5</c:v>
                </c:pt>
                <c:pt idx="8471">
                  <c:v>11.2</c:v>
                </c:pt>
                <c:pt idx="8472">
                  <c:v>10.9</c:v>
                </c:pt>
                <c:pt idx="8473">
                  <c:v>10.8</c:v>
                </c:pt>
                <c:pt idx="8474">
                  <c:v>10.9</c:v>
                </c:pt>
                <c:pt idx="8475">
                  <c:v>10.9</c:v>
                </c:pt>
                <c:pt idx="8476">
                  <c:v>10.7</c:v>
                </c:pt>
                <c:pt idx="8477">
                  <c:v>11</c:v>
                </c:pt>
                <c:pt idx="8478">
                  <c:v>10.9</c:v>
                </c:pt>
                <c:pt idx="8479">
                  <c:v>11</c:v>
                </c:pt>
                <c:pt idx="8480">
                  <c:v>10.8</c:v>
                </c:pt>
                <c:pt idx="8481">
                  <c:v>10.3</c:v>
                </c:pt>
                <c:pt idx="8482">
                  <c:v>10.3</c:v>
                </c:pt>
                <c:pt idx="8483">
                  <c:v>10.5</c:v>
                </c:pt>
                <c:pt idx="8484">
                  <c:v>10.6</c:v>
                </c:pt>
                <c:pt idx="8485">
                  <c:v>10.199999999999999</c:v>
                </c:pt>
                <c:pt idx="8486">
                  <c:v>10.199999999999999</c:v>
                </c:pt>
                <c:pt idx="8487">
                  <c:v>10.3</c:v>
                </c:pt>
                <c:pt idx="8488">
                  <c:v>10.5</c:v>
                </c:pt>
                <c:pt idx="8489">
                  <c:v>10.6</c:v>
                </c:pt>
                <c:pt idx="8490">
                  <c:v>10.5</c:v>
                </c:pt>
                <c:pt idx="8491">
                  <c:v>9.9</c:v>
                </c:pt>
                <c:pt idx="8492">
                  <c:v>10.199999999999999</c:v>
                </c:pt>
                <c:pt idx="8493">
                  <c:v>10.1</c:v>
                </c:pt>
                <c:pt idx="8494">
                  <c:v>9.4</c:v>
                </c:pt>
                <c:pt idx="8495">
                  <c:v>10</c:v>
                </c:pt>
                <c:pt idx="8496">
                  <c:v>10.3</c:v>
                </c:pt>
                <c:pt idx="8497">
                  <c:v>9.9</c:v>
                </c:pt>
                <c:pt idx="8498">
                  <c:v>9.1999999999999993</c:v>
                </c:pt>
                <c:pt idx="8499">
                  <c:v>8.6999999999999993</c:v>
                </c:pt>
                <c:pt idx="8500">
                  <c:v>8.3000000000000007</c:v>
                </c:pt>
                <c:pt idx="8501">
                  <c:v>8.1999999999999993</c:v>
                </c:pt>
                <c:pt idx="8502">
                  <c:v>8.4</c:v>
                </c:pt>
                <c:pt idx="8503">
                  <c:v>8.4</c:v>
                </c:pt>
                <c:pt idx="8504">
                  <c:v>8.6</c:v>
                </c:pt>
                <c:pt idx="8505">
                  <c:v>8.9</c:v>
                </c:pt>
                <c:pt idx="8506">
                  <c:v>8.9</c:v>
                </c:pt>
                <c:pt idx="8507">
                  <c:v>8.9</c:v>
                </c:pt>
                <c:pt idx="8508">
                  <c:v>9.1999999999999993</c:v>
                </c:pt>
                <c:pt idx="8509">
                  <c:v>9.1999999999999993</c:v>
                </c:pt>
                <c:pt idx="8510">
                  <c:v>9</c:v>
                </c:pt>
                <c:pt idx="8511">
                  <c:v>9.1</c:v>
                </c:pt>
                <c:pt idx="8512">
                  <c:v>9.1999999999999993</c:v>
                </c:pt>
                <c:pt idx="8513">
                  <c:v>9.1999999999999993</c:v>
                </c:pt>
                <c:pt idx="8514">
                  <c:v>8.9</c:v>
                </c:pt>
                <c:pt idx="8515">
                  <c:v>8.6</c:v>
                </c:pt>
                <c:pt idx="8516">
                  <c:v>8.8000000000000007</c:v>
                </c:pt>
                <c:pt idx="8517">
                  <c:v>8.9</c:v>
                </c:pt>
                <c:pt idx="8518">
                  <c:v>8.5</c:v>
                </c:pt>
                <c:pt idx="8519">
                  <c:v>8.9</c:v>
                </c:pt>
                <c:pt idx="8520">
                  <c:v>9.4</c:v>
                </c:pt>
                <c:pt idx="8521">
                  <c:v>9.1</c:v>
                </c:pt>
                <c:pt idx="8522">
                  <c:v>8.6</c:v>
                </c:pt>
                <c:pt idx="8523">
                  <c:v>7.8</c:v>
                </c:pt>
                <c:pt idx="8524">
                  <c:v>7.4</c:v>
                </c:pt>
                <c:pt idx="8525">
                  <c:v>7.3</c:v>
                </c:pt>
                <c:pt idx="8526">
                  <c:v>7.1</c:v>
                </c:pt>
                <c:pt idx="8527">
                  <c:v>6.7</c:v>
                </c:pt>
                <c:pt idx="8528">
                  <c:v>6.4</c:v>
                </c:pt>
                <c:pt idx="8529">
                  <c:v>6.3</c:v>
                </c:pt>
                <c:pt idx="8530">
                  <c:v>6.5</c:v>
                </c:pt>
                <c:pt idx="8531">
                  <c:v>6.2</c:v>
                </c:pt>
                <c:pt idx="8532">
                  <c:v>6.2</c:v>
                </c:pt>
                <c:pt idx="8533">
                  <c:v>6.6</c:v>
                </c:pt>
                <c:pt idx="8534">
                  <c:v>7.8</c:v>
                </c:pt>
                <c:pt idx="8535">
                  <c:v>7.9</c:v>
                </c:pt>
                <c:pt idx="8536">
                  <c:v>8</c:v>
                </c:pt>
                <c:pt idx="8537">
                  <c:v>8.1</c:v>
                </c:pt>
                <c:pt idx="8538">
                  <c:v>8.3000000000000007</c:v>
                </c:pt>
                <c:pt idx="8539">
                  <c:v>8.1999999999999993</c:v>
                </c:pt>
                <c:pt idx="8540">
                  <c:v>7.8</c:v>
                </c:pt>
                <c:pt idx="8541">
                  <c:v>7.4</c:v>
                </c:pt>
                <c:pt idx="8542">
                  <c:v>7.2</c:v>
                </c:pt>
                <c:pt idx="8543">
                  <c:v>7.4</c:v>
                </c:pt>
                <c:pt idx="8544">
                  <c:v>7.7</c:v>
                </c:pt>
                <c:pt idx="8545">
                  <c:v>7.7</c:v>
                </c:pt>
                <c:pt idx="8546">
                  <c:v>7.4</c:v>
                </c:pt>
                <c:pt idx="8547">
                  <c:v>8.4</c:v>
                </c:pt>
                <c:pt idx="8548">
                  <c:v>9.1</c:v>
                </c:pt>
                <c:pt idx="8549">
                  <c:v>8.6999999999999993</c:v>
                </c:pt>
                <c:pt idx="8550">
                  <c:v>8.6</c:v>
                </c:pt>
                <c:pt idx="8551">
                  <c:v>8.9</c:v>
                </c:pt>
                <c:pt idx="8552">
                  <c:v>9.6999999999999993</c:v>
                </c:pt>
                <c:pt idx="8553">
                  <c:v>10.3</c:v>
                </c:pt>
                <c:pt idx="8554">
                  <c:v>11.3</c:v>
                </c:pt>
                <c:pt idx="8555">
                  <c:v>11.9</c:v>
                </c:pt>
                <c:pt idx="8556">
                  <c:v>12.1</c:v>
                </c:pt>
                <c:pt idx="8557">
                  <c:v>11.9</c:v>
                </c:pt>
                <c:pt idx="8558">
                  <c:v>11.7</c:v>
                </c:pt>
                <c:pt idx="8559">
                  <c:v>12.3</c:v>
                </c:pt>
                <c:pt idx="8560">
                  <c:v>13</c:v>
                </c:pt>
                <c:pt idx="8561">
                  <c:v>13.1</c:v>
                </c:pt>
                <c:pt idx="8562">
                  <c:v>13</c:v>
                </c:pt>
                <c:pt idx="8563">
                  <c:v>13.1</c:v>
                </c:pt>
                <c:pt idx="8564">
                  <c:v>13.7</c:v>
                </c:pt>
                <c:pt idx="8565">
                  <c:v>15.3</c:v>
                </c:pt>
                <c:pt idx="8566">
                  <c:v>15.4</c:v>
                </c:pt>
                <c:pt idx="8567">
                  <c:v>16.3</c:v>
                </c:pt>
                <c:pt idx="8568">
                  <c:v>16.5</c:v>
                </c:pt>
                <c:pt idx="8569">
                  <c:v>16</c:v>
                </c:pt>
                <c:pt idx="8570">
                  <c:v>16.899999999999999</c:v>
                </c:pt>
                <c:pt idx="8571">
                  <c:v>16.899999999999999</c:v>
                </c:pt>
                <c:pt idx="8572">
                  <c:v>17.100000000000001</c:v>
                </c:pt>
                <c:pt idx="8573">
                  <c:v>18.2</c:v>
                </c:pt>
                <c:pt idx="8574">
                  <c:v>18.399999999999999</c:v>
                </c:pt>
                <c:pt idx="8575">
                  <c:v>18.399999999999999</c:v>
                </c:pt>
                <c:pt idx="8576">
                  <c:v>18.5</c:v>
                </c:pt>
                <c:pt idx="8577">
                  <c:v>18.3</c:v>
                </c:pt>
                <c:pt idx="8578">
                  <c:v>18.3</c:v>
                </c:pt>
                <c:pt idx="8579">
                  <c:v>18.8</c:v>
                </c:pt>
                <c:pt idx="8580">
                  <c:v>19.5</c:v>
                </c:pt>
                <c:pt idx="8581">
                  <c:v>19</c:v>
                </c:pt>
                <c:pt idx="8582">
                  <c:v>19</c:v>
                </c:pt>
                <c:pt idx="8583">
                  <c:v>19</c:v>
                </c:pt>
                <c:pt idx="8584">
                  <c:v>19</c:v>
                </c:pt>
                <c:pt idx="8585">
                  <c:v>19</c:v>
                </c:pt>
                <c:pt idx="8586">
                  <c:v>19.3</c:v>
                </c:pt>
                <c:pt idx="8587">
                  <c:v>19.3</c:v>
                </c:pt>
                <c:pt idx="8588">
                  <c:v>19.600000000000001</c:v>
                </c:pt>
                <c:pt idx="8589">
                  <c:v>19.5</c:v>
                </c:pt>
                <c:pt idx="8590">
                  <c:v>19.600000000000001</c:v>
                </c:pt>
                <c:pt idx="8591">
                  <c:v>19.8</c:v>
                </c:pt>
                <c:pt idx="8592">
                  <c:v>19.5</c:v>
                </c:pt>
                <c:pt idx="8593">
                  <c:v>19.100000000000001</c:v>
                </c:pt>
                <c:pt idx="8594">
                  <c:v>19.100000000000001</c:v>
                </c:pt>
                <c:pt idx="8595">
                  <c:v>19.2</c:v>
                </c:pt>
                <c:pt idx="8596">
                  <c:v>19.100000000000001</c:v>
                </c:pt>
                <c:pt idx="8597">
                  <c:v>18.600000000000001</c:v>
                </c:pt>
                <c:pt idx="8598">
                  <c:v>18</c:v>
                </c:pt>
                <c:pt idx="8599">
                  <c:v>17</c:v>
                </c:pt>
                <c:pt idx="8600">
                  <c:v>16.100000000000001</c:v>
                </c:pt>
                <c:pt idx="8601">
                  <c:v>15.5</c:v>
                </c:pt>
                <c:pt idx="8602">
                  <c:v>14.8</c:v>
                </c:pt>
                <c:pt idx="8603">
                  <c:v>14.3</c:v>
                </c:pt>
                <c:pt idx="8604">
                  <c:v>14</c:v>
                </c:pt>
                <c:pt idx="8605">
                  <c:v>13.7</c:v>
                </c:pt>
                <c:pt idx="8606">
                  <c:v>13.4</c:v>
                </c:pt>
                <c:pt idx="8607">
                  <c:v>13.7</c:v>
                </c:pt>
                <c:pt idx="8608">
                  <c:v>13.6</c:v>
                </c:pt>
                <c:pt idx="8609">
                  <c:v>13.7</c:v>
                </c:pt>
                <c:pt idx="8610">
                  <c:v>13.9</c:v>
                </c:pt>
                <c:pt idx="8611">
                  <c:v>13.5</c:v>
                </c:pt>
                <c:pt idx="8612">
                  <c:v>13.4</c:v>
                </c:pt>
                <c:pt idx="8613">
                  <c:v>13.1</c:v>
                </c:pt>
                <c:pt idx="8614">
                  <c:v>13.5</c:v>
                </c:pt>
                <c:pt idx="8615">
                  <c:v>12.9</c:v>
                </c:pt>
                <c:pt idx="8616">
                  <c:v>12.1</c:v>
                </c:pt>
                <c:pt idx="8617">
                  <c:v>11.9</c:v>
                </c:pt>
                <c:pt idx="8618">
                  <c:v>12.7</c:v>
                </c:pt>
                <c:pt idx="8619">
                  <c:v>12.7</c:v>
                </c:pt>
                <c:pt idx="8620">
                  <c:v>12.1</c:v>
                </c:pt>
                <c:pt idx="8621">
                  <c:v>12.2</c:v>
                </c:pt>
                <c:pt idx="8622">
                  <c:v>12.1</c:v>
                </c:pt>
                <c:pt idx="8623">
                  <c:v>12.1</c:v>
                </c:pt>
                <c:pt idx="8624">
                  <c:v>12.1</c:v>
                </c:pt>
                <c:pt idx="8625">
                  <c:v>11.8</c:v>
                </c:pt>
                <c:pt idx="8626">
                  <c:v>11.6</c:v>
                </c:pt>
                <c:pt idx="8627">
                  <c:v>11.6</c:v>
                </c:pt>
                <c:pt idx="8628">
                  <c:v>11.5</c:v>
                </c:pt>
                <c:pt idx="8629">
                  <c:v>11.3</c:v>
                </c:pt>
                <c:pt idx="8630">
                  <c:v>11</c:v>
                </c:pt>
                <c:pt idx="8631">
                  <c:v>10.7</c:v>
                </c:pt>
                <c:pt idx="8632">
                  <c:v>10.6</c:v>
                </c:pt>
                <c:pt idx="8633">
                  <c:v>10.5</c:v>
                </c:pt>
                <c:pt idx="8634">
                  <c:v>10.3</c:v>
                </c:pt>
                <c:pt idx="8635">
                  <c:v>10.6</c:v>
                </c:pt>
                <c:pt idx="8636">
                  <c:v>10.7</c:v>
                </c:pt>
                <c:pt idx="8637">
                  <c:v>10.7</c:v>
                </c:pt>
                <c:pt idx="8638">
                  <c:v>10.7</c:v>
                </c:pt>
                <c:pt idx="8639">
                  <c:v>10.4</c:v>
                </c:pt>
                <c:pt idx="8640">
                  <c:v>10.5</c:v>
                </c:pt>
                <c:pt idx="8641">
                  <c:v>10.4</c:v>
                </c:pt>
                <c:pt idx="8642">
                  <c:v>10.199999999999999</c:v>
                </c:pt>
                <c:pt idx="8643">
                  <c:v>10.3</c:v>
                </c:pt>
                <c:pt idx="8644">
                  <c:v>10.5</c:v>
                </c:pt>
                <c:pt idx="8645">
                  <c:v>10.3</c:v>
                </c:pt>
                <c:pt idx="8646">
                  <c:v>10.199999999999999</c:v>
                </c:pt>
                <c:pt idx="8647">
                  <c:v>10.1</c:v>
                </c:pt>
                <c:pt idx="8648">
                  <c:v>10.1</c:v>
                </c:pt>
                <c:pt idx="8649">
                  <c:v>9.8000000000000007</c:v>
                </c:pt>
                <c:pt idx="8650">
                  <c:v>9.6</c:v>
                </c:pt>
                <c:pt idx="8651">
                  <c:v>9.6</c:v>
                </c:pt>
                <c:pt idx="8652">
                  <c:v>9.5</c:v>
                </c:pt>
                <c:pt idx="8653">
                  <c:v>8.9</c:v>
                </c:pt>
                <c:pt idx="8654">
                  <c:v>8.6</c:v>
                </c:pt>
                <c:pt idx="8655">
                  <c:v>8.8000000000000007</c:v>
                </c:pt>
                <c:pt idx="8656">
                  <c:v>8.8000000000000007</c:v>
                </c:pt>
                <c:pt idx="8657">
                  <c:v>8.8000000000000007</c:v>
                </c:pt>
                <c:pt idx="8658">
                  <c:v>8.8000000000000007</c:v>
                </c:pt>
                <c:pt idx="8659">
                  <c:v>8.6</c:v>
                </c:pt>
                <c:pt idx="8660">
                  <c:v>8.4</c:v>
                </c:pt>
                <c:pt idx="8661">
                  <c:v>8.4</c:v>
                </c:pt>
                <c:pt idx="8662">
                  <c:v>8.5</c:v>
                </c:pt>
                <c:pt idx="8663">
                  <c:v>8.3000000000000007</c:v>
                </c:pt>
                <c:pt idx="8664">
                  <c:v>7.9</c:v>
                </c:pt>
                <c:pt idx="8665">
                  <c:v>8.9</c:v>
                </c:pt>
                <c:pt idx="8666">
                  <c:v>8.6</c:v>
                </c:pt>
                <c:pt idx="8667">
                  <c:v>8</c:v>
                </c:pt>
                <c:pt idx="8668">
                  <c:v>7.6</c:v>
                </c:pt>
                <c:pt idx="8669">
                  <c:v>7.7</c:v>
                </c:pt>
                <c:pt idx="8670">
                  <c:v>8</c:v>
                </c:pt>
                <c:pt idx="8671">
                  <c:v>8.1</c:v>
                </c:pt>
                <c:pt idx="8672">
                  <c:v>8.1999999999999993</c:v>
                </c:pt>
                <c:pt idx="8673">
                  <c:v>9.1</c:v>
                </c:pt>
                <c:pt idx="8674">
                  <c:v>8.4</c:v>
                </c:pt>
                <c:pt idx="8675">
                  <c:v>7.4</c:v>
                </c:pt>
                <c:pt idx="8676">
                  <c:v>7.3</c:v>
                </c:pt>
                <c:pt idx="8677">
                  <c:v>7.3</c:v>
                </c:pt>
                <c:pt idx="8678">
                  <c:v>7.1</c:v>
                </c:pt>
                <c:pt idx="8679">
                  <c:v>7</c:v>
                </c:pt>
                <c:pt idx="8680">
                  <c:v>6.8</c:v>
                </c:pt>
                <c:pt idx="8681">
                  <c:v>6.5</c:v>
                </c:pt>
                <c:pt idx="8682">
                  <c:v>6.6</c:v>
                </c:pt>
                <c:pt idx="8683">
                  <c:v>6.7</c:v>
                </c:pt>
                <c:pt idx="8684">
                  <c:v>6.7</c:v>
                </c:pt>
                <c:pt idx="8685">
                  <c:v>7.8</c:v>
                </c:pt>
                <c:pt idx="8686">
                  <c:v>7.6</c:v>
                </c:pt>
                <c:pt idx="8687">
                  <c:v>6.9</c:v>
                </c:pt>
                <c:pt idx="8688">
                  <c:v>6.6</c:v>
                </c:pt>
                <c:pt idx="8689">
                  <c:v>6.9</c:v>
                </c:pt>
                <c:pt idx="8690">
                  <c:v>7.2</c:v>
                </c:pt>
                <c:pt idx="8691">
                  <c:v>7.6</c:v>
                </c:pt>
                <c:pt idx="8692">
                  <c:v>8</c:v>
                </c:pt>
                <c:pt idx="8693">
                  <c:v>8.6</c:v>
                </c:pt>
                <c:pt idx="8694">
                  <c:v>9.4</c:v>
                </c:pt>
                <c:pt idx="8695">
                  <c:v>10.9</c:v>
                </c:pt>
                <c:pt idx="8696">
                  <c:v>10.9</c:v>
                </c:pt>
                <c:pt idx="8697">
                  <c:v>9.3000000000000007</c:v>
                </c:pt>
                <c:pt idx="8698">
                  <c:v>9.1</c:v>
                </c:pt>
                <c:pt idx="8699">
                  <c:v>9.6</c:v>
                </c:pt>
                <c:pt idx="8700">
                  <c:v>10.199999999999999</c:v>
                </c:pt>
                <c:pt idx="8701">
                  <c:v>10.5</c:v>
                </c:pt>
                <c:pt idx="8702">
                  <c:v>11</c:v>
                </c:pt>
                <c:pt idx="8703">
                  <c:v>11.5</c:v>
                </c:pt>
                <c:pt idx="8704">
                  <c:v>11.9</c:v>
                </c:pt>
                <c:pt idx="8705">
                  <c:v>12.8</c:v>
                </c:pt>
                <c:pt idx="8706">
                  <c:v>13.4</c:v>
                </c:pt>
                <c:pt idx="8707">
                  <c:v>14.3</c:v>
                </c:pt>
                <c:pt idx="8708">
                  <c:v>14.7</c:v>
                </c:pt>
                <c:pt idx="8709">
                  <c:v>15.2</c:v>
                </c:pt>
                <c:pt idx="8710">
                  <c:v>15</c:v>
                </c:pt>
                <c:pt idx="8711">
                  <c:v>15.4</c:v>
                </c:pt>
                <c:pt idx="8712">
                  <c:v>15.4</c:v>
                </c:pt>
                <c:pt idx="8713">
                  <c:v>15.9</c:v>
                </c:pt>
                <c:pt idx="8714">
                  <c:v>16.600000000000001</c:v>
                </c:pt>
                <c:pt idx="8715">
                  <c:v>17.100000000000001</c:v>
                </c:pt>
                <c:pt idx="8716">
                  <c:v>16.5</c:v>
                </c:pt>
                <c:pt idx="8717">
                  <c:v>16.899999999999999</c:v>
                </c:pt>
                <c:pt idx="8718">
                  <c:v>17.3</c:v>
                </c:pt>
                <c:pt idx="8719">
                  <c:v>17.7</c:v>
                </c:pt>
                <c:pt idx="8720">
                  <c:v>17.3</c:v>
                </c:pt>
                <c:pt idx="8721">
                  <c:v>17.5</c:v>
                </c:pt>
                <c:pt idx="8722">
                  <c:v>17.3</c:v>
                </c:pt>
                <c:pt idx="8723">
                  <c:v>18</c:v>
                </c:pt>
                <c:pt idx="8724">
                  <c:v>17.899999999999999</c:v>
                </c:pt>
                <c:pt idx="8725">
                  <c:v>18</c:v>
                </c:pt>
                <c:pt idx="8726">
                  <c:v>18.2</c:v>
                </c:pt>
                <c:pt idx="8727">
                  <c:v>18</c:v>
                </c:pt>
                <c:pt idx="8728">
                  <c:v>18.899999999999999</c:v>
                </c:pt>
                <c:pt idx="8729">
                  <c:v>18.600000000000001</c:v>
                </c:pt>
                <c:pt idx="8730">
                  <c:v>18.600000000000001</c:v>
                </c:pt>
                <c:pt idx="8731">
                  <c:v>18.5</c:v>
                </c:pt>
                <c:pt idx="8732">
                  <c:v>19.2</c:v>
                </c:pt>
                <c:pt idx="8733">
                  <c:v>19.100000000000001</c:v>
                </c:pt>
                <c:pt idx="8734">
                  <c:v>19.600000000000001</c:v>
                </c:pt>
                <c:pt idx="8735">
                  <c:v>19.3</c:v>
                </c:pt>
                <c:pt idx="8736">
                  <c:v>19.2</c:v>
                </c:pt>
                <c:pt idx="8737">
                  <c:v>18.899999999999999</c:v>
                </c:pt>
                <c:pt idx="8738">
                  <c:v>18.7</c:v>
                </c:pt>
                <c:pt idx="8739">
                  <c:v>18.5</c:v>
                </c:pt>
                <c:pt idx="8740">
                  <c:v>18.3</c:v>
                </c:pt>
                <c:pt idx="8741">
                  <c:v>18</c:v>
                </c:pt>
                <c:pt idx="8742">
                  <c:v>17.600000000000001</c:v>
                </c:pt>
                <c:pt idx="8743">
                  <c:v>17.100000000000001</c:v>
                </c:pt>
                <c:pt idx="8744">
                  <c:v>16.5</c:v>
                </c:pt>
                <c:pt idx="8745">
                  <c:v>15.8</c:v>
                </c:pt>
                <c:pt idx="8746">
                  <c:v>14.8</c:v>
                </c:pt>
                <c:pt idx="8747">
                  <c:v>13.8</c:v>
                </c:pt>
                <c:pt idx="8748">
                  <c:v>13.3</c:v>
                </c:pt>
                <c:pt idx="8749">
                  <c:v>12.9</c:v>
                </c:pt>
                <c:pt idx="8750">
                  <c:v>12.5</c:v>
                </c:pt>
                <c:pt idx="8751">
                  <c:v>12.1</c:v>
                </c:pt>
                <c:pt idx="8752">
                  <c:v>11.7</c:v>
                </c:pt>
                <c:pt idx="8753">
                  <c:v>11.6</c:v>
                </c:pt>
                <c:pt idx="8754">
                  <c:v>11.1</c:v>
                </c:pt>
                <c:pt idx="8755">
                  <c:v>10.9</c:v>
                </c:pt>
                <c:pt idx="8756">
                  <c:v>10.9</c:v>
                </c:pt>
                <c:pt idx="8757">
                  <c:v>11.2</c:v>
                </c:pt>
                <c:pt idx="8758">
                  <c:v>11</c:v>
                </c:pt>
                <c:pt idx="8759">
                  <c:v>11</c:v>
                </c:pt>
                <c:pt idx="8760">
                  <c:v>10.9</c:v>
                </c:pt>
                <c:pt idx="8761">
                  <c:v>10.9</c:v>
                </c:pt>
                <c:pt idx="8762">
                  <c:v>10.9</c:v>
                </c:pt>
                <c:pt idx="8763">
                  <c:v>10.9</c:v>
                </c:pt>
                <c:pt idx="8764">
                  <c:v>11</c:v>
                </c:pt>
                <c:pt idx="8765">
                  <c:v>11.1</c:v>
                </c:pt>
                <c:pt idx="8766">
                  <c:v>11.3</c:v>
                </c:pt>
                <c:pt idx="8767">
                  <c:v>11.3</c:v>
                </c:pt>
                <c:pt idx="8768">
                  <c:v>10.8</c:v>
                </c:pt>
                <c:pt idx="8769">
                  <c:v>10.6</c:v>
                </c:pt>
                <c:pt idx="8770">
                  <c:v>10.9</c:v>
                </c:pt>
                <c:pt idx="8771">
                  <c:v>11.2</c:v>
                </c:pt>
                <c:pt idx="8772">
                  <c:v>11.3</c:v>
                </c:pt>
                <c:pt idx="8773">
                  <c:v>11.5</c:v>
                </c:pt>
                <c:pt idx="8774">
                  <c:v>11.3</c:v>
                </c:pt>
                <c:pt idx="8775">
                  <c:v>11.2</c:v>
                </c:pt>
                <c:pt idx="8776">
                  <c:v>11.1</c:v>
                </c:pt>
                <c:pt idx="8777">
                  <c:v>11.4</c:v>
                </c:pt>
                <c:pt idx="8778">
                  <c:v>11.4</c:v>
                </c:pt>
                <c:pt idx="8779">
                  <c:v>11.5</c:v>
                </c:pt>
                <c:pt idx="8780">
                  <c:v>11.6</c:v>
                </c:pt>
                <c:pt idx="8781">
                  <c:v>10.8</c:v>
                </c:pt>
                <c:pt idx="8782">
                  <c:v>10.4</c:v>
                </c:pt>
                <c:pt idx="8783">
                  <c:v>10.4</c:v>
                </c:pt>
                <c:pt idx="8784">
                  <c:v>10.4</c:v>
                </c:pt>
                <c:pt idx="8785">
                  <c:v>10.8</c:v>
                </c:pt>
                <c:pt idx="8786">
                  <c:v>11.7</c:v>
                </c:pt>
                <c:pt idx="8787">
                  <c:v>12.5</c:v>
                </c:pt>
                <c:pt idx="8788">
                  <c:v>13.1</c:v>
                </c:pt>
                <c:pt idx="8789">
                  <c:v>12.5</c:v>
                </c:pt>
                <c:pt idx="8790">
                  <c:v>10.7</c:v>
                </c:pt>
                <c:pt idx="8791">
                  <c:v>10.199999999999999</c:v>
                </c:pt>
                <c:pt idx="8792">
                  <c:v>10</c:v>
                </c:pt>
                <c:pt idx="8793">
                  <c:v>10</c:v>
                </c:pt>
                <c:pt idx="8794">
                  <c:v>10.199999999999999</c:v>
                </c:pt>
                <c:pt idx="8795">
                  <c:v>10.199999999999999</c:v>
                </c:pt>
                <c:pt idx="8796">
                  <c:v>10.3</c:v>
                </c:pt>
                <c:pt idx="8797">
                  <c:v>10.6</c:v>
                </c:pt>
                <c:pt idx="8798">
                  <c:v>10.7</c:v>
                </c:pt>
                <c:pt idx="8799">
                  <c:v>10.7</c:v>
                </c:pt>
                <c:pt idx="8800">
                  <c:v>10.6</c:v>
                </c:pt>
                <c:pt idx="8801">
                  <c:v>10.7</c:v>
                </c:pt>
                <c:pt idx="8802">
                  <c:v>10.6</c:v>
                </c:pt>
                <c:pt idx="8803">
                  <c:v>10.5</c:v>
                </c:pt>
                <c:pt idx="8804">
                  <c:v>10.6</c:v>
                </c:pt>
                <c:pt idx="8805">
                  <c:v>10.9</c:v>
                </c:pt>
                <c:pt idx="8806">
                  <c:v>10.7</c:v>
                </c:pt>
                <c:pt idx="8807">
                  <c:v>10.7</c:v>
                </c:pt>
                <c:pt idx="8808">
                  <c:v>10.7</c:v>
                </c:pt>
                <c:pt idx="8809">
                  <c:v>10.9</c:v>
                </c:pt>
                <c:pt idx="8810">
                  <c:v>11.4</c:v>
                </c:pt>
                <c:pt idx="8811">
                  <c:v>10.8</c:v>
                </c:pt>
                <c:pt idx="8812">
                  <c:v>9.9</c:v>
                </c:pt>
                <c:pt idx="8813">
                  <c:v>10.4</c:v>
                </c:pt>
                <c:pt idx="8814">
                  <c:v>10.4</c:v>
                </c:pt>
                <c:pt idx="8815">
                  <c:v>10.199999999999999</c:v>
                </c:pt>
                <c:pt idx="8816">
                  <c:v>10.3</c:v>
                </c:pt>
                <c:pt idx="8817">
                  <c:v>10.199999999999999</c:v>
                </c:pt>
                <c:pt idx="8818">
                  <c:v>10.3</c:v>
                </c:pt>
                <c:pt idx="8819">
                  <c:v>10.199999999999999</c:v>
                </c:pt>
                <c:pt idx="8820">
                  <c:v>10.1</c:v>
                </c:pt>
                <c:pt idx="8821">
                  <c:v>9.9</c:v>
                </c:pt>
                <c:pt idx="8822">
                  <c:v>10.1</c:v>
                </c:pt>
                <c:pt idx="8823">
                  <c:v>10.5</c:v>
                </c:pt>
                <c:pt idx="8824">
                  <c:v>10.5</c:v>
                </c:pt>
                <c:pt idx="8825">
                  <c:v>10.1</c:v>
                </c:pt>
                <c:pt idx="8826">
                  <c:v>9.9</c:v>
                </c:pt>
                <c:pt idx="8827">
                  <c:v>9.5</c:v>
                </c:pt>
                <c:pt idx="8828">
                  <c:v>9.4</c:v>
                </c:pt>
                <c:pt idx="8829">
                  <c:v>9.4</c:v>
                </c:pt>
                <c:pt idx="8830">
                  <c:v>9.1999999999999993</c:v>
                </c:pt>
                <c:pt idx="8831">
                  <c:v>8.8000000000000007</c:v>
                </c:pt>
                <c:pt idx="8832">
                  <c:v>9.1</c:v>
                </c:pt>
                <c:pt idx="8833">
                  <c:v>9.1999999999999993</c:v>
                </c:pt>
                <c:pt idx="8834">
                  <c:v>9.5</c:v>
                </c:pt>
                <c:pt idx="8835">
                  <c:v>10</c:v>
                </c:pt>
                <c:pt idx="8836">
                  <c:v>10.7</c:v>
                </c:pt>
                <c:pt idx="8837">
                  <c:v>11.4</c:v>
                </c:pt>
                <c:pt idx="8838">
                  <c:v>12.4</c:v>
                </c:pt>
                <c:pt idx="8839">
                  <c:v>12.6</c:v>
                </c:pt>
                <c:pt idx="8840">
                  <c:v>13.2</c:v>
                </c:pt>
                <c:pt idx="8841">
                  <c:v>14.4</c:v>
                </c:pt>
                <c:pt idx="8842">
                  <c:v>14.9</c:v>
                </c:pt>
                <c:pt idx="8843">
                  <c:v>15.7</c:v>
                </c:pt>
                <c:pt idx="8844">
                  <c:v>14.6</c:v>
                </c:pt>
                <c:pt idx="8845">
                  <c:v>15</c:v>
                </c:pt>
                <c:pt idx="8846">
                  <c:v>15.5</c:v>
                </c:pt>
                <c:pt idx="8847">
                  <c:v>16.100000000000001</c:v>
                </c:pt>
                <c:pt idx="8848">
                  <c:v>17.5</c:v>
                </c:pt>
                <c:pt idx="8849">
                  <c:v>18.3</c:v>
                </c:pt>
                <c:pt idx="8850">
                  <c:v>18.600000000000001</c:v>
                </c:pt>
                <c:pt idx="8851">
                  <c:v>18.100000000000001</c:v>
                </c:pt>
                <c:pt idx="8852">
                  <c:v>18.399999999999999</c:v>
                </c:pt>
                <c:pt idx="8853">
                  <c:v>18.600000000000001</c:v>
                </c:pt>
                <c:pt idx="8854">
                  <c:v>18.2</c:v>
                </c:pt>
                <c:pt idx="8855">
                  <c:v>18.399999999999999</c:v>
                </c:pt>
                <c:pt idx="8856">
                  <c:v>18.7</c:v>
                </c:pt>
                <c:pt idx="8857">
                  <c:v>19</c:v>
                </c:pt>
                <c:pt idx="8858">
                  <c:v>19.100000000000001</c:v>
                </c:pt>
                <c:pt idx="8859">
                  <c:v>19.100000000000001</c:v>
                </c:pt>
                <c:pt idx="8860">
                  <c:v>19.100000000000001</c:v>
                </c:pt>
                <c:pt idx="8861">
                  <c:v>19.2</c:v>
                </c:pt>
                <c:pt idx="8862">
                  <c:v>19.3</c:v>
                </c:pt>
                <c:pt idx="8863">
                  <c:v>19.7</c:v>
                </c:pt>
                <c:pt idx="8864">
                  <c:v>19.899999999999999</c:v>
                </c:pt>
                <c:pt idx="8865">
                  <c:v>19.8</c:v>
                </c:pt>
                <c:pt idx="8866">
                  <c:v>19.7</c:v>
                </c:pt>
                <c:pt idx="8867">
                  <c:v>19.7</c:v>
                </c:pt>
                <c:pt idx="8868">
                  <c:v>19.7</c:v>
                </c:pt>
                <c:pt idx="8869">
                  <c:v>19.8</c:v>
                </c:pt>
                <c:pt idx="8870">
                  <c:v>19.8</c:v>
                </c:pt>
                <c:pt idx="8871">
                  <c:v>19.8</c:v>
                </c:pt>
                <c:pt idx="8872">
                  <c:v>19.7</c:v>
                </c:pt>
                <c:pt idx="8873">
                  <c:v>19.600000000000001</c:v>
                </c:pt>
                <c:pt idx="8874">
                  <c:v>19.2</c:v>
                </c:pt>
                <c:pt idx="8875">
                  <c:v>19.100000000000001</c:v>
                </c:pt>
                <c:pt idx="8876">
                  <c:v>18.399999999999999</c:v>
                </c:pt>
                <c:pt idx="8877">
                  <c:v>17.8</c:v>
                </c:pt>
                <c:pt idx="8878">
                  <c:v>17.8</c:v>
                </c:pt>
                <c:pt idx="8879">
                  <c:v>18.100000000000001</c:v>
                </c:pt>
                <c:pt idx="8880">
                  <c:v>18.3</c:v>
                </c:pt>
                <c:pt idx="8881">
                  <c:v>18.3</c:v>
                </c:pt>
                <c:pt idx="8882">
                  <c:v>17.899999999999999</c:v>
                </c:pt>
                <c:pt idx="8883">
                  <c:v>17.600000000000001</c:v>
                </c:pt>
                <c:pt idx="8884">
                  <c:v>17.2</c:v>
                </c:pt>
                <c:pt idx="8885">
                  <c:v>17.100000000000001</c:v>
                </c:pt>
                <c:pt idx="8886">
                  <c:v>16.899999999999999</c:v>
                </c:pt>
                <c:pt idx="8887">
                  <c:v>16.8</c:v>
                </c:pt>
                <c:pt idx="8888">
                  <c:v>16.600000000000001</c:v>
                </c:pt>
                <c:pt idx="8889">
                  <c:v>16.399999999999999</c:v>
                </c:pt>
                <c:pt idx="8890">
                  <c:v>16.3</c:v>
                </c:pt>
                <c:pt idx="8891">
                  <c:v>16.3</c:v>
                </c:pt>
                <c:pt idx="8892">
                  <c:v>15.9</c:v>
                </c:pt>
                <c:pt idx="8893">
                  <c:v>15.8</c:v>
                </c:pt>
                <c:pt idx="8894">
                  <c:v>16.2</c:v>
                </c:pt>
                <c:pt idx="8895">
                  <c:v>16.7</c:v>
                </c:pt>
                <c:pt idx="8896">
                  <c:v>16.7</c:v>
                </c:pt>
                <c:pt idx="8897">
                  <c:v>16.7</c:v>
                </c:pt>
                <c:pt idx="8898">
                  <c:v>16.5</c:v>
                </c:pt>
                <c:pt idx="8899">
                  <c:v>16.600000000000001</c:v>
                </c:pt>
                <c:pt idx="8900">
                  <c:v>16.7</c:v>
                </c:pt>
                <c:pt idx="8901">
                  <c:v>16.7</c:v>
                </c:pt>
                <c:pt idx="8902">
                  <c:v>16.7</c:v>
                </c:pt>
                <c:pt idx="8903">
                  <c:v>16.5</c:v>
                </c:pt>
                <c:pt idx="8904">
                  <c:v>16.7</c:v>
                </c:pt>
                <c:pt idx="8905">
                  <c:v>16.5</c:v>
                </c:pt>
                <c:pt idx="8906">
                  <c:v>16</c:v>
                </c:pt>
                <c:pt idx="8907">
                  <c:v>15.9</c:v>
                </c:pt>
                <c:pt idx="8908">
                  <c:v>15.9</c:v>
                </c:pt>
                <c:pt idx="8909">
                  <c:v>15.8</c:v>
                </c:pt>
                <c:pt idx="8910">
                  <c:v>15.4</c:v>
                </c:pt>
                <c:pt idx="8911">
                  <c:v>15</c:v>
                </c:pt>
                <c:pt idx="8912">
                  <c:v>14.9</c:v>
                </c:pt>
                <c:pt idx="8913">
                  <c:v>14.8</c:v>
                </c:pt>
                <c:pt idx="8914">
                  <c:v>14.5</c:v>
                </c:pt>
                <c:pt idx="8915">
                  <c:v>14.3</c:v>
                </c:pt>
                <c:pt idx="8916">
                  <c:v>14.1</c:v>
                </c:pt>
                <c:pt idx="8917">
                  <c:v>13.9</c:v>
                </c:pt>
                <c:pt idx="8918">
                  <c:v>13.9</c:v>
                </c:pt>
                <c:pt idx="8919">
                  <c:v>14.2</c:v>
                </c:pt>
                <c:pt idx="8920">
                  <c:v>14.1</c:v>
                </c:pt>
                <c:pt idx="8921">
                  <c:v>14.4</c:v>
                </c:pt>
                <c:pt idx="8922">
                  <c:v>14.5</c:v>
                </c:pt>
                <c:pt idx="8923">
                  <c:v>14.4</c:v>
                </c:pt>
                <c:pt idx="8924">
                  <c:v>14.1</c:v>
                </c:pt>
                <c:pt idx="8925">
                  <c:v>13.7</c:v>
                </c:pt>
                <c:pt idx="8926">
                  <c:v>13.8</c:v>
                </c:pt>
                <c:pt idx="8927">
                  <c:v>13.5</c:v>
                </c:pt>
                <c:pt idx="8928">
                  <c:v>13.3</c:v>
                </c:pt>
                <c:pt idx="8929">
                  <c:v>12.9</c:v>
                </c:pt>
                <c:pt idx="8930">
                  <c:v>12.1</c:v>
                </c:pt>
                <c:pt idx="8931">
                  <c:v>11.7</c:v>
                </c:pt>
                <c:pt idx="8932">
                  <c:v>11.3</c:v>
                </c:pt>
                <c:pt idx="8933">
                  <c:v>11.4</c:v>
                </c:pt>
                <c:pt idx="8934">
                  <c:v>11.6</c:v>
                </c:pt>
                <c:pt idx="8935">
                  <c:v>11.7</c:v>
                </c:pt>
                <c:pt idx="8936">
                  <c:v>11.8</c:v>
                </c:pt>
                <c:pt idx="8937">
                  <c:v>11.9</c:v>
                </c:pt>
                <c:pt idx="8938">
                  <c:v>12.1</c:v>
                </c:pt>
                <c:pt idx="8939">
                  <c:v>12.1</c:v>
                </c:pt>
                <c:pt idx="8940">
                  <c:v>12.1</c:v>
                </c:pt>
                <c:pt idx="8941">
                  <c:v>11.9</c:v>
                </c:pt>
                <c:pt idx="8942">
                  <c:v>11.9</c:v>
                </c:pt>
                <c:pt idx="8943">
                  <c:v>11.8</c:v>
                </c:pt>
                <c:pt idx="8944">
                  <c:v>11.4</c:v>
                </c:pt>
                <c:pt idx="8945">
                  <c:v>11.2</c:v>
                </c:pt>
                <c:pt idx="8946">
                  <c:v>11.4</c:v>
                </c:pt>
                <c:pt idx="8947">
                  <c:v>11.1</c:v>
                </c:pt>
                <c:pt idx="8948">
                  <c:v>11.1</c:v>
                </c:pt>
                <c:pt idx="8949">
                  <c:v>11</c:v>
                </c:pt>
                <c:pt idx="8950">
                  <c:v>10.7</c:v>
                </c:pt>
                <c:pt idx="8951">
                  <c:v>10.4</c:v>
                </c:pt>
                <c:pt idx="8952">
                  <c:v>10.4</c:v>
                </c:pt>
                <c:pt idx="8953">
                  <c:v>10.7</c:v>
                </c:pt>
                <c:pt idx="8954">
                  <c:v>10.7</c:v>
                </c:pt>
                <c:pt idx="8955">
                  <c:v>10.8</c:v>
                </c:pt>
                <c:pt idx="8956">
                  <c:v>11.1</c:v>
                </c:pt>
                <c:pt idx="8957">
                  <c:v>11</c:v>
                </c:pt>
                <c:pt idx="8958">
                  <c:v>10.9</c:v>
                </c:pt>
                <c:pt idx="8959">
                  <c:v>10.8</c:v>
                </c:pt>
                <c:pt idx="8960">
                  <c:v>10.7</c:v>
                </c:pt>
                <c:pt idx="8961">
                  <c:v>10.6</c:v>
                </c:pt>
                <c:pt idx="8962">
                  <c:v>10.6</c:v>
                </c:pt>
                <c:pt idx="8963">
                  <c:v>10.5</c:v>
                </c:pt>
                <c:pt idx="8964">
                  <c:v>10.4</c:v>
                </c:pt>
                <c:pt idx="8965">
                  <c:v>10.4</c:v>
                </c:pt>
                <c:pt idx="8966">
                  <c:v>10.4</c:v>
                </c:pt>
                <c:pt idx="8967">
                  <c:v>10.4</c:v>
                </c:pt>
                <c:pt idx="8968">
                  <c:v>10.5</c:v>
                </c:pt>
                <c:pt idx="8969">
                  <c:v>10.5</c:v>
                </c:pt>
                <c:pt idx="8970">
                  <c:v>10.6</c:v>
                </c:pt>
                <c:pt idx="8971">
                  <c:v>10.6</c:v>
                </c:pt>
                <c:pt idx="8972">
                  <c:v>10.7</c:v>
                </c:pt>
                <c:pt idx="8973">
                  <c:v>10.7</c:v>
                </c:pt>
                <c:pt idx="8974">
                  <c:v>10.8</c:v>
                </c:pt>
                <c:pt idx="8975">
                  <c:v>10.7</c:v>
                </c:pt>
                <c:pt idx="8976">
                  <c:v>10.8</c:v>
                </c:pt>
                <c:pt idx="8977">
                  <c:v>10.8</c:v>
                </c:pt>
                <c:pt idx="8978">
                  <c:v>10.9</c:v>
                </c:pt>
                <c:pt idx="8979">
                  <c:v>10.9</c:v>
                </c:pt>
                <c:pt idx="8980">
                  <c:v>11</c:v>
                </c:pt>
                <c:pt idx="8981">
                  <c:v>11.1</c:v>
                </c:pt>
                <c:pt idx="8982">
                  <c:v>11.3</c:v>
                </c:pt>
                <c:pt idx="8983">
                  <c:v>11.4</c:v>
                </c:pt>
                <c:pt idx="8984">
                  <c:v>11.4</c:v>
                </c:pt>
                <c:pt idx="8985">
                  <c:v>11.5</c:v>
                </c:pt>
                <c:pt idx="8986">
                  <c:v>11.4</c:v>
                </c:pt>
                <c:pt idx="8987">
                  <c:v>11.5</c:v>
                </c:pt>
                <c:pt idx="8988">
                  <c:v>11.5</c:v>
                </c:pt>
                <c:pt idx="8989">
                  <c:v>11.5</c:v>
                </c:pt>
                <c:pt idx="8990">
                  <c:v>11.7</c:v>
                </c:pt>
                <c:pt idx="8991">
                  <c:v>11.6</c:v>
                </c:pt>
                <c:pt idx="8992">
                  <c:v>11.6</c:v>
                </c:pt>
                <c:pt idx="8993">
                  <c:v>11.6</c:v>
                </c:pt>
                <c:pt idx="8994">
                  <c:v>11.5</c:v>
                </c:pt>
                <c:pt idx="8995">
                  <c:v>11.8</c:v>
                </c:pt>
                <c:pt idx="8996">
                  <c:v>12</c:v>
                </c:pt>
                <c:pt idx="8997">
                  <c:v>11.8</c:v>
                </c:pt>
                <c:pt idx="8998">
                  <c:v>11.9</c:v>
                </c:pt>
                <c:pt idx="8999">
                  <c:v>11.8</c:v>
                </c:pt>
                <c:pt idx="9000">
                  <c:v>11.8</c:v>
                </c:pt>
                <c:pt idx="9001">
                  <c:v>11.7</c:v>
                </c:pt>
                <c:pt idx="9002">
                  <c:v>11.7</c:v>
                </c:pt>
                <c:pt idx="9003">
                  <c:v>11.7</c:v>
                </c:pt>
                <c:pt idx="9004">
                  <c:v>11.7</c:v>
                </c:pt>
                <c:pt idx="9005">
                  <c:v>11.7</c:v>
                </c:pt>
                <c:pt idx="9006">
                  <c:v>11.7</c:v>
                </c:pt>
                <c:pt idx="9007">
                  <c:v>12</c:v>
                </c:pt>
                <c:pt idx="9008">
                  <c:v>12.2</c:v>
                </c:pt>
                <c:pt idx="9009">
                  <c:v>12.3</c:v>
                </c:pt>
                <c:pt idx="9010">
                  <c:v>12.3</c:v>
                </c:pt>
                <c:pt idx="9011">
                  <c:v>12.3</c:v>
                </c:pt>
                <c:pt idx="9012">
                  <c:v>12.8</c:v>
                </c:pt>
                <c:pt idx="9013">
                  <c:v>12.7</c:v>
                </c:pt>
                <c:pt idx="9014">
                  <c:v>12.7</c:v>
                </c:pt>
                <c:pt idx="9015">
                  <c:v>12.6</c:v>
                </c:pt>
                <c:pt idx="9016">
                  <c:v>12.8</c:v>
                </c:pt>
                <c:pt idx="9017">
                  <c:v>12.9</c:v>
                </c:pt>
                <c:pt idx="9018">
                  <c:v>12.9</c:v>
                </c:pt>
                <c:pt idx="9019">
                  <c:v>13</c:v>
                </c:pt>
                <c:pt idx="9020">
                  <c:v>13.1</c:v>
                </c:pt>
                <c:pt idx="9021">
                  <c:v>13.2</c:v>
                </c:pt>
                <c:pt idx="9022">
                  <c:v>13.1</c:v>
                </c:pt>
                <c:pt idx="9023">
                  <c:v>13.1</c:v>
                </c:pt>
                <c:pt idx="9024">
                  <c:v>13.1</c:v>
                </c:pt>
                <c:pt idx="9025">
                  <c:v>13.3</c:v>
                </c:pt>
                <c:pt idx="9026">
                  <c:v>12.8</c:v>
                </c:pt>
                <c:pt idx="9027">
                  <c:v>12.6</c:v>
                </c:pt>
                <c:pt idx="9028">
                  <c:v>12.5</c:v>
                </c:pt>
                <c:pt idx="9029">
                  <c:v>12.6</c:v>
                </c:pt>
                <c:pt idx="9030">
                  <c:v>12.6</c:v>
                </c:pt>
                <c:pt idx="9031">
                  <c:v>12.5</c:v>
                </c:pt>
                <c:pt idx="9032">
                  <c:v>12.4</c:v>
                </c:pt>
                <c:pt idx="9033">
                  <c:v>12.3</c:v>
                </c:pt>
                <c:pt idx="9034">
                  <c:v>12.1</c:v>
                </c:pt>
                <c:pt idx="9035">
                  <c:v>12</c:v>
                </c:pt>
                <c:pt idx="9036">
                  <c:v>11.8</c:v>
                </c:pt>
                <c:pt idx="9037">
                  <c:v>11.6</c:v>
                </c:pt>
                <c:pt idx="9038">
                  <c:v>11.6</c:v>
                </c:pt>
                <c:pt idx="9039">
                  <c:v>11.4</c:v>
                </c:pt>
                <c:pt idx="9040">
                  <c:v>11.4</c:v>
                </c:pt>
                <c:pt idx="9041">
                  <c:v>11.4</c:v>
                </c:pt>
                <c:pt idx="9042">
                  <c:v>11.2</c:v>
                </c:pt>
                <c:pt idx="9043">
                  <c:v>11</c:v>
                </c:pt>
                <c:pt idx="9044">
                  <c:v>10.9</c:v>
                </c:pt>
                <c:pt idx="9045">
                  <c:v>10.9</c:v>
                </c:pt>
                <c:pt idx="9046">
                  <c:v>11</c:v>
                </c:pt>
                <c:pt idx="9047">
                  <c:v>11.1</c:v>
                </c:pt>
                <c:pt idx="9048">
                  <c:v>11</c:v>
                </c:pt>
                <c:pt idx="9049">
                  <c:v>10.9</c:v>
                </c:pt>
                <c:pt idx="9050">
                  <c:v>10.9</c:v>
                </c:pt>
                <c:pt idx="9051">
                  <c:v>11</c:v>
                </c:pt>
                <c:pt idx="9052">
                  <c:v>11</c:v>
                </c:pt>
                <c:pt idx="9053">
                  <c:v>11</c:v>
                </c:pt>
                <c:pt idx="9054">
                  <c:v>11.1</c:v>
                </c:pt>
                <c:pt idx="9055">
                  <c:v>11</c:v>
                </c:pt>
                <c:pt idx="9056">
                  <c:v>11</c:v>
                </c:pt>
                <c:pt idx="9057">
                  <c:v>11</c:v>
                </c:pt>
                <c:pt idx="9058">
                  <c:v>11</c:v>
                </c:pt>
                <c:pt idx="9059">
                  <c:v>11</c:v>
                </c:pt>
                <c:pt idx="9060">
                  <c:v>11</c:v>
                </c:pt>
                <c:pt idx="9061">
                  <c:v>11</c:v>
                </c:pt>
                <c:pt idx="9062">
                  <c:v>10.9</c:v>
                </c:pt>
                <c:pt idx="9063">
                  <c:v>10.8</c:v>
                </c:pt>
                <c:pt idx="9064">
                  <c:v>10.8</c:v>
                </c:pt>
                <c:pt idx="9065">
                  <c:v>10.8</c:v>
                </c:pt>
                <c:pt idx="9066">
                  <c:v>10.8</c:v>
                </c:pt>
                <c:pt idx="9067">
                  <c:v>10.6</c:v>
                </c:pt>
                <c:pt idx="9068">
                  <c:v>10.5</c:v>
                </c:pt>
                <c:pt idx="9069">
                  <c:v>10.4</c:v>
                </c:pt>
                <c:pt idx="9070">
                  <c:v>10.5</c:v>
                </c:pt>
                <c:pt idx="9071">
                  <c:v>10.5</c:v>
                </c:pt>
                <c:pt idx="9072">
                  <c:v>10.5</c:v>
                </c:pt>
                <c:pt idx="9073">
                  <c:v>10.5</c:v>
                </c:pt>
                <c:pt idx="9074">
                  <c:v>10.5</c:v>
                </c:pt>
                <c:pt idx="9075">
                  <c:v>10.5</c:v>
                </c:pt>
                <c:pt idx="9076">
                  <c:v>10.4</c:v>
                </c:pt>
                <c:pt idx="9077">
                  <c:v>10.4</c:v>
                </c:pt>
                <c:pt idx="9078">
                  <c:v>10.5</c:v>
                </c:pt>
                <c:pt idx="9079">
                  <c:v>10.5</c:v>
                </c:pt>
                <c:pt idx="9080">
                  <c:v>10.5</c:v>
                </c:pt>
                <c:pt idx="9081">
                  <c:v>10.4</c:v>
                </c:pt>
                <c:pt idx="9082">
                  <c:v>10.3</c:v>
                </c:pt>
                <c:pt idx="9083">
                  <c:v>10.199999999999999</c:v>
                </c:pt>
                <c:pt idx="9084">
                  <c:v>10.1</c:v>
                </c:pt>
                <c:pt idx="9085">
                  <c:v>9.9</c:v>
                </c:pt>
                <c:pt idx="9086">
                  <c:v>9.9</c:v>
                </c:pt>
                <c:pt idx="9087">
                  <c:v>10</c:v>
                </c:pt>
                <c:pt idx="9088">
                  <c:v>9.9</c:v>
                </c:pt>
                <c:pt idx="9089">
                  <c:v>9.9</c:v>
                </c:pt>
                <c:pt idx="9090">
                  <c:v>9.6999999999999993</c:v>
                </c:pt>
                <c:pt idx="9091">
                  <c:v>9.6999999999999993</c:v>
                </c:pt>
                <c:pt idx="9092">
                  <c:v>9.8000000000000007</c:v>
                </c:pt>
                <c:pt idx="9093">
                  <c:v>9.9</c:v>
                </c:pt>
                <c:pt idx="9094">
                  <c:v>9.9</c:v>
                </c:pt>
                <c:pt idx="9095">
                  <c:v>9.8000000000000007</c:v>
                </c:pt>
                <c:pt idx="9096">
                  <c:v>9.6</c:v>
                </c:pt>
                <c:pt idx="9097">
                  <c:v>9.5</c:v>
                </c:pt>
                <c:pt idx="9098">
                  <c:v>9.5</c:v>
                </c:pt>
                <c:pt idx="9099">
                  <c:v>9.5</c:v>
                </c:pt>
                <c:pt idx="9100">
                  <c:v>9.6</c:v>
                </c:pt>
                <c:pt idx="9101">
                  <c:v>9.6</c:v>
                </c:pt>
                <c:pt idx="9102">
                  <c:v>9.6999999999999993</c:v>
                </c:pt>
                <c:pt idx="9103">
                  <c:v>9.6999999999999993</c:v>
                </c:pt>
                <c:pt idx="9104">
                  <c:v>9.6999999999999993</c:v>
                </c:pt>
                <c:pt idx="9105">
                  <c:v>9.6</c:v>
                </c:pt>
                <c:pt idx="9106">
                  <c:v>9.6999999999999993</c:v>
                </c:pt>
                <c:pt idx="9107">
                  <c:v>9.9</c:v>
                </c:pt>
                <c:pt idx="9108">
                  <c:v>9.9</c:v>
                </c:pt>
                <c:pt idx="9109">
                  <c:v>9.9</c:v>
                </c:pt>
                <c:pt idx="9110">
                  <c:v>9.9</c:v>
                </c:pt>
                <c:pt idx="9111">
                  <c:v>9.9</c:v>
                </c:pt>
                <c:pt idx="9112">
                  <c:v>9.9</c:v>
                </c:pt>
                <c:pt idx="9113">
                  <c:v>10</c:v>
                </c:pt>
                <c:pt idx="9114">
                  <c:v>10</c:v>
                </c:pt>
                <c:pt idx="9115">
                  <c:v>9.9</c:v>
                </c:pt>
                <c:pt idx="9116">
                  <c:v>9.9</c:v>
                </c:pt>
                <c:pt idx="9117">
                  <c:v>9.9</c:v>
                </c:pt>
                <c:pt idx="9118">
                  <c:v>9.6</c:v>
                </c:pt>
                <c:pt idx="9119">
                  <c:v>9.6</c:v>
                </c:pt>
                <c:pt idx="9120">
                  <c:v>9.5</c:v>
                </c:pt>
                <c:pt idx="9121">
                  <c:v>9.8000000000000007</c:v>
                </c:pt>
                <c:pt idx="9122">
                  <c:v>9.8000000000000007</c:v>
                </c:pt>
                <c:pt idx="9123">
                  <c:v>9.9</c:v>
                </c:pt>
                <c:pt idx="9124">
                  <c:v>10</c:v>
                </c:pt>
                <c:pt idx="9125">
                  <c:v>10.3</c:v>
                </c:pt>
                <c:pt idx="9126">
                  <c:v>10.4</c:v>
                </c:pt>
                <c:pt idx="9127">
                  <c:v>10.6</c:v>
                </c:pt>
                <c:pt idx="9128">
                  <c:v>10.8</c:v>
                </c:pt>
                <c:pt idx="9129">
                  <c:v>10.9</c:v>
                </c:pt>
                <c:pt idx="9130">
                  <c:v>11</c:v>
                </c:pt>
                <c:pt idx="9131">
                  <c:v>11.3</c:v>
                </c:pt>
                <c:pt idx="9132">
                  <c:v>11</c:v>
                </c:pt>
                <c:pt idx="9133">
                  <c:v>11.1</c:v>
                </c:pt>
                <c:pt idx="9134">
                  <c:v>11.4</c:v>
                </c:pt>
                <c:pt idx="9135">
                  <c:v>11.2</c:v>
                </c:pt>
                <c:pt idx="9136">
                  <c:v>12</c:v>
                </c:pt>
                <c:pt idx="9137">
                  <c:v>12.5</c:v>
                </c:pt>
                <c:pt idx="9138">
                  <c:v>12.5</c:v>
                </c:pt>
                <c:pt idx="9139">
                  <c:v>12.9</c:v>
                </c:pt>
                <c:pt idx="9140">
                  <c:v>13.1</c:v>
                </c:pt>
                <c:pt idx="9141">
                  <c:v>13.2</c:v>
                </c:pt>
                <c:pt idx="9142">
                  <c:v>13.3</c:v>
                </c:pt>
                <c:pt idx="9143">
                  <c:v>13.1</c:v>
                </c:pt>
                <c:pt idx="9144">
                  <c:v>12.5</c:v>
                </c:pt>
                <c:pt idx="9145">
                  <c:v>12.1</c:v>
                </c:pt>
                <c:pt idx="9146">
                  <c:v>12.2</c:v>
                </c:pt>
                <c:pt idx="9147">
                  <c:v>12.2</c:v>
                </c:pt>
                <c:pt idx="9148">
                  <c:v>12.3</c:v>
                </c:pt>
                <c:pt idx="9149">
                  <c:v>12.4</c:v>
                </c:pt>
                <c:pt idx="9150">
                  <c:v>12.5</c:v>
                </c:pt>
                <c:pt idx="9151">
                  <c:v>12.4</c:v>
                </c:pt>
                <c:pt idx="9152">
                  <c:v>12.6</c:v>
                </c:pt>
                <c:pt idx="9153">
                  <c:v>12.7</c:v>
                </c:pt>
                <c:pt idx="9154">
                  <c:v>12.7</c:v>
                </c:pt>
                <c:pt idx="9155">
                  <c:v>12.5</c:v>
                </c:pt>
                <c:pt idx="9156">
                  <c:v>12.1</c:v>
                </c:pt>
                <c:pt idx="9157">
                  <c:v>11.4</c:v>
                </c:pt>
                <c:pt idx="9158">
                  <c:v>11.4</c:v>
                </c:pt>
                <c:pt idx="9159">
                  <c:v>11.3</c:v>
                </c:pt>
                <c:pt idx="9160">
                  <c:v>11.3</c:v>
                </c:pt>
                <c:pt idx="9161">
                  <c:v>11.2</c:v>
                </c:pt>
                <c:pt idx="9162">
                  <c:v>11</c:v>
                </c:pt>
                <c:pt idx="9163">
                  <c:v>10.9</c:v>
                </c:pt>
                <c:pt idx="9164">
                  <c:v>10.9</c:v>
                </c:pt>
                <c:pt idx="9165">
                  <c:v>10.8</c:v>
                </c:pt>
                <c:pt idx="9166">
                  <c:v>10.8</c:v>
                </c:pt>
                <c:pt idx="9167">
                  <c:v>10.8</c:v>
                </c:pt>
                <c:pt idx="9168">
                  <c:v>10.9</c:v>
                </c:pt>
                <c:pt idx="9169">
                  <c:v>10.9</c:v>
                </c:pt>
                <c:pt idx="9170">
                  <c:v>11.1</c:v>
                </c:pt>
                <c:pt idx="9171">
                  <c:v>11.2</c:v>
                </c:pt>
                <c:pt idx="9172">
                  <c:v>11.1</c:v>
                </c:pt>
                <c:pt idx="9173">
                  <c:v>11.1</c:v>
                </c:pt>
                <c:pt idx="9174">
                  <c:v>11.1</c:v>
                </c:pt>
                <c:pt idx="9175">
                  <c:v>11.1</c:v>
                </c:pt>
                <c:pt idx="9176">
                  <c:v>11.1</c:v>
                </c:pt>
                <c:pt idx="9177">
                  <c:v>10.9</c:v>
                </c:pt>
                <c:pt idx="9178">
                  <c:v>10.6</c:v>
                </c:pt>
                <c:pt idx="9179">
                  <c:v>10.4</c:v>
                </c:pt>
                <c:pt idx="9180">
                  <c:v>10.1</c:v>
                </c:pt>
                <c:pt idx="9181">
                  <c:v>9.8000000000000007</c:v>
                </c:pt>
                <c:pt idx="9182">
                  <c:v>9.4</c:v>
                </c:pt>
                <c:pt idx="9183">
                  <c:v>9.5</c:v>
                </c:pt>
                <c:pt idx="9184">
                  <c:v>9.6</c:v>
                </c:pt>
                <c:pt idx="9185">
                  <c:v>9.6</c:v>
                </c:pt>
                <c:pt idx="9186">
                  <c:v>9.6</c:v>
                </c:pt>
                <c:pt idx="9187">
                  <c:v>9.4</c:v>
                </c:pt>
                <c:pt idx="9188">
                  <c:v>9.1999999999999993</c:v>
                </c:pt>
                <c:pt idx="9189">
                  <c:v>9</c:v>
                </c:pt>
                <c:pt idx="9190">
                  <c:v>8.9</c:v>
                </c:pt>
                <c:pt idx="9191">
                  <c:v>9.1</c:v>
                </c:pt>
                <c:pt idx="9192">
                  <c:v>9.5</c:v>
                </c:pt>
                <c:pt idx="9193">
                  <c:v>9.5</c:v>
                </c:pt>
                <c:pt idx="9194">
                  <c:v>9.4</c:v>
                </c:pt>
                <c:pt idx="9195">
                  <c:v>9.1999999999999993</c:v>
                </c:pt>
                <c:pt idx="9196">
                  <c:v>9.3000000000000007</c:v>
                </c:pt>
                <c:pt idx="9197">
                  <c:v>9.4</c:v>
                </c:pt>
                <c:pt idx="9198">
                  <c:v>9.3000000000000007</c:v>
                </c:pt>
                <c:pt idx="9199">
                  <c:v>9.1999999999999993</c:v>
                </c:pt>
                <c:pt idx="9200">
                  <c:v>9.1</c:v>
                </c:pt>
                <c:pt idx="9201">
                  <c:v>9</c:v>
                </c:pt>
                <c:pt idx="9202">
                  <c:v>8.8000000000000007</c:v>
                </c:pt>
                <c:pt idx="9203">
                  <c:v>8.6</c:v>
                </c:pt>
                <c:pt idx="9204">
                  <c:v>8.6999999999999993</c:v>
                </c:pt>
                <c:pt idx="9205">
                  <c:v>8.9</c:v>
                </c:pt>
                <c:pt idx="9206">
                  <c:v>8.9</c:v>
                </c:pt>
                <c:pt idx="9207">
                  <c:v>9</c:v>
                </c:pt>
                <c:pt idx="9208">
                  <c:v>9.1</c:v>
                </c:pt>
                <c:pt idx="9209">
                  <c:v>9.1</c:v>
                </c:pt>
                <c:pt idx="9210">
                  <c:v>9</c:v>
                </c:pt>
                <c:pt idx="9211">
                  <c:v>8.8000000000000007</c:v>
                </c:pt>
                <c:pt idx="9212">
                  <c:v>8.6</c:v>
                </c:pt>
                <c:pt idx="9213">
                  <c:v>8.6</c:v>
                </c:pt>
                <c:pt idx="9214">
                  <c:v>8.6</c:v>
                </c:pt>
                <c:pt idx="9215">
                  <c:v>8.6</c:v>
                </c:pt>
                <c:pt idx="9216">
                  <c:v>8.6999999999999993</c:v>
                </c:pt>
                <c:pt idx="9217">
                  <c:v>8.8000000000000007</c:v>
                </c:pt>
                <c:pt idx="9218">
                  <c:v>8.6999999999999993</c:v>
                </c:pt>
                <c:pt idx="9219">
                  <c:v>8.6999999999999993</c:v>
                </c:pt>
                <c:pt idx="9220">
                  <c:v>8.6999999999999993</c:v>
                </c:pt>
                <c:pt idx="9221">
                  <c:v>8.6999999999999993</c:v>
                </c:pt>
                <c:pt idx="9222">
                  <c:v>8.6999999999999993</c:v>
                </c:pt>
                <c:pt idx="9223">
                  <c:v>8.6999999999999993</c:v>
                </c:pt>
                <c:pt idx="9224">
                  <c:v>8.6999999999999993</c:v>
                </c:pt>
                <c:pt idx="9225">
                  <c:v>8.6</c:v>
                </c:pt>
                <c:pt idx="9226">
                  <c:v>8.6</c:v>
                </c:pt>
                <c:pt idx="9227">
                  <c:v>8.6</c:v>
                </c:pt>
                <c:pt idx="9228">
                  <c:v>8.6999999999999993</c:v>
                </c:pt>
                <c:pt idx="9229">
                  <c:v>8.8000000000000007</c:v>
                </c:pt>
                <c:pt idx="9230">
                  <c:v>8.8000000000000007</c:v>
                </c:pt>
                <c:pt idx="9231">
                  <c:v>8.6999999999999993</c:v>
                </c:pt>
                <c:pt idx="9232">
                  <c:v>8.6999999999999993</c:v>
                </c:pt>
                <c:pt idx="9233">
                  <c:v>8.8000000000000007</c:v>
                </c:pt>
                <c:pt idx="9234">
                  <c:v>8.6999999999999993</c:v>
                </c:pt>
                <c:pt idx="9235">
                  <c:v>8.6999999999999993</c:v>
                </c:pt>
                <c:pt idx="9236">
                  <c:v>8.8000000000000007</c:v>
                </c:pt>
                <c:pt idx="9237">
                  <c:v>8.8000000000000007</c:v>
                </c:pt>
                <c:pt idx="9238">
                  <c:v>8.8000000000000007</c:v>
                </c:pt>
                <c:pt idx="9239">
                  <c:v>8.9</c:v>
                </c:pt>
                <c:pt idx="9240">
                  <c:v>8.9</c:v>
                </c:pt>
                <c:pt idx="9241">
                  <c:v>8.9</c:v>
                </c:pt>
                <c:pt idx="9242">
                  <c:v>8.9</c:v>
                </c:pt>
                <c:pt idx="9243">
                  <c:v>8.9</c:v>
                </c:pt>
                <c:pt idx="9244">
                  <c:v>8.9</c:v>
                </c:pt>
                <c:pt idx="9245">
                  <c:v>8.9</c:v>
                </c:pt>
                <c:pt idx="9246">
                  <c:v>8.9</c:v>
                </c:pt>
                <c:pt idx="9247">
                  <c:v>8.9</c:v>
                </c:pt>
                <c:pt idx="9248">
                  <c:v>8.9</c:v>
                </c:pt>
                <c:pt idx="9249">
                  <c:v>8.8000000000000007</c:v>
                </c:pt>
                <c:pt idx="9250">
                  <c:v>8.8000000000000007</c:v>
                </c:pt>
                <c:pt idx="9251">
                  <c:v>8.8000000000000007</c:v>
                </c:pt>
                <c:pt idx="9252">
                  <c:v>8.8000000000000007</c:v>
                </c:pt>
                <c:pt idx="9253">
                  <c:v>9</c:v>
                </c:pt>
                <c:pt idx="9254">
                  <c:v>9</c:v>
                </c:pt>
                <c:pt idx="9255">
                  <c:v>9</c:v>
                </c:pt>
                <c:pt idx="9256">
                  <c:v>9</c:v>
                </c:pt>
                <c:pt idx="9257">
                  <c:v>9</c:v>
                </c:pt>
                <c:pt idx="9258">
                  <c:v>9</c:v>
                </c:pt>
                <c:pt idx="9259">
                  <c:v>9.1</c:v>
                </c:pt>
                <c:pt idx="9260">
                  <c:v>9.1</c:v>
                </c:pt>
                <c:pt idx="9261">
                  <c:v>9.1</c:v>
                </c:pt>
                <c:pt idx="9262">
                  <c:v>9.1</c:v>
                </c:pt>
                <c:pt idx="9263">
                  <c:v>9.1</c:v>
                </c:pt>
                <c:pt idx="9264">
                  <c:v>9.1</c:v>
                </c:pt>
                <c:pt idx="9265">
                  <c:v>9.3000000000000007</c:v>
                </c:pt>
                <c:pt idx="9266">
                  <c:v>9.3000000000000007</c:v>
                </c:pt>
                <c:pt idx="9267">
                  <c:v>9.4</c:v>
                </c:pt>
                <c:pt idx="9268">
                  <c:v>9.5</c:v>
                </c:pt>
                <c:pt idx="9269">
                  <c:v>9.6</c:v>
                </c:pt>
                <c:pt idx="9270">
                  <c:v>9.6999999999999993</c:v>
                </c:pt>
                <c:pt idx="9271">
                  <c:v>9.6999999999999993</c:v>
                </c:pt>
                <c:pt idx="9272">
                  <c:v>9.8000000000000007</c:v>
                </c:pt>
                <c:pt idx="9273">
                  <c:v>9.9</c:v>
                </c:pt>
                <c:pt idx="9274">
                  <c:v>10.1</c:v>
                </c:pt>
                <c:pt idx="9275">
                  <c:v>10.3</c:v>
                </c:pt>
                <c:pt idx="9276">
                  <c:v>10.4</c:v>
                </c:pt>
                <c:pt idx="9277">
                  <c:v>10.3</c:v>
                </c:pt>
                <c:pt idx="9278">
                  <c:v>10.5</c:v>
                </c:pt>
                <c:pt idx="9279">
                  <c:v>10.6</c:v>
                </c:pt>
                <c:pt idx="9280">
                  <c:v>10.6</c:v>
                </c:pt>
                <c:pt idx="9281">
                  <c:v>10.6</c:v>
                </c:pt>
                <c:pt idx="9282">
                  <c:v>10.7</c:v>
                </c:pt>
                <c:pt idx="9283">
                  <c:v>10.7</c:v>
                </c:pt>
                <c:pt idx="9284">
                  <c:v>10.8</c:v>
                </c:pt>
                <c:pt idx="9285">
                  <c:v>10.8</c:v>
                </c:pt>
                <c:pt idx="9286">
                  <c:v>11.2</c:v>
                </c:pt>
                <c:pt idx="9287">
                  <c:v>11.3</c:v>
                </c:pt>
                <c:pt idx="9288">
                  <c:v>11.5</c:v>
                </c:pt>
                <c:pt idx="9289">
                  <c:v>11.5</c:v>
                </c:pt>
                <c:pt idx="9290">
                  <c:v>11.6</c:v>
                </c:pt>
                <c:pt idx="9291">
                  <c:v>11.6</c:v>
                </c:pt>
                <c:pt idx="9292">
                  <c:v>11.6</c:v>
                </c:pt>
                <c:pt idx="9293">
                  <c:v>11.6</c:v>
                </c:pt>
                <c:pt idx="9294">
                  <c:v>11.7</c:v>
                </c:pt>
                <c:pt idx="9295">
                  <c:v>11.5</c:v>
                </c:pt>
                <c:pt idx="9296">
                  <c:v>11.5</c:v>
                </c:pt>
                <c:pt idx="9297">
                  <c:v>11.4</c:v>
                </c:pt>
                <c:pt idx="9298">
                  <c:v>11.5</c:v>
                </c:pt>
                <c:pt idx="9299">
                  <c:v>11.6</c:v>
                </c:pt>
                <c:pt idx="9300">
                  <c:v>11.6</c:v>
                </c:pt>
                <c:pt idx="9301">
                  <c:v>11.7</c:v>
                </c:pt>
                <c:pt idx="9302">
                  <c:v>11.8</c:v>
                </c:pt>
                <c:pt idx="9303">
                  <c:v>11.9</c:v>
                </c:pt>
                <c:pt idx="9304">
                  <c:v>11.9</c:v>
                </c:pt>
                <c:pt idx="9305">
                  <c:v>12</c:v>
                </c:pt>
                <c:pt idx="9306">
                  <c:v>12</c:v>
                </c:pt>
                <c:pt idx="9307">
                  <c:v>12</c:v>
                </c:pt>
                <c:pt idx="9308">
                  <c:v>12.1</c:v>
                </c:pt>
                <c:pt idx="9309">
                  <c:v>12</c:v>
                </c:pt>
                <c:pt idx="9310">
                  <c:v>12</c:v>
                </c:pt>
                <c:pt idx="9311">
                  <c:v>12</c:v>
                </c:pt>
                <c:pt idx="9312">
                  <c:v>12</c:v>
                </c:pt>
                <c:pt idx="9313">
                  <c:v>12</c:v>
                </c:pt>
                <c:pt idx="9314">
                  <c:v>11.9</c:v>
                </c:pt>
                <c:pt idx="9315">
                  <c:v>11.9</c:v>
                </c:pt>
                <c:pt idx="9316">
                  <c:v>11.8</c:v>
                </c:pt>
                <c:pt idx="9317">
                  <c:v>11.7</c:v>
                </c:pt>
                <c:pt idx="9318">
                  <c:v>11.6</c:v>
                </c:pt>
                <c:pt idx="9319">
                  <c:v>11.4</c:v>
                </c:pt>
                <c:pt idx="9320">
                  <c:v>11.4</c:v>
                </c:pt>
                <c:pt idx="9321">
                  <c:v>11.4</c:v>
                </c:pt>
                <c:pt idx="9322">
                  <c:v>11.4</c:v>
                </c:pt>
                <c:pt idx="9323">
                  <c:v>11.4</c:v>
                </c:pt>
                <c:pt idx="9324">
                  <c:v>11.3</c:v>
                </c:pt>
                <c:pt idx="9325">
                  <c:v>11.1</c:v>
                </c:pt>
                <c:pt idx="9326">
                  <c:v>11.1</c:v>
                </c:pt>
                <c:pt idx="9327">
                  <c:v>11.1</c:v>
                </c:pt>
                <c:pt idx="9328">
                  <c:v>11.1</c:v>
                </c:pt>
                <c:pt idx="9329">
                  <c:v>11.1</c:v>
                </c:pt>
                <c:pt idx="9330">
                  <c:v>11.1</c:v>
                </c:pt>
                <c:pt idx="9331">
                  <c:v>11.1</c:v>
                </c:pt>
                <c:pt idx="9332">
                  <c:v>11.2</c:v>
                </c:pt>
                <c:pt idx="9333">
                  <c:v>11.2</c:v>
                </c:pt>
                <c:pt idx="9334">
                  <c:v>11.2</c:v>
                </c:pt>
                <c:pt idx="9335">
                  <c:v>11.1</c:v>
                </c:pt>
                <c:pt idx="9336">
                  <c:v>11.1</c:v>
                </c:pt>
                <c:pt idx="9337">
                  <c:v>11</c:v>
                </c:pt>
                <c:pt idx="9338">
                  <c:v>10.9</c:v>
                </c:pt>
                <c:pt idx="9339">
                  <c:v>10.9</c:v>
                </c:pt>
                <c:pt idx="9340">
                  <c:v>11</c:v>
                </c:pt>
                <c:pt idx="9341">
                  <c:v>11</c:v>
                </c:pt>
                <c:pt idx="9342">
                  <c:v>11</c:v>
                </c:pt>
                <c:pt idx="9343">
                  <c:v>11</c:v>
                </c:pt>
                <c:pt idx="9344">
                  <c:v>11</c:v>
                </c:pt>
                <c:pt idx="9345">
                  <c:v>11.1</c:v>
                </c:pt>
                <c:pt idx="9346">
                  <c:v>11.1</c:v>
                </c:pt>
                <c:pt idx="9347">
                  <c:v>11</c:v>
                </c:pt>
                <c:pt idx="9348">
                  <c:v>11</c:v>
                </c:pt>
                <c:pt idx="9349">
                  <c:v>11</c:v>
                </c:pt>
                <c:pt idx="9350">
                  <c:v>11</c:v>
                </c:pt>
                <c:pt idx="9351">
                  <c:v>11.1</c:v>
                </c:pt>
                <c:pt idx="9352">
                  <c:v>11</c:v>
                </c:pt>
                <c:pt idx="9353">
                  <c:v>11.1</c:v>
                </c:pt>
                <c:pt idx="9354">
                  <c:v>11</c:v>
                </c:pt>
                <c:pt idx="9355">
                  <c:v>11</c:v>
                </c:pt>
                <c:pt idx="9356">
                  <c:v>11</c:v>
                </c:pt>
                <c:pt idx="9357">
                  <c:v>11.1</c:v>
                </c:pt>
                <c:pt idx="9358">
                  <c:v>11.1</c:v>
                </c:pt>
                <c:pt idx="9359">
                  <c:v>11.1</c:v>
                </c:pt>
                <c:pt idx="9360">
                  <c:v>11.1</c:v>
                </c:pt>
                <c:pt idx="9361">
                  <c:v>11.1</c:v>
                </c:pt>
                <c:pt idx="9362">
                  <c:v>11.1</c:v>
                </c:pt>
                <c:pt idx="9363">
                  <c:v>11.1</c:v>
                </c:pt>
                <c:pt idx="9364">
                  <c:v>11.1</c:v>
                </c:pt>
                <c:pt idx="9365">
                  <c:v>11.1</c:v>
                </c:pt>
                <c:pt idx="9366">
                  <c:v>11.2</c:v>
                </c:pt>
                <c:pt idx="9367">
                  <c:v>11.2</c:v>
                </c:pt>
                <c:pt idx="9368">
                  <c:v>11.1</c:v>
                </c:pt>
                <c:pt idx="9369">
                  <c:v>11.1</c:v>
                </c:pt>
                <c:pt idx="9370">
                  <c:v>11.1</c:v>
                </c:pt>
                <c:pt idx="9371">
                  <c:v>11</c:v>
                </c:pt>
                <c:pt idx="9372">
                  <c:v>11</c:v>
                </c:pt>
                <c:pt idx="9373">
                  <c:v>11</c:v>
                </c:pt>
                <c:pt idx="9374">
                  <c:v>10.9</c:v>
                </c:pt>
                <c:pt idx="9375">
                  <c:v>10.9</c:v>
                </c:pt>
                <c:pt idx="9376">
                  <c:v>10.9</c:v>
                </c:pt>
                <c:pt idx="9377">
                  <c:v>10.8</c:v>
                </c:pt>
                <c:pt idx="9378">
                  <c:v>10.7</c:v>
                </c:pt>
                <c:pt idx="9379">
                  <c:v>10.7</c:v>
                </c:pt>
                <c:pt idx="9380">
                  <c:v>10.8</c:v>
                </c:pt>
                <c:pt idx="9381">
                  <c:v>10.8</c:v>
                </c:pt>
                <c:pt idx="9382">
                  <c:v>10.8</c:v>
                </c:pt>
                <c:pt idx="9383">
                  <c:v>10.8</c:v>
                </c:pt>
                <c:pt idx="9384">
                  <c:v>10.8</c:v>
                </c:pt>
                <c:pt idx="9385">
                  <c:v>10.8</c:v>
                </c:pt>
                <c:pt idx="9386">
                  <c:v>10.8</c:v>
                </c:pt>
                <c:pt idx="9387">
                  <c:v>10.7</c:v>
                </c:pt>
                <c:pt idx="9388">
                  <c:v>10.8</c:v>
                </c:pt>
                <c:pt idx="9389">
                  <c:v>10.7</c:v>
                </c:pt>
                <c:pt idx="9390">
                  <c:v>10.8</c:v>
                </c:pt>
                <c:pt idx="9391">
                  <c:v>10.7</c:v>
                </c:pt>
                <c:pt idx="9392">
                  <c:v>10.8</c:v>
                </c:pt>
                <c:pt idx="9393">
                  <c:v>10.9</c:v>
                </c:pt>
                <c:pt idx="9394">
                  <c:v>10.9</c:v>
                </c:pt>
                <c:pt idx="9395">
                  <c:v>10.9</c:v>
                </c:pt>
                <c:pt idx="9396">
                  <c:v>11</c:v>
                </c:pt>
                <c:pt idx="9397">
                  <c:v>11</c:v>
                </c:pt>
                <c:pt idx="9398">
                  <c:v>11</c:v>
                </c:pt>
                <c:pt idx="9399">
                  <c:v>11.1</c:v>
                </c:pt>
                <c:pt idx="9400">
                  <c:v>11.1</c:v>
                </c:pt>
                <c:pt idx="9401">
                  <c:v>11.1</c:v>
                </c:pt>
                <c:pt idx="9402">
                  <c:v>11.1</c:v>
                </c:pt>
                <c:pt idx="9403">
                  <c:v>11.1</c:v>
                </c:pt>
                <c:pt idx="9404">
                  <c:v>11.2</c:v>
                </c:pt>
                <c:pt idx="9405">
                  <c:v>11.2</c:v>
                </c:pt>
                <c:pt idx="9406">
                  <c:v>11.2</c:v>
                </c:pt>
                <c:pt idx="9407">
                  <c:v>11.2</c:v>
                </c:pt>
                <c:pt idx="9408">
                  <c:v>11.2</c:v>
                </c:pt>
                <c:pt idx="9409">
                  <c:v>11.2</c:v>
                </c:pt>
                <c:pt idx="9410">
                  <c:v>11.3</c:v>
                </c:pt>
                <c:pt idx="9411">
                  <c:v>11.3</c:v>
                </c:pt>
                <c:pt idx="9412">
                  <c:v>11.3</c:v>
                </c:pt>
                <c:pt idx="9413">
                  <c:v>11.4</c:v>
                </c:pt>
                <c:pt idx="9414">
                  <c:v>11.5</c:v>
                </c:pt>
                <c:pt idx="9415">
                  <c:v>11.6</c:v>
                </c:pt>
                <c:pt idx="9416">
                  <c:v>11.9</c:v>
                </c:pt>
                <c:pt idx="9417">
                  <c:v>12.3</c:v>
                </c:pt>
                <c:pt idx="9418">
                  <c:v>12.9</c:v>
                </c:pt>
                <c:pt idx="9419">
                  <c:v>13.1</c:v>
                </c:pt>
                <c:pt idx="9420">
                  <c:v>13.2</c:v>
                </c:pt>
                <c:pt idx="9421">
                  <c:v>13.4</c:v>
                </c:pt>
                <c:pt idx="9422">
                  <c:v>13.3</c:v>
                </c:pt>
                <c:pt idx="9423">
                  <c:v>13.2</c:v>
                </c:pt>
                <c:pt idx="9424">
                  <c:v>13.2</c:v>
                </c:pt>
                <c:pt idx="9425">
                  <c:v>13.3</c:v>
                </c:pt>
                <c:pt idx="9426">
                  <c:v>13.5</c:v>
                </c:pt>
                <c:pt idx="9427">
                  <c:v>13.4</c:v>
                </c:pt>
                <c:pt idx="9428">
                  <c:v>13.6</c:v>
                </c:pt>
                <c:pt idx="9429">
                  <c:v>13.7</c:v>
                </c:pt>
                <c:pt idx="9430">
                  <c:v>13.9</c:v>
                </c:pt>
                <c:pt idx="9431">
                  <c:v>14.3</c:v>
                </c:pt>
                <c:pt idx="9432">
                  <c:v>14.9</c:v>
                </c:pt>
                <c:pt idx="9433">
                  <c:v>15.1</c:v>
                </c:pt>
                <c:pt idx="9434">
                  <c:v>14.9</c:v>
                </c:pt>
                <c:pt idx="9435">
                  <c:v>15.1</c:v>
                </c:pt>
                <c:pt idx="9436">
                  <c:v>15</c:v>
                </c:pt>
                <c:pt idx="9437">
                  <c:v>14.9</c:v>
                </c:pt>
                <c:pt idx="9438">
                  <c:v>15.1</c:v>
                </c:pt>
                <c:pt idx="9439">
                  <c:v>15.1</c:v>
                </c:pt>
                <c:pt idx="9440">
                  <c:v>14.9</c:v>
                </c:pt>
                <c:pt idx="9441">
                  <c:v>14.9</c:v>
                </c:pt>
                <c:pt idx="9442">
                  <c:v>15.5</c:v>
                </c:pt>
                <c:pt idx="9443">
                  <c:v>16.100000000000001</c:v>
                </c:pt>
                <c:pt idx="9444">
                  <c:v>16</c:v>
                </c:pt>
                <c:pt idx="9445">
                  <c:v>16</c:v>
                </c:pt>
                <c:pt idx="9446">
                  <c:v>16.100000000000001</c:v>
                </c:pt>
                <c:pt idx="9447">
                  <c:v>16.3</c:v>
                </c:pt>
                <c:pt idx="9448">
                  <c:v>15.7</c:v>
                </c:pt>
                <c:pt idx="9449">
                  <c:v>15.6</c:v>
                </c:pt>
                <c:pt idx="9450">
                  <c:v>15.8</c:v>
                </c:pt>
                <c:pt idx="9451">
                  <c:v>15.6</c:v>
                </c:pt>
                <c:pt idx="9452">
                  <c:v>15.5</c:v>
                </c:pt>
                <c:pt idx="9453">
                  <c:v>15.8</c:v>
                </c:pt>
                <c:pt idx="9454">
                  <c:v>16.100000000000001</c:v>
                </c:pt>
                <c:pt idx="9455">
                  <c:v>15.8</c:v>
                </c:pt>
                <c:pt idx="9456">
                  <c:v>15.5</c:v>
                </c:pt>
                <c:pt idx="9457">
                  <c:v>15.4</c:v>
                </c:pt>
                <c:pt idx="9458">
                  <c:v>15.3</c:v>
                </c:pt>
                <c:pt idx="9459">
                  <c:v>15.1</c:v>
                </c:pt>
                <c:pt idx="9460">
                  <c:v>15</c:v>
                </c:pt>
                <c:pt idx="9461">
                  <c:v>14.9</c:v>
                </c:pt>
                <c:pt idx="9462">
                  <c:v>14.7</c:v>
                </c:pt>
                <c:pt idx="9463">
                  <c:v>14.6</c:v>
                </c:pt>
                <c:pt idx="9464">
                  <c:v>14.5</c:v>
                </c:pt>
                <c:pt idx="9465">
                  <c:v>14.4</c:v>
                </c:pt>
                <c:pt idx="9466">
                  <c:v>14.3</c:v>
                </c:pt>
                <c:pt idx="9467">
                  <c:v>14.1</c:v>
                </c:pt>
                <c:pt idx="9468">
                  <c:v>14</c:v>
                </c:pt>
                <c:pt idx="9469">
                  <c:v>14</c:v>
                </c:pt>
                <c:pt idx="9470">
                  <c:v>13.9</c:v>
                </c:pt>
                <c:pt idx="9471">
                  <c:v>13.9</c:v>
                </c:pt>
                <c:pt idx="9472">
                  <c:v>13.8</c:v>
                </c:pt>
                <c:pt idx="9473">
                  <c:v>13.8</c:v>
                </c:pt>
                <c:pt idx="9474">
                  <c:v>13.4</c:v>
                </c:pt>
                <c:pt idx="9475">
                  <c:v>13</c:v>
                </c:pt>
                <c:pt idx="9476">
                  <c:v>13.2</c:v>
                </c:pt>
                <c:pt idx="9477">
                  <c:v>12.8</c:v>
                </c:pt>
                <c:pt idx="9478">
                  <c:v>12.6</c:v>
                </c:pt>
                <c:pt idx="9479">
                  <c:v>12.5</c:v>
                </c:pt>
                <c:pt idx="9480">
                  <c:v>12.6</c:v>
                </c:pt>
                <c:pt idx="9481">
                  <c:v>13.1</c:v>
                </c:pt>
                <c:pt idx="9482">
                  <c:v>13.3</c:v>
                </c:pt>
                <c:pt idx="9483">
                  <c:v>13.2</c:v>
                </c:pt>
                <c:pt idx="9484">
                  <c:v>13.4</c:v>
                </c:pt>
                <c:pt idx="9485">
                  <c:v>13.6</c:v>
                </c:pt>
                <c:pt idx="9486">
                  <c:v>13.5</c:v>
                </c:pt>
                <c:pt idx="9487">
                  <c:v>13.2</c:v>
                </c:pt>
                <c:pt idx="9488">
                  <c:v>12.9</c:v>
                </c:pt>
                <c:pt idx="9489">
                  <c:v>12.6</c:v>
                </c:pt>
                <c:pt idx="9490">
                  <c:v>12.6</c:v>
                </c:pt>
                <c:pt idx="9491">
                  <c:v>12.7</c:v>
                </c:pt>
                <c:pt idx="9492">
                  <c:v>12.4</c:v>
                </c:pt>
                <c:pt idx="9493">
                  <c:v>12.2</c:v>
                </c:pt>
                <c:pt idx="9494">
                  <c:v>12.3</c:v>
                </c:pt>
                <c:pt idx="9495">
                  <c:v>12.3</c:v>
                </c:pt>
                <c:pt idx="9496">
                  <c:v>12.3</c:v>
                </c:pt>
                <c:pt idx="9497">
                  <c:v>12.4</c:v>
                </c:pt>
                <c:pt idx="9498">
                  <c:v>12.1</c:v>
                </c:pt>
                <c:pt idx="9499">
                  <c:v>12</c:v>
                </c:pt>
                <c:pt idx="9500">
                  <c:v>12.4</c:v>
                </c:pt>
                <c:pt idx="9501">
                  <c:v>12.3</c:v>
                </c:pt>
                <c:pt idx="9502">
                  <c:v>11.8</c:v>
                </c:pt>
                <c:pt idx="9503">
                  <c:v>11.5</c:v>
                </c:pt>
                <c:pt idx="9504">
                  <c:v>11.6</c:v>
                </c:pt>
                <c:pt idx="9505">
                  <c:v>11.6</c:v>
                </c:pt>
                <c:pt idx="9506">
                  <c:v>11.6</c:v>
                </c:pt>
                <c:pt idx="9507">
                  <c:v>11.6</c:v>
                </c:pt>
                <c:pt idx="9508">
                  <c:v>11.7</c:v>
                </c:pt>
                <c:pt idx="9509">
                  <c:v>11.8</c:v>
                </c:pt>
                <c:pt idx="9510">
                  <c:v>11.9</c:v>
                </c:pt>
                <c:pt idx="9511">
                  <c:v>11.8</c:v>
                </c:pt>
                <c:pt idx="9512">
                  <c:v>12.1</c:v>
                </c:pt>
                <c:pt idx="9513">
                  <c:v>12.5</c:v>
                </c:pt>
                <c:pt idx="9514">
                  <c:v>12.8</c:v>
                </c:pt>
                <c:pt idx="9515">
                  <c:v>12.7</c:v>
                </c:pt>
                <c:pt idx="9516">
                  <c:v>12.8</c:v>
                </c:pt>
                <c:pt idx="9517">
                  <c:v>12.6</c:v>
                </c:pt>
                <c:pt idx="9518">
                  <c:v>12.7</c:v>
                </c:pt>
                <c:pt idx="9519">
                  <c:v>13</c:v>
                </c:pt>
                <c:pt idx="9520">
                  <c:v>13</c:v>
                </c:pt>
                <c:pt idx="9521">
                  <c:v>12.8</c:v>
                </c:pt>
                <c:pt idx="9522">
                  <c:v>12.8</c:v>
                </c:pt>
                <c:pt idx="9523">
                  <c:v>12.9</c:v>
                </c:pt>
                <c:pt idx="9524">
                  <c:v>12.6</c:v>
                </c:pt>
                <c:pt idx="9525">
                  <c:v>12.3</c:v>
                </c:pt>
                <c:pt idx="9526">
                  <c:v>12.1</c:v>
                </c:pt>
                <c:pt idx="9527">
                  <c:v>11.8</c:v>
                </c:pt>
                <c:pt idx="9528">
                  <c:v>12</c:v>
                </c:pt>
                <c:pt idx="9529">
                  <c:v>12.1</c:v>
                </c:pt>
                <c:pt idx="9530">
                  <c:v>12.1</c:v>
                </c:pt>
                <c:pt idx="9531">
                  <c:v>12.1</c:v>
                </c:pt>
                <c:pt idx="9532">
                  <c:v>12.2</c:v>
                </c:pt>
                <c:pt idx="9533">
                  <c:v>12.1</c:v>
                </c:pt>
                <c:pt idx="9534">
                  <c:v>12.2</c:v>
                </c:pt>
                <c:pt idx="9535">
                  <c:v>12.5</c:v>
                </c:pt>
                <c:pt idx="9536">
                  <c:v>12.3</c:v>
                </c:pt>
                <c:pt idx="9537">
                  <c:v>12.2</c:v>
                </c:pt>
                <c:pt idx="9538">
                  <c:v>12.1</c:v>
                </c:pt>
                <c:pt idx="9539">
                  <c:v>12</c:v>
                </c:pt>
                <c:pt idx="9540">
                  <c:v>12</c:v>
                </c:pt>
                <c:pt idx="9541">
                  <c:v>11.7</c:v>
                </c:pt>
                <c:pt idx="9542">
                  <c:v>11.7</c:v>
                </c:pt>
                <c:pt idx="9543">
                  <c:v>11.7</c:v>
                </c:pt>
                <c:pt idx="9544">
                  <c:v>11.9</c:v>
                </c:pt>
                <c:pt idx="9545">
                  <c:v>11.9</c:v>
                </c:pt>
                <c:pt idx="9546">
                  <c:v>12.1</c:v>
                </c:pt>
                <c:pt idx="9547">
                  <c:v>12</c:v>
                </c:pt>
                <c:pt idx="9548">
                  <c:v>11.9</c:v>
                </c:pt>
                <c:pt idx="9549">
                  <c:v>12.2</c:v>
                </c:pt>
                <c:pt idx="9550">
                  <c:v>12.1</c:v>
                </c:pt>
                <c:pt idx="9551">
                  <c:v>12.2</c:v>
                </c:pt>
                <c:pt idx="9552">
                  <c:v>12.1</c:v>
                </c:pt>
                <c:pt idx="9553">
                  <c:v>12.1</c:v>
                </c:pt>
                <c:pt idx="9554">
                  <c:v>12</c:v>
                </c:pt>
                <c:pt idx="9555">
                  <c:v>12</c:v>
                </c:pt>
                <c:pt idx="9556">
                  <c:v>11.9</c:v>
                </c:pt>
                <c:pt idx="9557">
                  <c:v>12</c:v>
                </c:pt>
                <c:pt idx="9558">
                  <c:v>12</c:v>
                </c:pt>
                <c:pt idx="9559">
                  <c:v>12</c:v>
                </c:pt>
                <c:pt idx="9560">
                  <c:v>12.1</c:v>
                </c:pt>
                <c:pt idx="9561">
                  <c:v>12.3</c:v>
                </c:pt>
                <c:pt idx="9562">
                  <c:v>12.3</c:v>
                </c:pt>
                <c:pt idx="9563">
                  <c:v>12.4</c:v>
                </c:pt>
                <c:pt idx="9564">
                  <c:v>12.5</c:v>
                </c:pt>
                <c:pt idx="9565">
                  <c:v>12.7</c:v>
                </c:pt>
                <c:pt idx="9566">
                  <c:v>12.7</c:v>
                </c:pt>
                <c:pt idx="9567">
                  <c:v>13</c:v>
                </c:pt>
                <c:pt idx="9568">
                  <c:v>13.4</c:v>
                </c:pt>
                <c:pt idx="9569">
                  <c:v>13.4</c:v>
                </c:pt>
                <c:pt idx="9570">
                  <c:v>13.3</c:v>
                </c:pt>
                <c:pt idx="9571">
                  <c:v>13.2</c:v>
                </c:pt>
                <c:pt idx="9572">
                  <c:v>13.1</c:v>
                </c:pt>
                <c:pt idx="9573">
                  <c:v>12.9</c:v>
                </c:pt>
                <c:pt idx="9574">
                  <c:v>12.8</c:v>
                </c:pt>
                <c:pt idx="9575">
                  <c:v>12.5</c:v>
                </c:pt>
                <c:pt idx="9576">
                  <c:v>12.8</c:v>
                </c:pt>
                <c:pt idx="9577">
                  <c:v>12.8</c:v>
                </c:pt>
                <c:pt idx="9578">
                  <c:v>13.2</c:v>
                </c:pt>
                <c:pt idx="9579">
                  <c:v>13.3</c:v>
                </c:pt>
                <c:pt idx="9580">
                  <c:v>13.4</c:v>
                </c:pt>
                <c:pt idx="9581">
                  <c:v>13.3</c:v>
                </c:pt>
                <c:pt idx="9582">
                  <c:v>13.3</c:v>
                </c:pt>
                <c:pt idx="9583">
                  <c:v>12.6</c:v>
                </c:pt>
                <c:pt idx="9584">
                  <c:v>12.3</c:v>
                </c:pt>
                <c:pt idx="9585">
                  <c:v>12.5</c:v>
                </c:pt>
                <c:pt idx="9586">
                  <c:v>12.5</c:v>
                </c:pt>
                <c:pt idx="9587">
                  <c:v>12.7</c:v>
                </c:pt>
                <c:pt idx="9588">
                  <c:v>13.3</c:v>
                </c:pt>
                <c:pt idx="9589">
                  <c:v>13.6</c:v>
                </c:pt>
                <c:pt idx="9590">
                  <c:v>13.5</c:v>
                </c:pt>
                <c:pt idx="9591">
                  <c:v>13.2</c:v>
                </c:pt>
                <c:pt idx="9592">
                  <c:v>13.2</c:v>
                </c:pt>
                <c:pt idx="9593">
                  <c:v>14.1</c:v>
                </c:pt>
                <c:pt idx="9594">
                  <c:v>14.2</c:v>
                </c:pt>
                <c:pt idx="9595">
                  <c:v>14.1</c:v>
                </c:pt>
                <c:pt idx="9596">
                  <c:v>14.5</c:v>
                </c:pt>
                <c:pt idx="9597">
                  <c:v>15.1</c:v>
                </c:pt>
                <c:pt idx="9598">
                  <c:v>15</c:v>
                </c:pt>
                <c:pt idx="9599">
                  <c:v>14.7</c:v>
                </c:pt>
                <c:pt idx="9600">
                  <c:v>14.5</c:v>
                </c:pt>
                <c:pt idx="9601">
                  <c:v>14.5</c:v>
                </c:pt>
                <c:pt idx="9602">
                  <c:v>14.3</c:v>
                </c:pt>
                <c:pt idx="9603">
                  <c:v>14</c:v>
                </c:pt>
                <c:pt idx="9604">
                  <c:v>14.1</c:v>
                </c:pt>
                <c:pt idx="9605">
                  <c:v>13.9</c:v>
                </c:pt>
                <c:pt idx="9606">
                  <c:v>13.7</c:v>
                </c:pt>
                <c:pt idx="9607">
                  <c:v>13.5</c:v>
                </c:pt>
                <c:pt idx="9608">
                  <c:v>13.5</c:v>
                </c:pt>
                <c:pt idx="9609">
                  <c:v>13.3</c:v>
                </c:pt>
                <c:pt idx="9610">
                  <c:v>12.4</c:v>
                </c:pt>
                <c:pt idx="9611">
                  <c:v>12.4</c:v>
                </c:pt>
                <c:pt idx="9612">
                  <c:v>11.5</c:v>
                </c:pt>
                <c:pt idx="9613">
                  <c:v>10.3</c:v>
                </c:pt>
                <c:pt idx="9614">
                  <c:v>9.6999999999999993</c:v>
                </c:pt>
                <c:pt idx="9615">
                  <c:v>10.199999999999999</c:v>
                </c:pt>
                <c:pt idx="9616">
                  <c:v>9.5</c:v>
                </c:pt>
                <c:pt idx="9617">
                  <c:v>9.5</c:v>
                </c:pt>
                <c:pt idx="9618">
                  <c:v>10.3</c:v>
                </c:pt>
                <c:pt idx="9619">
                  <c:v>10</c:v>
                </c:pt>
                <c:pt idx="9620">
                  <c:v>9.8000000000000007</c:v>
                </c:pt>
                <c:pt idx="9621">
                  <c:v>9.6</c:v>
                </c:pt>
                <c:pt idx="9622">
                  <c:v>9.6</c:v>
                </c:pt>
                <c:pt idx="9623">
                  <c:v>9.9</c:v>
                </c:pt>
                <c:pt idx="9624">
                  <c:v>9.8000000000000007</c:v>
                </c:pt>
                <c:pt idx="9625">
                  <c:v>9.4</c:v>
                </c:pt>
                <c:pt idx="9626">
                  <c:v>9</c:v>
                </c:pt>
                <c:pt idx="9627">
                  <c:v>9.1</c:v>
                </c:pt>
                <c:pt idx="9628">
                  <c:v>8.6</c:v>
                </c:pt>
                <c:pt idx="9629">
                  <c:v>8.9</c:v>
                </c:pt>
                <c:pt idx="9630">
                  <c:v>8.8000000000000007</c:v>
                </c:pt>
                <c:pt idx="9631">
                  <c:v>8.8000000000000007</c:v>
                </c:pt>
                <c:pt idx="9632">
                  <c:v>9.1999999999999993</c:v>
                </c:pt>
                <c:pt idx="9633">
                  <c:v>9.6</c:v>
                </c:pt>
                <c:pt idx="9634">
                  <c:v>9.4</c:v>
                </c:pt>
                <c:pt idx="9635">
                  <c:v>9.5</c:v>
                </c:pt>
                <c:pt idx="9636">
                  <c:v>9.1</c:v>
                </c:pt>
                <c:pt idx="9637">
                  <c:v>9.1</c:v>
                </c:pt>
                <c:pt idx="9638">
                  <c:v>10.3</c:v>
                </c:pt>
                <c:pt idx="9639">
                  <c:v>10</c:v>
                </c:pt>
                <c:pt idx="9640">
                  <c:v>9.9</c:v>
                </c:pt>
                <c:pt idx="9641">
                  <c:v>10.3</c:v>
                </c:pt>
                <c:pt idx="9642">
                  <c:v>9.6</c:v>
                </c:pt>
                <c:pt idx="9643">
                  <c:v>8.9</c:v>
                </c:pt>
                <c:pt idx="9644">
                  <c:v>8.3000000000000007</c:v>
                </c:pt>
                <c:pt idx="9645">
                  <c:v>7.9</c:v>
                </c:pt>
                <c:pt idx="9646">
                  <c:v>7.8</c:v>
                </c:pt>
                <c:pt idx="9647">
                  <c:v>8.1999999999999993</c:v>
                </c:pt>
                <c:pt idx="9648">
                  <c:v>7.9</c:v>
                </c:pt>
                <c:pt idx="9649">
                  <c:v>8</c:v>
                </c:pt>
                <c:pt idx="9650">
                  <c:v>8.1</c:v>
                </c:pt>
                <c:pt idx="9651">
                  <c:v>8.5</c:v>
                </c:pt>
                <c:pt idx="9652">
                  <c:v>8.5</c:v>
                </c:pt>
                <c:pt idx="9653">
                  <c:v>8.6</c:v>
                </c:pt>
                <c:pt idx="9654">
                  <c:v>8.6</c:v>
                </c:pt>
                <c:pt idx="9655">
                  <c:v>8.6999999999999993</c:v>
                </c:pt>
                <c:pt idx="9656">
                  <c:v>8.8000000000000007</c:v>
                </c:pt>
                <c:pt idx="9657">
                  <c:v>8.6</c:v>
                </c:pt>
                <c:pt idx="9658">
                  <c:v>8.5</c:v>
                </c:pt>
                <c:pt idx="9659">
                  <c:v>8.4</c:v>
                </c:pt>
                <c:pt idx="9660">
                  <c:v>8</c:v>
                </c:pt>
                <c:pt idx="9661">
                  <c:v>6.3</c:v>
                </c:pt>
                <c:pt idx="9662">
                  <c:v>5.4</c:v>
                </c:pt>
                <c:pt idx="9663">
                  <c:v>5.4</c:v>
                </c:pt>
                <c:pt idx="9664">
                  <c:v>5.6</c:v>
                </c:pt>
                <c:pt idx="9665">
                  <c:v>5.8</c:v>
                </c:pt>
                <c:pt idx="9666">
                  <c:v>5.9</c:v>
                </c:pt>
                <c:pt idx="9667">
                  <c:v>5.9</c:v>
                </c:pt>
                <c:pt idx="9668">
                  <c:v>5.8</c:v>
                </c:pt>
                <c:pt idx="9669">
                  <c:v>5.9</c:v>
                </c:pt>
                <c:pt idx="9670">
                  <c:v>6</c:v>
                </c:pt>
                <c:pt idx="9671">
                  <c:v>6.2</c:v>
                </c:pt>
                <c:pt idx="9672">
                  <c:v>6.1</c:v>
                </c:pt>
                <c:pt idx="9673">
                  <c:v>6.4</c:v>
                </c:pt>
                <c:pt idx="9674">
                  <c:v>6.7</c:v>
                </c:pt>
                <c:pt idx="9675">
                  <c:v>6.2</c:v>
                </c:pt>
                <c:pt idx="9676">
                  <c:v>6.2</c:v>
                </c:pt>
                <c:pt idx="9677">
                  <c:v>6.1</c:v>
                </c:pt>
                <c:pt idx="9678">
                  <c:v>6.2</c:v>
                </c:pt>
                <c:pt idx="9679">
                  <c:v>6.3</c:v>
                </c:pt>
                <c:pt idx="9680">
                  <c:v>6.4</c:v>
                </c:pt>
                <c:pt idx="9681">
                  <c:v>6.4</c:v>
                </c:pt>
                <c:pt idx="9682">
                  <c:v>6.4</c:v>
                </c:pt>
                <c:pt idx="9683">
                  <c:v>6.5</c:v>
                </c:pt>
                <c:pt idx="9684">
                  <c:v>6.5</c:v>
                </c:pt>
                <c:pt idx="9685">
                  <c:v>6.6</c:v>
                </c:pt>
                <c:pt idx="9686">
                  <c:v>6.6</c:v>
                </c:pt>
                <c:pt idx="9687">
                  <c:v>6.7</c:v>
                </c:pt>
                <c:pt idx="9688">
                  <c:v>6.7</c:v>
                </c:pt>
                <c:pt idx="9689">
                  <c:v>6.6</c:v>
                </c:pt>
                <c:pt idx="9690">
                  <c:v>6.6</c:v>
                </c:pt>
                <c:pt idx="9691">
                  <c:v>6.5</c:v>
                </c:pt>
                <c:pt idx="9692">
                  <c:v>6.4</c:v>
                </c:pt>
                <c:pt idx="9693">
                  <c:v>6.2</c:v>
                </c:pt>
                <c:pt idx="9694">
                  <c:v>5.7</c:v>
                </c:pt>
                <c:pt idx="9695">
                  <c:v>5.5</c:v>
                </c:pt>
                <c:pt idx="9696">
                  <c:v>5.5</c:v>
                </c:pt>
                <c:pt idx="9697">
                  <c:v>5.6</c:v>
                </c:pt>
                <c:pt idx="9698">
                  <c:v>5.6</c:v>
                </c:pt>
                <c:pt idx="9699">
                  <c:v>5.6</c:v>
                </c:pt>
                <c:pt idx="9700">
                  <c:v>5.6</c:v>
                </c:pt>
                <c:pt idx="9701">
                  <c:v>5.5</c:v>
                </c:pt>
                <c:pt idx="9702">
                  <c:v>5.4</c:v>
                </c:pt>
                <c:pt idx="9703">
                  <c:v>5.3</c:v>
                </c:pt>
                <c:pt idx="9704">
                  <c:v>5.3</c:v>
                </c:pt>
                <c:pt idx="9705">
                  <c:v>5.4</c:v>
                </c:pt>
                <c:pt idx="9706">
                  <c:v>5.3</c:v>
                </c:pt>
                <c:pt idx="9707">
                  <c:v>5.2</c:v>
                </c:pt>
                <c:pt idx="9708">
                  <c:v>5.0999999999999996</c:v>
                </c:pt>
                <c:pt idx="9709">
                  <c:v>5.3</c:v>
                </c:pt>
                <c:pt idx="9710">
                  <c:v>5.5</c:v>
                </c:pt>
                <c:pt idx="9711">
                  <c:v>5.6</c:v>
                </c:pt>
                <c:pt idx="9712">
                  <c:v>5.7</c:v>
                </c:pt>
                <c:pt idx="9713">
                  <c:v>5.7</c:v>
                </c:pt>
                <c:pt idx="9714">
                  <c:v>6</c:v>
                </c:pt>
                <c:pt idx="9715">
                  <c:v>6.5</c:v>
                </c:pt>
                <c:pt idx="9716">
                  <c:v>6.8</c:v>
                </c:pt>
                <c:pt idx="9717">
                  <c:v>6.7</c:v>
                </c:pt>
                <c:pt idx="9718">
                  <c:v>6.7</c:v>
                </c:pt>
                <c:pt idx="9719">
                  <c:v>6.1</c:v>
                </c:pt>
                <c:pt idx="9720">
                  <c:v>6</c:v>
                </c:pt>
                <c:pt idx="9721">
                  <c:v>6</c:v>
                </c:pt>
                <c:pt idx="9722">
                  <c:v>6.1</c:v>
                </c:pt>
                <c:pt idx="9723">
                  <c:v>6.3</c:v>
                </c:pt>
                <c:pt idx="9724">
                  <c:v>6.3</c:v>
                </c:pt>
                <c:pt idx="9725">
                  <c:v>6.3</c:v>
                </c:pt>
                <c:pt idx="9726">
                  <c:v>6.2</c:v>
                </c:pt>
                <c:pt idx="9727">
                  <c:v>6</c:v>
                </c:pt>
                <c:pt idx="9728">
                  <c:v>6</c:v>
                </c:pt>
                <c:pt idx="9729">
                  <c:v>6.1</c:v>
                </c:pt>
                <c:pt idx="9730">
                  <c:v>6.2</c:v>
                </c:pt>
                <c:pt idx="9731">
                  <c:v>6.5</c:v>
                </c:pt>
                <c:pt idx="9732">
                  <c:v>6.7</c:v>
                </c:pt>
                <c:pt idx="9733">
                  <c:v>6.6</c:v>
                </c:pt>
                <c:pt idx="9734">
                  <c:v>6.4</c:v>
                </c:pt>
                <c:pt idx="9735">
                  <c:v>6.6</c:v>
                </c:pt>
                <c:pt idx="9736">
                  <c:v>6.6</c:v>
                </c:pt>
                <c:pt idx="9737">
                  <c:v>6.7</c:v>
                </c:pt>
                <c:pt idx="9738">
                  <c:v>6.8</c:v>
                </c:pt>
                <c:pt idx="9739">
                  <c:v>7</c:v>
                </c:pt>
                <c:pt idx="9740">
                  <c:v>7.1</c:v>
                </c:pt>
                <c:pt idx="9741">
                  <c:v>7</c:v>
                </c:pt>
                <c:pt idx="9742">
                  <c:v>6.9</c:v>
                </c:pt>
                <c:pt idx="9743">
                  <c:v>6.9</c:v>
                </c:pt>
                <c:pt idx="9744">
                  <c:v>6.7</c:v>
                </c:pt>
                <c:pt idx="9745">
                  <c:v>6.6</c:v>
                </c:pt>
                <c:pt idx="9746">
                  <c:v>6.6</c:v>
                </c:pt>
                <c:pt idx="9747">
                  <c:v>6.5</c:v>
                </c:pt>
                <c:pt idx="9748">
                  <c:v>6.8</c:v>
                </c:pt>
                <c:pt idx="9749">
                  <c:v>6.8</c:v>
                </c:pt>
                <c:pt idx="9750">
                  <c:v>6.7</c:v>
                </c:pt>
                <c:pt idx="9751">
                  <c:v>6.7</c:v>
                </c:pt>
                <c:pt idx="9752">
                  <c:v>6.9</c:v>
                </c:pt>
                <c:pt idx="9753">
                  <c:v>7.1</c:v>
                </c:pt>
                <c:pt idx="9754">
                  <c:v>7</c:v>
                </c:pt>
                <c:pt idx="9755">
                  <c:v>7</c:v>
                </c:pt>
                <c:pt idx="9756">
                  <c:v>7</c:v>
                </c:pt>
                <c:pt idx="9757">
                  <c:v>6.9</c:v>
                </c:pt>
                <c:pt idx="9758">
                  <c:v>6.2</c:v>
                </c:pt>
                <c:pt idx="9759">
                  <c:v>6.2</c:v>
                </c:pt>
                <c:pt idx="9760">
                  <c:v>6</c:v>
                </c:pt>
                <c:pt idx="9761">
                  <c:v>6</c:v>
                </c:pt>
                <c:pt idx="9762">
                  <c:v>5.9</c:v>
                </c:pt>
                <c:pt idx="9763">
                  <c:v>6</c:v>
                </c:pt>
                <c:pt idx="9764">
                  <c:v>6</c:v>
                </c:pt>
                <c:pt idx="9765">
                  <c:v>6.1</c:v>
                </c:pt>
                <c:pt idx="9766">
                  <c:v>6.1</c:v>
                </c:pt>
                <c:pt idx="9767">
                  <c:v>6.2</c:v>
                </c:pt>
                <c:pt idx="9768">
                  <c:v>6.2</c:v>
                </c:pt>
                <c:pt idx="9769">
                  <c:v>5.9</c:v>
                </c:pt>
                <c:pt idx="9770">
                  <c:v>6</c:v>
                </c:pt>
                <c:pt idx="9771">
                  <c:v>6</c:v>
                </c:pt>
                <c:pt idx="9772">
                  <c:v>6</c:v>
                </c:pt>
                <c:pt idx="9773">
                  <c:v>6</c:v>
                </c:pt>
                <c:pt idx="9774">
                  <c:v>5.9</c:v>
                </c:pt>
                <c:pt idx="9775">
                  <c:v>5.9</c:v>
                </c:pt>
                <c:pt idx="9776">
                  <c:v>5.9</c:v>
                </c:pt>
                <c:pt idx="9777">
                  <c:v>5.3</c:v>
                </c:pt>
                <c:pt idx="9778">
                  <c:v>5.2</c:v>
                </c:pt>
                <c:pt idx="9779">
                  <c:v>5.2</c:v>
                </c:pt>
                <c:pt idx="9780">
                  <c:v>5.3</c:v>
                </c:pt>
                <c:pt idx="9781">
                  <c:v>5.5</c:v>
                </c:pt>
                <c:pt idx="9782">
                  <c:v>5.5</c:v>
                </c:pt>
                <c:pt idx="9783">
                  <c:v>5.5</c:v>
                </c:pt>
                <c:pt idx="9784">
                  <c:v>5.5</c:v>
                </c:pt>
                <c:pt idx="9785">
                  <c:v>5.8</c:v>
                </c:pt>
                <c:pt idx="9786">
                  <c:v>5.9</c:v>
                </c:pt>
                <c:pt idx="9787">
                  <c:v>5.8</c:v>
                </c:pt>
                <c:pt idx="9788">
                  <c:v>5.8</c:v>
                </c:pt>
                <c:pt idx="9789">
                  <c:v>5.5</c:v>
                </c:pt>
                <c:pt idx="9790">
                  <c:v>5.5</c:v>
                </c:pt>
                <c:pt idx="9791">
                  <c:v>5.3</c:v>
                </c:pt>
                <c:pt idx="9792">
                  <c:v>5.0999999999999996</c:v>
                </c:pt>
                <c:pt idx="9793">
                  <c:v>5</c:v>
                </c:pt>
                <c:pt idx="9794">
                  <c:v>4.9000000000000004</c:v>
                </c:pt>
                <c:pt idx="9795">
                  <c:v>5</c:v>
                </c:pt>
                <c:pt idx="9796">
                  <c:v>5</c:v>
                </c:pt>
                <c:pt idx="9797">
                  <c:v>5</c:v>
                </c:pt>
                <c:pt idx="9798">
                  <c:v>5.0999999999999996</c:v>
                </c:pt>
                <c:pt idx="9799">
                  <c:v>5.0999999999999996</c:v>
                </c:pt>
                <c:pt idx="9800">
                  <c:v>5.3</c:v>
                </c:pt>
                <c:pt idx="9801">
                  <c:v>5.5</c:v>
                </c:pt>
                <c:pt idx="9802">
                  <c:v>5.6</c:v>
                </c:pt>
                <c:pt idx="9803">
                  <c:v>5.3</c:v>
                </c:pt>
                <c:pt idx="9804">
                  <c:v>5.3</c:v>
                </c:pt>
                <c:pt idx="9805">
                  <c:v>5.4</c:v>
                </c:pt>
                <c:pt idx="9806">
                  <c:v>5.4</c:v>
                </c:pt>
                <c:pt idx="9807">
                  <c:v>5.3</c:v>
                </c:pt>
                <c:pt idx="9808">
                  <c:v>5</c:v>
                </c:pt>
                <c:pt idx="9809">
                  <c:v>4.9000000000000004</c:v>
                </c:pt>
                <c:pt idx="9810">
                  <c:v>4.8</c:v>
                </c:pt>
                <c:pt idx="9811">
                  <c:v>4.9000000000000004</c:v>
                </c:pt>
                <c:pt idx="9812">
                  <c:v>5.4</c:v>
                </c:pt>
                <c:pt idx="9813">
                  <c:v>5.6</c:v>
                </c:pt>
                <c:pt idx="9814">
                  <c:v>5.4</c:v>
                </c:pt>
                <c:pt idx="9815">
                  <c:v>5.3</c:v>
                </c:pt>
                <c:pt idx="9816">
                  <c:v>5.3</c:v>
                </c:pt>
                <c:pt idx="9817">
                  <c:v>5.3</c:v>
                </c:pt>
                <c:pt idx="9818">
                  <c:v>5.7</c:v>
                </c:pt>
                <c:pt idx="9819">
                  <c:v>5.5</c:v>
                </c:pt>
                <c:pt idx="9820">
                  <c:v>5.4</c:v>
                </c:pt>
                <c:pt idx="9821">
                  <c:v>5.3</c:v>
                </c:pt>
                <c:pt idx="9822">
                  <c:v>5.5</c:v>
                </c:pt>
                <c:pt idx="9823">
                  <c:v>5.8</c:v>
                </c:pt>
                <c:pt idx="9824">
                  <c:v>5.7</c:v>
                </c:pt>
                <c:pt idx="9825">
                  <c:v>6</c:v>
                </c:pt>
                <c:pt idx="9826">
                  <c:v>5.7</c:v>
                </c:pt>
                <c:pt idx="9827">
                  <c:v>5.4</c:v>
                </c:pt>
                <c:pt idx="9828">
                  <c:v>5.4</c:v>
                </c:pt>
                <c:pt idx="9829">
                  <c:v>5.2</c:v>
                </c:pt>
                <c:pt idx="9830">
                  <c:v>5.3</c:v>
                </c:pt>
                <c:pt idx="9831">
                  <c:v>5.4</c:v>
                </c:pt>
                <c:pt idx="9832">
                  <c:v>5.4</c:v>
                </c:pt>
                <c:pt idx="9833">
                  <c:v>5.2</c:v>
                </c:pt>
                <c:pt idx="9834">
                  <c:v>5.2</c:v>
                </c:pt>
                <c:pt idx="9835">
                  <c:v>5.0999999999999996</c:v>
                </c:pt>
                <c:pt idx="9836">
                  <c:v>4.9000000000000004</c:v>
                </c:pt>
                <c:pt idx="9837">
                  <c:v>4.9000000000000004</c:v>
                </c:pt>
                <c:pt idx="9838">
                  <c:v>5</c:v>
                </c:pt>
                <c:pt idx="9839">
                  <c:v>5</c:v>
                </c:pt>
                <c:pt idx="9840">
                  <c:v>5</c:v>
                </c:pt>
                <c:pt idx="9841">
                  <c:v>5</c:v>
                </c:pt>
                <c:pt idx="9842">
                  <c:v>5</c:v>
                </c:pt>
                <c:pt idx="9843">
                  <c:v>5.0999999999999996</c:v>
                </c:pt>
                <c:pt idx="9844">
                  <c:v>5.0999999999999996</c:v>
                </c:pt>
                <c:pt idx="9845">
                  <c:v>5.3</c:v>
                </c:pt>
                <c:pt idx="9846">
                  <c:v>5.4</c:v>
                </c:pt>
                <c:pt idx="9847">
                  <c:v>5.4</c:v>
                </c:pt>
                <c:pt idx="9848">
                  <c:v>5.4</c:v>
                </c:pt>
                <c:pt idx="9849">
                  <c:v>5.6</c:v>
                </c:pt>
                <c:pt idx="9850">
                  <c:v>5.7</c:v>
                </c:pt>
                <c:pt idx="9851">
                  <c:v>5.9</c:v>
                </c:pt>
                <c:pt idx="9852">
                  <c:v>6.1</c:v>
                </c:pt>
                <c:pt idx="9853">
                  <c:v>6.3</c:v>
                </c:pt>
                <c:pt idx="9854">
                  <c:v>6.3</c:v>
                </c:pt>
                <c:pt idx="9855">
                  <c:v>6.5</c:v>
                </c:pt>
                <c:pt idx="9856">
                  <c:v>6.5</c:v>
                </c:pt>
                <c:pt idx="9857">
                  <c:v>6.8</c:v>
                </c:pt>
                <c:pt idx="9858">
                  <c:v>6.8</c:v>
                </c:pt>
                <c:pt idx="9859">
                  <c:v>7.2</c:v>
                </c:pt>
                <c:pt idx="9860">
                  <c:v>7.4</c:v>
                </c:pt>
                <c:pt idx="9861">
                  <c:v>7.4</c:v>
                </c:pt>
                <c:pt idx="9862">
                  <c:v>7.6</c:v>
                </c:pt>
                <c:pt idx="9863">
                  <c:v>7.9</c:v>
                </c:pt>
                <c:pt idx="9864">
                  <c:v>8.1</c:v>
                </c:pt>
                <c:pt idx="9865">
                  <c:v>8.4</c:v>
                </c:pt>
                <c:pt idx="9866">
                  <c:v>9.3000000000000007</c:v>
                </c:pt>
                <c:pt idx="9867">
                  <c:v>9.9</c:v>
                </c:pt>
                <c:pt idx="9868">
                  <c:v>9.9</c:v>
                </c:pt>
                <c:pt idx="9869">
                  <c:v>9.9</c:v>
                </c:pt>
                <c:pt idx="9870">
                  <c:v>9.9</c:v>
                </c:pt>
                <c:pt idx="9871">
                  <c:v>9.6999999999999993</c:v>
                </c:pt>
                <c:pt idx="9872">
                  <c:v>9.6</c:v>
                </c:pt>
                <c:pt idx="9873">
                  <c:v>9.6</c:v>
                </c:pt>
                <c:pt idx="9874">
                  <c:v>9.6</c:v>
                </c:pt>
                <c:pt idx="9875">
                  <c:v>9.6</c:v>
                </c:pt>
                <c:pt idx="9876">
                  <c:v>9.6</c:v>
                </c:pt>
                <c:pt idx="9877">
                  <c:v>9.5</c:v>
                </c:pt>
                <c:pt idx="9878">
                  <c:v>9.5</c:v>
                </c:pt>
                <c:pt idx="9879">
                  <c:v>9.4</c:v>
                </c:pt>
                <c:pt idx="9880">
                  <c:v>9.3000000000000007</c:v>
                </c:pt>
                <c:pt idx="9881">
                  <c:v>9.1999999999999993</c:v>
                </c:pt>
                <c:pt idx="9882">
                  <c:v>9.1</c:v>
                </c:pt>
                <c:pt idx="9883">
                  <c:v>9.1</c:v>
                </c:pt>
                <c:pt idx="9884">
                  <c:v>9.1</c:v>
                </c:pt>
                <c:pt idx="9885">
                  <c:v>9.1999999999999993</c:v>
                </c:pt>
                <c:pt idx="9886">
                  <c:v>9.1</c:v>
                </c:pt>
                <c:pt idx="9887">
                  <c:v>8.9</c:v>
                </c:pt>
                <c:pt idx="9888">
                  <c:v>8.9</c:v>
                </c:pt>
                <c:pt idx="9889">
                  <c:v>8.9</c:v>
                </c:pt>
                <c:pt idx="9890">
                  <c:v>8.9</c:v>
                </c:pt>
                <c:pt idx="9891">
                  <c:v>8.8000000000000007</c:v>
                </c:pt>
                <c:pt idx="9892">
                  <c:v>8.6999999999999993</c:v>
                </c:pt>
                <c:pt idx="9893">
                  <c:v>8.6</c:v>
                </c:pt>
                <c:pt idx="9894">
                  <c:v>8.5</c:v>
                </c:pt>
                <c:pt idx="9895">
                  <c:v>8.4</c:v>
                </c:pt>
                <c:pt idx="9896">
                  <c:v>8.3000000000000007</c:v>
                </c:pt>
                <c:pt idx="9897">
                  <c:v>8.1</c:v>
                </c:pt>
                <c:pt idx="9898">
                  <c:v>8</c:v>
                </c:pt>
                <c:pt idx="9899">
                  <c:v>8.1</c:v>
                </c:pt>
                <c:pt idx="9900">
                  <c:v>8.1</c:v>
                </c:pt>
                <c:pt idx="9901">
                  <c:v>8.1999999999999993</c:v>
                </c:pt>
                <c:pt idx="9902">
                  <c:v>8.1</c:v>
                </c:pt>
                <c:pt idx="9903">
                  <c:v>8</c:v>
                </c:pt>
                <c:pt idx="9904">
                  <c:v>7.7</c:v>
                </c:pt>
                <c:pt idx="9905">
                  <c:v>7.6</c:v>
                </c:pt>
                <c:pt idx="9906">
                  <c:v>7.6</c:v>
                </c:pt>
                <c:pt idx="9907">
                  <c:v>7.5</c:v>
                </c:pt>
                <c:pt idx="9908">
                  <c:v>7.4</c:v>
                </c:pt>
                <c:pt idx="9909">
                  <c:v>7.6</c:v>
                </c:pt>
                <c:pt idx="9910">
                  <c:v>7.6</c:v>
                </c:pt>
                <c:pt idx="9911">
                  <c:v>7.4</c:v>
                </c:pt>
                <c:pt idx="9912">
                  <c:v>7.3</c:v>
                </c:pt>
                <c:pt idx="9913">
                  <c:v>7.3</c:v>
                </c:pt>
                <c:pt idx="9914">
                  <c:v>7.5</c:v>
                </c:pt>
                <c:pt idx="9915">
                  <c:v>7.5</c:v>
                </c:pt>
                <c:pt idx="9916">
                  <c:v>7.2</c:v>
                </c:pt>
                <c:pt idx="9917">
                  <c:v>7.3</c:v>
                </c:pt>
                <c:pt idx="9918">
                  <c:v>7.2</c:v>
                </c:pt>
                <c:pt idx="9919">
                  <c:v>7.2</c:v>
                </c:pt>
                <c:pt idx="9920">
                  <c:v>7.5</c:v>
                </c:pt>
                <c:pt idx="9921">
                  <c:v>7.6</c:v>
                </c:pt>
                <c:pt idx="9922">
                  <c:v>7.8</c:v>
                </c:pt>
                <c:pt idx="9923">
                  <c:v>7.8</c:v>
                </c:pt>
                <c:pt idx="9924">
                  <c:v>7.6</c:v>
                </c:pt>
                <c:pt idx="9925">
                  <c:v>8</c:v>
                </c:pt>
                <c:pt idx="9926">
                  <c:v>7.7</c:v>
                </c:pt>
                <c:pt idx="9927">
                  <c:v>7.4</c:v>
                </c:pt>
                <c:pt idx="9928">
                  <c:v>7.5</c:v>
                </c:pt>
                <c:pt idx="9929">
                  <c:v>7.6</c:v>
                </c:pt>
                <c:pt idx="9930">
                  <c:v>7.6</c:v>
                </c:pt>
                <c:pt idx="9931">
                  <c:v>7.3</c:v>
                </c:pt>
                <c:pt idx="9932">
                  <c:v>7.3</c:v>
                </c:pt>
                <c:pt idx="9933">
                  <c:v>7.3</c:v>
                </c:pt>
                <c:pt idx="9934">
                  <c:v>7.1</c:v>
                </c:pt>
                <c:pt idx="9935">
                  <c:v>7</c:v>
                </c:pt>
                <c:pt idx="9936">
                  <c:v>7.2</c:v>
                </c:pt>
                <c:pt idx="9937">
                  <c:v>7.2</c:v>
                </c:pt>
                <c:pt idx="9938">
                  <c:v>7.2</c:v>
                </c:pt>
                <c:pt idx="9939">
                  <c:v>7.3</c:v>
                </c:pt>
                <c:pt idx="9940">
                  <c:v>7.3</c:v>
                </c:pt>
                <c:pt idx="9941">
                  <c:v>7.1</c:v>
                </c:pt>
                <c:pt idx="9942">
                  <c:v>6.9</c:v>
                </c:pt>
                <c:pt idx="9943">
                  <c:v>6.9</c:v>
                </c:pt>
                <c:pt idx="9944">
                  <c:v>6.9</c:v>
                </c:pt>
                <c:pt idx="9945">
                  <c:v>7.1</c:v>
                </c:pt>
                <c:pt idx="9946">
                  <c:v>7.2</c:v>
                </c:pt>
                <c:pt idx="9947">
                  <c:v>7.1</c:v>
                </c:pt>
                <c:pt idx="9948">
                  <c:v>7</c:v>
                </c:pt>
                <c:pt idx="9949">
                  <c:v>6.8</c:v>
                </c:pt>
                <c:pt idx="9950">
                  <c:v>6.6</c:v>
                </c:pt>
                <c:pt idx="9951">
                  <c:v>6.7</c:v>
                </c:pt>
                <c:pt idx="9952">
                  <c:v>6.9</c:v>
                </c:pt>
                <c:pt idx="9953">
                  <c:v>6.6</c:v>
                </c:pt>
                <c:pt idx="9954">
                  <c:v>6.5</c:v>
                </c:pt>
                <c:pt idx="9955">
                  <c:v>6.4</c:v>
                </c:pt>
                <c:pt idx="9956">
                  <c:v>6.4</c:v>
                </c:pt>
                <c:pt idx="9957">
                  <c:v>6.4</c:v>
                </c:pt>
                <c:pt idx="9958">
                  <c:v>6.5</c:v>
                </c:pt>
                <c:pt idx="9959">
                  <c:v>6.8</c:v>
                </c:pt>
                <c:pt idx="9960">
                  <c:v>7.2</c:v>
                </c:pt>
                <c:pt idx="9961">
                  <c:v>7.3</c:v>
                </c:pt>
                <c:pt idx="9962">
                  <c:v>7.2</c:v>
                </c:pt>
                <c:pt idx="9963">
                  <c:v>7.3</c:v>
                </c:pt>
                <c:pt idx="9964">
                  <c:v>7.3</c:v>
                </c:pt>
                <c:pt idx="9965">
                  <c:v>7.2</c:v>
                </c:pt>
                <c:pt idx="9966">
                  <c:v>7.1</c:v>
                </c:pt>
                <c:pt idx="9967">
                  <c:v>6.9</c:v>
                </c:pt>
                <c:pt idx="9968">
                  <c:v>6.5</c:v>
                </c:pt>
                <c:pt idx="9969">
                  <c:v>6.7</c:v>
                </c:pt>
                <c:pt idx="9970">
                  <c:v>6.4</c:v>
                </c:pt>
                <c:pt idx="9971">
                  <c:v>6</c:v>
                </c:pt>
                <c:pt idx="9972">
                  <c:v>5.8</c:v>
                </c:pt>
                <c:pt idx="9973">
                  <c:v>5.6</c:v>
                </c:pt>
                <c:pt idx="9974">
                  <c:v>5.5</c:v>
                </c:pt>
                <c:pt idx="9975">
                  <c:v>5.6</c:v>
                </c:pt>
                <c:pt idx="9976">
                  <c:v>5.8</c:v>
                </c:pt>
                <c:pt idx="9977">
                  <c:v>5.6</c:v>
                </c:pt>
                <c:pt idx="9978">
                  <c:v>5.3</c:v>
                </c:pt>
                <c:pt idx="9979">
                  <c:v>5.2</c:v>
                </c:pt>
                <c:pt idx="9980">
                  <c:v>5</c:v>
                </c:pt>
                <c:pt idx="9981">
                  <c:v>4.7</c:v>
                </c:pt>
                <c:pt idx="9982">
                  <c:v>4.3</c:v>
                </c:pt>
                <c:pt idx="9983">
                  <c:v>4.0999999999999996</c:v>
                </c:pt>
                <c:pt idx="9984">
                  <c:v>4.2</c:v>
                </c:pt>
                <c:pt idx="9985">
                  <c:v>4.2</c:v>
                </c:pt>
                <c:pt idx="9986">
                  <c:v>4.0999999999999996</c:v>
                </c:pt>
                <c:pt idx="9987">
                  <c:v>4.0999999999999996</c:v>
                </c:pt>
                <c:pt idx="9988">
                  <c:v>4.2</c:v>
                </c:pt>
                <c:pt idx="9989">
                  <c:v>4.4000000000000004</c:v>
                </c:pt>
                <c:pt idx="9990">
                  <c:v>4.3</c:v>
                </c:pt>
                <c:pt idx="9991">
                  <c:v>4.5</c:v>
                </c:pt>
                <c:pt idx="9992">
                  <c:v>4.9000000000000004</c:v>
                </c:pt>
                <c:pt idx="9993">
                  <c:v>5.0999999999999996</c:v>
                </c:pt>
                <c:pt idx="9994">
                  <c:v>5.2</c:v>
                </c:pt>
                <c:pt idx="9995">
                  <c:v>5.5</c:v>
                </c:pt>
                <c:pt idx="9996">
                  <c:v>6.4</c:v>
                </c:pt>
                <c:pt idx="9997">
                  <c:v>6.7</c:v>
                </c:pt>
                <c:pt idx="9998">
                  <c:v>7.1</c:v>
                </c:pt>
                <c:pt idx="9999">
                  <c:v>7.5</c:v>
                </c:pt>
                <c:pt idx="10000">
                  <c:v>7.6</c:v>
                </c:pt>
                <c:pt idx="10001">
                  <c:v>7.2</c:v>
                </c:pt>
                <c:pt idx="10002">
                  <c:v>7</c:v>
                </c:pt>
                <c:pt idx="10003">
                  <c:v>7.3</c:v>
                </c:pt>
                <c:pt idx="10004">
                  <c:v>7.8</c:v>
                </c:pt>
                <c:pt idx="10005">
                  <c:v>8.1</c:v>
                </c:pt>
                <c:pt idx="10006">
                  <c:v>8.5</c:v>
                </c:pt>
                <c:pt idx="10007">
                  <c:v>8.5</c:v>
                </c:pt>
                <c:pt idx="10008">
                  <c:v>8.4</c:v>
                </c:pt>
                <c:pt idx="10009">
                  <c:v>9</c:v>
                </c:pt>
                <c:pt idx="10010">
                  <c:v>9.1</c:v>
                </c:pt>
                <c:pt idx="10011">
                  <c:v>9.1999999999999993</c:v>
                </c:pt>
                <c:pt idx="10012">
                  <c:v>8.6</c:v>
                </c:pt>
                <c:pt idx="10013">
                  <c:v>9.1</c:v>
                </c:pt>
                <c:pt idx="10014">
                  <c:v>8.9</c:v>
                </c:pt>
                <c:pt idx="10015">
                  <c:v>8.8000000000000007</c:v>
                </c:pt>
                <c:pt idx="10016">
                  <c:v>8.5</c:v>
                </c:pt>
                <c:pt idx="10017">
                  <c:v>8.4</c:v>
                </c:pt>
                <c:pt idx="10018">
                  <c:v>8.4</c:v>
                </c:pt>
                <c:pt idx="10019">
                  <c:v>8.4</c:v>
                </c:pt>
                <c:pt idx="10020">
                  <c:v>8.5</c:v>
                </c:pt>
                <c:pt idx="10021">
                  <c:v>8.6</c:v>
                </c:pt>
                <c:pt idx="10022">
                  <c:v>8.9</c:v>
                </c:pt>
                <c:pt idx="10023">
                  <c:v>8.8000000000000007</c:v>
                </c:pt>
                <c:pt idx="10024">
                  <c:v>8.6999999999999993</c:v>
                </c:pt>
                <c:pt idx="10025">
                  <c:v>8.3000000000000007</c:v>
                </c:pt>
                <c:pt idx="10026">
                  <c:v>8.3000000000000007</c:v>
                </c:pt>
                <c:pt idx="10027">
                  <c:v>8.1</c:v>
                </c:pt>
                <c:pt idx="10028">
                  <c:v>8.1</c:v>
                </c:pt>
                <c:pt idx="10029">
                  <c:v>8.1</c:v>
                </c:pt>
                <c:pt idx="10030">
                  <c:v>8</c:v>
                </c:pt>
                <c:pt idx="10031">
                  <c:v>7.9</c:v>
                </c:pt>
                <c:pt idx="10032">
                  <c:v>7.9</c:v>
                </c:pt>
                <c:pt idx="10033">
                  <c:v>7.9</c:v>
                </c:pt>
                <c:pt idx="10034">
                  <c:v>7.5</c:v>
                </c:pt>
                <c:pt idx="10035">
                  <c:v>5.9</c:v>
                </c:pt>
                <c:pt idx="10036">
                  <c:v>4.5</c:v>
                </c:pt>
                <c:pt idx="10037">
                  <c:v>4.0999999999999996</c:v>
                </c:pt>
                <c:pt idx="10038">
                  <c:v>4.2</c:v>
                </c:pt>
                <c:pt idx="10039">
                  <c:v>4.4000000000000004</c:v>
                </c:pt>
                <c:pt idx="10040">
                  <c:v>4.5</c:v>
                </c:pt>
                <c:pt idx="10041">
                  <c:v>4.0999999999999996</c:v>
                </c:pt>
                <c:pt idx="10042">
                  <c:v>3.9</c:v>
                </c:pt>
                <c:pt idx="10043">
                  <c:v>4.4000000000000004</c:v>
                </c:pt>
                <c:pt idx="10044">
                  <c:v>4.5999999999999996</c:v>
                </c:pt>
                <c:pt idx="10045">
                  <c:v>4.5999999999999996</c:v>
                </c:pt>
                <c:pt idx="10046">
                  <c:v>4.4000000000000004</c:v>
                </c:pt>
                <c:pt idx="10047">
                  <c:v>4.2</c:v>
                </c:pt>
                <c:pt idx="10048">
                  <c:v>4</c:v>
                </c:pt>
                <c:pt idx="10049">
                  <c:v>4.3</c:v>
                </c:pt>
                <c:pt idx="10050">
                  <c:v>4.0999999999999996</c:v>
                </c:pt>
                <c:pt idx="10051">
                  <c:v>3.9</c:v>
                </c:pt>
                <c:pt idx="10052">
                  <c:v>4</c:v>
                </c:pt>
                <c:pt idx="10053">
                  <c:v>4.2</c:v>
                </c:pt>
                <c:pt idx="10054">
                  <c:v>3.9</c:v>
                </c:pt>
                <c:pt idx="10055">
                  <c:v>3.7</c:v>
                </c:pt>
                <c:pt idx="10056">
                  <c:v>3.8</c:v>
                </c:pt>
                <c:pt idx="10057">
                  <c:v>3.5</c:v>
                </c:pt>
                <c:pt idx="10058">
                  <c:v>3.3</c:v>
                </c:pt>
                <c:pt idx="10059">
                  <c:v>3.2</c:v>
                </c:pt>
                <c:pt idx="10060">
                  <c:v>3.1</c:v>
                </c:pt>
                <c:pt idx="10061">
                  <c:v>2.7</c:v>
                </c:pt>
                <c:pt idx="10062">
                  <c:v>2.5</c:v>
                </c:pt>
                <c:pt idx="10063">
                  <c:v>2.4</c:v>
                </c:pt>
                <c:pt idx="10064">
                  <c:v>2.4</c:v>
                </c:pt>
                <c:pt idx="10065">
                  <c:v>2.2000000000000002</c:v>
                </c:pt>
                <c:pt idx="10066">
                  <c:v>2.2000000000000002</c:v>
                </c:pt>
                <c:pt idx="10067">
                  <c:v>2.2000000000000002</c:v>
                </c:pt>
                <c:pt idx="10068">
                  <c:v>2.2999999999999998</c:v>
                </c:pt>
                <c:pt idx="10069">
                  <c:v>2.1</c:v>
                </c:pt>
                <c:pt idx="10070">
                  <c:v>2</c:v>
                </c:pt>
                <c:pt idx="10071">
                  <c:v>2</c:v>
                </c:pt>
                <c:pt idx="10072">
                  <c:v>2</c:v>
                </c:pt>
                <c:pt idx="10073">
                  <c:v>2.1</c:v>
                </c:pt>
                <c:pt idx="10074">
                  <c:v>2</c:v>
                </c:pt>
                <c:pt idx="10075">
                  <c:v>1.8</c:v>
                </c:pt>
                <c:pt idx="10076">
                  <c:v>1.7</c:v>
                </c:pt>
                <c:pt idx="10077">
                  <c:v>1.7</c:v>
                </c:pt>
                <c:pt idx="10078">
                  <c:v>1.8</c:v>
                </c:pt>
                <c:pt idx="10079">
                  <c:v>1.7</c:v>
                </c:pt>
                <c:pt idx="10080">
                  <c:v>1.4</c:v>
                </c:pt>
                <c:pt idx="10081">
                  <c:v>1.2</c:v>
                </c:pt>
                <c:pt idx="10082">
                  <c:v>1.1000000000000001</c:v>
                </c:pt>
                <c:pt idx="10083">
                  <c:v>1.4</c:v>
                </c:pt>
                <c:pt idx="10084">
                  <c:v>1.2</c:v>
                </c:pt>
                <c:pt idx="10085">
                  <c:v>1</c:v>
                </c:pt>
                <c:pt idx="10086">
                  <c:v>0.8</c:v>
                </c:pt>
                <c:pt idx="10087">
                  <c:v>1.1000000000000001</c:v>
                </c:pt>
                <c:pt idx="10088">
                  <c:v>1.2</c:v>
                </c:pt>
                <c:pt idx="10089">
                  <c:v>1.2</c:v>
                </c:pt>
                <c:pt idx="10090">
                  <c:v>0.9</c:v>
                </c:pt>
                <c:pt idx="10091">
                  <c:v>0.5</c:v>
                </c:pt>
                <c:pt idx="10092">
                  <c:v>0.4</c:v>
                </c:pt>
                <c:pt idx="10093">
                  <c:v>0.5</c:v>
                </c:pt>
                <c:pt idx="10094">
                  <c:v>0.5</c:v>
                </c:pt>
                <c:pt idx="10095">
                  <c:v>0.6</c:v>
                </c:pt>
                <c:pt idx="10096">
                  <c:v>0</c:v>
                </c:pt>
                <c:pt idx="10097">
                  <c:v>0.3</c:v>
                </c:pt>
                <c:pt idx="10098">
                  <c:v>0.7</c:v>
                </c:pt>
                <c:pt idx="10099">
                  <c:v>0.8</c:v>
                </c:pt>
                <c:pt idx="10100">
                  <c:v>0.8</c:v>
                </c:pt>
                <c:pt idx="10101">
                  <c:v>-0.3</c:v>
                </c:pt>
                <c:pt idx="10102">
                  <c:v>-0.7</c:v>
                </c:pt>
                <c:pt idx="10103">
                  <c:v>-0.2</c:v>
                </c:pt>
                <c:pt idx="10104">
                  <c:v>-0.1</c:v>
                </c:pt>
                <c:pt idx="10105">
                  <c:v>0.5</c:v>
                </c:pt>
                <c:pt idx="10106">
                  <c:v>-0.5</c:v>
                </c:pt>
                <c:pt idx="10107">
                  <c:v>-0.6</c:v>
                </c:pt>
                <c:pt idx="10108">
                  <c:v>-0.9</c:v>
                </c:pt>
                <c:pt idx="10109">
                  <c:v>-0.7</c:v>
                </c:pt>
                <c:pt idx="10110">
                  <c:v>-0.8</c:v>
                </c:pt>
                <c:pt idx="10111">
                  <c:v>-1.4</c:v>
                </c:pt>
                <c:pt idx="10112">
                  <c:v>-1.4</c:v>
                </c:pt>
                <c:pt idx="10113">
                  <c:v>-1.4</c:v>
                </c:pt>
                <c:pt idx="10114">
                  <c:v>-1.4</c:v>
                </c:pt>
                <c:pt idx="10115">
                  <c:v>-1.7</c:v>
                </c:pt>
                <c:pt idx="10116">
                  <c:v>-2</c:v>
                </c:pt>
                <c:pt idx="10117">
                  <c:v>-2</c:v>
                </c:pt>
                <c:pt idx="10118">
                  <c:v>-2</c:v>
                </c:pt>
                <c:pt idx="10119">
                  <c:v>-2.1</c:v>
                </c:pt>
                <c:pt idx="10120">
                  <c:v>-2</c:v>
                </c:pt>
                <c:pt idx="10121">
                  <c:v>-1.8</c:v>
                </c:pt>
                <c:pt idx="10122">
                  <c:v>-1.9</c:v>
                </c:pt>
                <c:pt idx="10123">
                  <c:v>-2</c:v>
                </c:pt>
                <c:pt idx="10124">
                  <c:v>-2</c:v>
                </c:pt>
                <c:pt idx="10125">
                  <c:v>-2</c:v>
                </c:pt>
                <c:pt idx="10126">
                  <c:v>-2</c:v>
                </c:pt>
                <c:pt idx="10127">
                  <c:v>-2</c:v>
                </c:pt>
                <c:pt idx="10128">
                  <c:v>-1.8</c:v>
                </c:pt>
                <c:pt idx="10129">
                  <c:v>-1.6</c:v>
                </c:pt>
                <c:pt idx="10130">
                  <c:v>-1.1000000000000001</c:v>
                </c:pt>
                <c:pt idx="10131">
                  <c:v>-0.2</c:v>
                </c:pt>
                <c:pt idx="10132">
                  <c:v>0.9</c:v>
                </c:pt>
                <c:pt idx="10133">
                  <c:v>0.9</c:v>
                </c:pt>
                <c:pt idx="10134">
                  <c:v>1.1000000000000001</c:v>
                </c:pt>
                <c:pt idx="10135">
                  <c:v>1.4</c:v>
                </c:pt>
                <c:pt idx="10136">
                  <c:v>1.1000000000000001</c:v>
                </c:pt>
                <c:pt idx="10137">
                  <c:v>1.4</c:v>
                </c:pt>
                <c:pt idx="10138">
                  <c:v>1.8</c:v>
                </c:pt>
                <c:pt idx="10139">
                  <c:v>2.2000000000000002</c:v>
                </c:pt>
                <c:pt idx="10140">
                  <c:v>2.1</c:v>
                </c:pt>
                <c:pt idx="10141">
                  <c:v>1.9</c:v>
                </c:pt>
                <c:pt idx="10142">
                  <c:v>2.2999999999999998</c:v>
                </c:pt>
                <c:pt idx="10143">
                  <c:v>2.7</c:v>
                </c:pt>
                <c:pt idx="10144">
                  <c:v>3.7</c:v>
                </c:pt>
                <c:pt idx="10145">
                  <c:v>3.8</c:v>
                </c:pt>
                <c:pt idx="10146">
                  <c:v>5</c:v>
                </c:pt>
                <c:pt idx="10147">
                  <c:v>4.5999999999999996</c:v>
                </c:pt>
                <c:pt idx="10148">
                  <c:v>4.9000000000000004</c:v>
                </c:pt>
                <c:pt idx="10149">
                  <c:v>5.3</c:v>
                </c:pt>
                <c:pt idx="10150">
                  <c:v>5.0999999999999996</c:v>
                </c:pt>
                <c:pt idx="10151">
                  <c:v>5</c:v>
                </c:pt>
                <c:pt idx="10152">
                  <c:v>5</c:v>
                </c:pt>
                <c:pt idx="10153">
                  <c:v>4.9000000000000004</c:v>
                </c:pt>
                <c:pt idx="10154">
                  <c:v>5</c:v>
                </c:pt>
                <c:pt idx="10155">
                  <c:v>4.9000000000000004</c:v>
                </c:pt>
                <c:pt idx="10156">
                  <c:v>4.9000000000000004</c:v>
                </c:pt>
                <c:pt idx="10157">
                  <c:v>4.9000000000000004</c:v>
                </c:pt>
                <c:pt idx="10158">
                  <c:v>4.9000000000000004</c:v>
                </c:pt>
                <c:pt idx="10159">
                  <c:v>4.9000000000000004</c:v>
                </c:pt>
                <c:pt idx="10160">
                  <c:v>5</c:v>
                </c:pt>
                <c:pt idx="10161">
                  <c:v>4.9000000000000004</c:v>
                </c:pt>
                <c:pt idx="10162">
                  <c:v>5.0999999999999996</c:v>
                </c:pt>
                <c:pt idx="10163">
                  <c:v>5.0999999999999996</c:v>
                </c:pt>
                <c:pt idx="10164">
                  <c:v>5</c:v>
                </c:pt>
                <c:pt idx="10165">
                  <c:v>4.9000000000000004</c:v>
                </c:pt>
                <c:pt idx="10166">
                  <c:v>4.8</c:v>
                </c:pt>
                <c:pt idx="10167">
                  <c:v>4.9000000000000004</c:v>
                </c:pt>
                <c:pt idx="10168">
                  <c:v>4.9000000000000004</c:v>
                </c:pt>
                <c:pt idx="10169">
                  <c:v>5</c:v>
                </c:pt>
                <c:pt idx="10170">
                  <c:v>4.9000000000000004</c:v>
                </c:pt>
                <c:pt idx="10171">
                  <c:v>4.9000000000000004</c:v>
                </c:pt>
                <c:pt idx="10172">
                  <c:v>4.9000000000000004</c:v>
                </c:pt>
                <c:pt idx="10173">
                  <c:v>5.0999999999999996</c:v>
                </c:pt>
                <c:pt idx="10174">
                  <c:v>5.0999999999999996</c:v>
                </c:pt>
                <c:pt idx="10175">
                  <c:v>5.0999999999999996</c:v>
                </c:pt>
                <c:pt idx="10176">
                  <c:v>5.4</c:v>
                </c:pt>
                <c:pt idx="10177">
                  <c:v>5.8</c:v>
                </c:pt>
                <c:pt idx="10178">
                  <c:v>5.7</c:v>
                </c:pt>
                <c:pt idx="10179">
                  <c:v>5.2</c:v>
                </c:pt>
                <c:pt idx="10180">
                  <c:v>5.0999999999999996</c:v>
                </c:pt>
                <c:pt idx="10181">
                  <c:v>5.4</c:v>
                </c:pt>
                <c:pt idx="10182">
                  <c:v>5.4</c:v>
                </c:pt>
                <c:pt idx="10183">
                  <c:v>5.0999999999999996</c:v>
                </c:pt>
                <c:pt idx="10184">
                  <c:v>4.9000000000000004</c:v>
                </c:pt>
                <c:pt idx="10185">
                  <c:v>4.8</c:v>
                </c:pt>
                <c:pt idx="10186">
                  <c:v>4.8</c:v>
                </c:pt>
                <c:pt idx="10187">
                  <c:v>4.8</c:v>
                </c:pt>
                <c:pt idx="10188">
                  <c:v>4.8</c:v>
                </c:pt>
                <c:pt idx="10189">
                  <c:v>4.9000000000000004</c:v>
                </c:pt>
                <c:pt idx="10190">
                  <c:v>4.8</c:v>
                </c:pt>
                <c:pt idx="10191">
                  <c:v>4.9000000000000004</c:v>
                </c:pt>
                <c:pt idx="10192">
                  <c:v>4.9000000000000004</c:v>
                </c:pt>
                <c:pt idx="10193">
                  <c:v>5</c:v>
                </c:pt>
                <c:pt idx="10194">
                  <c:v>5.0999999999999996</c:v>
                </c:pt>
                <c:pt idx="10195">
                  <c:v>5.2</c:v>
                </c:pt>
                <c:pt idx="10196">
                  <c:v>5</c:v>
                </c:pt>
                <c:pt idx="10197">
                  <c:v>5</c:v>
                </c:pt>
                <c:pt idx="10198">
                  <c:v>5</c:v>
                </c:pt>
                <c:pt idx="10199">
                  <c:v>5</c:v>
                </c:pt>
                <c:pt idx="10200">
                  <c:v>5.0999999999999996</c:v>
                </c:pt>
                <c:pt idx="10201">
                  <c:v>5</c:v>
                </c:pt>
                <c:pt idx="10202">
                  <c:v>5</c:v>
                </c:pt>
                <c:pt idx="10203">
                  <c:v>4.8</c:v>
                </c:pt>
                <c:pt idx="10204">
                  <c:v>4.5999999999999996</c:v>
                </c:pt>
                <c:pt idx="10205">
                  <c:v>4.4000000000000004</c:v>
                </c:pt>
                <c:pt idx="10206">
                  <c:v>4.5</c:v>
                </c:pt>
                <c:pt idx="10207">
                  <c:v>4.4000000000000004</c:v>
                </c:pt>
                <c:pt idx="10208">
                  <c:v>4.5</c:v>
                </c:pt>
                <c:pt idx="10209">
                  <c:v>4.5</c:v>
                </c:pt>
                <c:pt idx="10210">
                  <c:v>4.5</c:v>
                </c:pt>
                <c:pt idx="10211">
                  <c:v>4.5</c:v>
                </c:pt>
                <c:pt idx="10212">
                  <c:v>4.5</c:v>
                </c:pt>
                <c:pt idx="10213">
                  <c:v>4.5999999999999996</c:v>
                </c:pt>
                <c:pt idx="10214">
                  <c:v>4.5999999999999996</c:v>
                </c:pt>
                <c:pt idx="10215">
                  <c:v>4.8</c:v>
                </c:pt>
                <c:pt idx="10216">
                  <c:v>4.9000000000000004</c:v>
                </c:pt>
                <c:pt idx="10217">
                  <c:v>5.0999999999999996</c:v>
                </c:pt>
                <c:pt idx="10218">
                  <c:v>5.0999999999999996</c:v>
                </c:pt>
                <c:pt idx="10219">
                  <c:v>5.0999999999999996</c:v>
                </c:pt>
                <c:pt idx="10220">
                  <c:v>5</c:v>
                </c:pt>
                <c:pt idx="10221">
                  <c:v>4.9000000000000004</c:v>
                </c:pt>
                <c:pt idx="10222">
                  <c:v>4.9000000000000004</c:v>
                </c:pt>
                <c:pt idx="10223">
                  <c:v>4.7</c:v>
                </c:pt>
                <c:pt idx="10224">
                  <c:v>4.4000000000000004</c:v>
                </c:pt>
                <c:pt idx="10225">
                  <c:v>3.8</c:v>
                </c:pt>
                <c:pt idx="10226">
                  <c:v>3.2</c:v>
                </c:pt>
                <c:pt idx="10227">
                  <c:v>2.6</c:v>
                </c:pt>
                <c:pt idx="10228">
                  <c:v>2.2999999999999998</c:v>
                </c:pt>
                <c:pt idx="10229">
                  <c:v>2</c:v>
                </c:pt>
                <c:pt idx="10230">
                  <c:v>2</c:v>
                </c:pt>
                <c:pt idx="10231">
                  <c:v>2</c:v>
                </c:pt>
                <c:pt idx="10232">
                  <c:v>2.1</c:v>
                </c:pt>
                <c:pt idx="10233">
                  <c:v>2.7</c:v>
                </c:pt>
                <c:pt idx="10234">
                  <c:v>3.4</c:v>
                </c:pt>
                <c:pt idx="10235">
                  <c:v>3.8</c:v>
                </c:pt>
                <c:pt idx="10236">
                  <c:v>4</c:v>
                </c:pt>
                <c:pt idx="10237">
                  <c:v>4.3</c:v>
                </c:pt>
                <c:pt idx="10238">
                  <c:v>4.2</c:v>
                </c:pt>
                <c:pt idx="10239">
                  <c:v>4.0999999999999996</c:v>
                </c:pt>
                <c:pt idx="10240">
                  <c:v>4.3</c:v>
                </c:pt>
                <c:pt idx="10241">
                  <c:v>4.5</c:v>
                </c:pt>
                <c:pt idx="10242">
                  <c:v>4.7</c:v>
                </c:pt>
                <c:pt idx="10243">
                  <c:v>4.7</c:v>
                </c:pt>
                <c:pt idx="10244">
                  <c:v>4.7</c:v>
                </c:pt>
                <c:pt idx="10245">
                  <c:v>4.8</c:v>
                </c:pt>
                <c:pt idx="10246">
                  <c:v>4.8</c:v>
                </c:pt>
                <c:pt idx="10247">
                  <c:v>4.8</c:v>
                </c:pt>
                <c:pt idx="10248">
                  <c:v>4.7</c:v>
                </c:pt>
                <c:pt idx="10249">
                  <c:v>4.7</c:v>
                </c:pt>
                <c:pt idx="10250">
                  <c:v>4.7</c:v>
                </c:pt>
                <c:pt idx="10251">
                  <c:v>4.8</c:v>
                </c:pt>
                <c:pt idx="10252">
                  <c:v>5</c:v>
                </c:pt>
                <c:pt idx="10253">
                  <c:v>5.0999999999999996</c:v>
                </c:pt>
                <c:pt idx="10254">
                  <c:v>5.0999999999999996</c:v>
                </c:pt>
                <c:pt idx="10255">
                  <c:v>5.0999999999999996</c:v>
                </c:pt>
                <c:pt idx="10256">
                  <c:v>5</c:v>
                </c:pt>
                <c:pt idx="10257">
                  <c:v>5</c:v>
                </c:pt>
                <c:pt idx="10258">
                  <c:v>5</c:v>
                </c:pt>
                <c:pt idx="10259">
                  <c:v>5</c:v>
                </c:pt>
                <c:pt idx="10260">
                  <c:v>5</c:v>
                </c:pt>
                <c:pt idx="10261">
                  <c:v>5</c:v>
                </c:pt>
                <c:pt idx="10262">
                  <c:v>5</c:v>
                </c:pt>
                <c:pt idx="10263">
                  <c:v>5.0999999999999996</c:v>
                </c:pt>
                <c:pt idx="10264">
                  <c:v>5.0999999999999996</c:v>
                </c:pt>
                <c:pt idx="10265">
                  <c:v>5.2</c:v>
                </c:pt>
                <c:pt idx="10266">
                  <c:v>5.2</c:v>
                </c:pt>
                <c:pt idx="10267">
                  <c:v>5.2</c:v>
                </c:pt>
                <c:pt idx="10268">
                  <c:v>5.2</c:v>
                </c:pt>
                <c:pt idx="10269">
                  <c:v>5</c:v>
                </c:pt>
                <c:pt idx="10270">
                  <c:v>4.8</c:v>
                </c:pt>
                <c:pt idx="10271">
                  <c:v>4.8</c:v>
                </c:pt>
                <c:pt idx="10272">
                  <c:v>4.9000000000000004</c:v>
                </c:pt>
                <c:pt idx="10273">
                  <c:v>5.0999999999999996</c:v>
                </c:pt>
                <c:pt idx="10274">
                  <c:v>5.2</c:v>
                </c:pt>
                <c:pt idx="10275">
                  <c:v>5.3</c:v>
                </c:pt>
                <c:pt idx="10276">
                  <c:v>5.6</c:v>
                </c:pt>
                <c:pt idx="10277">
                  <c:v>5.7</c:v>
                </c:pt>
                <c:pt idx="10278">
                  <c:v>5.9</c:v>
                </c:pt>
                <c:pt idx="10279">
                  <c:v>6.1</c:v>
                </c:pt>
                <c:pt idx="10280">
                  <c:v>6.1</c:v>
                </c:pt>
                <c:pt idx="10281">
                  <c:v>6</c:v>
                </c:pt>
                <c:pt idx="10282">
                  <c:v>6.1</c:v>
                </c:pt>
                <c:pt idx="10283">
                  <c:v>6.2</c:v>
                </c:pt>
                <c:pt idx="10284">
                  <c:v>6.3</c:v>
                </c:pt>
                <c:pt idx="10285">
                  <c:v>6.5</c:v>
                </c:pt>
                <c:pt idx="10286">
                  <c:v>6.6</c:v>
                </c:pt>
                <c:pt idx="10287">
                  <c:v>7</c:v>
                </c:pt>
                <c:pt idx="10288">
                  <c:v>8.3000000000000007</c:v>
                </c:pt>
                <c:pt idx="10289">
                  <c:v>8.8000000000000007</c:v>
                </c:pt>
                <c:pt idx="10290">
                  <c:v>8.9</c:v>
                </c:pt>
                <c:pt idx="10291">
                  <c:v>9.3000000000000007</c:v>
                </c:pt>
                <c:pt idx="10292">
                  <c:v>9.3000000000000007</c:v>
                </c:pt>
                <c:pt idx="10293">
                  <c:v>9.6</c:v>
                </c:pt>
                <c:pt idx="10294">
                  <c:v>9.6999999999999993</c:v>
                </c:pt>
                <c:pt idx="10295">
                  <c:v>10.199999999999999</c:v>
                </c:pt>
                <c:pt idx="10296">
                  <c:v>10.3</c:v>
                </c:pt>
                <c:pt idx="10297">
                  <c:v>10.5</c:v>
                </c:pt>
                <c:pt idx="10298">
                  <c:v>10.9</c:v>
                </c:pt>
                <c:pt idx="10299">
                  <c:v>11.3</c:v>
                </c:pt>
                <c:pt idx="10300">
                  <c:v>11</c:v>
                </c:pt>
                <c:pt idx="10301">
                  <c:v>10.9</c:v>
                </c:pt>
                <c:pt idx="10302">
                  <c:v>11</c:v>
                </c:pt>
                <c:pt idx="10303">
                  <c:v>11.1</c:v>
                </c:pt>
                <c:pt idx="10304">
                  <c:v>11.2</c:v>
                </c:pt>
                <c:pt idx="10305">
                  <c:v>11.2</c:v>
                </c:pt>
                <c:pt idx="10306">
                  <c:v>11.1</c:v>
                </c:pt>
                <c:pt idx="10307">
                  <c:v>11.4</c:v>
                </c:pt>
                <c:pt idx="10308">
                  <c:v>10.9</c:v>
                </c:pt>
                <c:pt idx="10309">
                  <c:v>10.7</c:v>
                </c:pt>
                <c:pt idx="10310">
                  <c:v>11.1</c:v>
                </c:pt>
                <c:pt idx="10311">
                  <c:v>11</c:v>
                </c:pt>
                <c:pt idx="10312">
                  <c:v>11</c:v>
                </c:pt>
                <c:pt idx="10313">
                  <c:v>11.1</c:v>
                </c:pt>
                <c:pt idx="10314">
                  <c:v>10.9</c:v>
                </c:pt>
                <c:pt idx="10315">
                  <c:v>11</c:v>
                </c:pt>
                <c:pt idx="10316">
                  <c:v>10.7</c:v>
                </c:pt>
                <c:pt idx="10317">
                  <c:v>10.5</c:v>
                </c:pt>
                <c:pt idx="10318">
                  <c:v>10.5</c:v>
                </c:pt>
                <c:pt idx="10319">
                  <c:v>10.4</c:v>
                </c:pt>
                <c:pt idx="10320">
                  <c:v>10.1</c:v>
                </c:pt>
                <c:pt idx="10321">
                  <c:v>9.9</c:v>
                </c:pt>
                <c:pt idx="10322">
                  <c:v>9.8000000000000007</c:v>
                </c:pt>
                <c:pt idx="10323">
                  <c:v>9.6</c:v>
                </c:pt>
                <c:pt idx="10324">
                  <c:v>9.5</c:v>
                </c:pt>
                <c:pt idx="10325">
                  <c:v>9.1999999999999993</c:v>
                </c:pt>
                <c:pt idx="10326">
                  <c:v>8.9</c:v>
                </c:pt>
                <c:pt idx="10327">
                  <c:v>8.8000000000000007</c:v>
                </c:pt>
                <c:pt idx="10328">
                  <c:v>8.4</c:v>
                </c:pt>
                <c:pt idx="10329">
                  <c:v>7.9</c:v>
                </c:pt>
                <c:pt idx="10330">
                  <c:v>7.6</c:v>
                </c:pt>
                <c:pt idx="10331">
                  <c:v>7.3</c:v>
                </c:pt>
                <c:pt idx="10332">
                  <c:v>7.2</c:v>
                </c:pt>
                <c:pt idx="10333">
                  <c:v>7</c:v>
                </c:pt>
                <c:pt idx="10334">
                  <c:v>7.1</c:v>
                </c:pt>
                <c:pt idx="10335">
                  <c:v>7.7</c:v>
                </c:pt>
                <c:pt idx="10336">
                  <c:v>7.8</c:v>
                </c:pt>
                <c:pt idx="10337">
                  <c:v>7.1</c:v>
                </c:pt>
                <c:pt idx="10338">
                  <c:v>6.9</c:v>
                </c:pt>
                <c:pt idx="10339">
                  <c:v>6.6</c:v>
                </c:pt>
                <c:pt idx="10340">
                  <c:v>6.3</c:v>
                </c:pt>
                <c:pt idx="10341">
                  <c:v>6.5</c:v>
                </c:pt>
                <c:pt idx="10342">
                  <c:v>6.4</c:v>
                </c:pt>
                <c:pt idx="10343">
                  <c:v>6.1</c:v>
                </c:pt>
                <c:pt idx="10344">
                  <c:v>6</c:v>
                </c:pt>
                <c:pt idx="10345">
                  <c:v>5.9</c:v>
                </c:pt>
                <c:pt idx="10346">
                  <c:v>5.8</c:v>
                </c:pt>
                <c:pt idx="10347">
                  <c:v>5.9</c:v>
                </c:pt>
                <c:pt idx="10348">
                  <c:v>5.7</c:v>
                </c:pt>
                <c:pt idx="10349">
                  <c:v>5.7</c:v>
                </c:pt>
                <c:pt idx="10350">
                  <c:v>5.6</c:v>
                </c:pt>
                <c:pt idx="10351">
                  <c:v>5.6</c:v>
                </c:pt>
                <c:pt idx="10352">
                  <c:v>5.5</c:v>
                </c:pt>
                <c:pt idx="10353">
                  <c:v>5.2</c:v>
                </c:pt>
                <c:pt idx="10354">
                  <c:v>5.2</c:v>
                </c:pt>
                <c:pt idx="10355">
                  <c:v>5</c:v>
                </c:pt>
                <c:pt idx="10356">
                  <c:v>4.8</c:v>
                </c:pt>
                <c:pt idx="10357">
                  <c:v>4.7</c:v>
                </c:pt>
                <c:pt idx="10358">
                  <c:v>4.5999999999999996</c:v>
                </c:pt>
                <c:pt idx="10359">
                  <c:v>4.5</c:v>
                </c:pt>
                <c:pt idx="10360">
                  <c:v>4.9000000000000004</c:v>
                </c:pt>
                <c:pt idx="10361">
                  <c:v>4.7</c:v>
                </c:pt>
                <c:pt idx="10362">
                  <c:v>4.2</c:v>
                </c:pt>
                <c:pt idx="10363">
                  <c:v>4.2</c:v>
                </c:pt>
                <c:pt idx="10364">
                  <c:v>3.8</c:v>
                </c:pt>
                <c:pt idx="10365">
                  <c:v>3.6</c:v>
                </c:pt>
                <c:pt idx="10366">
                  <c:v>3.4</c:v>
                </c:pt>
                <c:pt idx="10367">
                  <c:v>3.4</c:v>
                </c:pt>
                <c:pt idx="10368">
                  <c:v>3.5</c:v>
                </c:pt>
                <c:pt idx="10369">
                  <c:v>3.5</c:v>
                </c:pt>
                <c:pt idx="10370">
                  <c:v>3.4</c:v>
                </c:pt>
                <c:pt idx="10371">
                  <c:v>3.7</c:v>
                </c:pt>
                <c:pt idx="10372">
                  <c:v>3.7</c:v>
                </c:pt>
                <c:pt idx="10373">
                  <c:v>3.4</c:v>
                </c:pt>
                <c:pt idx="10374">
                  <c:v>3.4</c:v>
                </c:pt>
                <c:pt idx="10375">
                  <c:v>3.4</c:v>
                </c:pt>
                <c:pt idx="10376">
                  <c:v>3.2</c:v>
                </c:pt>
                <c:pt idx="10377">
                  <c:v>3.2</c:v>
                </c:pt>
                <c:pt idx="10378">
                  <c:v>3.1</c:v>
                </c:pt>
                <c:pt idx="10379">
                  <c:v>2.7</c:v>
                </c:pt>
                <c:pt idx="10380">
                  <c:v>2.6</c:v>
                </c:pt>
                <c:pt idx="10381">
                  <c:v>2.5</c:v>
                </c:pt>
                <c:pt idx="10382">
                  <c:v>2.2999999999999998</c:v>
                </c:pt>
                <c:pt idx="10383">
                  <c:v>2.2000000000000002</c:v>
                </c:pt>
                <c:pt idx="10384">
                  <c:v>2.2000000000000002</c:v>
                </c:pt>
                <c:pt idx="10385">
                  <c:v>2.2000000000000002</c:v>
                </c:pt>
                <c:pt idx="10386">
                  <c:v>2.2999999999999998</c:v>
                </c:pt>
                <c:pt idx="10387">
                  <c:v>2.6</c:v>
                </c:pt>
                <c:pt idx="10388">
                  <c:v>3</c:v>
                </c:pt>
                <c:pt idx="10389">
                  <c:v>3.1</c:v>
                </c:pt>
                <c:pt idx="10390">
                  <c:v>2.9</c:v>
                </c:pt>
                <c:pt idx="10391">
                  <c:v>2.7</c:v>
                </c:pt>
                <c:pt idx="10392">
                  <c:v>2.7</c:v>
                </c:pt>
                <c:pt idx="10393">
                  <c:v>2.5</c:v>
                </c:pt>
                <c:pt idx="10394">
                  <c:v>2.2000000000000002</c:v>
                </c:pt>
                <c:pt idx="10395">
                  <c:v>1.8</c:v>
                </c:pt>
                <c:pt idx="10396">
                  <c:v>1.5</c:v>
                </c:pt>
                <c:pt idx="10397">
                  <c:v>1.2</c:v>
                </c:pt>
                <c:pt idx="10398">
                  <c:v>1.3</c:v>
                </c:pt>
                <c:pt idx="10399">
                  <c:v>2</c:v>
                </c:pt>
                <c:pt idx="10400">
                  <c:v>1.9</c:v>
                </c:pt>
                <c:pt idx="10401">
                  <c:v>1.3</c:v>
                </c:pt>
                <c:pt idx="10402">
                  <c:v>1.1000000000000001</c:v>
                </c:pt>
                <c:pt idx="10403">
                  <c:v>0.8</c:v>
                </c:pt>
                <c:pt idx="10404">
                  <c:v>0.8</c:v>
                </c:pt>
                <c:pt idx="10405">
                  <c:v>0.8</c:v>
                </c:pt>
                <c:pt idx="10406">
                  <c:v>0.5</c:v>
                </c:pt>
                <c:pt idx="10407">
                  <c:v>0.5</c:v>
                </c:pt>
                <c:pt idx="10408">
                  <c:v>0.3</c:v>
                </c:pt>
                <c:pt idx="10409">
                  <c:v>0.3</c:v>
                </c:pt>
                <c:pt idx="10410">
                  <c:v>0.4</c:v>
                </c:pt>
                <c:pt idx="10411">
                  <c:v>0.3</c:v>
                </c:pt>
                <c:pt idx="10412">
                  <c:v>0.4</c:v>
                </c:pt>
                <c:pt idx="10413">
                  <c:v>0.4</c:v>
                </c:pt>
                <c:pt idx="10414">
                  <c:v>0.3</c:v>
                </c:pt>
                <c:pt idx="10415">
                  <c:v>0.4</c:v>
                </c:pt>
                <c:pt idx="10416">
                  <c:v>0.2</c:v>
                </c:pt>
                <c:pt idx="10417">
                  <c:v>0.8</c:v>
                </c:pt>
                <c:pt idx="10418">
                  <c:v>1.9</c:v>
                </c:pt>
                <c:pt idx="10419">
                  <c:v>2.2999999999999998</c:v>
                </c:pt>
                <c:pt idx="10420">
                  <c:v>3.2</c:v>
                </c:pt>
                <c:pt idx="10421">
                  <c:v>3.7</c:v>
                </c:pt>
                <c:pt idx="10422">
                  <c:v>3.7</c:v>
                </c:pt>
                <c:pt idx="10423">
                  <c:v>3.8</c:v>
                </c:pt>
                <c:pt idx="10424">
                  <c:v>4.5</c:v>
                </c:pt>
                <c:pt idx="10425">
                  <c:v>5.8</c:v>
                </c:pt>
                <c:pt idx="10426">
                  <c:v>6.6</c:v>
                </c:pt>
                <c:pt idx="10427">
                  <c:v>6.1</c:v>
                </c:pt>
                <c:pt idx="10428">
                  <c:v>6.5</c:v>
                </c:pt>
                <c:pt idx="10429">
                  <c:v>6.6</c:v>
                </c:pt>
                <c:pt idx="10430">
                  <c:v>6.9</c:v>
                </c:pt>
                <c:pt idx="10431">
                  <c:v>7.7</c:v>
                </c:pt>
                <c:pt idx="10432">
                  <c:v>7.7</c:v>
                </c:pt>
                <c:pt idx="10433">
                  <c:v>7.8</c:v>
                </c:pt>
                <c:pt idx="10434">
                  <c:v>8.1</c:v>
                </c:pt>
                <c:pt idx="10435">
                  <c:v>8.6</c:v>
                </c:pt>
                <c:pt idx="10436">
                  <c:v>8.6999999999999993</c:v>
                </c:pt>
                <c:pt idx="10437">
                  <c:v>8.9</c:v>
                </c:pt>
                <c:pt idx="10438">
                  <c:v>9.3000000000000007</c:v>
                </c:pt>
                <c:pt idx="10439">
                  <c:v>9.4</c:v>
                </c:pt>
                <c:pt idx="10440">
                  <c:v>9.9</c:v>
                </c:pt>
                <c:pt idx="10441">
                  <c:v>10.1</c:v>
                </c:pt>
                <c:pt idx="10442">
                  <c:v>10.1</c:v>
                </c:pt>
                <c:pt idx="10443">
                  <c:v>10.6</c:v>
                </c:pt>
                <c:pt idx="10444">
                  <c:v>11.1</c:v>
                </c:pt>
                <c:pt idx="10445">
                  <c:v>10.9</c:v>
                </c:pt>
                <c:pt idx="10446">
                  <c:v>11</c:v>
                </c:pt>
                <c:pt idx="10447">
                  <c:v>11.4</c:v>
                </c:pt>
                <c:pt idx="10448">
                  <c:v>11.6</c:v>
                </c:pt>
                <c:pt idx="10449">
                  <c:v>11.7</c:v>
                </c:pt>
                <c:pt idx="10450">
                  <c:v>11.6</c:v>
                </c:pt>
                <c:pt idx="10451">
                  <c:v>11.7</c:v>
                </c:pt>
                <c:pt idx="10452">
                  <c:v>11.5</c:v>
                </c:pt>
                <c:pt idx="10453">
                  <c:v>11.7</c:v>
                </c:pt>
                <c:pt idx="10454">
                  <c:v>11.7</c:v>
                </c:pt>
                <c:pt idx="10455">
                  <c:v>12</c:v>
                </c:pt>
                <c:pt idx="10456">
                  <c:v>11.9</c:v>
                </c:pt>
                <c:pt idx="10457">
                  <c:v>12.1</c:v>
                </c:pt>
                <c:pt idx="10458">
                  <c:v>11.8</c:v>
                </c:pt>
                <c:pt idx="10459">
                  <c:v>11.8</c:v>
                </c:pt>
                <c:pt idx="10460">
                  <c:v>11.8</c:v>
                </c:pt>
                <c:pt idx="10461">
                  <c:v>11.8</c:v>
                </c:pt>
                <c:pt idx="10462">
                  <c:v>11.7</c:v>
                </c:pt>
                <c:pt idx="10463">
                  <c:v>11.6</c:v>
                </c:pt>
                <c:pt idx="10464">
                  <c:v>11.7</c:v>
                </c:pt>
                <c:pt idx="10465">
                  <c:v>11.7</c:v>
                </c:pt>
                <c:pt idx="10466">
                  <c:v>11.8</c:v>
                </c:pt>
                <c:pt idx="10467">
                  <c:v>11.6</c:v>
                </c:pt>
                <c:pt idx="10468">
                  <c:v>11.4</c:v>
                </c:pt>
                <c:pt idx="10469">
                  <c:v>11.2</c:v>
                </c:pt>
                <c:pt idx="10470">
                  <c:v>11.1</c:v>
                </c:pt>
                <c:pt idx="10471">
                  <c:v>10.5</c:v>
                </c:pt>
                <c:pt idx="10472">
                  <c:v>9.9</c:v>
                </c:pt>
                <c:pt idx="10473">
                  <c:v>9.1999999999999993</c:v>
                </c:pt>
                <c:pt idx="10474">
                  <c:v>8.4</c:v>
                </c:pt>
                <c:pt idx="10475">
                  <c:v>7.9</c:v>
                </c:pt>
                <c:pt idx="10476">
                  <c:v>8.1</c:v>
                </c:pt>
                <c:pt idx="10477">
                  <c:v>7.6</c:v>
                </c:pt>
                <c:pt idx="10478">
                  <c:v>7.3</c:v>
                </c:pt>
                <c:pt idx="10479">
                  <c:v>7.2</c:v>
                </c:pt>
                <c:pt idx="10480">
                  <c:v>6.8</c:v>
                </c:pt>
                <c:pt idx="10481">
                  <c:v>6.8</c:v>
                </c:pt>
                <c:pt idx="10482">
                  <c:v>6.5</c:v>
                </c:pt>
                <c:pt idx="10483">
                  <c:v>6.4</c:v>
                </c:pt>
                <c:pt idx="10484">
                  <c:v>6.1</c:v>
                </c:pt>
                <c:pt idx="10485">
                  <c:v>6.3</c:v>
                </c:pt>
                <c:pt idx="10486">
                  <c:v>6.3</c:v>
                </c:pt>
                <c:pt idx="10487">
                  <c:v>5.9</c:v>
                </c:pt>
                <c:pt idx="10488">
                  <c:v>6</c:v>
                </c:pt>
                <c:pt idx="10489">
                  <c:v>6.4</c:v>
                </c:pt>
                <c:pt idx="10490">
                  <c:v>5.9</c:v>
                </c:pt>
                <c:pt idx="10491">
                  <c:v>5.9</c:v>
                </c:pt>
                <c:pt idx="10492">
                  <c:v>5.7</c:v>
                </c:pt>
                <c:pt idx="10493">
                  <c:v>6.3</c:v>
                </c:pt>
                <c:pt idx="10494">
                  <c:v>5.9</c:v>
                </c:pt>
                <c:pt idx="10495">
                  <c:v>6.9</c:v>
                </c:pt>
                <c:pt idx="10496">
                  <c:v>8.1999999999999993</c:v>
                </c:pt>
                <c:pt idx="10497">
                  <c:v>8.8000000000000007</c:v>
                </c:pt>
                <c:pt idx="10498">
                  <c:v>8.6</c:v>
                </c:pt>
                <c:pt idx="10499">
                  <c:v>9.1</c:v>
                </c:pt>
                <c:pt idx="10500">
                  <c:v>9</c:v>
                </c:pt>
                <c:pt idx="10501">
                  <c:v>9.1</c:v>
                </c:pt>
                <c:pt idx="10502">
                  <c:v>9.4</c:v>
                </c:pt>
                <c:pt idx="10503">
                  <c:v>9.9</c:v>
                </c:pt>
                <c:pt idx="10504">
                  <c:v>10.1</c:v>
                </c:pt>
                <c:pt idx="10505">
                  <c:v>10.1</c:v>
                </c:pt>
                <c:pt idx="10506">
                  <c:v>10.199999999999999</c:v>
                </c:pt>
                <c:pt idx="10507">
                  <c:v>10.1</c:v>
                </c:pt>
                <c:pt idx="10508">
                  <c:v>9.9</c:v>
                </c:pt>
                <c:pt idx="10509">
                  <c:v>10.199999999999999</c:v>
                </c:pt>
                <c:pt idx="10510">
                  <c:v>8.1</c:v>
                </c:pt>
                <c:pt idx="10511">
                  <c:v>9.8000000000000007</c:v>
                </c:pt>
                <c:pt idx="10512">
                  <c:v>10.5</c:v>
                </c:pt>
                <c:pt idx="10513">
                  <c:v>10</c:v>
                </c:pt>
                <c:pt idx="10514">
                  <c:v>10.3</c:v>
                </c:pt>
                <c:pt idx="10515">
                  <c:v>10.5</c:v>
                </c:pt>
                <c:pt idx="10516">
                  <c:v>10</c:v>
                </c:pt>
                <c:pt idx="10517">
                  <c:v>9.9</c:v>
                </c:pt>
                <c:pt idx="10518">
                  <c:v>9.3000000000000007</c:v>
                </c:pt>
                <c:pt idx="10519">
                  <c:v>7.9</c:v>
                </c:pt>
                <c:pt idx="10520">
                  <c:v>6.9</c:v>
                </c:pt>
                <c:pt idx="10521">
                  <c:v>7.1</c:v>
                </c:pt>
                <c:pt idx="10522">
                  <c:v>6.8</c:v>
                </c:pt>
                <c:pt idx="10523">
                  <c:v>6.6</c:v>
                </c:pt>
                <c:pt idx="10524">
                  <c:v>6</c:v>
                </c:pt>
                <c:pt idx="10525">
                  <c:v>5.9</c:v>
                </c:pt>
                <c:pt idx="10526">
                  <c:v>5.0999999999999996</c:v>
                </c:pt>
                <c:pt idx="10527">
                  <c:v>5</c:v>
                </c:pt>
                <c:pt idx="10528">
                  <c:v>4.8</c:v>
                </c:pt>
                <c:pt idx="10529">
                  <c:v>4.3</c:v>
                </c:pt>
                <c:pt idx="10530">
                  <c:v>4.8</c:v>
                </c:pt>
                <c:pt idx="10531">
                  <c:v>5</c:v>
                </c:pt>
                <c:pt idx="10532">
                  <c:v>5.0999999999999996</c:v>
                </c:pt>
                <c:pt idx="10533">
                  <c:v>4.9000000000000004</c:v>
                </c:pt>
                <c:pt idx="10534">
                  <c:v>4.5999999999999996</c:v>
                </c:pt>
                <c:pt idx="10535">
                  <c:v>4.7</c:v>
                </c:pt>
                <c:pt idx="10536">
                  <c:v>4.7</c:v>
                </c:pt>
                <c:pt idx="10537">
                  <c:v>4.5</c:v>
                </c:pt>
                <c:pt idx="10538">
                  <c:v>4.2</c:v>
                </c:pt>
                <c:pt idx="10539">
                  <c:v>4.2</c:v>
                </c:pt>
                <c:pt idx="10540">
                  <c:v>4</c:v>
                </c:pt>
                <c:pt idx="10541">
                  <c:v>4.2</c:v>
                </c:pt>
                <c:pt idx="10542">
                  <c:v>4.4000000000000004</c:v>
                </c:pt>
                <c:pt idx="10543">
                  <c:v>4.3</c:v>
                </c:pt>
                <c:pt idx="10544">
                  <c:v>4.5999999999999996</c:v>
                </c:pt>
                <c:pt idx="10545">
                  <c:v>4.7</c:v>
                </c:pt>
                <c:pt idx="10546">
                  <c:v>4.7</c:v>
                </c:pt>
                <c:pt idx="10547">
                  <c:v>4.9000000000000004</c:v>
                </c:pt>
                <c:pt idx="10548">
                  <c:v>4.8</c:v>
                </c:pt>
                <c:pt idx="10549">
                  <c:v>5</c:v>
                </c:pt>
                <c:pt idx="10550">
                  <c:v>4.5999999999999996</c:v>
                </c:pt>
                <c:pt idx="10551">
                  <c:v>4.3</c:v>
                </c:pt>
                <c:pt idx="10552">
                  <c:v>4.3</c:v>
                </c:pt>
                <c:pt idx="10553">
                  <c:v>4.2</c:v>
                </c:pt>
                <c:pt idx="10554">
                  <c:v>4.8</c:v>
                </c:pt>
                <c:pt idx="10555">
                  <c:v>4.2</c:v>
                </c:pt>
                <c:pt idx="10556">
                  <c:v>4.8</c:v>
                </c:pt>
                <c:pt idx="10557">
                  <c:v>5.6</c:v>
                </c:pt>
                <c:pt idx="10558">
                  <c:v>5.2</c:v>
                </c:pt>
                <c:pt idx="10559">
                  <c:v>5.2</c:v>
                </c:pt>
                <c:pt idx="10560">
                  <c:v>5.8</c:v>
                </c:pt>
                <c:pt idx="10561">
                  <c:v>6.2</c:v>
                </c:pt>
                <c:pt idx="10562">
                  <c:v>6.1</c:v>
                </c:pt>
                <c:pt idx="10563">
                  <c:v>6.9</c:v>
                </c:pt>
                <c:pt idx="10564">
                  <c:v>7.8</c:v>
                </c:pt>
                <c:pt idx="10565">
                  <c:v>8</c:v>
                </c:pt>
                <c:pt idx="10566">
                  <c:v>7.7</c:v>
                </c:pt>
                <c:pt idx="10567">
                  <c:v>8</c:v>
                </c:pt>
                <c:pt idx="10568">
                  <c:v>9.1</c:v>
                </c:pt>
                <c:pt idx="10569">
                  <c:v>9.6999999999999993</c:v>
                </c:pt>
                <c:pt idx="10570">
                  <c:v>10.199999999999999</c:v>
                </c:pt>
                <c:pt idx="10571">
                  <c:v>10.9</c:v>
                </c:pt>
                <c:pt idx="10572">
                  <c:v>11.3</c:v>
                </c:pt>
                <c:pt idx="10573">
                  <c:v>11.4</c:v>
                </c:pt>
                <c:pt idx="10574">
                  <c:v>11.6</c:v>
                </c:pt>
                <c:pt idx="10575">
                  <c:v>11.8</c:v>
                </c:pt>
                <c:pt idx="10576">
                  <c:v>12.1</c:v>
                </c:pt>
                <c:pt idx="10577">
                  <c:v>12.5</c:v>
                </c:pt>
                <c:pt idx="10578">
                  <c:v>12.6</c:v>
                </c:pt>
                <c:pt idx="10579">
                  <c:v>12.8</c:v>
                </c:pt>
                <c:pt idx="10580">
                  <c:v>13.1</c:v>
                </c:pt>
                <c:pt idx="10581">
                  <c:v>13.6</c:v>
                </c:pt>
                <c:pt idx="10582">
                  <c:v>13.7</c:v>
                </c:pt>
                <c:pt idx="10583">
                  <c:v>14.2</c:v>
                </c:pt>
                <c:pt idx="10584">
                  <c:v>14.1</c:v>
                </c:pt>
                <c:pt idx="10585">
                  <c:v>14.5</c:v>
                </c:pt>
                <c:pt idx="10586">
                  <c:v>14.7</c:v>
                </c:pt>
                <c:pt idx="10587">
                  <c:v>14.7</c:v>
                </c:pt>
                <c:pt idx="10588">
                  <c:v>14.9</c:v>
                </c:pt>
                <c:pt idx="10589">
                  <c:v>15</c:v>
                </c:pt>
                <c:pt idx="10590">
                  <c:v>15.3</c:v>
                </c:pt>
                <c:pt idx="10591">
                  <c:v>15.3</c:v>
                </c:pt>
                <c:pt idx="10592">
                  <c:v>15.2</c:v>
                </c:pt>
                <c:pt idx="10593">
                  <c:v>15.3</c:v>
                </c:pt>
                <c:pt idx="10594">
                  <c:v>15.4</c:v>
                </c:pt>
                <c:pt idx="10595">
                  <c:v>15.5</c:v>
                </c:pt>
                <c:pt idx="10596">
                  <c:v>15.6</c:v>
                </c:pt>
                <c:pt idx="10597">
                  <c:v>15.7</c:v>
                </c:pt>
                <c:pt idx="10598">
                  <c:v>16.100000000000001</c:v>
                </c:pt>
                <c:pt idx="10599">
                  <c:v>16.399999999999999</c:v>
                </c:pt>
                <c:pt idx="10600">
                  <c:v>16.3</c:v>
                </c:pt>
                <c:pt idx="10601">
                  <c:v>16.8</c:v>
                </c:pt>
                <c:pt idx="10602">
                  <c:v>16.899999999999999</c:v>
                </c:pt>
                <c:pt idx="10603">
                  <c:v>16.8</c:v>
                </c:pt>
                <c:pt idx="10604">
                  <c:v>16.5</c:v>
                </c:pt>
                <c:pt idx="10605">
                  <c:v>16.100000000000001</c:v>
                </c:pt>
                <c:pt idx="10606">
                  <c:v>16</c:v>
                </c:pt>
                <c:pt idx="10607">
                  <c:v>16.399999999999999</c:v>
                </c:pt>
                <c:pt idx="10608">
                  <c:v>16.899999999999999</c:v>
                </c:pt>
                <c:pt idx="10609">
                  <c:v>15.2</c:v>
                </c:pt>
                <c:pt idx="10610">
                  <c:v>14.7</c:v>
                </c:pt>
                <c:pt idx="10611">
                  <c:v>14.8</c:v>
                </c:pt>
                <c:pt idx="10612">
                  <c:v>14.6</c:v>
                </c:pt>
                <c:pt idx="10613">
                  <c:v>14.6</c:v>
                </c:pt>
                <c:pt idx="10614">
                  <c:v>14.5</c:v>
                </c:pt>
                <c:pt idx="10615">
                  <c:v>14.1</c:v>
                </c:pt>
                <c:pt idx="10616">
                  <c:v>13.7</c:v>
                </c:pt>
                <c:pt idx="10617">
                  <c:v>13.4</c:v>
                </c:pt>
                <c:pt idx="10618">
                  <c:v>12.3</c:v>
                </c:pt>
                <c:pt idx="10619">
                  <c:v>11.6</c:v>
                </c:pt>
                <c:pt idx="10620">
                  <c:v>11.3</c:v>
                </c:pt>
                <c:pt idx="10621">
                  <c:v>10.8</c:v>
                </c:pt>
                <c:pt idx="10622">
                  <c:v>10.5</c:v>
                </c:pt>
                <c:pt idx="10623">
                  <c:v>10.3</c:v>
                </c:pt>
                <c:pt idx="10624">
                  <c:v>9.9</c:v>
                </c:pt>
                <c:pt idx="10625">
                  <c:v>10</c:v>
                </c:pt>
                <c:pt idx="10626">
                  <c:v>9.4</c:v>
                </c:pt>
                <c:pt idx="10627">
                  <c:v>9.8000000000000007</c:v>
                </c:pt>
                <c:pt idx="10628">
                  <c:v>11</c:v>
                </c:pt>
                <c:pt idx="10629">
                  <c:v>10.4</c:v>
                </c:pt>
                <c:pt idx="10630">
                  <c:v>10</c:v>
                </c:pt>
                <c:pt idx="10631">
                  <c:v>9.6999999999999993</c:v>
                </c:pt>
                <c:pt idx="10632">
                  <c:v>11</c:v>
                </c:pt>
                <c:pt idx="10633">
                  <c:v>11.2</c:v>
                </c:pt>
                <c:pt idx="10634">
                  <c:v>11</c:v>
                </c:pt>
                <c:pt idx="10635">
                  <c:v>10.9</c:v>
                </c:pt>
                <c:pt idx="10636">
                  <c:v>10.6</c:v>
                </c:pt>
                <c:pt idx="10637">
                  <c:v>9.9</c:v>
                </c:pt>
                <c:pt idx="10638">
                  <c:v>10.9</c:v>
                </c:pt>
                <c:pt idx="10639">
                  <c:v>11</c:v>
                </c:pt>
                <c:pt idx="10640">
                  <c:v>10.1</c:v>
                </c:pt>
                <c:pt idx="10641">
                  <c:v>10.3</c:v>
                </c:pt>
                <c:pt idx="10642">
                  <c:v>11.8</c:v>
                </c:pt>
                <c:pt idx="10643">
                  <c:v>11.2</c:v>
                </c:pt>
                <c:pt idx="10644">
                  <c:v>11.1</c:v>
                </c:pt>
                <c:pt idx="10645">
                  <c:v>10.199999999999999</c:v>
                </c:pt>
                <c:pt idx="10646">
                  <c:v>10.6</c:v>
                </c:pt>
                <c:pt idx="10647">
                  <c:v>10.7</c:v>
                </c:pt>
                <c:pt idx="10648">
                  <c:v>10.6</c:v>
                </c:pt>
                <c:pt idx="10649">
                  <c:v>10.199999999999999</c:v>
                </c:pt>
                <c:pt idx="10650">
                  <c:v>9.9</c:v>
                </c:pt>
                <c:pt idx="10651">
                  <c:v>11</c:v>
                </c:pt>
                <c:pt idx="10652">
                  <c:v>11.5</c:v>
                </c:pt>
                <c:pt idx="10653">
                  <c:v>11.4</c:v>
                </c:pt>
                <c:pt idx="10654">
                  <c:v>12.1</c:v>
                </c:pt>
                <c:pt idx="10655">
                  <c:v>12.4</c:v>
                </c:pt>
                <c:pt idx="10656">
                  <c:v>13.6</c:v>
                </c:pt>
                <c:pt idx="10657">
                  <c:v>14.2</c:v>
                </c:pt>
                <c:pt idx="10658">
                  <c:v>14.1</c:v>
                </c:pt>
                <c:pt idx="10659">
                  <c:v>14.2</c:v>
                </c:pt>
                <c:pt idx="10660">
                  <c:v>14.2</c:v>
                </c:pt>
                <c:pt idx="10661">
                  <c:v>14.3</c:v>
                </c:pt>
                <c:pt idx="10662">
                  <c:v>14.3</c:v>
                </c:pt>
                <c:pt idx="10663">
                  <c:v>14.1</c:v>
                </c:pt>
                <c:pt idx="10664">
                  <c:v>14</c:v>
                </c:pt>
                <c:pt idx="10665">
                  <c:v>13.7</c:v>
                </c:pt>
                <c:pt idx="10666">
                  <c:v>13.4</c:v>
                </c:pt>
                <c:pt idx="10667">
                  <c:v>13.1</c:v>
                </c:pt>
                <c:pt idx="10668">
                  <c:v>13.2</c:v>
                </c:pt>
                <c:pt idx="10669">
                  <c:v>13.1</c:v>
                </c:pt>
                <c:pt idx="10670">
                  <c:v>13.1</c:v>
                </c:pt>
                <c:pt idx="10671">
                  <c:v>13</c:v>
                </c:pt>
                <c:pt idx="10672">
                  <c:v>13.1</c:v>
                </c:pt>
                <c:pt idx="10673">
                  <c:v>12.4</c:v>
                </c:pt>
                <c:pt idx="10674">
                  <c:v>11</c:v>
                </c:pt>
                <c:pt idx="10675">
                  <c:v>11.2</c:v>
                </c:pt>
                <c:pt idx="10676">
                  <c:v>10.6</c:v>
                </c:pt>
                <c:pt idx="10677">
                  <c:v>10.199999999999999</c:v>
                </c:pt>
                <c:pt idx="10678">
                  <c:v>9.3000000000000007</c:v>
                </c:pt>
                <c:pt idx="10679">
                  <c:v>9.5</c:v>
                </c:pt>
                <c:pt idx="10680">
                  <c:v>9.4</c:v>
                </c:pt>
                <c:pt idx="10681">
                  <c:v>9.1</c:v>
                </c:pt>
                <c:pt idx="10682">
                  <c:v>9.4</c:v>
                </c:pt>
                <c:pt idx="10683">
                  <c:v>9.5</c:v>
                </c:pt>
                <c:pt idx="10684">
                  <c:v>10.1</c:v>
                </c:pt>
                <c:pt idx="10685">
                  <c:v>9.4</c:v>
                </c:pt>
                <c:pt idx="10686">
                  <c:v>9.1</c:v>
                </c:pt>
                <c:pt idx="10687">
                  <c:v>8.8000000000000007</c:v>
                </c:pt>
                <c:pt idx="10688">
                  <c:v>8.6999999999999993</c:v>
                </c:pt>
                <c:pt idx="10689">
                  <c:v>9.3000000000000007</c:v>
                </c:pt>
                <c:pt idx="10690">
                  <c:v>8.8000000000000007</c:v>
                </c:pt>
                <c:pt idx="10691">
                  <c:v>8.5</c:v>
                </c:pt>
                <c:pt idx="10692">
                  <c:v>8.4</c:v>
                </c:pt>
                <c:pt idx="10693">
                  <c:v>8.4</c:v>
                </c:pt>
                <c:pt idx="10694">
                  <c:v>7.8</c:v>
                </c:pt>
                <c:pt idx="10695">
                  <c:v>7.9</c:v>
                </c:pt>
                <c:pt idx="10696">
                  <c:v>7.4</c:v>
                </c:pt>
                <c:pt idx="10697">
                  <c:v>7.2</c:v>
                </c:pt>
                <c:pt idx="10698">
                  <c:v>7.1</c:v>
                </c:pt>
                <c:pt idx="10699">
                  <c:v>6.9</c:v>
                </c:pt>
                <c:pt idx="10700">
                  <c:v>6.9</c:v>
                </c:pt>
                <c:pt idx="10701">
                  <c:v>6.9</c:v>
                </c:pt>
                <c:pt idx="10702">
                  <c:v>6.6</c:v>
                </c:pt>
                <c:pt idx="10703">
                  <c:v>6</c:v>
                </c:pt>
                <c:pt idx="10704">
                  <c:v>6.1</c:v>
                </c:pt>
                <c:pt idx="10705">
                  <c:v>7</c:v>
                </c:pt>
                <c:pt idx="10706">
                  <c:v>7.3</c:v>
                </c:pt>
                <c:pt idx="10707">
                  <c:v>7.9</c:v>
                </c:pt>
                <c:pt idx="10708">
                  <c:v>8.6999999999999993</c:v>
                </c:pt>
                <c:pt idx="10709">
                  <c:v>9.3000000000000007</c:v>
                </c:pt>
                <c:pt idx="10710">
                  <c:v>10</c:v>
                </c:pt>
                <c:pt idx="10711">
                  <c:v>10.4</c:v>
                </c:pt>
                <c:pt idx="10712">
                  <c:v>11</c:v>
                </c:pt>
                <c:pt idx="10713">
                  <c:v>11.1</c:v>
                </c:pt>
                <c:pt idx="10714">
                  <c:v>11.6</c:v>
                </c:pt>
                <c:pt idx="10715">
                  <c:v>12</c:v>
                </c:pt>
                <c:pt idx="10716">
                  <c:v>12.2</c:v>
                </c:pt>
                <c:pt idx="10717">
                  <c:v>12.7</c:v>
                </c:pt>
                <c:pt idx="10718">
                  <c:v>12.6</c:v>
                </c:pt>
                <c:pt idx="10719">
                  <c:v>12.9</c:v>
                </c:pt>
                <c:pt idx="10720">
                  <c:v>13.7</c:v>
                </c:pt>
                <c:pt idx="10721">
                  <c:v>14.3</c:v>
                </c:pt>
                <c:pt idx="10722">
                  <c:v>14.1</c:v>
                </c:pt>
                <c:pt idx="10723">
                  <c:v>14.4</c:v>
                </c:pt>
                <c:pt idx="10724">
                  <c:v>14.6</c:v>
                </c:pt>
                <c:pt idx="10725">
                  <c:v>14.9</c:v>
                </c:pt>
                <c:pt idx="10726">
                  <c:v>15</c:v>
                </c:pt>
                <c:pt idx="10727">
                  <c:v>15.3</c:v>
                </c:pt>
                <c:pt idx="10728">
                  <c:v>15.6</c:v>
                </c:pt>
                <c:pt idx="10729">
                  <c:v>15.5</c:v>
                </c:pt>
                <c:pt idx="10730">
                  <c:v>15.7</c:v>
                </c:pt>
                <c:pt idx="10731">
                  <c:v>15.8</c:v>
                </c:pt>
                <c:pt idx="10732">
                  <c:v>15.9</c:v>
                </c:pt>
                <c:pt idx="10733">
                  <c:v>15.8</c:v>
                </c:pt>
                <c:pt idx="10734">
                  <c:v>15.9</c:v>
                </c:pt>
                <c:pt idx="10735">
                  <c:v>15.6</c:v>
                </c:pt>
                <c:pt idx="10736">
                  <c:v>16.5</c:v>
                </c:pt>
                <c:pt idx="10737">
                  <c:v>16.5</c:v>
                </c:pt>
                <c:pt idx="10738">
                  <c:v>16.399999999999999</c:v>
                </c:pt>
                <c:pt idx="10739">
                  <c:v>16.2</c:v>
                </c:pt>
                <c:pt idx="10740">
                  <c:v>16.100000000000001</c:v>
                </c:pt>
                <c:pt idx="10741">
                  <c:v>16</c:v>
                </c:pt>
                <c:pt idx="10742">
                  <c:v>16.100000000000001</c:v>
                </c:pt>
                <c:pt idx="10743">
                  <c:v>16.100000000000001</c:v>
                </c:pt>
                <c:pt idx="10744">
                  <c:v>16.3</c:v>
                </c:pt>
                <c:pt idx="10745">
                  <c:v>16.100000000000001</c:v>
                </c:pt>
                <c:pt idx="10746">
                  <c:v>16.100000000000001</c:v>
                </c:pt>
                <c:pt idx="10747">
                  <c:v>16.3</c:v>
                </c:pt>
                <c:pt idx="10748">
                  <c:v>16.2</c:v>
                </c:pt>
                <c:pt idx="10749">
                  <c:v>16.2</c:v>
                </c:pt>
                <c:pt idx="10750">
                  <c:v>16.2</c:v>
                </c:pt>
                <c:pt idx="10751">
                  <c:v>16.2</c:v>
                </c:pt>
                <c:pt idx="10752">
                  <c:v>16.100000000000001</c:v>
                </c:pt>
                <c:pt idx="10753">
                  <c:v>16</c:v>
                </c:pt>
                <c:pt idx="10754">
                  <c:v>15.9</c:v>
                </c:pt>
                <c:pt idx="10755">
                  <c:v>15.7</c:v>
                </c:pt>
                <c:pt idx="10756">
                  <c:v>15.3</c:v>
                </c:pt>
                <c:pt idx="10757">
                  <c:v>14.8</c:v>
                </c:pt>
                <c:pt idx="10758">
                  <c:v>14.7</c:v>
                </c:pt>
                <c:pt idx="10759">
                  <c:v>14.2</c:v>
                </c:pt>
                <c:pt idx="10760">
                  <c:v>13.9</c:v>
                </c:pt>
                <c:pt idx="10761">
                  <c:v>13.8</c:v>
                </c:pt>
                <c:pt idx="10762">
                  <c:v>13.8</c:v>
                </c:pt>
                <c:pt idx="10763">
                  <c:v>12.6</c:v>
                </c:pt>
                <c:pt idx="10764">
                  <c:v>11.8</c:v>
                </c:pt>
                <c:pt idx="10765">
                  <c:v>10.9</c:v>
                </c:pt>
                <c:pt idx="10766">
                  <c:v>10.6</c:v>
                </c:pt>
                <c:pt idx="10767">
                  <c:v>10.3</c:v>
                </c:pt>
                <c:pt idx="10768">
                  <c:v>9.6</c:v>
                </c:pt>
                <c:pt idx="10769">
                  <c:v>9.3000000000000007</c:v>
                </c:pt>
                <c:pt idx="10770">
                  <c:v>9.1</c:v>
                </c:pt>
                <c:pt idx="10771">
                  <c:v>9.1999999999999993</c:v>
                </c:pt>
                <c:pt idx="10772">
                  <c:v>9.1</c:v>
                </c:pt>
                <c:pt idx="10773">
                  <c:v>8.9</c:v>
                </c:pt>
                <c:pt idx="10774">
                  <c:v>9.8000000000000007</c:v>
                </c:pt>
                <c:pt idx="10775">
                  <c:v>9.3000000000000007</c:v>
                </c:pt>
                <c:pt idx="10776">
                  <c:v>9.3000000000000007</c:v>
                </c:pt>
                <c:pt idx="10777">
                  <c:v>9</c:v>
                </c:pt>
                <c:pt idx="10778">
                  <c:v>8.5</c:v>
                </c:pt>
                <c:pt idx="10779">
                  <c:v>8.5</c:v>
                </c:pt>
                <c:pt idx="10780">
                  <c:v>8.5</c:v>
                </c:pt>
                <c:pt idx="10781">
                  <c:v>8.5</c:v>
                </c:pt>
                <c:pt idx="10782">
                  <c:v>8.5</c:v>
                </c:pt>
                <c:pt idx="10783">
                  <c:v>8.6</c:v>
                </c:pt>
                <c:pt idx="10784">
                  <c:v>8.8000000000000007</c:v>
                </c:pt>
                <c:pt idx="10785">
                  <c:v>8.9</c:v>
                </c:pt>
                <c:pt idx="10786">
                  <c:v>9.1</c:v>
                </c:pt>
                <c:pt idx="10787">
                  <c:v>9.5</c:v>
                </c:pt>
                <c:pt idx="10788">
                  <c:v>9</c:v>
                </c:pt>
                <c:pt idx="10789">
                  <c:v>9</c:v>
                </c:pt>
                <c:pt idx="10790">
                  <c:v>9.4</c:v>
                </c:pt>
                <c:pt idx="10791">
                  <c:v>9.1999999999999993</c:v>
                </c:pt>
                <c:pt idx="10792">
                  <c:v>9</c:v>
                </c:pt>
                <c:pt idx="10793">
                  <c:v>8.9</c:v>
                </c:pt>
                <c:pt idx="10794">
                  <c:v>8.6</c:v>
                </c:pt>
                <c:pt idx="10795">
                  <c:v>8.4</c:v>
                </c:pt>
                <c:pt idx="10796">
                  <c:v>8.3000000000000007</c:v>
                </c:pt>
                <c:pt idx="10797">
                  <c:v>8</c:v>
                </c:pt>
                <c:pt idx="10798">
                  <c:v>7.3</c:v>
                </c:pt>
                <c:pt idx="10799">
                  <c:v>6.7</c:v>
                </c:pt>
                <c:pt idx="10800">
                  <c:v>7.4</c:v>
                </c:pt>
                <c:pt idx="10801">
                  <c:v>7.8</c:v>
                </c:pt>
                <c:pt idx="10802">
                  <c:v>7.8</c:v>
                </c:pt>
                <c:pt idx="10803">
                  <c:v>6.4</c:v>
                </c:pt>
                <c:pt idx="10804">
                  <c:v>7.4</c:v>
                </c:pt>
                <c:pt idx="10805">
                  <c:v>8.6</c:v>
                </c:pt>
                <c:pt idx="10806">
                  <c:v>8.5</c:v>
                </c:pt>
                <c:pt idx="10807">
                  <c:v>8.5</c:v>
                </c:pt>
                <c:pt idx="10808">
                  <c:v>8.6999999999999993</c:v>
                </c:pt>
                <c:pt idx="10809">
                  <c:v>8.9</c:v>
                </c:pt>
                <c:pt idx="10810">
                  <c:v>9.4</c:v>
                </c:pt>
                <c:pt idx="10811">
                  <c:v>9.4</c:v>
                </c:pt>
                <c:pt idx="10812">
                  <c:v>8.6</c:v>
                </c:pt>
                <c:pt idx="10813">
                  <c:v>8.9</c:v>
                </c:pt>
                <c:pt idx="10814">
                  <c:v>9.6</c:v>
                </c:pt>
                <c:pt idx="10815">
                  <c:v>9.5</c:v>
                </c:pt>
                <c:pt idx="10816">
                  <c:v>9.1</c:v>
                </c:pt>
                <c:pt idx="10817">
                  <c:v>8.5</c:v>
                </c:pt>
                <c:pt idx="10818">
                  <c:v>7.9</c:v>
                </c:pt>
                <c:pt idx="10819">
                  <c:v>7.2</c:v>
                </c:pt>
                <c:pt idx="10820">
                  <c:v>6.8</c:v>
                </c:pt>
                <c:pt idx="10821">
                  <c:v>6.7</c:v>
                </c:pt>
                <c:pt idx="10822">
                  <c:v>6.7</c:v>
                </c:pt>
                <c:pt idx="10823">
                  <c:v>6.6</c:v>
                </c:pt>
                <c:pt idx="10824">
                  <c:v>6.7</c:v>
                </c:pt>
                <c:pt idx="10825">
                  <c:v>6.7</c:v>
                </c:pt>
                <c:pt idx="10826">
                  <c:v>6.8</c:v>
                </c:pt>
                <c:pt idx="10827">
                  <c:v>6.8</c:v>
                </c:pt>
                <c:pt idx="10828">
                  <c:v>6.8</c:v>
                </c:pt>
                <c:pt idx="10829">
                  <c:v>7.1</c:v>
                </c:pt>
                <c:pt idx="10830">
                  <c:v>7</c:v>
                </c:pt>
                <c:pt idx="10831">
                  <c:v>7.1</c:v>
                </c:pt>
                <c:pt idx="10832">
                  <c:v>7.1</c:v>
                </c:pt>
                <c:pt idx="10833">
                  <c:v>7.1</c:v>
                </c:pt>
                <c:pt idx="10834">
                  <c:v>7</c:v>
                </c:pt>
                <c:pt idx="10835">
                  <c:v>6.9</c:v>
                </c:pt>
                <c:pt idx="10836">
                  <c:v>6.8</c:v>
                </c:pt>
                <c:pt idx="10837">
                  <c:v>6.8</c:v>
                </c:pt>
                <c:pt idx="10838">
                  <c:v>6.8</c:v>
                </c:pt>
                <c:pt idx="10839">
                  <c:v>6.8</c:v>
                </c:pt>
                <c:pt idx="10840">
                  <c:v>6.8</c:v>
                </c:pt>
                <c:pt idx="10841">
                  <c:v>6.8</c:v>
                </c:pt>
                <c:pt idx="10842">
                  <c:v>6.9</c:v>
                </c:pt>
                <c:pt idx="10843">
                  <c:v>6.9</c:v>
                </c:pt>
                <c:pt idx="10844">
                  <c:v>7</c:v>
                </c:pt>
                <c:pt idx="10845">
                  <c:v>6.9</c:v>
                </c:pt>
                <c:pt idx="10846">
                  <c:v>6.9</c:v>
                </c:pt>
                <c:pt idx="10847">
                  <c:v>6.9</c:v>
                </c:pt>
                <c:pt idx="10848">
                  <c:v>7</c:v>
                </c:pt>
                <c:pt idx="10849">
                  <c:v>7</c:v>
                </c:pt>
                <c:pt idx="10850">
                  <c:v>7</c:v>
                </c:pt>
                <c:pt idx="10851">
                  <c:v>7</c:v>
                </c:pt>
                <c:pt idx="10852">
                  <c:v>7.1</c:v>
                </c:pt>
                <c:pt idx="10853">
                  <c:v>7.2</c:v>
                </c:pt>
                <c:pt idx="10854">
                  <c:v>7.3</c:v>
                </c:pt>
                <c:pt idx="10855">
                  <c:v>7.4</c:v>
                </c:pt>
                <c:pt idx="10856">
                  <c:v>7.6</c:v>
                </c:pt>
                <c:pt idx="10857">
                  <c:v>7.6</c:v>
                </c:pt>
                <c:pt idx="10858">
                  <c:v>7.7</c:v>
                </c:pt>
                <c:pt idx="10859">
                  <c:v>7.6</c:v>
                </c:pt>
                <c:pt idx="10860">
                  <c:v>7.7</c:v>
                </c:pt>
                <c:pt idx="10861">
                  <c:v>7.7</c:v>
                </c:pt>
                <c:pt idx="10862">
                  <c:v>7.7</c:v>
                </c:pt>
                <c:pt idx="10863">
                  <c:v>7.8</c:v>
                </c:pt>
                <c:pt idx="10864">
                  <c:v>7.8</c:v>
                </c:pt>
                <c:pt idx="10865">
                  <c:v>7.8</c:v>
                </c:pt>
                <c:pt idx="10866">
                  <c:v>7.7</c:v>
                </c:pt>
                <c:pt idx="10867">
                  <c:v>7.9</c:v>
                </c:pt>
                <c:pt idx="10868">
                  <c:v>8.1999999999999993</c:v>
                </c:pt>
                <c:pt idx="10869">
                  <c:v>8.1</c:v>
                </c:pt>
                <c:pt idx="10870">
                  <c:v>8.1</c:v>
                </c:pt>
                <c:pt idx="10871">
                  <c:v>8.1999999999999993</c:v>
                </c:pt>
                <c:pt idx="10872">
                  <c:v>8.4</c:v>
                </c:pt>
                <c:pt idx="10873">
                  <c:v>8.4</c:v>
                </c:pt>
                <c:pt idx="10874">
                  <c:v>8.4</c:v>
                </c:pt>
                <c:pt idx="10875">
                  <c:v>8.5</c:v>
                </c:pt>
                <c:pt idx="10876">
                  <c:v>8.5</c:v>
                </c:pt>
                <c:pt idx="10877">
                  <c:v>8.6</c:v>
                </c:pt>
                <c:pt idx="10878">
                  <c:v>8.6999999999999993</c:v>
                </c:pt>
                <c:pt idx="10879">
                  <c:v>8.9</c:v>
                </c:pt>
                <c:pt idx="10880">
                  <c:v>9.1</c:v>
                </c:pt>
                <c:pt idx="10881">
                  <c:v>9.4</c:v>
                </c:pt>
                <c:pt idx="10882">
                  <c:v>9.6</c:v>
                </c:pt>
                <c:pt idx="10883">
                  <c:v>9.8000000000000007</c:v>
                </c:pt>
                <c:pt idx="10884">
                  <c:v>10</c:v>
                </c:pt>
                <c:pt idx="10885">
                  <c:v>10.1</c:v>
                </c:pt>
                <c:pt idx="10886">
                  <c:v>10.4</c:v>
                </c:pt>
                <c:pt idx="10887">
                  <c:v>10.8</c:v>
                </c:pt>
                <c:pt idx="10888">
                  <c:v>10.5</c:v>
                </c:pt>
                <c:pt idx="10889">
                  <c:v>10.199999999999999</c:v>
                </c:pt>
                <c:pt idx="10890">
                  <c:v>10.1</c:v>
                </c:pt>
                <c:pt idx="10891">
                  <c:v>9.6</c:v>
                </c:pt>
                <c:pt idx="10892">
                  <c:v>9.4</c:v>
                </c:pt>
                <c:pt idx="10893">
                  <c:v>9.4</c:v>
                </c:pt>
                <c:pt idx="10894">
                  <c:v>9.3000000000000007</c:v>
                </c:pt>
                <c:pt idx="10895">
                  <c:v>9.4</c:v>
                </c:pt>
                <c:pt idx="10896">
                  <c:v>9.4</c:v>
                </c:pt>
                <c:pt idx="10897">
                  <c:v>9.4</c:v>
                </c:pt>
                <c:pt idx="10898">
                  <c:v>9.5</c:v>
                </c:pt>
                <c:pt idx="10899">
                  <c:v>9.5</c:v>
                </c:pt>
                <c:pt idx="10900">
                  <c:v>9.6</c:v>
                </c:pt>
                <c:pt idx="10901">
                  <c:v>9.6</c:v>
                </c:pt>
                <c:pt idx="10902">
                  <c:v>9.6999999999999993</c:v>
                </c:pt>
                <c:pt idx="10903">
                  <c:v>9.6999999999999993</c:v>
                </c:pt>
                <c:pt idx="10904">
                  <c:v>9.6</c:v>
                </c:pt>
                <c:pt idx="10905">
                  <c:v>9.6999999999999993</c:v>
                </c:pt>
                <c:pt idx="10906">
                  <c:v>9.6999999999999993</c:v>
                </c:pt>
                <c:pt idx="10907">
                  <c:v>9.5</c:v>
                </c:pt>
                <c:pt idx="10908">
                  <c:v>9.4</c:v>
                </c:pt>
                <c:pt idx="10909">
                  <c:v>9.4</c:v>
                </c:pt>
                <c:pt idx="10910">
                  <c:v>9.4</c:v>
                </c:pt>
                <c:pt idx="10911">
                  <c:v>9.4</c:v>
                </c:pt>
                <c:pt idx="10912">
                  <c:v>9.3000000000000007</c:v>
                </c:pt>
                <c:pt idx="10913">
                  <c:v>9.3000000000000007</c:v>
                </c:pt>
                <c:pt idx="10914">
                  <c:v>9.1999999999999993</c:v>
                </c:pt>
                <c:pt idx="10915">
                  <c:v>9.1999999999999993</c:v>
                </c:pt>
                <c:pt idx="10916">
                  <c:v>9.1999999999999993</c:v>
                </c:pt>
                <c:pt idx="10917">
                  <c:v>9.1999999999999993</c:v>
                </c:pt>
                <c:pt idx="10918">
                  <c:v>9.1</c:v>
                </c:pt>
                <c:pt idx="10919">
                  <c:v>9.1</c:v>
                </c:pt>
                <c:pt idx="10920">
                  <c:v>9</c:v>
                </c:pt>
                <c:pt idx="10921">
                  <c:v>8.8000000000000007</c:v>
                </c:pt>
                <c:pt idx="10922">
                  <c:v>8.9</c:v>
                </c:pt>
                <c:pt idx="10923">
                  <c:v>8.9</c:v>
                </c:pt>
                <c:pt idx="10924">
                  <c:v>8.9</c:v>
                </c:pt>
                <c:pt idx="10925">
                  <c:v>8.9</c:v>
                </c:pt>
                <c:pt idx="10926">
                  <c:v>8.9</c:v>
                </c:pt>
                <c:pt idx="10927">
                  <c:v>9</c:v>
                </c:pt>
                <c:pt idx="10928">
                  <c:v>9</c:v>
                </c:pt>
                <c:pt idx="10929">
                  <c:v>9</c:v>
                </c:pt>
                <c:pt idx="10930">
                  <c:v>9</c:v>
                </c:pt>
                <c:pt idx="10931">
                  <c:v>8.9</c:v>
                </c:pt>
                <c:pt idx="10932">
                  <c:v>8.9</c:v>
                </c:pt>
                <c:pt idx="10933">
                  <c:v>8.9</c:v>
                </c:pt>
                <c:pt idx="10934">
                  <c:v>9</c:v>
                </c:pt>
                <c:pt idx="10935">
                  <c:v>9</c:v>
                </c:pt>
                <c:pt idx="10936">
                  <c:v>9</c:v>
                </c:pt>
                <c:pt idx="10937">
                  <c:v>9</c:v>
                </c:pt>
                <c:pt idx="10938">
                  <c:v>9</c:v>
                </c:pt>
                <c:pt idx="10939">
                  <c:v>9</c:v>
                </c:pt>
                <c:pt idx="10940">
                  <c:v>9</c:v>
                </c:pt>
                <c:pt idx="10941">
                  <c:v>9</c:v>
                </c:pt>
                <c:pt idx="10942">
                  <c:v>9</c:v>
                </c:pt>
                <c:pt idx="10943">
                  <c:v>9.1</c:v>
                </c:pt>
                <c:pt idx="10944">
                  <c:v>9.1</c:v>
                </c:pt>
                <c:pt idx="10945">
                  <c:v>9.1</c:v>
                </c:pt>
                <c:pt idx="10946">
                  <c:v>9.1</c:v>
                </c:pt>
                <c:pt idx="10947">
                  <c:v>9.1</c:v>
                </c:pt>
                <c:pt idx="10948">
                  <c:v>9.1</c:v>
                </c:pt>
                <c:pt idx="10949">
                  <c:v>9.1</c:v>
                </c:pt>
                <c:pt idx="10950">
                  <c:v>9.1</c:v>
                </c:pt>
                <c:pt idx="10951">
                  <c:v>9.1</c:v>
                </c:pt>
                <c:pt idx="10952">
                  <c:v>9.1</c:v>
                </c:pt>
                <c:pt idx="10953">
                  <c:v>9</c:v>
                </c:pt>
                <c:pt idx="10954">
                  <c:v>9.1</c:v>
                </c:pt>
                <c:pt idx="10955">
                  <c:v>9.1</c:v>
                </c:pt>
                <c:pt idx="10956">
                  <c:v>9.1</c:v>
                </c:pt>
                <c:pt idx="10957">
                  <c:v>9.1</c:v>
                </c:pt>
                <c:pt idx="10958">
                  <c:v>9.1</c:v>
                </c:pt>
                <c:pt idx="10959">
                  <c:v>9.1</c:v>
                </c:pt>
                <c:pt idx="10960">
                  <c:v>9.1999999999999993</c:v>
                </c:pt>
                <c:pt idx="10961">
                  <c:v>9.1999999999999993</c:v>
                </c:pt>
                <c:pt idx="10962">
                  <c:v>9.1</c:v>
                </c:pt>
                <c:pt idx="10963">
                  <c:v>9.1</c:v>
                </c:pt>
                <c:pt idx="10964">
                  <c:v>9.1</c:v>
                </c:pt>
                <c:pt idx="10965">
                  <c:v>9.1</c:v>
                </c:pt>
                <c:pt idx="10966">
                  <c:v>9.1999999999999993</c:v>
                </c:pt>
                <c:pt idx="10967">
                  <c:v>9.1</c:v>
                </c:pt>
                <c:pt idx="10968">
                  <c:v>9</c:v>
                </c:pt>
                <c:pt idx="10969">
                  <c:v>8.9</c:v>
                </c:pt>
                <c:pt idx="10970">
                  <c:v>8.9</c:v>
                </c:pt>
                <c:pt idx="10971">
                  <c:v>8.9</c:v>
                </c:pt>
                <c:pt idx="10972">
                  <c:v>9</c:v>
                </c:pt>
                <c:pt idx="10973">
                  <c:v>9</c:v>
                </c:pt>
                <c:pt idx="10974">
                  <c:v>9</c:v>
                </c:pt>
                <c:pt idx="10975">
                  <c:v>9</c:v>
                </c:pt>
                <c:pt idx="10976">
                  <c:v>9</c:v>
                </c:pt>
                <c:pt idx="10977">
                  <c:v>9.1</c:v>
                </c:pt>
                <c:pt idx="10978">
                  <c:v>9.1</c:v>
                </c:pt>
                <c:pt idx="10979">
                  <c:v>9.1</c:v>
                </c:pt>
                <c:pt idx="10980">
                  <c:v>9.1</c:v>
                </c:pt>
                <c:pt idx="10981">
                  <c:v>9.1</c:v>
                </c:pt>
                <c:pt idx="10982">
                  <c:v>9.1</c:v>
                </c:pt>
                <c:pt idx="10983">
                  <c:v>9.1</c:v>
                </c:pt>
                <c:pt idx="10984">
                  <c:v>9.1</c:v>
                </c:pt>
                <c:pt idx="10985">
                  <c:v>9.1</c:v>
                </c:pt>
                <c:pt idx="10986">
                  <c:v>9.1999999999999993</c:v>
                </c:pt>
                <c:pt idx="10987">
                  <c:v>9.1999999999999993</c:v>
                </c:pt>
                <c:pt idx="10988">
                  <c:v>9.1999999999999993</c:v>
                </c:pt>
                <c:pt idx="10989">
                  <c:v>9.1999999999999993</c:v>
                </c:pt>
                <c:pt idx="10990">
                  <c:v>9.1999999999999993</c:v>
                </c:pt>
                <c:pt idx="10991">
                  <c:v>9.1999999999999993</c:v>
                </c:pt>
                <c:pt idx="10992">
                  <c:v>9.1999999999999993</c:v>
                </c:pt>
                <c:pt idx="10993">
                  <c:v>9.3000000000000007</c:v>
                </c:pt>
                <c:pt idx="10994">
                  <c:v>9.3000000000000007</c:v>
                </c:pt>
                <c:pt idx="10995">
                  <c:v>9.4</c:v>
                </c:pt>
                <c:pt idx="10996">
                  <c:v>9.4</c:v>
                </c:pt>
                <c:pt idx="10997">
                  <c:v>9.4</c:v>
                </c:pt>
                <c:pt idx="10998">
                  <c:v>9.5</c:v>
                </c:pt>
                <c:pt idx="10999">
                  <c:v>9.5</c:v>
                </c:pt>
                <c:pt idx="11000">
                  <c:v>9.6</c:v>
                </c:pt>
                <c:pt idx="11001">
                  <c:v>9.6999999999999993</c:v>
                </c:pt>
                <c:pt idx="11002">
                  <c:v>9.6999999999999993</c:v>
                </c:pt>
                <c:pt idx="11003">
                  <c:v>9.6999999999999993</c:v>
                </c:pt>
                <c:pt idx="11004">
                  <c:v>9.9</c:v>
                </c:pt>
                <c:pt idx="11005">
                  <c:v>9.9</c:v>
                </c:pt>
                <c:pt idx="11006">
                  <c:v>10.1</c:v>
                </c:pt>
                <c:pt idx="11007">
                  <c:v>10.199999999999999</c:v>
                </c:pt>
                <c:pt idx="11008">
                  <c:v>10.199999999999999</c:v>
                </c:pt>
                <c:pt idx="11009">
                  <c:v>10.5</c:v>
                </c:pt>
                <c:pt idx="11010">
                  <c:v>10.6</c:v>
                </c:pt>
                <c:pt idx="11011">
                  <c:v>10.8</c:v>
                </c:pt>
                <c:pt idx="11012">
                  <c:v>11</c:v>
                </c:pt>
                <c:pt idx="11013">
                  <c:v>11.4</c:v>
                </c:pt>
                <c:pt idx="11014">
                  <c:v>11.4</c:v>
                </c:pt>
                <c:pt idx="11015">
                  <c:v>11.6</c:v>
                </c:pt>
                <c:pt idx="11016">
                  <c:v>11.9</c:v>
                </c:pt>
                <c:pt idx="11017">
                  <c:v>12.1</c:v>
                </c:pt>
                <c:pt idx="11018">
                  <c:v>12.2</c:v>
                </c:pt>
                <c:pt idx="11019">
                  <c:v>12.1</c:v>
                </c:pt>
                <c:pt idx="11020">
                  <c:v>12.4</c:v>
                </c:pt>
                <c:pt idx="11021">
                  <c:v>12.3</c:v>
                </c:pt>
                <c:pt idx="11022">
                  <c:v>12.5</c:v>
                </c:pt>
                <c:pt idx="11023">
                  <c:v>13</c:v>
                </c:pt>
                <c:pt idx="11024">
                  <c:v>13.1</c:v>
                </c:pt>
                <c:pt idx="11025">
                  <c:v>13.7</c:v>
                </c:pt>
                <c:pt idx="11026">
                  <c:v>13.3</c:v>
                </c:pt>
                <c:pt idx="11027">
                  <c:v>13.1</c:v>
                </c:pt>
                <c:pt idx="11028">
                  <c:v>13.2</c:v>
                </c:pt>
                <c:pt idx="11029">
                  <c:v>13.4</c:v>
                </c:pt>
                <c:pt idx="11030">
                  <c:v>13.4</c:v>
                </c:pt>
                <c:pt idx="11031">
                  <c:v>13.7</c:v>
                </c:pt>
                <c:pt idx="11032">
                  <c:v>13.9</c:v>
                </c:pt>
                <c:pt idx="11033">
                  <c:v>13.7</c:v>
                </c:pt>
                <c:pt idx="11034">
                  <c:v>13.5</c:v>
                </c:pt>
                <c:pt idx="11035">
                  <c:v>13.4</c:v>
                </c:pt>
                <c:pt idx="11036">
                  <c:v>13.5</c:v>
                </c:pt>
                <c:pt idx="11037">
                  <c:v>13.4</c:v>
                </c:pt>
                <c:pt idx="11038">
                  <c:v>13.1</c:v>
                </c:pt>
                <c:pt idx="11039">
                  <c:v>13.2</c:v>
                </c:pt>
                <c:pt idx="11040">
                  <c:v>13</c:v>
                </c:pt>
                <c:pt idx="11041">
                  <c:v>12.9</c:v>
                </c:pt>
                <c:pt idx="11042">
                  <c:v>12.9</c:v>
                </c:pt>
                <c:pt idx="11043">
                  <c:v>13</c:v>
                </c:pt>
                <c:pt idx="11044">
                  <c:v>13</c:v>
                </c:pt>
                <c:pt idx="11045">
                  <c:v>12.9</c:v>
                </c:pt>
                <c:pt idx="11046">
                  <c:v>12.8</c:v>
                </c:pt>
                <c:pt idx="11047">
                  <c:v>12.7</c:v>
                </c:pt>
                <c:pt idx="11048">
                  <c:v>12.6</c:v>
                </c:pt>
                <c:pt idx="11049">
                  <c:v>12.4</c:v>
                </c:pt>
                <c:pt idx="11050">
                  <c:v>12.4</c:v>
                </c:pt>
                <c:pt idx="11051">
                  <c:v>12.2</c:v>
                </c:pt>
                <c:pt idx="11052">
                  <c:v>12.1</c:v>
                </c:pt>
                <c:pt idx="11053">
                  <c:v>12</c:v>
                </c:pt>
                <c:pt idx="11054">
                  <c:v>11.9</c:v>
                </c:pt>
                <c:pt idx="11055">
                  <c:v>11.8</c:v>
                </c:pt>
                <c:pt idx="11056">
                  <c:v>11.8</c:v>
                </c:pt>
                <c:pt idx="11057">
                  <c:v>11.7</c:v>
                </c:pt>
                <c:pt idx="11058">
                  <c:v>11.7</c:v>
                </c:pt>
                <c:pt idx="11059">
                  <c:v>11.5</c:v>
                </c:pt>
                <c:pt idx="11060">
                  <c:v>11.4</c:v>
                </c:pt>
                <c:pt idx="11061">
                  <c:v>11.5</c:v>
                </c:pt>
                <c:pt idx="11062">
                  <c:v>11.4</c:v>
                </c:pt>
                <c:pt idx="11063">
                  <c:v>11.3</c:v>
                </c:pt>
                <c:pt idx="11064">
                  <c:v>11.2</c:v>
                </c:pt>
                <c:pt idx="11065">
                  <c:v>11</c:v>
                </c:pt>
                <c:pt idx="11066">
                  <c:v>11</c:v>
                </c:pt>
                <c:pt idx="11067">
                  <c:v>10.8</c:v>
                </c:pt>
                <c:pt idx="11068">
                  <c:v>10.8</c:v>
                </c:pt>
                <c:pt idx="11069">
                  <c:v>10.7</c:v>
                </c:pt>
                <c:pt idx="11070">
                  <c:v>10.6</c:v>
                </c:pt>
                <c:pt idx="11071">
                  <c:v>10.6</c:v>
                </c:pt>
                <c:pt idx="11072">
                  <c:v>10.5</c:v>
                </c:pt>
                <c:pt idx="11073">
                  <c:v>10.4</c:v>
                </c:pt>
                <c:pt idx="11074">
                  <c:v>10.4</c:v>
                </c:pt>
                <c:pt idx="11075">
                  <c:v>10.3</c:v>
                </c:pt>
                <c:pt idx="11076">
                  <c:v>10.3</c:v>
                </c:pt>
                <c:pt idx="11077">
                  <c:v>10.3</c:v>
                </c:pt>
                <c:pt idx="11078">
                  <c:v>10.3</c:v>
                </c:pt>
                <c:pt idx="11079">
                  <c:v>10.3</c:v>
                </c:pt>
                <c:pt idx="11080">
                  <c:v>10.3</c:v>
                </c:pt>
                <c:pt idx="11081">
                  <c:v>10.4</c:v>
                </c:pt>
                <c:pt idx="11082">
                  <c:v>10.4</c:v>
                </c:pt>
                <c:pt idx="11083">
                  <c:v>10.3</c:v>
                </c:pt>
                <c:pt idx="11084">
                  <c:v>10.199999999999999</c:v>
                </c:pt>
                <c:pt idx="11085">
                  <c:v>10.1</c:v>
                </c:pt>
                <c:pt idx="11086">
                  <c:v>10.199999999999999</c:v>
                </c:pt>
                <c:pt idx="11087">
                  <c:v>10.3</c:v>
                </c:pt>
                <c:pt idx="11088">
                  <c:v>10.199999999999999</c:v>
                </c:pt>
                <c:pt idx="11089">
                  <c:v>10.3</c:v>
                </c:pt>
                <c:pt idx="11090">
                  <c:v>10.4</c:v>
                </c:pt>
                <c:pt idx="11091">
                  <c:v>10.6</c:v>
                </c:pt>
                <c:pt idx="11092">
                  <c:v>10.5</c:v>
                </c:pt>
                <c:pt idx="11093">
                  <c:v>10.5</c:v>
                </c:pt>
                <c:pt idx="11094">
                  <c:v>10.4</c:v>
                </c:pt>
                <c:pt idx="11095">
                  <c:v>10.3</c:v>
                </c:pt>
                <c:pt idx="11096">
                  <c:v>10.3</c:v>
                </c:pt>
                <c:pt idx="11097">
                  <c:v>10.199999999999999</c:v>
                </c:pt>
                <c:pt idx="11098">
                  <c:v>10.199999999999999</c:v>
                </c:pt>
                <c:pt idx="11099">
                  <c:v>9.9</c:v>
                </c:pt>
                <c:pt idx="11100">
                  <c:v>9.6</c:v>
                </c:pt>
                <c:pt idx="11101">
                  <c:v>9.4</c:v>
                </c:pt>
                <c:pt idx="11102">
                  <c:v>9.1</c:v>
                </c:pt>
                <c:pt idx="11103">
                  <c:v>8.9</c:v>
                </c:pt>
                <c:pt idx="11104">
                  <c:v>8.8000000000000007</c:v>
                </c:pt>
                <c:pt idx="11105">
                  <c:v>8.6999999999999993</c:v>
                </c:pt>
                <c:pt idx="11106">
                  <c:v>8.6</c:v>
                </c:pt>
                <c:pt idx="11107">
                  <c:v>8.6</c:v>
                </c:pt>
                <c:pt idx="11108">
                  <c:v>8.5</c:v>
                </c:pt>
                <c:pt idx="11109">
                  <c:v>8.6999999999999993</c:v>
                </c:pt>
                <c:pt idx="11110">
                  <c:v>8.9</c:v>
                </c:pt>
                <c:pt idx="11111">
                  <c:v>9.1</c:v>
                </c:pt>
                <c:pt idx="11112">
                  <c:v>9.3000000000000007</c:v>
                </c:pt>
                <c:pt idx="11113">
                  <c:v>9.4</c:v>
                </c:pt>
                <c:pt idx="11114">
                  <c:v>9.4</c:v>
                </c:pt>
                <c:pt idx="11115">
                  <c:v>9.3000000000000007</c:v>
                </c:pt>
                <c:pt idx="11116">
                  <c:v>9.4</c:v>
                </c:pt>
                <c:pt idx="11117">
                  <c:v>9.3000000000000007</c:v>
                </c:pt>
                <c:pt idx="11118">
                  <c:v>9.5</c:v>
                </c:pt>
                <c:pt idx="11119">
                  <c:v>9.6</c:v>
                </c:pt>
                <c:pt idx="11120">
                  <c:v>9.6999999999999993</c:v>
                </c:pt>
                <c:pt idx="11121">
                  <c:v>9.5</c:v>
                </c:pt>
                <c:pt idx="11122">
                  <c:v>9.6999999999999993</c:v>
                </c:pt>
                <c:pt idx="11123">
                  <c:v>9.6</c:v>
                </c:pt>
                <c:pt idx="11124">
                  <c:v>9.6</c:v>
                </c:pt>
                <c:pt idx="11125">
                  <c:v>9.6</c:v>
                </c:pt>
                <c:pt idx="11126">
                  <c:v>8.8000000000000007</c:v>
                </c:pt>
                <c:pt idx="11127">
                  <c:v>8.1999999999999993</c:v>
                </c:pt>
                <c:pt idx="11128">
                  <c:v>8.4</c:v>
                </c:pt>
                <c:pt idx="11129">
                  <c:v>8.4</c:v>
                </c:pt>
                <c:pt idx="11130">
                  <c:v>8.4</c:v>
                </c:pt>
                <c:pt idx="11131">
                  <c:v>8.1999999999999993</c:v>
                </c:pt>
                <c:pt idx="11132">
                  <c:v>7.9</c:v>
                </c:pt>
                <c:pt idx="11133">
                  <c:v>7.7</c:v>
                </c:pt>
                <c:pt idx="11134">
                  <c:v>8</c:v>
                </c:pt>
                <c:pt idx="11135">
                  <c:v>8.8000000000000007</c:v>
                </c:pt>
                <c:pt idx="11136">
                  <c:v>8.9</c:v>
                </c:pt>
                <c:pt idx="11137">
                  <c:v>9.1</c:v>
                </c:pt>
                <c:pt idx="11138">
                  <c:v>9.9</c:v>
                </c:pt>
                <c:pt idx="11139">
                  <c:v>10.4</c:v>
                </c:pt>
                <c:pt idx="11140">
                  <c:v>11.2</c:v>
                </c:pt>
                <c:pt idx="11141">
                  <c:v>11.5</c:v>
                </c:pt>
                <c:pt idx="11142">
                  <c:v>11.7</c:v>
                </c:pt>
                <c:pt idx="11143">
                  <c:v>12.3</c:v>
                </c:pt>
                <c:pt idx="11144">
                  <c:v>12.7</c:v>
                </c:pt>
                <c:pt idx="11145">
                  <c:v>11.9</c:v>
                </c:pt>
                <c:pt idx="11146">
                  <c:v>11.9</c:v>
                </c:pt>
                <c:pt idx="11147">
                  <c:v>12.5</c:v>
                </c:pt>
                <c:pt idx="11148">
                  <c:v>12.3</c:v>
                </c:pt>
                <c:pt idx="11149">
                  <c:v>12.3</c:v>
                </c:pt>
                <c:pt idx="11150">
                  <c:v>12.8</c:v>
                </c:pt>
                <c:pt idx="11151">
                  <c:v>13.2</c:v>
                </c:pt>
                <c:pt idx="11152">
                  <c:v>13.9</c:v>
                </c:pt>
                <c:pt idx="11153">
                  <c:v>13.8</c:v>
                </c:pt>
                <c:pt idx="11154">
                  <c:v>14.1</c:v>
                </c:pt>
                <c:pt idx="11155">
                  <c:v>14.1</c:v>
                </c:pt>
                <c:pt idx="11156">
                  <c:v>14.7</c:v>
                </c:pt>
                <c:pt idx="11157">
                  <c:v>14</c:v>
                </c:pt>
                <c:pt idx="11158">
                  <c:v>14</c:v>
                </c:pt>
                <c:pt idx="11159">
                  <c:v>14.9</c:v>
                </c:pt>
                <c:pt idx="11160">
                  <c:v>15.5</c:v>
                </c:pt>
                <c:pt idx="11161">
                  <c:v>15.6</c:v>
                </c:pt>
                <c:pt idx="11162">
                  <c:v>15.7</c:v>
                </c:pt>
                <c:pt idx="11163">
                  <c:v>15.8</c:v>
                </c:pt>
                <c:pt idx="11164">
                  <c:v>16</c:v>
                </c:pt>
                <c:pt idx="11165">
                  <c:v>16.2</c:v>
                </c:pt>
                <c:pt idx="11166">
                  <c:v>16.3</c:v>
                </c:pt>
                <c:pt idx="11167">
                  <c:v>16.899999999999999</c:v>
                </c:pt>
                <c:pt idx="11168">
                  <c:v>16.5</c:v>
                </c:pt>
                <c:pt idx="11169">
                  <c:v>16.5</c:v>
                </c:pt>
                <c:pt idx="11170">
                  <c:v>16.3</c:v>
                </c:pt>
                <c:pt idx="11171">
                  <c:v>16.5</c:v>
                </c:pt>
                <c:pt idx="11172">
                  <c:v>16.7</c:v>
                </c:pt>
                <c:pt idx="11173">
                  <c:v>17.100000000000001</c:v>
                </c:pt>
                <c:pt idx="11174">
                  <c:v>16.7</c:v>
                </c:pt>
                <c:pt idx="11175">
                  <c:v>16.8</c:v>
                </c:pt>
                <c:pt idx="11176">
                  <c:v>17</c:v>
                </c:pt>
                <c:pt idx="11177">
                  <c:v>17.100000000000001</c:v>
                </c:pt>
                <c:pt idx="11178">
                  <c:v>17.3</c:v>
                </c:pt>
                <c:pt idx="11179">
                  <c:v>16.899999999999999</c:v>
                </c:pt>
                <c:pt idx="11180">
                  <c:v>17</c:v>
                </c:pt>
                <c:pt idx="11181">
                  <c:v>17.100000000000001</c:v>
                </c:pt>
                <c:pt idx="11182">
                  <c:v>17.100000000000001</c:v>
                </c:pt>
                <c:pt idx="11183">
                  <c:v>17.2</c:v>
                </c:pt>
                <c:pt idx="11184">
                  <c:v>17.100000000000001</c:v>
                </c:pt>
                <c:pt idx="11185">
                  <c:v>16.899999999999999</c:v>
                </c:pt>
                <c:pt idx="11186">
                  <c:v>16.600000000000001</c:v>
                </c:pt>
                <c:pt idx="11187">
                  <c:v>16.399999999999999</c:v>
                </c:pt>
                <c:pt idx="11188">
                  <c:v>16.399999999999999</c:v>
                </c:pt>
                <c:pt idx="11189">
                  <c:v>16.2</c:v>
                </c:pt>
                <c:pt idx="11190">
                  <c:v>16</c:v>
                </c:pt>
                <c:pt idx="11191">
                  <c:v>15.7</c:v>
                </c:pt>
                <c:pt idx="11192">
                  <c:v>15.2</c:v>
                </c:pt>
                <c:pt idx="11193">
                  <c:v>14.7</c:v>
                </c:pt>
                <c:pt idx="11194">
                  <c:v>14.6</c:v>
                </c:pt>
                <c:pt idx="11195">
                  <c:v>14.5</c:v>
                </c:pt>
                <c:pt idx="11196">
                  <c:v>13.9</c:v>
                </c:pt>
                <c:pt idx="11197">
                  <c:v>13.7</c:v>
                </c:pt>
                <c:pt idx="11198">
                  <c:v>13.8</c:v>
                </c:pt>
                <c:pt idx="11199">
                  <c:v>13.7</c:v>
                </c:pt>
                <c:pt idx="11200">
                  <c:v>13.5</c:v>
                </c:pt>
                <c:pt idx="11201">
                  <c:v>13.4</c:v>
                </c:pt>
                <c:pt idx="11202">
                  <c:v>14</c:v>
                </c:pt>
                <c:pt idx="11203">
                  <c:v>13.5</c:v>
                </c:pt>
                <c:pt idx="11204">
                  <c:v>13.1</c:v>
                </c:pt>
                <c:pt idx="11205">
                  <c:v>12.8</c:v>
                </c:pt>
                <c:pt idx="11206">
                  <c:v>12.6</c:v>
                </c:pt>
                <c:pt idx="11207">
                  <c:v>12.1</c:v>
                </c:pt>
                <c:pt idx="11208">
                  <c:v>11.8</c:v>
                </c:pt>
                <c:pt idx="11209">
                  <c:v>11.8</c:v>
                </c:pt>
                <c:pt idx="11210">
                  <c:v>11.9</c:v>
                </c:pt>
                <c:pt idx="11211">
                  <c:v>11.8</c:v>
                </c:pt>
                <c:pt idx="11212">
                  <c:v>11.4</c:v>
                </c:pt>
                <c:pt idx="11213">
                  <c:v>11.9</c:v>
                </c:pt>
                <c:pt idx="11214">
                  <c:v>12</c:v>
                </c:pt>
                <c:pt idx="11215">
                  <c:v>11.6</c:v>
                </c:pt>
                <c:pt idx="11216">
                  <c:v>11.4</c:v>
                </c:pt>
                <c:pt idx="11217">
                  <c:v>10.8</c:v>
                </c:pt>
                <c:pt idx="11218">
                  <c:v>10.7</c:v>
                </c:pt>
                <c:pt idx="11219">
                  <c:v>10.7</c:v>
                </c:pt>
                <c:pt idx="11220">
                  <c:v>10.7</c:v>
                </c:pt>
                <c:pt idx="11221">
                  <c:v>11</c:v>
                </c:pt>
                <c:pt idx="11222">
                  <c:v>10.7</c:v>
                </c:pt>
                <c:pt idx="11223">
                  <c:v>10.1</c:v>
                </c:pt>
                <c:pt idx="11224">
                  <c:v>9.8000000000000007</c:v>
                </c:pt>
                <c:pt idx="11225">
                  <c:v>9.5</c:v>
                </c:pt>
                <c:pt idx="11226">
                  <c:v>9.3000000000000007</c:v>
                </c:pt>
                <c:pt idx="11227">
                  <c:v>9.1999999999999993</c:v>
                </c:pt>
                <c:pt idx="11228">
                  <c:v>8.9</c:v>
                </c:pt>
                <c:pt idx="11229">
                  <c:v>8.8000000000000007</c:v>
                </c:pt>
                <c:pt idx="11230">
                  <c:v>8.8000000000000007</c:v>
                </c:pt>
                <c:pt idx="11231">
                  <c:v>9.1</c:v>
                </c:pt>
                <c:pt idx="11232">
                  <c:v>9.4</c:v>
                </c:pt>
                <c:pt idx="11233">
                  <c:v>9.4</c:v>
                </c:pt>
                <c:pt idx="11234">
                  <c:v>9.4</c:v>
                </c:pt>
                <c:pt idx="11235">
                  <c:v>9.5</c:v>
                </c:pt>
                <c:pt idx="11236">
                  <c:v>9.3000000000000007</c:v>
                </c:pt>
                <c:pt idx="11237">
                  <c:v>9.1999999999999993</c:v>
                </c:pt>
                <c:pt idx="11238">
                  <c:v>9.1</c:v>
                </c:pt>
                <c:pt idx="11239">
                  <c:v>8.8000000000000007</c:v>
                </c:pt>
                <c:pt idx="11240">
                  <c:v>8.6999999999999993</c:v>
                </c:pt>
                <c:pt idx="11241">
                  <c:v>8.6999999999999993</c:v>
                </c:pt>
                <c:pt idx="11242">
                  <c:v>8.6</c:v>
                </c:pt>
                <c:pt idx="11243">
                  <c:v>8.6999999999999993</c:v>
                </c:pt>
                <c:pt idx="11244">
                  <c:v>8.6</c:v>
                </c:pt>
                <c:pt idx="11245">
                  <c:v>8.5</c:v>
                </c:pt>
                <c:pt idx="11246">
                  <c:v>8.5</c:v>
                </c:pt>
                <c:pt idx="11247">
                  <c:v>8.6</c:v>
                </c:pt>
                <c:pt idx="11248">
                  <c:v>8.4</c:v>
                </c:pt>
                <c:pt idx="11249">
                  <c:v>8.1</c:v>
                </c:pt>
                <c:pt idx="11250">
                  <c:v>8</c:v>
                </c:pt>
                <c:pt idx="11251">
                  <c:v>7.9</c:v>
                </c:pt>
                <c:pt idx="11252">
                  <c:v>7.5</c:v>
                </c:pt>
                <c:pt idx="11253">
                  <c:v>7.1</c:v>
                </c:pt>
                <c:pt idx="11254">
                  <c:v>7</c:v>
                </c:pt>
                <c:pt idx="11255">
                  <c:v>6.9</c:v>
                </c:pt>
                <c:pt idx="11256">
                  <c:v>6.5</c:v>
                </c:pt>
                <c:pt idx="11257">
                  <c:v>6.3</c:v>
                </c:pt>
                <c:pt idx="11258">
                  <c:v>6.3</c:v>
                </c:pt>
                <c:pt idx="11259">
                  <c:v>6.2</c:v>
                </c:pt>
                <c:pt idx="11260">
                  <c:v>6.3</c:v>
                </c:pt>
                <c:pt idx="11261">
                  <c:v>6.7</c:v>
                </c:pt>
                <c:pt idx="11262">
                  <c:v>6.2</c:v>
                </c:pt>
                <c:pt idx="11263">
                  <c:v>5.9</c:v>
                </c:pt>
                <c:pt idx="11264">
                  <c:v>6</c:v>
                </c:pt>
                <c:pt idx="11265">
                  <c:v>6.7</c:v>
                </c:pt>
                <c:pt idx="11266">
                  <c:v>7.4</c:v>
                </c:pt>
                <c:pt idx="11267">
                  <c:v>6.8</c:v>
                </c:pt>
                <c:pt idx="11268">
                  <c:v>6.5</c:v>
                </c:pt>
                <c:pt idx="11269">
                  <c:v>6.5</c:v>
                </c:pt>
                <c:pt idx="11270">
                  <c:v>6.5</c:v>
                </c:pt>
                <c:pt idx="11271">
                  <c:v>6.4</c:v>
                </c:pt>
                <c:pt idx="11272">
                  <c:v>6.1</c:v>
                </c:pt>
                <c:pt idx="11273">
                  <c:v>5.7</c:v>
                </c:pt>
                <c:pt idx="11274">
                  <c:v>5.2</c:v>
                </c:pt>
                <c:pt idx="11275">
                  <c:v>5.6</c:v>
                </c:pt>
                <c:pt idx="11276">
                  <c:v>5.9</c:v>
                </c:pt>
                <c:pt idx="11277">
                  <c:v>5.8</c:v>
                </c:pt>
                <c:pt idx="11278">
                  <c:v>5.2</c:v>
                </c:pt>
                <c:pt idx="11279">
                  <c:v>5.3</c:v>
                </c:pt>
                <c:pt idx="11280">
                  <c:v>5.3</c:v>
                </c:pt>
                <c:pt idx="11281">
                  <c:v>5.3</c:v>
                </c:pt>
                <c:pt idx="11282">
                  <c:v>5.6</c:v>
                </c:pt>
                <c:pt idx="11283">
                  <c:v>6.1</c:v>
                </c:pt>
                <c:pt idx="11284">
                  <c:v>7.3</c:v>
                </c:pt>
                <c:pt idx="11285">
                  <c:v>7.9</c:v>
                </c:pt>
                <c:pt idx="11286">
                  <c:v>8.1999999999999993</c:v>
                </c:pt>
                <c:pt idx="11287">
                  <c:v>7.6</c:v>
                </c:pt>
                <c:pt idx="11288">
                  <c:v>7.9</c:v>
                </c:pt>
                <c:pt idx="11289">
                  <c:v>8.6</c:v>
                </c:pt>
                <c:pt idx="11290">
                  <c:v>8.8000000000000007</c:v>
                </c:pt>
                <c:pt idx="11291">
                  <c:v>9.1999999999999993</c:v>
                </c:pt>
                <c:pt idx="11292">
                  <c:v>10.3</c:v>
                </c:pt>
                <c:pt idx="11293">
                  <c:v>10.6</c:v>
                </c:pt>
                <c:pt idx="11294">
                  <c:v>10.7</c:v>
                </c:pt>
                <c:pt idx="11295">
                  <c:v>10.6</c:v>
                </c:pt>
                <c:pt idx="11296">
                  <c:v>10.9</c:v>
                </c:pt>
                <c:pt idx="11297">
                  <c:v>11.4</c:v>
                </c:pt>
                <c:pt idx="11298">
                  <c:v>12.2</c:v>
                </c:pt>
                <c:pt idx="11299">
                  <c:v>12.1</c:v>
                </c:pt>
                <c:pt idx="11300">
                  <c:v>12.5</c:v>
                </c:pt>
                <c:pt idx="11301">
                  <c:v>13</c:v>
                </c:pt>
                <c:pt idx="11302">
                  <c:v>13.1</c:v>
                </c:pt>
                <c:pt idx="11303">
                  <c:v>13.1</c:v>
                </c:pt>
                <c:pt idx="11304">
                  <c:v>13.2</c:v>
                </c:pt>
                <c:pt idx="11305">
                  <c:v>12.9</c:v>
                </c:pt>
                <c:pt idx="11306">
                  <c:v>13.5</c:v>
                </c:pt>
                <c:pt idx="11307">
                  <c:v>13.8</c:v>
                </c:pt>
                <c:pt idx="11308">
                  <c:v>14</c:v>
                </c:pt>
                <c:pt idx="11309">
                  <c:v>14.2</c:v>
                </c:pt>
                <c:pt idx="11310">
                  <c:v>14.6</c:v>
                </c:pt>
                <c:pt idx="11311">
                  <c:v>14.8</c:v>
                </c:pt>
                <c:pt idx="11312">
                  <c:v>14.9</c:v>
                </c:pt>
                <c:pt idx="11313">
                  <c:v>15.1</c:v>
                </c:pt>
                <c:pt idx="11314">
                  <c:v>15.3</c:v>
                </c:pt>
                <c:pt idx="11315">
                  <c:v>15.5</c:v>
                </c:pt>
                <c:pt idx="11316">
                  <c:v>15.9</c:v>
                </c:pt>
                <c:pt idx="11317">
                  <c:v>15.9</c:v>
                </c:pt>
                <c:pt idx="11318">
                  <c:v>16</c:v>
                </c:pt>
                <c:pt idx="11319">
                  <c:v>16.3</c:v>
                </c:pt>
                <c:pt idx="11320">
                  <c:v>16.5</c:v>
                </c:pt>
                <c:pt idx="11321">
                  <c:v>17.3</c:v>
                </c:pt>
                <c:pt idx="11322">
                  <c:v>17.8</c:v>
                </c:pt>
                <c:pt idx="11323">
                  <c:v>17.600000000000001</c:v>
                </c:pt>
                <c:pt idx="11324">
                  <c:v>17.2</c:v>
                </c:pt>
                <c:pt idx="11325">
                  <c:v>17.100000000000001</c:v>
                </c:pt>
                <c:pt idx="11326">
                  <c:v>17</c:v>
                </c:pt>
                <c:pt idx="11327">
                  <c:v>16.8</c:v>
                </c:pt>
                <c:pt idx="11328">
                  <c:v>16.600000000000001</c:v>
                </c:pt>
                <c:pt idx="11329">
                  <c:v>16.399999999999999</c:v>
                </c:pt>
                <c:pt idx="11330">
                  <c:v>16.100000000000001</c:v>
                </c:pt>
                <c:pt idx="11331">
                  <c:v>16</c:v>
                </c:pt>
                <c:pt idx="11332">
                  <c:v>15.8</c:v>
                </c:pt>
                <c:pt idx="11333">
                  <c:v>15.6</c:v>
                </c:pt>
                <c:pt idx="11334">
                  <c:v>15.4</c:v>
                </c:pt>
                <c:pt idx="11335">
                  <c:v>15.2</c:v>
                </c:pt>
                <c:pt idx="11336">
                  <c:v>14.9</c:v>
                </c:pt>
                <c:pt idx="11337">
                  <c:v>14.5</c:v>
                </c:pt>
                <c:pt idx="11338">
                  <c:v>14.2</c:v>
                </c:pt>
                <c:pt idx="11339">
                  <c:v>13.6</c:v>
                </c:pt>
                <c:pt idx="11340">
                  <c:v>13.7</c:v>
                </c:pt>
                <c:pt idx="11341">
                  <c:v>13.5</c:v>
                </c:pt>
                <c:pt idx="11342">
                  <c:v>13.2</c:v>
                </c:pt>
                <c:pt idx="11343">
                  <c:v>12.9</c:v>
                </c:pt>
                <c:pt idx="11344">
                  <c:v>12.5</c:v>
                </c:pt>
                <c:pt idx="11345">
                  <c:v>12.3</c:v>
                </c:pt>
                <c:pt idx="11346">
                  <c:v>12.4</c:v>
                </c:pt>
                <c:pt idx="11347">
                  <c:v>12.7</c:v>
                </c:pt>
                <c:pt idx="11348">
                  <c:v>12</c:v>
                </c:pt>
                <c:pt idx="11349">
                  <c:v>11.6</c:v>
                </c:pt>
                <c:pt idx="11350">
                  <c:v>11.5</c:v>
                </c:pt>
                <c:pt idx="11351">
                  <c:v>11.1</c:v>
                </c:pt>
                <c:pt idx="11352">
                  <c:v>10.6</c:v>
                </c:pt>
                <c:pt idx="11353">
                  <c:v>10.3</c:v>
                </c:pt>
                <c:pt idx="11354">
                  <c:v>9.9</c:v>
                </c:pt>
                <c:pt idx="11355">
                  <c:v>9.9</c:v>
                </c:pt>
                <c:pt idx="11356">
                  <c:v>9.3000000000000007</c:v>
                </c:pt>
                <c:pt idx="11357">
                  <c:v>9.3000000000000007</c:v>
                </c:pt>
                <c:pt idx="11358">
                  <c:v>9.1</c:v>
                </c:pt>
                <c:pt idx="11359">
                  <c:v>8.9</c:v>
                </c:pt>
                <c:pt idx="11360">
                  <c:v>8.6999999999999993</c:v>
                </c:pt>
                <c:pt idx="11361">
                  <c:v>8.9</c:v>
                </c:pt>
                <c:pt idx="11362">
                  <c:v>9</c:v>
                </c:pt>
                <c:pt idx="11363">
                  <c:v>8.9</c:v>
                </c:pt>
                <c:pt idx="11364">
                  <c:v>8.5</c:v>
                </c:pt>
                <c:pt idx="11365">
                  <c:v>8.3000000000000007</c:v>
                </c:pt>
                <c:pt idx="11366">
                  <c:v>8.3000000000000007</c:v>
                </c:pt>
                <c:pt idx="11367">
                  <c:v>8.1999999999999993</c:v>
                </c:pt>
                <c:pt idx="11368">
                  <c:v>8.1999999999999993</c:v>
                </c:pt>
                <c:pt idx="11369">
                  <c:v>8</c:v>
                </c:pt>
                <c:pt idx="11370">
                  <c:v>7.6</c:v>
                </c:pt>
                <c:pt idx="11371">
                  <c:v>7.9</c:v>
                </c:pt>
                <c:pt idx="11372">
                  <c:v>8</c:v>
                </c:pt>
                <c:pt idx="11373">
                  <c:v>7.9</c:v>
                </c:pt>
                <c:pt idx="11374">
                  <c:v>7.4</c:v>
                </c:pt>
                <c:pt idx="11375">
                  <c:v>6.7</c:v>
                </c:pt>
                <c:pt idx="11376">
                  <c:v>6.9</c:v>
                </c:pt>
                <c:pt idx="11377">
                  <c:v>6.7</c:v>
                </c:pt>
                <c:pt idx="11378">
                  <c:v>6.7</c:v>
                </c:pt>
                <c:pt idx="11379">
                  <c:v>7.1</c:v>
                </c:pt>
                <c:pt idx="11380">
                  <c:v>7.3</c:v>
                </c:pt>
                <c:pt idx="11381">
                  <c:v>7</c:v>
                </c:pt>
                <c:pt idx="11382">
                  <c:v>7</c:v>
                </c:pt>
                <c:pt idx="11383">
                  <c:v>7</c:v>
                </c:pt>
                <c:pt idx="11384">
                  <c:v>6.8</c:v>
                </c:pt>
                <c:pt idx="11385">
                  <c:v>7.1</c:v>
                </c:pt>
                <c:pt idx="11386">
                  <c:v>7</c:v>
                </c:pt>
                <c:pt idx="11387">
                  <c:v>6.7</c:v>
                </c:pt>
                <c:pt idx="11388">
                  <c:v>6.7</c:v>
                </c:pt>
                <c:pt idx="11389">
                  <c:v>6.7</c:v>
                </c:pt>
                <c:pt idx="11390">
                  <c:v>6.4</c:v>
                </c:pt>
                <c:pt idx="11391">
                  <c:v>6.2</c:v>
                </c:pt>
                <c:pt idx="11392">
                  <c:v>6.3</c:v>
                </c:pt>
                <c:pt idx="11393">
                  <c:v>6.4</c:v>
                </c:pt>
                <c:pt idx="11394">
                  <c:v>6</c:v>
                </c:pt>
                <c:pt idx="11395">
                  <c:v>5.6</c:v>
                </c:pt>
                <c:pt idx="11396">
                  <c:v>5.5</c:v>
                </c:pt>
                <c:pt idx="11397">
                  <c:v>5.5</c:v>
                </c:pt>
                <c:pt idx="11398">
                  <c:v>5.3</c:v>
                </c:pt>
                <c:pt idx="11399">
                  <c:v>5.4</c:v>
                </c:pt>
                <c:pt idx="11400">
                  <c:v>5.4</c:v>
                </c:pt>
                <c:pt idx="11401">
                  <c:v>5.4</c:v>
                </c:pt>
                <c:pt idx="11402">
                  <c:v>5.4</c:v>
                </c:pt>
                <c:pt idx="11403">
                  <c:v>5.4</c:v>
                </c:pt>
                <c:pt idx="11404">
                  <c:v>5.2</c:v>
                </c:pt>
                <c:pt idx="11405">
                  <c:v>5.3</c:v>
                </c:pt>
                <c:pt idx="11406">
                  <c:v>5.6</c:v>
                </c:pt>
                <c:pt idx="11407">
                  <c:v>5.5</c:v>
                </c:pt>
                <c:pt idx="11408">
                  <c:v>4.9000000000000004</c:v>
                </c:pt>
                <c:pt idx="11409">
                  <c:v>4.8</c:v>
                </c:pt>
                <c:pt idx="11410">
                  <c:v>4.3</c:v>
                </c:pt>
                <c:pt idx="11411">
                  <c:v>4.4000000000000004</c:v>
                </c:pt>
                <c:pt idx="11412">
                  <c:v>4.4000000000000004</c:v>
                </c:pt>
                <c:pt idx="11413">
                  <c:v>4.0999999999999996</c:v>
                </c:pt>
                <c:pt idx="11414">
                  <c:v>3.9</c:v>
                </c:pt>
                <c:pt idx="11415">
                  <c:v>4.3</c:v>
                </c:pt>
                <c:pt idx="11416">
                  <c:v>4.5999999999999996</c:v>
                </c:pt>
                <c:pt idx="11417">
                  <c:v>4.7</c:v>
                </c:pt>
                <c:pt idx="11418">
                  <c:v>4.5999999999999996</c:v>
                </c:pt>
                <c:pt idx="11419">
                  <c:v>4.4000000000000004</c:v>
                </c:pt>
                <c:pt idx="11420">
                  <c:v>3.7</c:v>
                </c:pt>
                <c:pt idx="11421">
                  <c:v>3.4</c:v>
                </c:pt>
                <c:pt idx="11422">
                  <c:v>3.3</c:v>
                </c:pt>
                <c:pt idx="11423">
                  <c:v>3</c:v>
                </c:pt>
                <c:pt idx="11424">
                  <c:v>3.1</c:v>
                </c:pt>
                <c:pt idx="11425">
                  <c:v>3.3</c:v>
                </c:pt>
                <c:pt idx="11426">
                  <c:v>4</c:v>
                </c:pt>
                <c:pt idx="11427">
                  <c:v>4.7</c:v>
                </c:pt>
                <c:pt idx="11428">
                  <c:v>5.2</c:v>
                </c:pt>
                <c:pt idx="11429">
                  <c:v>6.1</c:v>
                </c:pt>
                <c:pt idx="11430">
                  <c:v>7.3</c:v>
                </c:pt>
                <c:pt idx="11431">
                  <c:v>8.1</c:v>
                </c:pt>
                <c:pt idx="11432">
                  <c:v>8.3000000000000007</c:v>
                </c:pt>
                <c:pt idx="11433">
                  <c:v>8.1999999999999993</c:v>
                </c:pt>
                <c:pt idx="11434">
                  <c:v>8.3000000000000007</c:v>
                </c:pt>
                <c:pt idx="11435">
                  <c:v>9.1999999999999993</c:v>
                </c:pt>
                <c:pt idx="11436">
                  <c:v>10.1</c:v>
                </c:pt>
                <c:pt idx="11437">
                  <c:v>10.1</c:v>
                </c:pt>
                <c:pt idx="11438">
                  <c:v>10.8</c:v>
                </c:pt>
                <c:pt idx="11439">
                  <c:v>11.1</c:v>
                </c:pt>
                <c:pt idx="11440">
                  <c:v>10.7</c:v>
                </c:pt>
                <c:pt idx="11441">
                  <c:v>11</c:v>
                </c:pt>
                <c:pt idx="11442">
                  <c:v>10.9</c:v>
                </c:pt>
                <c:pt idx="11443">
                  <c:v>11.6</c:v>
                </c:pt>
                <c:pt idx="11444">
                  <c:v>12.2</c:v>
                </c:pt>
                <c:pt idx="11445">
                  <c:v>12.3</c:v>
                </c:pt>
                <c:pt idx="11446">
                  <c:v>12.7</c:v>
                </c:pt>
                <c:pt idx="11447">
                  <c:v>12.8</c:v>
                </c:pt>
                <c:pt idx="11448">
                  <c:v>13.2</c:v>
                </c:pt>
                <c:pt idx="11449">
                  <c:v>13.4</c:v>
                </c:pt>
                <c:pt idx="11450">
                  <c:v>13.5</c:v>
                </c:pt>
                <c:pt idx="11451">
                  <c:v>13.9</c:v>
                </c:pt>
                <c:pt idx="11452">
                  <c:v>13.9</c:v>
                </c:pt>
                <c:pt idx="11453">
                  <c:v>13.9</c:v>
                </c:pt>
                <c:pt idx="11454">
                  <c:v>13.6</c:v>
                </c:pt>
                <c:pt idx="11455">
                  <c:v>13.6</c:v>
                </c:pt>
                <c:pt idx="11456">
                  <c:v>13.8</c:v>
                </c:pt>
                <c:pt idx="11457">
                  <c:v>13.8</c:v>
                </c:pt>
                <c:pt idx="11458">
                  <c:v>14.1</c:v>
                </c:pt>
                <c:pt idx="11459">
                  <c:v>14.5</c:v>
                </c:pt>
                <c:pt idx="11460">
                  <c:v>14.8</c:v>
                </c:pt>
                <c:pt idx="11461">
                  <c:v>14.8</c:v>
                </c:pt>
                <c:pt idx="11462">
                  <c:v>14.6</c:v>
                </c:pt>
                <c:pt idx="11463">
                  <c:v>14.9</c:v>
                </c:pt>
                <c:pt idx="11464">
                  <c:v>14.9</c:v>
                </c:pt>
                <c:pt idx="11465">
                  <c:v>14.6</c:v>
                </c:pt>
                <c:pt idx="11466">
                  <c:v>14.7</c:v>
                </c:pt>
                <c:pt idx="11467">
                  <c:v>14.4</c:v>
                </c:pt>
                <c:pt idx="11468">
                  <c:v>14.1</c:v>
                </c:pt>
                <c:pt idx="11469">
                  <c:v>14.3</c:v>
                </c:pt>
                <c:pt idx="11470">
                  <c:v>14.3</c:v>
                </c:pt>
                <c:pt idx="11471">
                  <c:v>14.4</c:v>
                </c:pt>
                <c:pt idx="11472">
                  <c:v>15.1</c:v>
                </c:pt>
                <c:pt idx="11473">
                  <c:v>15.1</c:v>
                </c:pt>
                <c:pt idx="11474">
                  <c:v>14.4</c:v>
                </c:pt>
                <c:pt idx="11475">
                  <c:v>14.5</c:v>
                </c:pt>
                <c:pt idx="11476">
                  <c:v>14.4</c:v>
                </c:pt>
                <c:pt idx="11477">
                  <c:v>13.7</c:v>
                </c:pt>
                <c:pt idx="11478">
                  <c:v>13.5</c:v>
                </c:pt>
                <c:pt idx="11479">
                  <c:v>13.4</c:v>
                </c:pt>
                <c:pt idx="11480">
                  <c:v>13.4</c:v>
                </c:pt>
                <c:pt idx="11481">
                  <c:v>13.2</c:v>
                </c:pt>
                <c:pt idx="11482">
                  <c:v>13.1</c:v>
                </c:pt>
                <c:pt idx="11483">
                  <c:v>13</c:v>
                </c:pt>
                <c:pt idx="11484">
                  <c:v>12.9</c:v>
                </c:pt>
                <c:pt idx="11485">
                  <c:v>12.7</c:v>
                </c:pt>
                <c:pt idx="11486">
                  <c:v>12.6</c:v>
                </c:pt>
                <c:pt idx="11487">
                  <c:v>12.6</c:v>
                </c:pt>
                <c:pt idx="11488">
                  <c:v>12.6</c:v>
                </c:pt>
                <c:pt idx="11489">
                  <c:v>12.5</c:v>
                </c:pt>
                <c:pt idx="11490">
                  <c:v>12.4</c:v>
                </c:pt>
                <c:pt idx="11491">
                  <c:v>12.3</c:v>
                </c:pt>
                <c:pt idx="11492">
                  <c:v>12.4</c:v>
                </c:pt>
                <c:pt idx="11493">
                  <c:v>12.3</c:v>
                </c:pt>
                <c:pt idx="11494">
                  <c:v>12.3</c:v>
                </c:pt>
                <c:pt idx="11495">
                  <c:v>12.1</c:v>
                </c:pt>
                <c:pt idx="11496">
                  <c:v>12</c:v>
                </c:pt>
                <c:pt idx="11497">
                  <c:v>11.9</c:v>
                </c:pt>
                <c:pt idx="11498">
                  <c:v>12.2</c:v>
                </c:pt>
                <c:pt idx="11499">
                  <c:v>12</c:v>
                </c:pt>
                <c:pt idx="11500">
                  <c:v>11.8</c:v>
                </c:pt>
                <c:pt idx="11501">
                  <c:v>11.6</c:v>
                </c:pt>
                <c:pt idx="11502">
                  <c:v>11.4</c:v>
                </c:pt>
                <c:pt idx="11503">
                  <c:v>10.9</c:v>
                </c:pt>
                <c:pt idx="11504">
                  <c:v>10.4</c:v>
                </c:pt>
                <c:pt idx="11505">
                  <c:v>10</c:v>
                </c:pt>
                <c:pt idx="11506">
                  <c:v>9.6</c:v>
                </c:pt>
                <c:pt idx="11507">
                  <c:v>9.4</c:v>
                </c:pt>
                <c:pt idx="11508">
                  <c:v>9.3000000000000007</c:v>
                </c:pt>
                <c:pt idx="11509">
                  <c:v>9.4</c:v>
                </c:pt>
                <c:pt idx="11510">
                  <c:v>9.4</c:v>
                </c:pt>
                <c:pt idx="11511">
                  <c:v>9.1999999999999993</c:v>
                </c:pt>
                <c:pt idx="11512">
                  <c:v>9.3000000000000007</c:v>
                </c:pt>
                <c:pt idx="11513">
                  <c:v>9.3000000000000007</c:v>
                </c:pt>
                <c:pt idx="11514">
                  <c:v>9.3000000000000007</c:v>
                </c:pt>
                <c:pt idx="11515">
                  <c:v>9.4</c:v>
                </c:pt>
                <c:pt idx="11516">
                  <c:v>9.3000000000000007</c:v>
                </c:pt>
                <c:pt idx="11517">
                  <c:v>9.3000000000000007</c:v>
                </c:pt>
                <c:pt idx="11518">
                  <c:v>9.1</c:v>
                </c:pt>
                <c:pt idx="11519">
                  <c:v>8.8000000000000007</c:v>
                </c:pt>
                <c:pt idx="11520">
                  <c:v>8.4</c:v>
                </c:pt>
                <c:pt idx="11521">
                  <c:v>8.4</c:v>
                </c:pt>
                <c:pt idx="11522">
                  <c:v>8.5</c:v>
                </c:pt>
                <c:pt idx="11523">
                  <c:v>8.5</c:v>
                </c:pt>
                <c:pt idx="11524">
                  <c:v>8.3000000000000007</c:v>
                </c:pt>
                <c:pt idx="11525">
                  <c:v>8.3000000000000007</c:v>
                </c:pt>
                <c:pt idx="11526">
                  <c:v>8.4</c:v>
                </c:pt>
                <c:pt idx="11527">
                  <c:v>8.5</c:v>
                </c:pt>
                <c:pt idx="11528">
                  <c:v>8.5</c:v>
                </c:pt>
                <c:pt idx="11529">
                  <c:v>8.4</c:v>
                </c:pt>
                <c:pt idx="11530">
                  <c:v>8.1</c:v>
                </c:pt>
                <c:pt idx="11531">
                  <c:v>7.8</c:v>
                </c:pt>
                <c:pt idx="11532">
                  <c:v>7.8</c:v>
                </c:pt>
                <c:pt idx="11533">
                  <c:v>7.8</c:v>
                </c:pt>
                <c:pt idx="11534">
                  <c:v>7.6</c:v>
                </c:pt>
                <c:pt idx="11535">
                  <c:v>7.3</c:v>
                </c:pt>
                <c:pt idx="11536">
                  <c:v>6.9</c:v>
                </c:pt>
                <c:pt idx="11537">
                  <c:v>6.7</c:v>
                </c:pt>
                <c:pt idx="11538">
                  <c:v>6.6</c:v>
                </c:pt>
                <c:pt idx="11539">
                  <c:v>6.7</c:v>
                </c:pt>
                <c:pt idx="11540">
                  <c:v>6.9</c:v>
                </c:pt>
                <c:pt idx="11541">
                  <c:v>7.2</c:v>
                </c:pt>
                <c:pt idx="11542">
                  <c:v>7.4</c:v>
                </c:pt>
                <c:pt idx="11543">
                  <c:v>7.4</c:v>
                </c:pt>
                <c:pt idx="11544">
                  <c:v>7.4</c:v>
                </c:pt>
                <c:pt idx="11545">
                  <c:v>7.2</c:v>
                </c:pt>
                <c:pt idx="11546">
                  <c:v>7.2</c:v>
                </c:pt>
                <c:pt idx="11547">
                  <c:v>6.9</c:v>
                </c:pt>
                <c:pt idx="11548">
                  <c:v>6.7</c:v>
                </c:pt>
                <c:pt idx="11549">
                  <c:v>6.4</c:v>
                </c:pt>
                <c:pt idx="11550">
                  <c:v>6.4</c:v>
                </c:pt>
                <c:pt idx="11551">
                  <c:v>6.3</c:v>
                </c:pt>
                <c:pt idx="11552">
                  <c:v>6.3</c:v>
                </c:pt>
                <c:pt idx="11553">
                  <c:v>6</c:v>
                </c:pt>
                <c:pt idx="11554">
                  <c:v>5.8</c:v>
                </c:pt>
                <c:pt idx="11555">
                  <c:v>5.8</c:v>
                </c:pt>
                <c:pt idx="11556">
                  <c:v>5.8</c:v>
                </c:pt>
                <c:pt idx="11557">
                  <c:v>5.5</c:v>
                </c:pt>
                <c:pt idx="11558">
                  <c:v>5.6</c:v>
                </c:pt>
                <c:pt idx="11559">
                  <c:v>5.6</c:v>
                </c:pt>
                <c:pt idx="11560">
                  <c:v>5.7</c:v>
                </c:pt>
                <c:pt idx="11561">
                  <c:v>5.5</c:v>
                </c:pt>
                <c:pt idx="11562">
                  <c:v>5.4</c:v>
                </c:pt>
                <c:pt idx="11563">
                  <c:v>5.5</c:v>
                </c:pt>
                <c:pt idx="11564">
                  <c:v>5.4</c:v>
                </c:pt>
                <c:pt idx="11565">
                  <c:v>5.4</c:v>
                </c:pt>
                <c:pt idx="11566">
                  <c:v>5.2</c:v>
                </c:pt>
                <c:pt idx="11567">
                  <c:v>5.0999999999999996</c:v>
                </c:pt>
                <c:pt idx="11568">
                  <c:v>5.2</c:v>
                </c:pt>
                <c:pt idx="11569">
                  <c:v>5.5</c:v>
                </c:pt>
                <c:pt idx="11570">
                  <c:v>6.2</c:v>
                </c:pt>
                <c:pt idx="11571">
                  <c:v>6.7</c:v>
                </c:pt>
                <c:pt idx="11572">
                  <c:v>6.9</c:v>
                </c:pt>
                <c:pt idx="11573">
                  <c:v>7.6</c:v>
                </c:pt>
                <c:pt idx="11574">
                  <c:v>8.4</c:v>
                </c:pt>
                <c:pt idx="11575">
                  <c:v>9.3000000000000007</c:v>
                </c:pt>
                <c:pt idx="11576">
                  <c:v>9.8000000000000007</c:v>
                </c:pt>
                <c:pt idx="11577">
                  <c:v>8.1999999999999993</c:v>
                </c:pt>
                <c:pt idx="11578">
                  <c:v>8.4</c:v>
                </c:pt>
                <c:pt idx="11579">
                  <c:v>9.1</c:v>
                </c:pt>
                <c:pt idx="11580">
                  <c:v>10.199999999999999</c:v>
                </c:pt>
                <c:pt idx="11581">
                  <c:v>10.9</c:v>
                </c:pt>
                <c:pt idx="11582">
                  <c:v>11.2</c:v>
                </c:pt>
                <c:pt idx="11583">
                  <c:v>11.3</c:v>
                </c:pt>
                <c:pt idx="11584">
                  <c:v>11.6</c:v>
                </c:pt>
                <c:pt idx="11585">
                  <c:v>11.9</c:v>
                </c:pt>
                <c:pt idx="11586">
                  <c:v>12.6</c:v>
                </c:pt>
                <c:pt idx="11587">
                  <c:v>13</c:v>
                </c:pt>
                <c:pt idx="11588">
                  <c:v>13.3</c:v>
                </c:pt>
                <c:pt idx="11589">
                  <c:v>13.6</c:v>
                </c:pt>
                <c:pt idx="11590">
                  <c:v>13.3</c:v>
                </c:pt>
                <c:pt idx="11591">
                  <c:v>13.8</c:v>
                </c:pt>
                <c:pt idx="11592">
                  <c:v>14.3</c:v>
                </c:pt>
                <c:pt idx="11593">
                  <c:v>14.6</c:v>
                </c:pt>
                <c:pt idx="11594">
                  <c:v>15.3</c:v>
                </c:pt>
                <c:pt idx="11595">
                  <c:v>15.6</c:v>
                </c:pt>
                <c:pt idx="11596">
                  <c:v>15.5</c:v>
                </c:pt>
                <c:pt idx="11597">
                  <c:v>15.8</c:v>
                </c:pt>
                <c:pt idx="11598">
                  <c:v>15.7</c:v>
                </c:pt>
                <c:pt idx="11599">
                  <c:v>15.9</c:v>
                </c:pt>
                <c:pt idx="11600">
                  <c:v>16.100000000000001</c:v>
                </c:pt>
                <c:pt idx="11601">
                  <c:v>16.3</c:v>
                </c:pt>
                <c:pt idx="11602">
                  <c:v>16.2</c:v>
                </c:pt>
                <c:pt idx="11603">
                  <c:v>16.7</c:v>
                </c:pt>
                <c:pt idx="11604">
                  <c:v>16.600000000000001</c:v>
                </c:pt>
                <c:pt idx="11605">
                  <c:v>16.7</c:v>
                </c:pt>
                <c:pt idx="11606">
                  <c:v>16.8</c:v>
                </c:pt>
                <c:pt idx="11607">
                  <c:v>16.8</c:v>
                </c:pt>
                <c:pt idx="11608">
                  <c:v>16.8</c:v>
                </c:pt>
                <c:pt idx="11609">
                  <c:v>16.600000000000001</c:v>
                </c:pt>
                <c:pt idx="11610">
                  <c:v>16.899999999999999</c:v>
                </c:pt>
                <c:pt idx="11611">
                  <c:v>17</c:v>
                </c:pt>
                <c:pt idx="11612">
                  <c:v>17.100000000000001</c:v>
                </c:pt>
                <c:pt idx="11613">
                  <c:v>17</c:v>
                </c:pt>
                <c:pt idx="11614">
                  <c:v>16.899999999999999</c:v>
                </c:pt>
                <c:pt idx="11615">
                  <c:v>17</c:v>
                </c:pt>
                <c:pt idx="11616">
                  <c:v>17</c:v>
                </c:pt>
                <c:pt idx="11617">
                  <c:v>17</c:v>
                </c:pt>
                <c:pt idx="11618">
                  <c:v>16.899999999999999</c:v>
                </c:pt>
                <c:pt idx="11619">
                  <c:v>16.899999999999999</c:v>
                </c:pt>
                <c:pt idx="11620">
                  <c:v>16.8</c:v>
                </c:pt>
                <c:pt idx="11621">
                  <c:v>16.899999999999999</c:v>
                </c:pt>
                <c:pt idx="11622">
                  <c:v>16.8</c:v>
                </c:pt>
                <c:pt idx="11623">
                  <c:v>16.7</c:v>
                </c:pt>
                <c:pt idx="11624">
                  <c:v>16.399999999999999</c:v>
                </c:pt>
                <c:pt idx="11625">
                  <c:v>15.4</c:v>
                </c:pt>
                <c:pt idx="11626">
                  <c:v>14.8</c:v>
                </c:pt>
                <c:pt idx="11627">
                  <c:v>14.3</c:v>
                </c:pt>
                <c:pt idx="11628">
                  <c:v>13.8</c:v>
                </c:pt>
                <c:pt idx="11629">
                  <c:v>12.9</c:v>
                </c:pt>
                <c:pt idx="11630">
                  <c:v>12.4</c:v>
                </c:pt>
                <c:pt idx="11631">
                  <c:v>12.1</c:v>
                </c:pt>
                <c:pt idx="11632">
                  <c:v>11.8</c:v>
                </c:pt>
                <c:pt idx="11633">
                  <c:v>11.6</c:v>
                </c:pt>
                <c:pt idx="11634">
                  <c:v>11.5</c:v>
                </c:pt>
                <c:pt idx="11635">
                  <c:v>11.1</c:v>
                </c:pt>
                <c:pt idx="11636">
                  <c:v>11</c:v>
                </c:pt>
                <c:pt idx="11637">
                  <c:v>11</c:v>
                </c:pt>
                <c:pt idx="11638">
                  <c:v>10.9</c:v>
                </c:pt>
                <c:pt idx="11639">
                  <c:v>10.9</c:v>
                </c:pt>
                <c:pt idx="11640">
                  <c:v>10.9</c:v>
                </c:pt>
                <c:pt idx="11641">
                  <c:v>10.7</c:v>
                </c:pt>
                <c:pt idx="11642">
                  <c:v>10.7</c:v>
                </c:pt>
                <c:pt idx="11643">
                  <c:v>10.7</c:v>
                </c:pt>
                <c:pt idx="11644">
                  <c:v>10.5</c:v>
                </c:pt>
                <c:pt idx="11645">
                  <c:v>10.5</c:v>
                </c:pt>
                <c:pt idx="11646">
                  <c:v>10.4</c:v>
                </c:pt>
                <c:pt idx="11647">
                  <c:v>10.199999999999999</c:v>
                </c:pt>
                <c:pt idx="11648">
                  <c:v>10</c:v>
                </c:pt>
                <c:pt idx="11649">
                  <c:v>10.3</c:v>
                </c:pt>
                <c:pt idx="11650">
                  <c:v>10.3</c:v>
                </c:pt>
                <c:pt idx="11651">
                  <c:v>10.5</c:v>
                </c:pt>
                <c:pt idx="11652">
                  <c:v>10.5</c:v>
                </c:pt>
                <c:pt idx="11653">
                  <c:v>10.3</c:v>
                </c:pt>
                <c:pt idx="11654">
                  <c:v>10.8</c:v>
                </c:pt>
                <c:pt idx="11655">
                  <c:v>10.9</c:v>
                </c:pt>
                <c:pt idx="11656">
                  <c:v>10.6</c:v>
                </c:pt>
                <c:pt idx="11657">
                  <c:v>10.3</c:v>
                </c:pt>
                <c:pt idx="11658">
                  <c:v>10.1</c:v>
                </c:pt>
                <c:pt idx="11659">
                  <c:v>9.6</c:v>
                </c:pt>
                <c:pt idx="11660">
                  <c:v>9.6999999999999993</c:v>
                </c:pt>
                <c:pt idx="11661">
                  <c:v>10.3</c:v>
                </c:pt>
                <c:pt idx="11662">
                  <c:v>10.3</c:v>
                </c:pt>
                <c:pt idx="11663">
                  <c:v>10.1</c:v>
                </c:pt>
                <c:pt idx="11664">
                  <c:v>10.1</c:v>
                </c:pt>
                <c:pt idx="11665">
                  <c:v>10.199999999999999</c:v>
                </c:pt>
                <c:pt idx="11666">
                  <c:v>10.3</c:v>
                </c:pt>
                <c:pt idx="11667">
                  <c:v>9.4</c:v>
                </c:pt>
                <c:pt idx="11668">
                  <c:v>9</c:v>
                </c:pt>
                <c:pt idx="11669">
                  <c:v>8.1999999999999993</c:v>
                </c:pt>
                <c:pt idx="11670">
                  <c:v>8.9</c:v>
                </c:pt>
                <c:pt idx="11671">
                  <c:v>10</c:v>
                </c:pt>
                <c:pt idx="11672">
                  <c:v>9</c:v>
                </c:pt>
                <c:pt idx="11673">
                  <c:v>8.3000000000000007</c:v>
                </c:pt>
                <c:pt idx="11674">
                  <c:v>8.3000000000000007</c:v>
                </c:pt>
                <c:pt idx="11675">
                  <c:v>8.1</c:v>
                </c:pt>
                <c:pt idx="11676">
                  <c:v>7.8</c:v>
                </c:pt>
                <c:pt idx="11677">
                  <c:v>7.4</c:v>
                </c:pt>
                <c:pt idx="11678">
                  <c:v>8.1</c:v>
                </c:pt>
                <c:pt idx="11679">
                  <c:v>8.9</c:v>
                </c:pt>
                <c:pt idx="11680">
                  <c:v>9.1</c:v>
                </c:pt>
                <c:pt idx="11681">
                  <c:v>8.1999999999999993</c:v>
                </c:pt>
                <c:pt idx="11682">
                  <c:v>7.6</c:v>
                </c:pt>
                <c:pt idx="11683">
                  <c:v>7.3</c:v>
                </c:pt>
                <c:pt idx="11684">
                  <c:v>7.6</c:v>
                </c:pt>
                <c:pt idx="11685">
                  <c:v>7.5</c:v>
                </c:pt>
                <c:pt idx="11686">
                  <c:v>7.1</c:v>
                </c:pt>
                <c:pt idx="11687">
                  <c:v>7.1</c:v>
                </c:pt>
                <c:pt idx="11688">
                  <c:v>7.2</c:v>
                </c:pt>
                <c:pt idx="11689">
                  <c:v>6.8</c:v>
                </c:pt>
                <c:pt idx="11690">
                  <c:v>6.6</c:v>
                </c:pt>
                <c:pt idx="11691">
                  <c:v>6.7</c:v>
                </c:pt>
                <c:pt idx="11692">
                  <c:v>6.7</c:v>
                </c:pt>
                <c:pt idx="11693">
                  <c:v>6.7</c:v>
                </c:pt>
                <c:pt idx="11694">
                  <c:v>6.8</c:v>
                </c:pt>
                <c:pt idx="11695">
                  <c:v>7.2</c:v>
                </c:pt>
                <c:pt idx="11696">
                  <c:v>7</c:v>
                </c:pt>
                <c:pt idx="11697">
                  <c:v>6.3</c:v>
                </c:pt>
                <c:pt idx="11698">
                  <c:v>6.4</c:v>
                </c:pt>
                <c:pt idx="11699">
                  <c:v>6.2</c:v>
                </c:pt>
                <c:pt idx="11700">
                  <c:v>6</c:v>
                </c:pt>
                <c:pt idx="11701">
                  <c:v>6.1</c:v>
                </c:pt>
                <c:pt idx="11702">
                  <c:v>5.8</c:v>
                </c:pt>
                <c:pt idx="11703">
                  <c:v>5.6</c:v>
                </c:pt>
                <c:pt idx="11704">
                  <c:v>5.6</c:v>
                </c:pt>
                <c:pt idx="11705">
                  <c:v>5.4</c:v>
                </c:pt>
                <c:pt idx="11706">
                  <c:v>5.6</c:v>
                </c:pt>
                <c:pt idx="11707">
                  <c:v>6</c:v>
                </c:pt>
                <c:pt idx="11708">
                  <c:v>5.7</c:v>
                </c:pt>
                <c:pt idx="11709">
                  <c:v>5.6</c:v>
                </c:pt>
                <c:pt idx="11710">
                  <c:v>5.4</c:v>
                </c:pt>
                <c:pt idx="11711">
                  <c:v>5.5</c:v>
                </c:pt>
                <c:pt idx="11712">
                  <c:v>5.7</c:v>
                </c:pt>
                <c:pt idx="11713">
                  <c:v>5.9</c:v>
                </c:pt>
                <c:pt idx="11714">
                  <c:v>6.5</c:v>
                </c:pt>
                <c:pt idx="11715">
                  <c:v>7.7</c:v>
                </c:pt>
                <c:pt idx="11716">
                  <c:v>8.5</c:v>
                </c:pt>
                <c:pt idx="11717">
                  <c:v>8.4</c:v>
                </c:pt>
                <c:pt idx="11718">
                  <c:v>9.6</c:v>
                </c:pt>
                <c:pt idx="11719">
                  <c:v>10.5</c:v>
                </c:pt>
                <c:pt idx="11720">
                  <c:v>12</c:v>
                </c:pt>
                <c:pt idx="11721">
                  <c:v>11.2</c:v>
                </c:pt>
                <c:pt idx="11722">
                  <c:v>11.8</c:v>
                </c:pt>
                <c:pt idx="11723">
                  <c:v>12</c:v>
                </c:pt>
                <c:pt idx="11724">
                  <c:v>11.5</c:v>
                </c:pt>
                <c:pt idx="11725">
                  <c:v>11.7</c:v>
                </c:pt>
                <c:pt idx="11726">
                  <c:v>12.5</c:v>
                </c:pt>
                <c:pt idx="11727">
                  <c:v>13.6</c:v>
                </c:pt>
                <c:pt idx="11728">
                  <c:v>14.1</c:v>
                </c:pt>
                <c:pt idx="11729">
                  <c:v>14.4</c:v>
                </c:pt>
                <c:pt idx="11730">
                  <c:v>15.5</c:v>
                </c:pt>
                <c:pt idx="11731">
                  <c:v>16.5</c:v>
                </c:pt>
                <c:pt idx="11732">
                  <c:v>16.3</c:v>
                </c:pt>
                <c:pt idx="11733">
                  <c:v>16.399999999999999</c:v>
                </c:pt>
                <c:pt idx="11734">
                  <c:v>16.7</c:v>
                </c:pt>
                <c:pt idx="11735">
                  <c:v>17.7</c:v>
                </c:pt>
                <c:pt idx="11736">
                  <c:v>17.899999999999999</c:v>
                </c:pt>
                <c:pt idx="11737">
                  <c:v>18.600000000000001</c:v>
                </c:pt>
                <c:pt idx="11738">
                  <c:v>19.3</c:v>
                </c:pt>
                <c:pt idx="11739">
                  <c:v>19.100000000000001</c:v>
                </c:pt>
                <c:pt idx="11740">
                  <c:v>19.2</c:v>
                </c:pt>
                <c:pt idx="11741">
                  <c:v>19.100000000000001</c:v>
                </c:pt>
                <c:pt idx="11742">
                  <c:v>19.3</c:v>
                </c:pt>
                <c:pt idx="11743">
                  <c:v>19.600000000000001</c:v>
                </c:pt>
                <c:pt idx="11744">
                  <c:v>19.600000000000001</c:v>
                </c:pt>
                <c:pt idx="11745">
                  <c:v>20</c:v>
                </c:pt>
                <c:pt idx="11746">
                  <c:v>20.3</c:v>
                </c:pt>
                <c:pt idx="11747">
                  <c:v>21</c:v>
                </c:pt>
                <c:pt idx="11748">
                  <c:v>21.4</c:v>
                </c:pt>
                <c:pt idx="11749">
                  <c:v>21.2</c:v>
                </c:pt>
                <c:pt idx="11750">
                  <c:v>21.3</c:v>
                </c:pt>
                <c:pt idx="11751">
                  <c:v>21.5</c:v>
                </c:pt>
                <c:pt idx="11752">
                  <c:v>21.2</c:v>
                </c:pt>
                <c:pt idx="11753">
                  <c:v>21.4</c:v>
                </c:pt>
                <c:pt idx="11754">
                  <c:v>21.5</c:v>
                </c:pt>
                <c:pt idx="11755">
                  <c:v>21.4</c:v>
                </c:pt>
                <c:pt idx="11756">
                  <c:v>21.3</c:v>
                </c:pt>
                <c:pt idx="11757">
                  <c:v>21.4</c:v>
                </c:pt>
                <c:pt idx="11758">
                  <c:v>21.4</c:v>
                </c:pt>
                <c:pt idx="11759">
                  <c:v>21.4</c:v>
                </c:pt>
                <c:pt idx="11760">
                  <c:v>21.2</c:v>
                </c:pt>
                <c:pt idx="11761">
                  <c:v>20.9</c:v>
                </c:pt>
                <c:pt idx="11762">
                  <c:v>20.5</c:v>
                </c:pt>
                <c:pt idx="11763">
                  <c:v>20.399999999999999</c:v>
                </c:pt>
                <c:pt idx="11764">
                  <c:v>20.3</c:v>
                </c:pt>
                <c:pt idx="11765">
                  <c:v>20</c:v>
                </c:pt>
                <c:pt idx="11766">
                  <c:v>20.100000000000001</c:v>
                </c:pt>
                <c:pt idx="11767">
                  <c:v>20.100000000000001</c:v>
                </c:pt>
                <c:pt idx="11768">
                  <c:v>19.600000000000001</c:v>
                </c:pt>
                <c:pt idx="11769">
                  <c:v>19</c:v>
                </c:pt>
                <c:pt idx="11770">
                  <c:v>18.100000000000001</c:v>
                </c:pt>
                <c:pt idx="11771">
                  <c:v>16.600000000000001</c:v>
                </c:pt>
                <c:pt idx="11772">
                  <c:v>16.2</c:v>
                </c:pt>
                <c:pt idx="11773">
                  <c:v>15.6</c:v>
                </c:pt>
                <c:pt idx="11774">
                  <c:v>15</c:v>
                </c:pt>
                <c:pt idx="11775">
                  <c:v>14.4</c:v>
                </c:pt>
                <c:pt idx="11776">
                  <c:v>13.8</c:v>
                </c:pt>
                <c:pt idx="11777">
                  <c:v>13.4</c:v>
                </c:pt>
                <c:pt idx="11778">
                  <c:v>13.1</c:v>
                </c:pt>
                <c:pt idx="11779">
                  <c:v>12.8</c:v>
                </c:pt>
                <c:pt idx="11780">
                  <c:v>12.7</c:v>
                </c:pt>
                <c:pt idx="11781">
                  <c:v>12.3</c:v>
                </c:pt>
                <c:pt idx="11782">
                  <c:v>12</c:v>
                </c:pt>
                <c:pt idx="11783">
                  <c:v>11.6</c:v>
                </c:pt>
                <c:pt idx="11784">
                  <c:v>11.7</c:v>
                </c:pt>
                <c:pt idx="11785">
                  <c:v>12</c:v>
                </c:pt>
                <c:pt idx="11786">
                  <c:v>12.6</c:v>
                </c:pt>
                <c:pt idx="11787">
                  <c:v>12.2</c:v>
                </c:pt>
                <c:pt idx="11788">
                  <c:v>11.6</c:v>
                </c:pt>
                <c:pt idx="11789">
                  <c:v>11.4</c:v>
                </c:pt>
                <c:pt idx="11790">
                  <c:v>11.5</c:v>
                </c:pt>
                <c:pt idx="11791">
                  <c:v>11.1</c:v>
                </c:pt>
                <c:pt idx="11792">
                  <c:v>11.3</c:v>
                </c:pt>
                <c:pt idx="11793">
                  <c:v>11.6</c:v>
                </c:pt>
                <c:pt idx="11794">
                  <c:v>11.8</c:v>
                </c:pt>
                <c:pt idx="11795">
                  <c:v>12.3</c:v>
                </c:pt>
                <c:pt idx="11796">
                  <c:v>12.1</c:v>
                </c:pt>
                <c:pt idx="11797">
                  <c:v>12</c:v>
                </c:pt>
                <c:pt idx="11798">
                  <c:v>11.3</c:v>
                </c:pt>
                <c:pt idx="11799">
                  <c:v>11.4</c:v>
                </c:pt>
                <c:pt idx="11800">
                  <c:v>11.3</c:v>
                </c:pt>
                <c:pt idx="11801">
                  <c:v>11.2</c:v>
                </c:pt>
                <c:pt idx="11802">
                  <c:v>11.1</c:v>
                </c:pt>
                <c:pt idx="11803">
                  <c:v>11.2</c:v>
                </c:pt>
                <c:pt idx="11804">
                  <c:v>11.1</c:v>
                </c:pt>
                <c:pt idx="11805">
                  <c:v>10.9</c:v>
                </c:pt>
                <c:pt idx="11806">
                  <c:v>10.9</c:v>
                </c:pt>
                <c:pt idx="11807">
                  <c:v>10.5</c:v>
                </c:pt>
                <c:pt idx="11808">
                  <c:v>10.3</c:v>
                </c:pt>
                <c:pt idx="11809">
                  <c:v>9.8000000000000007</c:v>
                </c:pt>
                <c:pt idx="11810">
                  <c:v>9.6999999999999993</c:v>
                </c:pt>
                <c:pt idx="11811">
                  <c:v>8.9</c:v>
                </c:pt>
                <c:pt idx="11812">
                  <c:v>8.8000000000000007</c:v>
                </c:pt>
                <c:pt idx="11813">
                  <c:v>9.3000000000000007</c:v>
                </c:pt>
                <c:pt idx="11814">
                  <c:v>9.9</c:v>
                </c:pt>
                <c:pt idx="11815">
                  <c:v>10.3</c:v>
                </c:pt>
                <c:pt idx="11816">
                  <c:v>9.6</c:v>
                </c:pt>
                <c:pt idx="11817">
                  <c:v>9</c:v>
                </c:pt>
                <c:pt idx="11818">
                  <c:v>8.8000000000000007</c:v>
                </c:pt>
                <c:pt idx="11819">
                  <c:v>8.6999999999999993</c:v>
                </c:pt>
                <c:pt idx="11820">
                  <c:v>8.4</c:v>
                </c:pt>
                <c:pt idx="11821">
                  <c:v>7.7</c:v>
                </c:pt>
                <c:pt idx="11822">
                  <c:v>7.4</c:v>
                </c:pt>
                <c:pt idx="11823">
                  <c:v>7.6</c:v>
                </c:pt>
                <c:pt idx="11824">
                  <c:v>8.1</c:v>
                </c:pt>
                <c:pt idx="11825">
                  <c:v>8.3000000000000007</c:v>
                </c:pt>
                <c:pt idx="11826">
                  <c:v>8</c:v>
                </c:pt>
                <c:pt idx="11827">
                  <c:v>8.1</c:v>
                </c:pt>
                <c:pt idx="11828">
                  <c:v>8.1999999999999993</c:v>
                </c:pt>
                <c:pt idx="11829">
                  <c:v>8</c:v>
                </c:pt>
                <c:pt idx="11830">
                  <c:v>7.4</c:v>
                </c:pt>
                <c:pt idx="11831">
                  <c:v>7.4</c:v>
                </c:pt>
                <c:pt idx="11832">
                  <c:v>8</c:v>
                </c:pt>
                <c:pt idx="11833">
                  <c:v>8.1</c:v>
                </c:pt>
                <c:pt idx="11834">
                  <c:v>8.1</c:v>
                </c:pt>
                <c:pt idx="11835">
                  <c:v>7.9</c:v>
                </c:pt>
                <c:pt idx="11836">
                  <c:v>7.6</c:v>
                </c:pt>
                <c:pt idx="11837">
                  <c:v>7.7</c:v>
                </c:pt>
                <c:pt idx="11838">
                  <c:v>8</c:v>
                </c:pt>
                <c:pt idx="11839">
                  <c:v>7.8</c:v>
                </c:pt>
                <c:pt idx="11840">
                  <c:v>7.5</c:v>
                </c:pt>
                <c:pt idx="11841">
                  <c:v>7.1</c:v>
                </c:pt>
                <c:pt idx="11842">
                  <c:v>7.1</c:v>
                </c:pt>
                <c:pt idx="11843">
                  <c:v>7.5</c:v>
                </c:pt>
                <c:pt idx="11844">
                  <c:v>8</c:v>
                </c:pt>
                <c:pt idx="11845">
                  <c:v>8.1</c:v>
                </c:pt>
                <c:pt idx="11846">
                  <c:v>7.8</c:v>
                </c:pt>
                <c:pt idx="11847">
                  <c:v>6.7</c:v>
                </c:pt>
                <c:pt idx="11848">
                  <c:v>6.3</c:v>
                </c:pt>
                <c:pt idx="11849">
                  <c:v>7.7</c:v>
                </c:pt>
                <c:pt idx="11850">
                  <c:v>8.1999999999999993</c:v>
                </c:pt>
                <c:pt idx="11851">
                  <c:v>7.4</c:v>
                </c:pt>
                <c:pt idx="11852">
                  <c:v>6.6</c:v>
                </c:pt>
                <c:pt idx="11853">
                  <c:v>6.4</c:v>
                </c:pt>
                <c:pt idx="11854">
                  <c:v>6.4</c:v>
                </c:pt>
                <c:pt idx="11855">
                  <c:v>5.7</c:v>
                </c:pt>
                <c:pt idx="11856">
                  <c:v>6.5</c:v>
                </c:pt>
                <c:pt idx="11857">
                  <c:v>6.7</c:v>
                </c:pt>
                <c:pt idx="11858">
                  <c:v>6.9</c:v>
                </c:pt>
                <c:pt idx="11859">
                  <c:v>7.3</c:v>
                </c:pt>
                <c:pt idx="11860">
                  <c:v>9</c:v>
                </c:pt>
                <c:pt idx="11861">
                  <c:v>9.8000000000000007</c:v>
                </c:pt>
                <c:pt idx="11862">
                  <c:v>9.6999999999999993</c:v>
                </c:pt>
                <c:pt idx="11863">
                  <c:v>8.6</c:v>
                </c:pt>
                <c:pt idx="11864">
                  <c:v>9.1999999999999993</c:v>
                </c:pt>
                <c:pt idx="11865">
                  <c:v>10.1</c:v>
                </c:pt>
                <c:pt idx="11866">
                  <c:v>10.6</c:v>
                </c:pt>
                <c:pt idx="11867">
                  <c:v>11.4</c:v>
                </c:pt>
                <c:pt idx="11868">
                  <c:v>12.5</c:v>
                </c:pt>
                <c:pt idx="11869">
                  <c:v>12.3</c:v>
                </c:pt>
                <c:pt idx="11870">
                  <c:v>12.4</c:v>
                </c:pt>
                <c:pt idx="11871">
                  <c:v>12.2</c:v>
                </c:pt>
                <c:pt idx="11872">
                  <c:v>12.4</c:v>
                </c:pt>
                <c:pt idx="11873">
                  <c:v>13.1</c:v>
                </c:pt>
                <c:pt idx="11874">
                  <c:v>14.1</c:v>
                </c:pt>
                <c:pt idx="11875">
                  <c:v>14.6</c:v>
                </c:pt>
                <c:pt idx="11876">
                  <c:v>14.6</c:v>
                </c:pt>
                <c:pt idx="11877">
                  <c:v>14.8</c:v>
                </c:pt>
                <c:pt idx="11878">
                  <c:v>15.1</c:v>
                </c:pt>
                <c:pt idx="11879">
                  <c:v>15.5</c:v>
                </c:pt>
                <c:pt idx="11880">
                  <c:v>15.9</c:v>
                </c:pt>
                <c:pt idx="11881">
                  <c:v>16.5</c:v>
                </c:pt>
                <c:pt idx="11882">
                  <c:v>16.7</c:v>
                </c:pt>
                <c:pt idx="11883">
                  <c:v>17.100000000000001</c:v>
                </c:pt>
                <c:pt idx="11884">
                  <c:v>17.399999999999999</c:v>
                </c:pt>
                <c:pt idx="11885">
                  <c:v>17.7</c:v>
                </c:pt>
                <c:pt idx="11886">
                  <c:v>18.100000000000001</c:v>
                </c:pt>
                <c:pt idx="11887">
                  <c:v>18.2</c:v>
                </c:pt>
                <c:pt idx="11888">
                  <c:v>18.2</c:v>
                </c:pt>
                <c:pt idx="11889">
                  <c:v>18.399999999999999</c:v>
                </c:pt>
                <c:pt idx="11890">
                  <c:v>18.5</c:v>
                </c:pt>
                <c:pt idx="11891">
                  <c:v>18.7</c:v>
                </c:pt>
                <c:pt idx="11892">
                  <c:v>18.899999999999999</c:v>
                </c:pt>
                <c:pt idx="11893">
                  <c:v>19.2</c:v>
                </c:pt>
                <c:pt idx="11894">
                  <c:v>19.600000000000001</c:v>
                </c:pt>
                <c:pt idx="11895">
                  <c:v>19.7</c:v>
                </c:pt>
                <c:pt idx="11896">
                  <c:v>19.600000000000001</c:v>
                </c:pt>
                <c:pt idx="11897">
                  <c:v>19.7</c:v>
                </c:pt>
                <c:pt idx="11898">
                  <c:v>19.8</c:v>
                </c:pt>
                <c:pt idx="11899">
                  <c:v>19.8</c:v>
                </c:pt>
                <c:pt idx="11900">
                  <c:v>19.899999999999999</c:v>
                </c:pt>
                <c:pt idx="11901">
                  <c:v>19.600000000000001</c:v>
                </c:pt>
                <c:pt idx="11902">
                  <c:v>19.399999999999999</c:v>
                </c:pt>
                <c:pt idx="11903">
                  <c:v>19.600000000000001</c:v>
                </c:pt>
                <c:pt idx="11904">
                  <c:v>19.5</c:v>
                </c:pt>
                <c:pt idx="11905">
                  <c:v>19.5</c:v>
                </c:pt>
                <c:pt idx="11906">
                  <c:v>19.600000000000001</c:v>
                </c:pt>
                <c:pt idx="11907">
                  <c:v>19.399999999999999</c:v>
                </c:pt>
                <c:pt idx="11908">
                  <c:v>19.399999999999999</c:v>
                </c:pt>
                <c:pt idx="11909">
                  <c:v>19.2</c:v>
                </c:pt>
                <c:pt idx="11910">
                  <c:v>18.8</c:v>
                </c:pt>
                <c:pt idx="11911">
                  <c:v>18.3</c:v>
                </c:pt>
                <c:pt idx="11912">
                  <c:v>18.100000000000001</c:v>
                </c:pt>
                <c:pt idx="11913">
                  <c:v>17.5</c:v>
                </c:pt>
                <c:pt idx="11914">
                  <c:v>16.600000000000001</c:v>
                </c:pt>
                <c:pt idx="11915">
                  <c:v>15.7</c:v>
                </c:pt>
                <c:pt idx="11916">
                  <c:v>15.6</c:v>
                </c:pt>
                <c:pt idx="11917">
                  <c:v>15</c:v>
                </c:pt>
                <c:pt idx="11918">
                  <c:v>14.1</c:v>
                </c:pt>
                <c:pt idx="11919">
                  <c:v>13.4</c:v>
                </c:pt>
                <c:pt idx="11920">
                  <c:v>12.6</c:v>
                </c:pt>
                <c:pt idx="11921">
                  <c:v>12.4</c:v>
                </c:pt>
                <c:pt idx="11922">
                  <c:v>12</c:v>
                </c:pt>
                <c:pt idx="11923">
                  <c:v>12.1</c:v>
                </c:pt>
                <c:pt idx="11924">
                  <c:v>11.9</c:v>
                </c:pt>
                <c:pt idx="11925">
                  <c:v>11.8</c:v>
                </c:pt>
                <c:pt idx="11926">
                  <c:v>11.5</c:v>
                </c:pt>
                <c:pt idx="11927">
                  <c:v>11.6</c:v>
                </c:pt>
                <c:pt idx="11928">
                  <c:v>11.6</c:v>
                </c:pt>
                <c:pt idx="11929">
                  <c:v>11.7</c:v>
                </c:pt>
                <c:pt idx="11930">
                  <c:v>11.9</c:v>
                </c:pt>
                <c:pt idx="11931">
                  <c:v>11.9</c:v>
                </c:pt>
                <c:pt idx="11932">
                  <c:v>11.5</c:v>
                </c:pt>
                <c:pt idx="11933">
                  <c:v>11.4</c:v>
                </c:pt>
                <c:pt idx="11934">
                  <c:v>11.2</c:v>
                </c:pt>
                <c:pt idx="11935">
                  <c:v>11.1</c:v>
                </c:pt>
                <c:pt idx="11936">
                  <c:v>11.1</c:v>
                </c:pt>
                <c:pt idx="11937">
                  <c:v>11</c:v>
                </c:pt>
                <c:pt idx="11938">
                  <c:v>11.1</c:v>
                </c:pt>
                <c:pt idx="11939">
                  <c:v>11</c:v>
                </c:pt>
                <c:pt idx="11940">
                  <c:v>10.8</c:v>
                </c:pt>
                <c:pt idx="11941">
                  <c:v>10.7</c:v>
                </c:pt>
                <c:pt idx="11942">
                  <c:v>10.6</c:v>
                </c:pt>
                <c:pt idx="11943">
                  <c:v>10.3</c:v>
                </c:pt>
                <c:pt idx="11944">
                  <c:v>9.9</c:v>
                </c:pt>
                <c:pt idx="11945">
                  <c:v>9.4</c:v>
                </c:pt>
                <c:pt idx="11946">
                  <c:v>9.5</c:v>
                </c:pt>
                <c:pt idx="11947">
                  <c:v>9.9</c:v>
                </c:pt>
                <c:pt idx="11948">
                  <c:v>10.199999999999999</c:v>
                </c:pt>
                <c:pt idx="11949">
                  <c:v>10.3</c:v>
                </c:pt>
                <c:pt idx="11950">
                  <c:v>10.4</c:v>
                </c:pt>
                <c:pt idx="11951">
                  <c:v>10.3</c:v>
                </c:pt>
                <c:pt idx="11952">
                  <c:v>10.1</c:v>
                </c:pt>
                <c:pt idx="11953">
                  <c:v>10.199999999999999</c:v>
                </c:pt>
                <c:pt idx="11954">
                  <c:v>9.5</c:v>
                </c:pt>
                <c:pt idx="11955">
                  <c:v>10</c:v>
                </c:pt>
                <c:pt idx="11956">
                  <c:v>10.1</c:v>
                </c:pt>
                <c:pt idx="11957">
                  <c:v>9.5</c:v>
                </c:pt>
                <c:pt idx="11958">
                  <c:v>9.3000000000000007</c:v>
                </c:pt>
                <c:pt idx="11959">
                  <c:v>9.4</c:v>
                </c:pt>
                <c:pt idx="11960">
                  <c:v>9.1</c:v>
                </c:pt>
                <c:pt idx="11961">
                  <c:v>9.1</c:v>
                </c:pt>
                <c:pt idx="11962">
                  <c:v>9.1</c:v>
                </c:pt>
                <c:pt idx="11963">
                  <c:v>9.1999999999999993</c:v>
                </c:pt>
                <c:pt idx="11964">
                  <c:v>9.3000000000000007</c:v>
                </c:pt>
                <c:pt idx="11965">
                  <c:v>9.6</c:v>
                </c:pt>
                <c:pt idx="11966">
                  <c:v>9.1999999999999993</c:v>
                </c:pt>
                <c:pt idx="11967">
                  <c:v>10.3</c:v>
                </c:pt>
                <c:pt idx="11968">
                  <c:v>10.7</c:v>
                </c:pt>
                <c:pt idx="11969">
                  <c:v>9.6</c:v>
                </c:pt>
                <c:pt idx="11970">
                  <c:v>9.1</c:v>
                </c:pt>
                <c:pt idx="11971">
                  <c:v>8.9</c:v>
                </c:pt>
                <c:pt idx="11972">
                  <c:v>8.9</c:v>
                </c:pt>
                <c:pt idx="11973">
                  <c:v>8.5</c:v>
                </c:pt>
                <c:pt idx="11974">
                  <c:v>8.4</c:v>
                </c:pt>
                <c:pt idx="11975">
                  <c:v>9.9</c:v>
                </c:pt>
                <c:pt idx="11976">
                  <c:v>8.6999999999999993</c:v>
                </c:pt>
                <c:pt idx="11977">
                  <c:v>9</c:v>
                </c:pt>
                <c:pt idx="11978">
                  <c:v>8.9</c:v>
                </c:pt>
                <c:pt idx="11979">
                  <c:v>8.6999999999999993</c:v>
                </c:pt>
                <c:pt idx="11980">
                  <c:v>8.6</c:v>
                </c:pt>
                <c:pt idx="11981">
                  <c:v>8.6</c:v>
                </c:pt>
                <c:pt idx="11982">
                  <c:v>8.1</c:v>
                </c:pt>
                <c:pt idx="11983">
                  <c:v>7.7</c:v>
                </c:pt>
                <c:pt idx="11984">
                  <c:v>7.7</c:v>
                </c:pt>
                <c:pt idx="11985">
                  <c:v>7.8</c:v>
                </c:pt>
                <c:pt idx="11986">
                  <c:v>7.4</c:v>
                </c:pt>
                <c:pt idx="11987">
                  <c:v>6.8</c:v>
                </c:pt>
                <c:pt idx="11988">
                  <c:v>7.3</c:v>
                </c:pt>
                <c:pt idx="11989">
                  <c:v>7.4</c:v>
                </c:pt>
                <c:pt idx="11990">
                  <c:v>7.6</c:v>
                </c:pt>
                <c:pt idx="11991">
                  <c:v>7</c:v>
                </c:pt>
                <c:pt idx="11992">
                  <c:v>7.3</c:v>
                </c:pt>
                <c:pt idx="11993">
                  <c:v>7.6</c:v>
                </c:pt>
                <c:pt idx="11994">
                  <c:v>7.8</c:v>
                </c:pt>
                <c:pt idx="11995">
                  <c:v>7.9</c:v>
                </c:pt>
                <c:pt idx="11996">
                  <c:v>8.1</c:v>
                </c:pt>
                <c:pt idx="11997">
                  <c:v>9.8000000000000007</c:v>
                </c:pt>
                <c:pt idx="11998">
                  <c:v>10.8</c:v>
                </c:pt>
                <c:pt idx="11999">
                  <c:v>9.6999999999999993</c:v>
                </c:pt>
                <c:pt idx="12000">
                  <c:v>9.4</c:v>
                </c:pt>
                <c:pt idx="12001">
                  <c:v>9.1</c:v>
                </c:pt>
                <c:pt idx="12002">
                  <c:v>9.1999999999999993</c:v>
                </c:pt>
                <c:pt idx="12003">
                  <c:v>10.1</c:v>
                </c:pt>
                <c:pt idx="12004">
                  <c:v>11</c:v>
                </c:pt>
                <c:pt idx="12005">
                  <c:v>12.1</c:v>
                </c:pt>
                <c:pt idx="12006">
                  <c:v>13.1</c:v>
                </c:pt>
                <c:pt idx="12007">
                  <c:v>13.6</c:v>
                </c:pt>
                <c:pt idx="12008">
                  <c:v>13.5</c:v>
                </c:pt>
                <c:pt idx="12009">
                  <c:v>15.1</c:v>
                </c:pt>
                <c:pt idx="12010">
                  <c:v>15.2</c:v>
                </c:pt>
                <c:pt idx="12011">
                  <c:v>16</c:v>
                </c:pt>
                <c:pt idx="12012">
                  <c:v>16.399999999999999</c:v>
                </c:pt>
                <c:pt idx="12013">
                  <c:v>16.8</c:v>
                </c:pt>
                <c:pt idx="12014">
                  <c:v>16.899999999999999</c:v>
                </c:pt>
                <c:pt idx="12015">
                  <c:v>17</c:v>
                </c:pt>
                <c:pt idx="12016">
                  <c:v>17</c:v>
                </c:pt>
                <c:pt idx="12017">
                  <c:v>17.3</c:v>
                </c:pt>
                <c:pt idx="12018">
                  <c:v>17.5</c:v>
                </c:pt>
                <c:pt idx="12019">
                  <c:v>17.8</c:v>
                </c:pt>
                <c:pt idx="12020">
                  <c:v>18.399999999999999</c:v>
                </c:pt>
                <c:pt idx="12021">
                  <c:v>18.8</c:v>
                </c:pt>
                <c:pt idx="12022">
                  <c:v>20</c:v>
                </c:pt>
                <c:pt idx="12023">
                  <c:v>20.8</c:v>
                </c:pt>
                <c:pt idx="12024">
                  <c:v>21</c:v>
                </c:pt>
                <c:pt idx="12025">
                  <c:v>21.4</c:v>
                </c:pt>
                <c:pt idx="12026">
                  <c:v>22</c:v>
                </c:pt>
                <c:pt idx="12027">
                  <c:v>22</c:v>
                </c:pt>
                <c:pt idx="12028">
                  <c:v>21.8</c:v>
                </c:pt>
                <c:pt idx="12029">
                  <c:v>21.9</c:v>
                </c:pt>
                <c:pt idx="12030">
                  <c:v>21.9</c:v>
                </c:pt>
                <c:pt idx="12031">
                  <c:v>21.8</c:v>
                </c:pt>
                <c:pt idx="12032">
                  <c:v>21.8</c:v>
                </c:pt>
                <c:pt idx="12033">
                  <c:v>21.9</c:v>
                </c:pt>
                <c:pt idx="12034">
                  <c:v>21.9</c:v>
                </c:pt>
                <c:pt idx="12035">
                  <c:v>22.1</c:v>
                </c:pt>
                <c:pt idx="12036">
                  <c:v>22.2</c:v>
                </c:pt>
                <c:pt idx="12037">
                  <c:v>22.2</c:v>
                </c:pt>
                <c:pt idx="12038">
                  <c:v>22.5</c:v>
                </c:pt>
                <c:pt idx="12039">
                  <c:v>22.4</c:v>
                </c:pt>
                <c:pt idx="12040">
                  <c:v>22.4</c:v>
                </c:pt>
                <c:pt idx="12041">
                  <c:v>22.6</c:v>
                </c:pt>
                <c:pt idx="12042">
                  <c:v>22.6</c:v>
                </c:pt>
                <c:pt idx="12043">
                  <c:v>22.5</c:v>
                </c:pt>
                <c:pt idx="12044">
                  <c:v>22.5</c:v>
                </c:pt>
                <c:pt idx="12045">
                  <c:v>22.5</c:v>
                </c:pt>
                <c:pt idx="12046">
                  <c:v>22.4</c:v>
                </c:pt>
                <c:pt idx="12047">
                  <c:v>22.2</c:v>
                </c:pt>
                <c:pt idx="12048">
                  <c:v>22.4</c:v>
                </c:pt>
                <c:pt idx="12049">
                  <c:v>22.3</c:v>
                </c:pt>
                <c:pt idx="12050">
                  <c:v>21.9</c:v>
                </c:pt>
                <c:pt idx="12051">
                  <c:v>21.8</c:v>
                </c:pt>
                <c:pt idx="12052">
                  <c:v>21.5</c:v>
                </c:pt>
                <c:pt idx="12053">
                  <c:v>21.3</c:v>
                </c:pt>
                <c:pt idx="12054">
                  <c:v>21.2</c:v>
                </c:pt>
                <c:pt idx="12055">
                  <c:v>20.9</c:v>
                </c:pt>
                <c:pt idx="12056">
                  <c:v>20.6</c:v>
                </c:pt>
                <c:pt idx="12057">
                  <c:v>20.5</c:v>
                </c:pt>
                <c:pt idx="12058">
                  <c:v>20.100000000000001</c:v>
                </c:pt>
                <c:pt idx="12059">
                  <c:v>19.8</c:v>
                </c:pt>
                <c:pt idx="12060">
                  <c:v>19.100000000000001</c:v>
                </c:pt>
                <c:pt idx="12061">
                  <c:v>18.399999999999999</c:v>
                </c:pt>
                <c:pt idx="12062">
                  <c:v>18.3</c:v>
                </c:pt>
                <c:pt idx="12063">
                  <c:v>18.5</c:v>
                </c:pt>
                <c:pt idx="12064">
                  <c:v>18.100000000000001</c:v>
                </c:pt>
                <c:pt idx="12065">
                  <c:v>18</c:v>
                </c:pt>
                <c:pt idx="12066">
                  <c:v>18.2</c:v>
                </c:pt>
                <c:pt idx="12067">
                  <c:v>17.5</c:v>
                </c:pt>
                <c:pt idx="12068">
                  <c:v>18.100000000000001</c:v>
                </c:pt>
                <c:pt idx="12069">
                  <c:v>18.399999999999999</c:v>
                </c:pt>
                <c:pt idx="12070">
                  <c:v>18.399999999999999</c:v>
                </c:pt>
                <c:pt idx="12071">
                  <c:v>17.899999999999999</c:v>
                </c:pt>
                <c:pt idx="12072">
                  <c:v>16.899999999999999</c:v>
                </c:pt>
                <c:pt idx="12073">
                  <c:v>16</c:v>
                </c:pt>
                <c:pt idx="12074">
                  <c:v>15.2</c:v>
                </c:pt>
                <c:pt idx="12075">
                  <c:v>15.1</c:v>
                </c:pt>
                <c:pt idx="12076">
                  <c:v>14.6</c:v>
                </c:pt>
                <c:pt idx="12077">
                  <c:v>14.3</c:v>
                </c:pt>
                <c:pt idx="12078">
                  <c:v>14.3</c:v>
                </c:pt>
                <c:pt idx="12079">
                  <c:v>15.4</c:v>
                </c:pt>
                <c:pt idx="12080">
                  <c:v>15.3</c:v>
                </c:pt>
                <c:pt idx="12081">
                  <c:v>13.8</c:v>
                </c:pt>
                <c:pt idx="12082">
                  <c:v>15</c:v>
                </c:pt>
                <c:pt idx="12083">
                  <c:v>14.6</c:v>
                </c:pt>
                <c:pt idx="12084">
                  <c:v>13.9</c:v>
                </c:pt>
                <c:pt idx="12085">
                  <c:v>14.6</c:v>
                </c:pt>
                <c:pt idx="12086">
                  <c:v>14.7</c:v>
                </c:pt>
                <c:pt idx="12087">
                  <c:v>14.3</c:v>
                </c:pt>
                <c:pt idx="12088">
                  <c:v>14.5</c:v>
                </c:pt>
                <c:pt idx="12089">
                  <c:v>15.8</c:v>
                </c:pt>
                <c:pt idx="12090">
                  <c:v>15.7</c:v>
                </c:pt>
                <c:pt idx="12091">
                  <c:v>16.100000000000001</c:v>
                </c:pt>
                <c:pt idx="12092">
                  <c:v>14.9</c:v>
                </c:pt>
                <c:pt idx="12093">
                  <c:v>14.6</c:v>
                </c:pt>
                <c:pt idx="12094">
                  <c:v>14.3</c:v>
                </c:pt>
                <c:pt idx="12095">
                  <c:v>16</c:v>
                </c:pt>
                <c:pt idx="12096">
                  <c:v>15.9</c:v>
                </c:pt>
                <c:pt idx="12097">
                  <c:v>17.5</c:v>
                </c:pt>
                <c:pt idx="12098">
                  <c:v>16.399999999999999</c:v>
                </c:pt>
                <c:pt idx="12099">
                  <c:v>16.3</c:v>
                </c:pt>
                <c:pt idx="12100">
                  <c:v>18.100000000000001</c:v>
                </c:pt>
                <c:pt idx="12101">
                  <c:v>18</c:v>
                </c:pt>
                <c:pt idx="12102">
                  <c:v>17.8</c:v>
                </c:pt>
                <c:pt idx="12103">
                  <c:v>17.399999999999999</c:v>
                </c:pt>
                <c:pt idx="12104">
                  <c:v>16.7</c:v>
                </c:pt>
                <c:pt idx="12105">
                  <c:v>16.899999999999999</c:v>
                </c:pt>
                <c:pt idx="12106">
                  <c:v>16.3</c:v>
                </c:pt>
                <c:pt idx="12107">
                  <c:v>17.3</c:v>
                </c:pt>
                <c:pt idx="12108">
                  <c:v>16.8</c:v>
                </c:pt>
                <c:pt idx="12109">
                  <c:v>16.7</c:v>
                </c:pt>
                <c:pt idx="12110">
                  <c:v>15.1</c:v>
                </c:pt>
                <c:pt idx="12111">
                  <c:v>14.2</c:v>
                </c:pt>
                <c:pt idx="12112">
                  <c:v>14</c:v>
                </c:pt>
                <c:pt idx="12113">
                  <c:v>14.1</c:v>
                </c:pt>
                <c:pt idx="12114">
                  <c:v>13.8</c:v>
                </c:pt>
                <c:pt idx="12115">
                  <c:v>13.8</c:v>
                </c:pt>
                <c:pt idx="12116">
                  <c:v>13.4</c:v>
                </c:pt>
                <c:pt idx="12117">
                  <c:v>14.4</c:v>
                </c:pt>
                <c:pt idx="12118">
                  <c:v>14.5</c:v>
                </c:pt>
                <c:pt idx="12119">
                  <c:v>14.7</c:v>
                </c:pt>
                <c:pt idx="12120">
                  <c:v>15.6</c:v>
                </c:pt>
                <c:pt idx="12121">
                  <c:v>13.8</c:v>
                </c:pt>
                <c:pt idx="12122">
                  <c:v>13.2</c:v>
                </c:pt>
                <c:pt idx="12123">
                  <c:v>13.5</c:v>
                </c:pt>
                <c:pt idx="12124">
                  <c:v>13.4</c:v>
                </c:pt>
                <c:pt idx="12125">
                  <c:v>13.2</c:v>
                </c:pt>
                <c:pt idx="12126">
                  <c:v>12.9</c:v>
                </c:pt>
                <c:pt idx="12127">
                  <c:v>13</c:v>
                </c:pt>
                <c:pt idx="12128">
                  <c:v>13.5</c:v>
                </c:pt>
                <c:pt idx="12129">
                  <c:v>12.9</c:v>
                </c:pt>
                <c:pt idx="12130">
                  <c:v>11.9</c:v>
                </c:pt>
                <c:pt idx="12131">
                  <c:v>13.1</c:v>
                </c:pt>
                <c:pt idx="12132">
                  <c:v>13.4</c:v>
                </c:pt>
                <c:pt idx="12133">
                  <c:v>12.6</c:v>
                </c:pt>
                <c:pt idx="12134">
                  <c:v>12.3</c:v>
                </c:pt>
                <c:pt idx="12135">
                  <c:v>11.7</c:v>
                </c:pt>
                <c:pt idx="12136">
                  <c:v>11.8</c:v>
                </c:pt>
                <c:pt idx="12137">
                  <c:v>11.2</c:v>
                </c:pt>
                <c:pt idx="12138">
                  <c:v>12</c:v>
                </c:pt>
                <c:pt idx="12139">
                  <c:v>11.9</c:v>
                </c:pt>
                <c:pt idx="12140">
                  <c:v>11.8</c:v>
                </c:pt>
                <c:pt idx="12141">
                  <c:v>11.6</c:v>
                </c:pt>
                <c:pt idx="12142">
                  <c:v>11.6</c:v>
                </c:pt>
                <c:pt idx="12143">
                  <c:v>11.2</c:v>
                </c:pt>
                <c:pt idx="12144">
                  <c:v>11.7</c:v>
                </c:pt>
                <c:pt idx="12145">
                  <c:v>11.9</c:v>
                </c:pt>
                <c:pt idx="12146">
                  <c:v>12</c:v>
                </c:pt>
                <c:pt idx="12147">
                  <c:v>12.8</c:v>
                </c:pt>
                <c:pt idx="12148">
                  <c:v>13.1</c:v>
                </c:pt>
                <c:pt idx="12149">
                  <c:v>14.3</c:v>
                </c:pt>
                <c:pt idx="12150">
                  <c:v>14.9</c:v>
                </c:pt>
                <c:pt idx="12151">
                  <c:v>15.7</c:v>
                </c:pt>
                <c:pt idx="12152">
                  <c:v>16.100000000000001</c:v>
                </c:pt>
                <c:pt idx="12153">
                  <c:v>15.8</c:v>
                </c:pt>
                <c:pt idx="12154">
                  <c:v>16.2</c:v>
                </c:pt>
                <c:pt idx="12155">
                  <c:v>16.3</c:v>
                </c:pt>
                <c:pt idx="12156">
                  <c:v>16.5</c:v>
                </c:pt>
                <c:pt idx="12157">
                  <c:v>17</c:v>
                </c:pt>
                <c:pt idx="12158">
                  <c:v>17.600000000000001</c:v>
                </c:pt>
                <c:pt idx="12159">
                  <c:v>18.2</c:v>
                </c:pt>
                <c:pt idx="12160">
                  <c:v>19.2</c:v>
                </c:pt>
                <c:pt idx="12161">
                  <c:v>18.399999999999999</c:v>
                </c:pt>
                <c:pt idx="12162">
                  <c:v>19.399999999999999</c:v>
                </c:pt>
                <c:pt idx="12163">
                  <c:v>19.399999999999999</c:v>
                </c:pt>
                <c:pt idx="12164">
                  <c:v>19.5</c:v>
                </c:pt>
                <c:pt idx="12165">
                  <c:v>19.5</c:v>
                </c:pt>
                <c:pt idx="12166">
                  <c:v>19.8</c:v>
                </c:pt>
                <c:pt idx="12167">
                  <c:v>19.8</c:v>
                </c:pt>
                <c:pt idx="12168">
                  <c:v>21.4</c:v>
                </c:pt>
                <c:pt idx="12169">
                  <c:v>22.3</c:v>
                </c:pt>
                <c:pt idx="12170">
                  <c:v>22.3</c:v>
                </c:pt>
                <c:pt idx="12171">
                  <c:v>22.2</c:v>
                </c:pt>
                <c:pt idx="12172">
                  <c:v>21.9</c:v>
                </c:pt>
                <c:pt idx="12173">
                  <c:v>21.9</c:v>
                </c:pt>
                <c:pt idx="12174">
                  <c:v>22.3</c:v>
                </c:pt>
                <c:pt idx="12175">
                  <c:v>22.6</c:v>
                </c:pt>
                <c:pt idx="12176">
                  <c:v>23</c:v>
                </c:pt>
                <c:pt idx="12177">
                  <c:v>23.3</c:v>
                </c:pt>
                <c:pt idx="12178">
                  <c:v>22.7</c:v>
                </c:pt>
                <c:pt idx="12179">
                  <c:v>22.6</c:v>
                </c:pt>
                <c:pt idx="12180">
                  <c:v>22.7</c:v>
                </c:pt>
                <c:pt idx="12181">
                  <c:v>22.9</c:v>
                </c:pt>
                <c:pt idx="12182">
                  <c:v>23</c:v>
                </c:pt>
                <c:pt idx="12183">
                  <c:v>23</c:v>
                </c:pt>
                <c:pt idx="12184">
                  <c:v>23.4</c:v>
                </c:pt>
                <c:pt idx="12185">
                  <c:v>23.4</c:v>
                </c:pt>
                <c:pt idx="12186">
                  <c:v>23.4</c:v>
                </c:pt>
                <c:pt idx="12187">
                  <c:v>23.5</c:v>
                </c:pt>
                <c:pt idx="12188">
                  <c:v>23.3</c:v>
                </c:pt>
                <c:pt idx="12189">
                  <c:v>22.5</c:v>
                </c:pt>
                <c:pt idx="12190">
                  <c:v>22.5</c:v>
                </c:pt>
                <c:pt idx="12191">
                  <c:v>22.4</c:v>
                </c:pt>
                <c:pt idx="12192">
                  <c:v>22.4</c:v>
                </c:pt>
                <c:pt idx="12193">
                  <c:v>22.6</c:v>
                </c:pt>
                <c:pt idx="12194">
                  <c:v>22.8</c:v>
                </c:pt>
                <c:pt idx="12195">
                  <c:v>22.3</c:v>
                </c:pt>
                <c:pt idx="12196">
                  <c:v>22.7</c:v>
                </c:pt>
                <c:pt idx="12197">
                  <c:v>22.3</c:v>
                </c:pt>
                <c:pt idx="12198">
                  <c:v>21.5</c:v>
                </c:pt>
                <c:pt idx="12199">
                  <c:v>21.7</c:v>
                </c:pt>
                <c:pt idx="12200">
                  <c:v>21.4</c:v>
                </c:pt>
                <c:pt idx="12201">
                  <c:v>21.3</c:v>
                </c:pt>
                <c:pt idx="12202">
                  <c:v>19.8</c:v>
                </c:pt>
                <c:pt idx="12203">
                  <c:v>19.600000000000001</c:v>
                </c:pt>
                <c:pt idx="12204">
                  <c:v>18.7</c:v>
                </c:pt>
                <c:pt idx="12205">
                  <c:v>17.899999999999999</c:v>
                </c:pt>
                <c:pt idx="12206">
                  <c:v>17.2</c:v>
                </c:pt>
                <c:pt idx="12207">
                  <c:v>16.8</c:v>
                </c:pt>
                <c:pt idx="12208">
                  <c:v>16.2</c:v>
                </c:pt>
                <c:pt idx="12209">
                  <c:v>15.3</c:v>
                </c:pt>
                <c:pt idx="12210">
                  <c:v>15.1</c:v>
                </c:pt>
                <c:pt idx="12211">
                  <c:v>15.2</c:v>
                </c:pt>
                <c:pt idx="12212">
                  <c:v>15.1</c:v>
                </c:pt>
                <c:pt idx="12213">
                  <c:v>15</c:v>
                </c:pt>
                <c:pt idx="12214">
                  <c:v>14.8</c:v>
                </c:pt>
                <c:pt idx="12215">
                  <c:v>14.9</c:v>
                </c:pt>
                <c:pt idx="12216">
                  <c:v>15.1</c:v>
                </c:pt>
                <c:pt idx="12217">
                  <c:v>15.1</c:v>
                </c:pt>
                <c:pt idx="12218">
                  <c:v>15</c:v>
                </c:pt>
                <c:pt idx="12219">
                  <c:v>14.5</c:v>
                </c:pt>
                <c:pt idx="12220">
                  <c:v>14.4</c:v>
                </c:pt>
                <c:pt idx="12221">
                  <c:v>14.1</c:v>
                </c:pt>
                <c:pt idx="12222">
                  <c:v>14.7</c:v>
                </c:pt>
                <c:pt idx="12223">
                  <c:v>16.100000000000001</c:v>
                </c:pt>
                <c:pt idx="12224">
                  <c:v>15.9</c:v>
                </c:pt>
                <c:pt idx="12225">
                  <c:v>14.4</c:v>
                </c:pt>
                <c:pt idx="12226">
                  <c:v>15.5</c:v>
                </c:pt>
                <c:pt idx="12227">
                  <c:v>15.6</c:v>
                </c:pt>
                <c:pt idx="12228">
                  <c:v>14.9</c:v>
                </c:pt>
                <c:pt idx="12229">
                  <c:v>14.6</c:v>
                </c:pt>
                <c:pt idx="12230">
                  <c:v>14.1</c:v>
                </c:pt>
                <c:pt idx="12231">
                  <c:v>13.8</c:v>
                </c:pt>
                <c:pt idx="12232">
                  <c:v>14</c:v>
                </c:pt>
                <c:pt idx="12233">
                  <c:v>14.7</c:v>
                </c:pt>
                <c:pt idx="12234">
                  <c:v>14</c:v>
                </c:pt>
                <c:pt idx="12235">
                  <c:v>13.2</c:v>
                </c:pt>
                <c:pt idx="12236">
                  <c:v>12.6</c:v>
                </c:pt>
                <c:pt idx="12237">
                  <c:v>12.7</c:v>
                </c:pt>
                <c:pt idx="12238">
                  <c:v>13</c:v>
                </c:pt>
                <c:pt idx="12239">
                  <c:v>13.8</c:v>
                </c:pt>
                <c:pt idx="12240">
                  <c:v>13.8</c:v>
                </c:pt>
                <c:pt idx="12241">
                  <c:v>13.6</c:v>
                </c:pt>
                <c:pt idx="12242">
                  <c:v>12.8</c:v>
                </c:pt>
                <c:pt idx="12243">
                  <c:v>12.6</c:v>
                </c:pt>
                <c:pt idx="12244">
                  <c:v>12.7</c:v>
                </c:pt>
                <c:pt idx="12245">
                  <c:v>12.9</c:v>
                </c:pt>
                <c:pt idx="12246">
                  <c:v>12.8</c:v>
                </c:pt>
                <c:pt idx="12247">
                  <c:v>12.5</c:v>
                </c:pt>
                <c:pt idx="12248">
                  <c:v>12.8</c:v>
                </c:pt>
                <c:pt idx="12249">
                  <c:v>13.2</c:v>
                </c:pt>
                <c:pt idx="12250">
                  <c:v>12.7</c:v>
                </c:pt>
                <c:pt idx="12251">
                  <c:v>12.8</c:v>
                </c:pt>
                <c:pt idx="12252">
                  <c:v>12.7</c:v>
                </c:pt>
                <c:pt idx="12253">
                  <c:v>12.9</c:v>
                </c:pt>
                <c:pt idx="12254">
                  <c:v>12.7</c:v>
                </c:pt>
                <c:pt idx="12255">
                  <c:v>12.7</c:v>
                </c:pt>
                <c:pt idx="12256">
                  <c:v>12.6</c:v>
                </c:pt>
                <c:pt idx="12257">
                  <c:v>12.5</c:v>
                </c:pt>
                <c:pt idx="12258">
                  <c:v>12.7</c:v>
                </c:pt>
                <c:pt idx="12259">
                  <c:v>12.6</c:v>
                </c:pt>
                <c:pt idx="12260">
                  <c:v>12.1</c:v>
                </c:pt>
                <c:pt idx="12261">
                  <c:v>12.3</c:v>
                </c:pt>
                <c:pt idx="12262">
                  <c:v>12</c:v>
                </c:pt>
                <c:pt idx="12263">
                  <c:v>12.4</c:v>
                </c:pt>
                <c:pt idx="12264">
                  <c:v>12.8</c:v>
                </c:pt>
                <c:pt idx="12265">
                  <c:v>12.6</c:v>
                </c:pt>
                <c:pt idx="12266">
                  <c:v>12.3</c:v>
                </c:pt>
                <c:pt idx="12267">
                  <c:v>12.4</c:v>
                </c:pt>
                <c:pt idx="12268">
                  <c:v>12.3</c:v>
                </c:pt>
                <c:pt idx="12269">
                  <c:v>12.1</c:v>
                </c:pt>
                <c:pt idx="12270">
                  <c:v>11.4</c:v>
                </c:pt>
                <c:pt idx="12271">
                  <c:v>11.1</c:v>
                </c:pt>
                <c:pt idx="12272">
                  <c:v>10.7</c:v>
                </c:pt>
                <c:pt idx="12273">
                  <c:v>10.6</c:v>
                </c:pt>
                <c:pt idx="12274">
                  <c:v>10.7</c:v>
                </c:pt>
                <c:pt idx="12275">
                  <c:v>11.3</c:v>
                </c:pt>
                <c:pt idx="12276">
                  <c:v>10.9</c:v>
                </c:pt>
                <c:pt idx="12277">
                  <c:v>11.3</c:v>
                </c:pt>
                <c:pt idx="12278">
                  <c:v>11.3</c:v>
                </c:pt>
                <c:pt idx="12279">
                  <c:v>11.5</c:v>
                </c:pt>
                <c:pt idx="12280">
                  <c:v>11.3</c:v>
                </c:pt>
                <c:pt idx="12281">
                  <c:v>11</c:v>
                </c:pt>
                <c:pt idx="12282">
                  <c:v>10.3</c:v>
                </c:pt>
                <c:pt idx="12283">
                  <c:v>10.199999999999999</c:v>
                </c:pt>
                <c:pt idx="12284">
                  <c:v>10.4</c:v>
                </c:pt>
                <c:pt idx="12285">
                  <c:v>10.6</c:v>
                </c:pt>
                <c:pt idx="12286">
                  <c:v>10.5</c:v>
                </c:pt>
                <c:pt idx="12287">
                  <c:v>10.9</c:v>
                </c:pt>
                <c:pt idx="12288">
                  <c:v>10.4</c:v>
                </c:pt>
                <c:pt idx="12289">
                  <c:v>10</c:v>
                </c:pt>
                <c:pt idx="12290">
                  <c:v>10.4</c:v>
                </c:pt>
                <c:pt idx="12291">
                  <c:v>11</c:v>
                </c:pt>
                <c:pt idx="12292">
                  <c:v>12.2</c:v>
                </c:pt>
                <c:pt idx="12293">
                  <c:v>13.2</c:v>
                </c:pt>
                <c:pt idx="12294">
                  <c:v>12.5</c:v>
                </c:pt>
                <c:pt idx="12295">
                  <c:v>12.8</c:v>
                </c:pt>
                <c:pt idx="12296">
                  <c:v>13.3</c:v>
                </c:pt>
                <c:pt idx="12297">
                  <c:v>13.5</c:v>
                </c:pt>
                <c:pt idx="12298">
                  <c:v>14.9</c:v>
                </c:pt>
                <c:pt idx="12299">
                  <c:v>14.8</c:v>
                </c:pt>
                <c:pt idx="12300">
                  <c:v>15.3</c:v>
                </c:pt>
                <c:pt idx="12301">
                  <c:v>15.7</c:v>
                </c:pt>
                <c:pt idx="12302">
                  <c:v>16.100000000000001</c:v>
                </c:pt>
                <c:pt idx="12303">
                  <c:v>16.3</c:v>
                </c:pt>
                <c:pt idx="12304">
                  <c:v>16.399999999999999</c:v>
                </c:pt>
                <c:pt idx="12305">
                  <c:v>16.399999999999999</c:v>
                </c:pt>
                <c:pt idx="12306">
                  <c:v>16.7</c:v>
                </c:pt>
                <c:pt idx="12307">
                  <c:v>17.100000000000001</c:v>
                </c:pt>
                <c:pt idx="12308">
                  <c:v>17.2</c:v>
                </c:pt>
                <c:pt idx="12309">
                  <c:v>17.2</c:v>
                </c:pt>
                <c:pt idx="12310">
                  <c:v>17.5</c:v>
                </c:pt>
                <c:pt idx="12311">
                  <c:v>17.899999999999999</c:v>
                </c:pt>
                <c:pt idx="12312">
                  <c:v>18.100000000000001</c:v>
                </c:pt>
                <c:pt idx="12313">
                  <c:v>18.3</c:v>
                </c:pt>
                <c:pt idx="12314">
                  <c:v>18.5</c:v>
                </c:pt>
                <c:pt idx="12315">
                  <c:v>18.8</c:v>
                </c:pt>
                <c:pt idx="12316">
                  <c:v>19.2</c:v>
                </c:pt>
                <c:pt idx="12317">
                  <c:v>19.600000000000001</c:v>
                </c:pt>
                <c:pt idx="12318">
                  <c:v>19.8</c:v>
                </c:pt>
                <c:pt idx="12319">
                  <c:v>19.399999999999999</c:v>
                </c:pt>
                <c:pt idx="12320">
                  <c:v>19.5</c:v>
                </c:pt>
                <c:pt idx="12321">
                  <c:v>19.899999999999999</c:v>
                </c:pt>
                <c:pt idx="12322">
                  <c:v>19.7</c:v>
                </c:pt>
                <c:pt idx="12323">
                  <c:v>20.6</c:v>
                </c:pt>
                <c:pt idx="12324">
                  <c:v>20.5</c:v>
                </c:pt>
                <c:pt idx="12325">
                  <c:v>20.5</c:v>
                </c:pt>
                <c:pt idx="12326">
                  <c:v>20.2</c:v>
                </c:pt>
                <c:pt idx="12327">
                  <c:v>20.2</c:v>
                </c:pt>
                <c:pt idx="12328">
                  <c:v>20.3</c:v>
                </c:pt>
                <c:pt idx="12329">
                  <c:v>20.6</c:v>
                </c:pt>
                <c:pt idx="12330">
                  <c:v>20.2</c:v>
                </c:pt>
                <c:pt idx="12331">
                  <c:v>20.3</c:v>
                </c:pt>
                <c:pt idx="12332">
                  <c:v>20.6</c:v>
                </c:pt>
                <c:pt idx="12333">
                  <c:v>20.5</c:v>
                </c:pt>
                <c:pt idx="12334">
                  <c:v>20.8</c:v>
                </c:pt>
                <c:pt idx="12335">
                  <c:v>20.8</c:v>
                </c:pt>
                <c:pt idx="12336">
                  <c:v>20.9</c:v>
                </c:pt>
                <c:pt idx="12337">
                  <c:v>20.8</c:v>
                </c:pt>
                <c:pt idx="12338">
                  <c:v>20.5</c:v>
                </c:pt>
                <c:pt idx="12339">
                  <c:v>20.2</c:v>
                </c:pt>
                <c:pt idx="12340">
                  <c:v>20</c:v>
                </c:pt>
                <c:pt idx="12341">
                  <c:v>19.7</c:v>
                </c:pt>
                <c:pt idx="12342">
                  <c:v>19.2</c:v>
                </c:pt>
                <c:pt idx="12343">
                  <c:v>18.899999999999999</c:v>
                </c:pt>
                <c:pt idx="12344">
                  <c:v>18.399999999999999</c:v>
                </c:pt>
                <c:pt idx="12345">
                  <c:v>17.5</c:v>
                </c:pt>
                <c:pt idx="12346">
                  <c:v>17.100000000000001</c:v>
                </c:pt>
                <c:pt idx="12347">
                  <c:v>16.8</c:v>
                </c:pt>
                <c:pt idx="12348">
                  <c:v>16.8</c:v>
                </c:pt>
                <c:pt idx="12349">
                  <c:v>16.3</c:v>
                </c:pt>
                <c:pt idx="12350">
                  <c:v>15.9</c:v>
                </c:pt>
                <c:pt idx="12351">
                  <c:v>15.4</c:v>
                </c:pt>
                <c:pt idx="12352">
                  <c:v>15.4</c:v>
                </c:pt>
                <c:pt idx="12353">
                  <c:v>15</c:v>
                </c:pt>
                <c:pt idx="12354">
                  <c:v>14.7</c:v>
                </c:pt>
                <c:pt idx="12355">
                  <c:v>14.3</c:v>
                </c:pt>
                <c:pt idx="12356">
                  <c:v>14</c:v>
                </c:pt>
                <c:pt idx="12357">
                  <c:v>13.8</c:v>
                </c:pt>
                <c:pt idx="12358">
                  <c:v>13.7</c:v>
                </c:pt>
                <c:pt idx="12359">
                  <c:v>13.7</c:v>
                </c:pt>
                <c:pt idx="12360">
                  <c:v>13.7</c:v>
                </c:pt>
                <c:pt idx="12361">
                  <c:v>13.6</c:v>
                </c:pt>
                <c:pt idx="12362">
                  <c:v>13.5</c:v>
                </c:pt>
                <c:pt idx="12363">
                  <c:v>13.5</c:v>
                </c:pt>
                <c:pt idx="12364">
                  <c:v>13.2</c:v>
                </c:pt>
                <c:pt idx="12365">
                  <c:v>13.4</c:v>
                </c:pt>
                <c:pt idx="12366">
                  <c:v>13.6</c:v>
                </c:pt>
                <c:pt idx="12367">
                  <c:v>13.6</c:v>
                </c:pt>
                <c:pt idx="12368">
                  <c:v>13.4</c:v>
                </c:pt>
                <c:pt idx="12369">
                  <c:v>13.3</c:v>
                </c:pt>
                <c:pt idx="12370">
                  <c:v>13.3</c:v>
                </c:pt>
                <c:pt idx="12371">
                  <c:v>13.4</c:v>
                </c:pt>
                <c:pt idx="12372">
                  <c:v>13.7</c:v>
                </c:pt>
                <c:pt idx="12373">
                  <c:v>13.4</c:v>
                </c:pt>
                <c:pt idx="12374">
                  <c:v>13</c:v>
                </c:pt>
                <c:pt idx="12375">
                  <c:v>13.2</c:v>
                </c:pt>
                <c:pt idx="12376">
                  <c:v>13.5</c:v>
                </c:pt>
                <c:pt idx="12377">
                  <c:v>13.6</c:v>
                </c:pt>
                <c:pt idx="12378">
                  <c:v>12.9</c:v>
                </c:pt>
                <c:pt idx="12379">
                  <c:v>12.7</c:v>
                </c:pt>
                <c:pt idx="12380">
                  <c:v>13.4</c:v>
                </c:pt>
                <c:pt idx="12381">
                  <c:v>13</c:v>
                </c:pt>
                <c:pt idx="12382">
                  <c:v>12.7</c:v>
                </c:pt>
                <c:pt idx="12383">
                  <c:v>12.4</c:v>
                </c:pt>
                <c:pt idx="12384">
                  <c:v>12.1</c:v>
                </c:pt>
                <c:pt idx="12385">
                  <c:v>12.6</c:v>
                </c:pt>
                <c:pt idx="12386">
                  <c:v>12.3</c:v>
                </c:pt>
                <c:pt idx="12387">
                  <c:v>13.5</c:v>
                </c:pt>
                <c:pt idx="12388">
                  <c:v>13.9</c:v>
                </c:pt>
                <c:pt idx="12389">
                  <c:v>13.8</c:v>
                </c:pt>
                <c:pt idx="12390">
                  <c:v>13.5</c:v>
                </c:pt>
                <c:pt idx="12391">
                  <c:v>12.9</c:v>
                </c:pt>
                <c:pt idx="12392">
                  <c:v>13.3</c:v>
                </c:pt>
                <c:pt idx="12393">
                  <c:v>12.9</c:v>
                </c:pt>
                <c:pt idx="12394">
                  <c:v>12.7</c:v>
                </c:pt>
                <c:pt idx="12395">
                  <c:v>12.5</c:v>
                </c:pt>
                <c:pt idx="12396">
                  <c:v>12.4</c:v>
                </c:pt>
                <c:pt idx="12397">
                  <c:v>12.8</c:v>
                </c:pt>
                <c:pt idx="12398">
                  <c:v>12.8</c:v>
                </c:pt>
                <c:pt idx="12399">
                  <c:v>13.3</c:v>
                </c:pt>
                <c:pt idx="12400">
                  <c:v>13.4</c:v>
                </c:pt>
                <c:pt idx="12401">
                  <c:v>13.1</c:v>
                </c:pt>
                <c:pt idx="12402">
                  <c:v>13.1</c:v>
                </c:pt>
                <c:pt idx="12403">
                  <c:v>13</c:v>
                </c:pt>
                <c:pt idx="12404">
                  <c:v>13.1</c:v>
                </c:pt>
                <c:pt idx="12405">
                  <c:v>12.9</c:v>
                </c:pt>
                <c:pt idx="12406">
                  <c:v>13.1</c:v>
                </c:pt>
                <c:pt idx="12407">
                  <c:v>13.1</c:v>
                </c:pt>
                <c:pt idx="12408">
                  <c:v>13.3</c:v>
                </c:pt>
                <c:pt idx="12409">
                  <c:v>13.3</c:v>
                </c:pt>
                <c:pt idx="12410">
                  <c:v>13.1</c:v>
                </c:pt>
                <c:pt idx="12411">
                  <c:v>13.1</c:v>
                </c:pt>
                <c:pt idx="12412">
                  <c:v>13.6</c:v>
                </c:pt>
                <c:pt idx="12413">
                  <c:v>13.9</c:v>
                </c:pt>
                <c:pt idx="12414">
                  <c:v>14.1</c:v>
                </c:pt>
                <c:pt idx="12415">
                  <c:v>13.9</c:v>
                </c:pt>
                <c:pt idx="12416">
                  <c:v>14</c:v>
                </c:pt>
                <c:pt idx="12417">
                  <c:v>14.1</c:v>
                </c:pt>
                <c:pt idx="12418">
                  <c:v>13.9</c:v>
                </c:pt>
                <c:pt idx="12419">
                  <c:v>13.5</c:v>
                </c:pt>
                <c:pt idx="12420">
                  <c:v>12.8</c:v>
                </c:pt>
                <c:pt idx="12421">
                  <c:v>12.6</c:v>
                </c:pt>
                <c:pt idx="12422">
                  <c:v>11.3</c:v>
                </c:pt>
                <c:pt idx="12423">
                  <c:v>10.4</c:v>
                </c:pt>
                <c:pt idx="12424">
                  <c:v>12</c:v>
                </c:pt>
                <c:pt idx="12425">
                  <c:v>13</c:v>
                </c:pt>
                <c:pt idx="12426">
                  <c:v>13.3</c:v>
                </c:pt>
                <c:pt idx="12427">
                  <c:v>13.4</c:v>
                </c:pt>
                <c:pt idx="12428">
                  <c:v>13.6</c:v>
                </c:pt>
                <c:pt idx="12429">
                  <c:v>13.3</c:v>
                </c:pt>
                <c:pt idx="12430">
                  <c:v>10.7</c:v>
                </c:pt>
                <c:pt idx="12431">
                  <c:v>9.9</c:v>
                </c:pt>
                <c:pt idx="12432">
                  <c:v>9.9</c:v>
                </c:pt>
                <c:pt idx="12433">
                  <c:v>10.1</c:v>
                </c:pt>
                <c:pt idx="12434">
                  <c:v>10.8</c:v>
                </c:pt>
                <c:pt idx="12435">
                  <c:v>10.8</c:v>
                </c:pt>
                <c:pt idx="12436">
                  <c:v>11.3</c:v>
                </c:pt>
                <c:pt idx="12437">
                  <c:v>11.5</c:v>
                </c:pt>
                <c:pt idx="12438">
                  <c:v>11.6</c:v>
                </c:pt>
                <c:pt idx="12439">
                  <c:v>11.8</c:v>
                </c:pt>
                <c:pt idx="12440">
                  <c:v>12.2</c:v>
                </c:pt>
                <c:pt idx="12441">
                  <c:v>12.9</c:v>
                </c:pt>
                <c:pt idx="12442">
                  <c:v>13.2</c:v>
                </c:pt>
                <c:pt idx="12443">
                  <c:v>13.5</c:v>
                </c:pt>
                <c:pt idx="12444">
                  <c:v>13.9</c:v>
                </c:pt>
                <c:pt idx="12445">
                  <c:v>14.2</c:v>
                </c:pt>
                <c:pt idx="12446">
                  <c:v>14.5</c:v>
                </c:pt>
                <c:pt idx="12447">
                  <c:v>14.9</c:v>
                </c:pt>
                <c:pt idx="12448">
                  <c:v>15.7</c:v>
                </c:pt>
                <c:pt idx="12449">
                  <c:v>16.399999999999999</c:v>
                </c:pt>
                <c:pt idx="12450">
                  <c:v>16.8</c:v>
                </c:pt>
                <c:pt idx="12451">
                  <c:v>17.600000000000001</c:v>
                </c:pt>
                <c:pt idx="12452">
                  <c:v>17.8</c:v>
                </c:pt>
                <c:pt idx="12453">
                  <c:v>18.600000000000001</c:v>
                </c:pt>
                <c:pt idx="12454">
                  <c:v>18</c:v>
                </c:pt>
                <c:pt idx="12455">
                  <c:v>17.899999999999999</c:v>
                </c:pt>
                <c:pt idx="12456">
                  <c:v>17.8</c:v>
                </c:pt>
                <c:pt idx="12457">
                  <c:v>18</c:v>
                </c:pt>
                <c:pt idx="12458">
                  <c:v>18.5</c:v>
                </c:pt>
                <c:pt idx="12459">
                  <c:v>18.600000000000001</c:v>
                </c:pt>
                <c:pt idx="12460">
                  <c:v>18.899999999999999</c:v>
                </c:pt>
                <c:pt idx="12461">
                  <c:v>19.5</c:v>
                </c:pt>
                <c:pt idx="12462">
                  <c:v>19.8</c:v>
                </c:pt>
                <c:pt idx="12463">
                  <c:v>19.8</c:v>
                </c:pt>
                <c:pt idx="12464">
                  <c:v>19.7</c:v>
                </c:pt>
                <c:pt idx="12465">
                  <c:v>20</c:v>
                </c:pt>
                <c:pt idx="12466">
                  <c:v>20.8</c:v>
                </c:pt>
                <c:pt idx="12467">
                  <c:v>21.9</c:v>
                </c:pt>
                <c:pt idx="12468">
                  <c:v>22.2</c:v>
                </c:pt>
                <c:pt idx="12469">
                  <c:v>21.8</c:v>
                </c:pt>
                <c:pt idx="12470">
                  <c:v>21.1</c:v>
                </c:pt>
                <c:pt idx="12471">
                  <c:v>21.4</c:v>
                </c:pt>
                <c:pt idx="12472">
                  <c:v>22.1</c:v>
                </c:pt>
                <c:pt idx="12473">
                  <c:v>22.2</c:v>
                </c:pt>
                <c:pt idx="12474">
                  <c:v>22</c:v>
                </c:pt>
                <c:pt idx="12475">
                  <c:v>21.9</c:v>
                </c:pt>
                <c:pt idx="12476">
                  <c:v>21.6</c:v>
                </c:pt>
                <c:pt idx="12477">
                  <c:v>21.5</c:v>
                </c:pt>
                <c:pt idx="12478">
                  <c:v>21.5</c:v>
                </c:pt>
                <c:pt idx="12479">
                  <c:v>21.4</c:v>
                </c:pt>
                <c:pt idx="12480">
                  <c:v>21.2</c:v>
                </c:pt>
                <c:pt idx="12481">
                  <c:v>21</c:v>
                </c:pt>
                <c:pt idx="12482">
                  <c:v>20.6</c:v>
                </c:pt>
                <c:pt idx="12483">
                  <c:v>20.3</c:v>
                </c:pt>
                <c:pt idx="12484">
                  <c:v>20.100000000000001</c:v>
                </c:pt>
                <c:pt idx="12485">
                  <c:v>19.899999999999999</c:v>
                </c:pt>
                <c:pt idx="12486">
                  <c:v>19.5</c:v>
                </c:pt>
                <c:pt idx="12487">
                  <c:v>19.2</c:v>
                </c:pt>
                <c:pt idx="12488">
                  <c:v>18.899999999999999</c:v>
                </c:pt>
                <c:pt idx="12489">
                  <c:v>18.399999999999999</c:v>
                </c:pt>
                <c:pt idx="12490">
                  <c:v>17.899999999999999</c:v>
                </c:pt>
                <c:pt idx="12491">
                  <c:v>17.5</c:v>
                </c:pt>
                <c:pt idx="12492">
                  <c:v>16.899999999999999</c:v>
                </c:pt>
                <c:pt idx="12493">
                  <c:v>16.600000000000001</c:v>
                </c:pt>
                <c:pt idx="12494">
                  <c:v>16.3</c:v>
                </c:pt>
                <c:pt idx="12495">
                  <c:v>16.100000000000001</c:v>
                </c:pt>
                <c:pt idx="12496">
                  <c:v>15.8</c:v>
                </c:pt>
                <c:pt idx="12497">
                  <c:v>15.6</c:v>
                </c:pt>
                <c:pt idx="12498">
                  <c:v>15.4</c:v>
                </c:pt>
                <c:pt idx="12499">
                  <c:v>15.5</c:v>
                </c:pt>
                <c:pt idx="12500">
                  <c:v>15.6</c:v>
                </c:pt>
                <c:pt idx="12501">
                  <c:v>15.3</c:v>
                </c:pt>
                <c:pt idx="12502">
                  <c:v>14.9</c:v>
                </c:pt>
                <c:pt idx="12503">
                  <c:v>14.6</c:v>
                </c:pt>
                <c:pt idx="12504">
                  <c:v>14.5</c:v>
                </c:pt>
                <c:pt idx="12505">
                  <c:v>14.1</c:v>
                </c:pt>
                <c:pt idx="12506">
                  <c:v>14.1</c:v>
                </c:pt>
                <c:pt idx="12507">
                  <c:v>13.6</c:v>
                </c:pt>
                <c:pt idx="12508">
                  <c:v>13.1</c:v>
                </c:pt>
                <c:pt idx="12509">
                  <c:v>12.9</c:v>
                </c:pt>
                <c:pt idx="12510">
                  <c:v>12.5</c:v>
                </c:pt>
                <c:pt idx="12511">
                  <c:v>12.1</c:v>
                </c:pt>
                <c:pt idx="12512">
                  <c:v>12.1</c:v>
                </c:pt>
                <c:pt idx="12513">
                  <c:v>12.7</c:v>
                </c:pt>
                <c:pt idx="12514">
                  <c:v>12.6</c:v>
                </c:pt>
                <c:pt idx="12515">
                  <c:v>12.2</c:v>
                </c:pt>
                <c:pt idx="12516">
                  <c:v>11.6</c:v>
                </c:pt>
                <c:pt idx="12517">
                  <c:v>11.4</c:v>
                </c:pt>
                <c:pt idx="12518">
                  <c:v>11.2</c:v>
                </c:pt>
                <c:pt idx="12519">
                  <c:v>11.1</c:v>
                </c:pt>
                <c:pt idx="12520">
                  <c:v>11.6</c:v>
                </c:pt>
                <c:pt idx="12521">
                  <c:v>13</c:v>
                </c:pt>
                <c:pt idx="12522">
                  <c:v>11.7</c:v>
                </c:pt>
                <c:pt idx="12523">
                  <c:v>10.1</c:v>
                </c:pt>
                <c:pt idx="12524">
                  <c:v>10.8</c:v>
                </c:pt>
                <c:pt idx="12525">
                  <c:v>10.7</c:v>
                </c:pt>
                <c:pt idx="12526">
                  <c:v>9.9</c:v>
                </c:pt>
                <c:pt idx="12527">
                  <c:v>10.5</c:v>
                </c:pt>
                <c:pt idx="12528">
                  <c:v>10.6</c:v>
                </c:pt>
                <c:pt idx="12529">
                  <c:v>10.7</c:v>
                </c:pt>
                <c:pt idx="12530">
                  <c:v>10.6</c:v>
                </c:pt>
                <c:pt idx="12531">
                  <c:v>11.3</c:v>
                </c:pt>
                <c:pt idx="12532">
                  <c:v>11.4</c:v>
                </c:pt>
                <c:pt idx="12533">
                  <c:v>11.4</c:v>
                </c:pt>
                <c:pt idx="12534">
                  <c:v>10.4</c:v>
                </c:pt>
                <c:pt idx="12535">
                  <c:v>10.4</c:v>
                </c:pt>
                <c:pt idx="12536">
                  <c:v>9.5</c:v>
                </c:pt>
                <c:pt idx="12537">
                  <c:v>9.6</c:v>
                </c:pt>
                <c:pt idx="12538">
                  <c:v>9.6999999999999993</c:v>
                </c:pt>
                <c:pt idx="12539">
                  <c:v>9.5</c:v>
                </c:pt>
                <c:pt idx="12540">
                  <c:v>8.9</c:v>
                </c:pt>
                <c:pt idx="12541">
                  <c:v>9.1999999999999993</c:v>
                </c:pt>
                <c:pt idx="12542">
                  <c:v>9.4</c:v>
                </c:pt>
                <c:pt idx="12543">
                  <c:v>9.5</c:v>
                </c:pt>
                <c:pt idx="12544">
                  <c:v>9.9</c:v>
                </c:pt>
                <c:pt idx="12545">
                  <c:v>9.4</c:v>
                </c:pt>
                <c:pt idx="12546">
                  <c:v>8.6</c:v>
                </c:pt>
                <c:pt idx="12547">
                  <c:v>8.5</c:v>
                </c:pt>
                <c:pt idx="12548">
                  <c:v>8.4</c:v>
                </c:pt>
                <c:pt idx="12549">
                  <c:v>8.3000000000000007</c:v>
                </c:pt>
                <c:pt idx="12550">
                  <c:v>8.5</c:v>
                </c:pt>
                <c:pt idx="12551">
                  <c:v>9.1999999999999993</c:v>
                </c:pt>
                <c:pt idx="12552">
                  <c:v>9.1</c:v>
                </c:pt>
                <c:pt idx="12553">
                  <c:v>9</c:v>
                </c:pt>
                <c:pt idx="12554">
                  <c:v>8.9</c:v>
                </c:pt>
                <c:pt idx="12555">
                  <c:v>9.1</c:v>
                </c:pt>
                <c:pt idx="12556">
                  <c:v>8.9</c:v>
                </c:pt>
                <c:pt idx="12557">
                  <c:v>9</c:v>
                </c:pt>
                <c:pt idx="12558">
                  <c:v>9</c:v>
                </c:pt>
                <c:pt idx="12559">
                  <c:v>8.9</c:v>
                </c:pt>
                <c:pt idx="12560">
                  <c:v>8.9</c:v>
                </c:pt>
                <c:pt idx="12561">
                  <c:v>9.3000000000000007</c:v>
                </c:pt>
                <c:pt idx="12562">
                  <c:v>9.4</c:v>
                </c:pt>
                <c:pt idx="12563">
                  <c:v>9.4</c:v>
                </c:pt>
                <c:pt idx="12564">
                  <c:v>9.1</c:v>
                </c:pt>
                <c:pt idx="12565">
                  <c:v>9.4</c:v>
                </c:pt>
                <c:pt idx="12566">
                  <c:v>9.6</c:v>
                </c:pt>
                <c:pt idx="12567">
                  <c:v>10</c:v>
                </c:pt>
                <c:pt idx="12568">
                  <c:v>10</c:v>
                </c:pt>
                <c:pt idx="12569">
                  <c:v>9.9</c:v>
                </c:pt>
                <c:pt idx="12570">
                  <c:v>9.1</c:v>
                </c:pt>
                <c:pt idx="12571">
                  <c:v>9.1</c:v>
                </c:pt>
                <c:pt idx="12572">
                  <c:v>9.3000000000000007</c:v>
                </c:pt>
                <c:pt idx="12573">
                  <c:v>9.4</c:v>
                </c:pt>
                <c:pt idx="12574">
                  <c:v>9.4</c:v>
                </c:pt>
                <c:pt idx="12575">
                  <c:v>8.6999999999999993</c:v>
                </c:pt>
                <c:pt idx="12576">
                  <c:v>9</c:v>
                </c:pt>
                <c:pt idx="12577">
                  <c:v>9.4</c:v>
                </c:pt>
                <c:pt idx="12578">
                  <c:v>9.8000000000000007</c:v>
                </c:pt>
                <c:pt idx="12579">
                  <c:v>9.8000000000000007</c:v>
                </c:pt>
                <c:pt idx="12580">
                  <c:v>10</c:v>
                </c:pt>
                <c:pt idx="12581">
                  <c:v>10.1</c:v>
                </c:pt>
                <c:pt idx="12582">
                  <c:v>10.1</c:v>
                </c:pt>
                <c:pt idx="12583">
                  <c:v>10.199999999999999</c:v>
                </c:pt>
                <c:pt idx="12584">
                  <c:v>11.1</c:v>
                </c:pt>
                <c:pt idx="12585">
                  <c:v>10.4</c:v>
                </c:pt>
                <c:pt idx="12586">
                  <c:v>11</c:v>
                </c:pt>
                <c:pt idx="12587">
                  <c:v>10.6</c:v>
                </c:pt>
                <c:pt idx="12588">
                  <c:v>11.3</c:v>
                </c:pt>
                <c:pt idx="12589">
                  <c:v>13.3</c:v>
                </c:pt>
                <c:pt idx="12590">
                  <c:v>13.9</c:v>
                </c:pt>
                <c:pt idx="12591">
                  <c:v>15.3</c:v>
                </c:pt>
                <c:pt idx="12592">
                  <c:v>15.5</c:v>
                </c:pt>
                <c:pt idx="12593">
                  <c:v>15.7</c:v>
                </c:pt>
                <c:pt idx="12594">
                  <c:v>15.3</c:v>
                </c:pt>
                <c:pt idx="12595">
                  <c:v>15.1</c:v>
                </c:pt>
                <c:pt idx="12596">
                  <c:v>15.3</c:v>
                </c:pt>
                <c:pt idx="12597">
                  <c:v>15.3</c:v>
                </c:pt>
                <c:pt idx="12598">
                  <c:v>15.3</c:v>
                </c:pt>
                <c:pt idx="12599">
                  <c:v>15.4</c:v>
                </c:pt>
                <c:pt idx="12600">
                  <c:v>15.9</c:v>
                </c:pt>
                <c:pt idx="12601">
                  <c:v>16</c:v>
                </c:pt>
                <c:pt idx="12602">
                  <c:v>15.9</c:v>
                </c:pt>
                <c:pt idx="12603">
                  <c:v>16.2</c:v>
                </c:pt>
                <c:pt idx="12604">
                  <c:v>16.2</c:v>
                </c:pt>
                <c:pt idx="12605">
                  <c:v>16.5</c:v>
                </c:pt>
                <c:pt idx="12606">
                  <c:v>16.5</c:v>
                </c:pt>
                <c:pt idx="12607">
                  <c:v>16.5</c:v>
                </c:pt>
                <c:pt idx="12608">
                  <c:v>16.5</c:v>
                </c:pt>
                <c:pt idx="12609">
                  <c:v>16.5</c:v>
                </c:pt>
                <c:pt idx="12610">
                  <c:v>16.600000000000001</c:v>
                </c:pt>
                <c:pt idx="12611">
                  <c:v>17</c:v>
                </c:pt>
                <c:pt idx="12612">
                  <c:v>17.100000000000001</c:v>
                </c:pt>
                <c:pt idx="12613">
                  <c:v>17.2</c:v>
                </c:pt>
                <c:pt idx="12614">
                  <c:v>17.3</c:v>
                </c:pt>
                <c:pt idx="12615">
                  <c:v>17.399999999999999</c:v>
                </c:pt>
                <c:pt idx="12616">
                  <c:v>17.899999999999999</c:v>
                </c:pt>
                <c:pt idx="12617">
                  <c:v>17.600000000000001</c:v>
                </c:pt>
                <c:pt idx="12618">
                  <c:v>17.5</c:v>
                </c:pt>
                <c:pt idx="12619">
                  <c:v>17.600000000000001</c:v>
                </c:pt>
                <c:pt idx="12620">
                  <c:v>17.8</c:v>
                </c:pt>
                <c:pt idx="12621">
                  <c:v>17.899999999999999</c:v>
                </c:pt>
                <c:pt idx="12622">
                  <c:v>18</c:v>
                </c:pt>
                <c:pt idx="12623">
                  <c:v>17.899999999999999</c:v>
                </c:pt>
                <c:pt idx="12624">
                  <c:v>18</c:v>
                </c:pt>
                <c:pt idx="12625">
                  <c:v>17.8</c:v>
                </c:pt>
                <c:pt idx="12626">
                  <c:v>17.5</c:v>
                </c:pt>
                <c:pt idx="12627">
                  <c:v>17.399999999999999</c:v>
                </c:pt>
                <c:pt idx="12628">
                  <c:v>17.399999999999999</c:v>
                </c:pt>
                <c:pt idx="12629">
                  <c:v>17.2</c:v>
                </c:pt>
                <c:pt idx="12630">
                  <c:v>16.600000000000001</c:v>
                </c:pt>
                <c:pt idx="12631">
                  <c:v>16.100000000000001</c:v>
                </c:pt>
                <c:pt idx="12632">
                  <c:v>15.8</c:v>
                </c:pt>
                <c:pt idx="12633">
                  <c:v>15.4</c:v>
                </c:pt>
                <c:pt idx="12634">
                  <c:v>15.2</c:v>
                </c:pt>
                <c:pt idx="12635">
                  <c:v>15</c:v>
                </c:pt>
                <c:pt idx="12636">
                  <c:v>14.7</c:v>
                </c:pt>
                <c:pt idx="12637">
                  <c:v>14.2</c:v>
                </c:pt>
                <c:pt idx="12638">
                  <c:v>13.8</c:v>
                </c:pt>
                <c:pt idx="12639">
                  <c:v>13.6</c:v>
                </c:pt>
                <c:pt idx="12640">
                  <c:v>13.4</c:v>
                </c:pt>
                <c:pt idx="12641">
                  <c:v>13.4</c:v>
                </c:pt>
                <c:pt idx="12642">
                  <c:v>13.3</c:v>
                </c:pt>
                <c:pt idx="12643">
                  <c:v>13.4</c:v>
                </c:pt>
                <c:pt idx="12644">
                  <c:v>13.2</c:v>
                </c:pt>
                <c:pt idx="12645">
                  <c:v>13.1</c:v>
                </c:pt>
                <c:pt idx="12646">
                  <c:v>13.1</c:v>
                </c:pt>
                <c:pt idx="12647">
                  <c:v>13</c:v>
                </c:pt>
                <c:pt idx="12648">
                  <c:v>12.6</c:v>
                </c:pt>
                <c:pt idx="12649">
                  <c:v>12.3</c:v>
                </c:pt>
                <c:pt idx="12650">
                  <c:v>12.4</c:v>
                </c:pt>
                <c:pt idx="12651">
                  <c:v>12.8</c:v>
                </c:pt>
                <c:pt idx="12652">
                  <c:v>13.4</c:v>
                </c:pt>
                <c:pt idx="12653">
                  <c:v>13.2</c:v>
                </c:pt>
                <c:pt idx="12654">
                  <c:v>13.3</c:v>
                </c:pt>
                <c:pt idx="12655">
                  <c:v>13.6</c:v>
                </c:pt>
                <c:pt idx="12656">
                  <c:v>13.5</c:v>
                </c:pt>
                <c:pt idx="12657">
                  <c:v>13.4</c:v>
                </c:pt>
                <c:pt idx="12658">
                  <c:v>13.6</c:v>
                </c:pt>
                <c:pt idx="12659">
                  <c:v>14.1</c:v>
                </c:pt>
                <c:pt idx="12660">
                  <c:v>14.1</c:v>
                </c:pt>
                <c:pt idx="12661">
                  <c:v>13.9</c:v>
                </c:pt>
                <c:pt idx="12662">
                  <c:v>13.9</c:v>
                </c:pt>
                <c:pt idx="12663">
                  <c:v>13.8</c:v>
                </c:pt>
                <c:pt idx="12664">
                  <c:v>13.6</c:v>
                </c:pt>
                <c:pt idx="12665">
                  <c:v>13.4</c:v>
                </c:pt>
                <c:pt idx="12666">
                  <c:v>13.6</c:v>
                </c:pt>
                <c:pt idx="12667">
                  <c:v>14</c:v>
                </c:pt>
                <c:pt idx="12668">
                  <c:v>13.5</c:v>
                </c:pt>
                <c:pt idx="12669">
                  <c:v>13</c:v>
                </c:pt>
                <c:pt idx="12670">
                  <c:v>12.9</c:v>
                </c:pt>
                <c:pt idx="12671">
                  <c:v>13.2</c:v>
                </c:pt>
                <c:pt idx="12672">
                  <c:v>13.3</c:v>
                </c:pt>
                <c:pt idx="12673">
                  <c:v>13.3</c:v>
                </c:pt>
                <c:pt idx="12674">
                  <c:v>12.8</c:v>
                </c:pt>
                <c:pt idx="12675">
                  <c:v>12.3</c:v>
                </c:pt>
                <c:pt idx="12676">
                  <c:v>13.1</c:v>
                </c:pt>
                <c:pt idx="12677">
                  <c:v>12.9</c:v>
                </c:pt>
                <c:pt idx="12678">
                  <c:v>13.1</c:v>
                </c:pt>
                <c:pt idx="12679">
                  <c:v>13.4</c:v>
                </c:pt>
                <c:pt idx="12680">
                  <c:v>13.6</c:v>
                </c:pt>
                <c:pt idx="12681">
                  <c:v>13.8</c:v>
                </c:pt>
                <c:pt idx="12682">
                  <c:v>13.5</c:v>
                </c:pt>
                <c:pt idx="12683">
                  <c:v>13.1</c:v>
                </c:pt>
                <c:pt idx="12684">
                  <c:v>12.2</c:v>
                </c:pt>
                <c:pt idx="12685">
                  <c:v>13.1</c:v>
                </c:pt>
                <c:pt idx="12686">
                  <c:v>13.1</c:v>
                </c:pt>
                <c:pt idx="12687">
                  <c:v>12.7</c:v>
                </c:pt>
                <c:pt idx="12688">
                  <c:v>12.9</c:v>
                </c:pt>
                <c:pt idx="12689">
                  <c:v>12.3</c:v>
                </c:pt>
                <c:pt idx="12690">
                  <c:v>12.3</c:v>
                </c:pt>
                <c:pt idx="12691">
                  <c:v>12.5</c:v>
                </c:pt>
                <c:pt idx="12692">
                  <c:v>11.7</c:v>
                </c:pt>
                <c:pt idx="12693">
                  <c:v>11.2</c:v>
                </c:pt>
                <c:pt idx="12694">
                  <c:v>11.1</c:v>
                </c:pt>
                <c:pt idx="12695">
                  <c:v>10.9</c:v>
                </c:pt>
                <c:pt idx="12696">
                  <c:v>11.3</c:v>
                </c:pt>
                <c:pt idx="12697">
                  <c:v>11.2</c:v>
                </c:pt>
                <c:pt idx="12698">
                  <c:v>11.1</c:v>
                </c:pt>
                <c:pt idx="12699">
                  <c:v>10.8</c:v>
                </c:pt>
                <c:pt idx="12700">
                  <c:v>11</c:v>
                </c:pt>
                <c:pt idx="12701">
                  <c:v>10.1</c:v>
                </c:pt>
                <c:pt idx="12702">
                  <c:v>10</c:v>
                </c:pt>
                <c:pt idx="12703">
                  <c:v>9.8000000000000007</c:v>
                </c:pt>
                <c:pt idx="12704">
                  <c:v>10.1</c:v>
                </c:pt>
                <c:pt idx="12705">
                  <c:v>9.8000000000000007</c:v>
                </c:pt>
                <c:pt idx="12706">
                  <c:v>10.6</c:v>
                </c:pt>
                <c:pt idx="12707">
                  <c:v>10.5</c:v>
                </c:pt>
                <c:pt idx="12708">
                  <c:v>10.1</c:v>
                </c:pt>
                <c:pt idx="12709">
                  <c:v>9.6999999999999993</c:v>
                </c:pt>
                <c:pt idx="12710">
                  <c:v>9.4</c:v>
                </c:pt>
                <c:pt idx="12711">
                  <c:v>9</c:v>
                </c:pt>
                <c:pt idx="12712">
                  <c:v>9.6999999999999993</c:v>
                </c:pt>
                <c:pt idx="12713">
                  <c:v>9.9</c:v>
                </c:pt>
                <c:pt idx="12714">
                  <c:v>9.6</c:v>
                </c:pt>
                <c:pt idx="12715">
                  <c:v>9.6</c:v>
                </c:pt>
                <c:pt idx="12716">
                  <c:v>9.8000000000000007</c:v>
                </c:pt>
                <c:pt idx="12717">
                  <c:v>10.4</c:v>
                </c:pt>
                <c:pt idx="12718">
                  <c:v>11</c:v>
                </c:pt>
                <c:pt idx="12719">
                  <c:v>10.9</c:v>
                </c:pt>
                <c:pt idx="12720">
                  <c:v>10.3</c:v>
                </c:pt>
                <c:pt idx="12721">
                  <c:v>9.6999999999999993</c:v>
                </c:pt>
                <c:pt idx="12722">
                  <c:v>9.5</c:v>
                </c:pt>
                <c:pt idx="12723">
                  <c:v>10</c:v>
                </c:pt>
                <c:pt idx="12724">
                  <c:v>10.9</c:v>
                </c:pt>
                <c:pt idx="12725">
                  <c:v>11.3</c:v>
                </c:pt>
                <c:pt idx="12726">
                  <c:v>11.1</c:v>
                </c:pt>
                <c:pt idx="12727">
                  <c:v>11.7</c:v>
                </c:pt>
                <c:pt idx="12728">
                  <c:v>12</c:v>
                </c:pt>
                <c:pt idx="12729">
                  <c:v>12.1</c:v>
                </c:pt>
                <c:pt idx="12730">
                  <c:v>12.4</c:v>
                </c:pt>
                <c:pt idx="12731">
                  <c:v>12.9</c:v>
                </c:pt>
                <c:pt idx="12732">
                  <c:v>13</c:v>
                </c:pt>
                <c:pt idx="12733">
                  <c:v>13.1</c:v>
                </c:pt>
                <c:pt idx="12734">
                  <c:v>13.5</c:v>
                </c:pt>
                <c:pt idx="12735">
                  <c:v>13.6</c:v>
                </c:pt>
                <c:pt idx="12736">
                  <c:v>13.9</c:v>
                </c:pt>
                <c:pt idx="12737">
                  <c:v>15.2</c:v>
                </c:pt>
                <c:pt idx="12738">
                  <c:v>16.3</c:v>
                </c:pt>
                <c:pt idx="12739">
                  <c:v>16.7</c:v>
                </c:pt>
                <c:pt idx="12740">
                  <c:v>17.600000000000001</c:v>
                </c:pt>
                <c:pt idx="12741">
                  <c:v>18.3</c:v>
                </c:pt>
                <c:pt idx="12742">
                  <c:v>18.2</c:v>
                </c:pt>
                <c:pt idx="12743">
                  <c:v>17.3</c:v>
                </c:pt>
                <c:pt idx="12744">
                  <c:v>16.5</c:v>
                </c:pt>
                <c:pt idx="12745">
                  <c:v>16.100000000000001</c:v>
                </c:pt>
                <c:pt idx="12746">
                  <c:v>16.2</c:v>
                </c:pt>
                <c:pt idx="12747">
                  <c:v>16.899999999999999</c:v>
                </c:pt>
                <c:pt idx="12748">
                  <c:v>17</c:v>
                </c:pt>
                <c:pt idx="12749">
                  <c:v>17.100000000000001</c:v>
                </c:pt>
                <c:pt idx="12750">
                  <c:v>17.3</c:v>
                </c:pt>
                <c:pt idx="12751">
                  <c:v>17.5</c:v>
                </c:pt>
                <c:pt idx="12752">
                  <c:v>17.3</c:v>
                </c:pt>
                <c:pt idx="12753">
                  <c:v>17.399999999999999</c:v>
                </c:pt>
                <c:pt idx="12754">
                  <c:v>17.7</c:v>
                </c:pt>
                <c:pt idx="12755">
                  <c:v>17.7</c:v>
                </c:pt>
                <c:pt idx="12756">
                  <c:v>17.5</c:v>
                </c:pt>
                <c:pt idx="12757">
                  <c:v>17.600000000000001</c:v>
                </c:pt>
                <c:pt idx="12758">
                  <c:v>17.600000000000001</c:v>
                </c:pt>
                <c:pt idx="12759">
                  <c:v>17.3</c:v>
                </c:pt>
                <c:pt idx="12760">
                  <c:v>17.7</c:v>
                </c:pt>
                <c:pt idx="12761">
                  <c:v>17.899999999999999</c:v>
                </c:pt>
                <c:pt idx="12762">
                  <c:v>18</c:v>
                </c:pt>
                <c:pt idx="12763">
                  <c:v>17.8</c:v>
                </c:pt>
                <c:pt idx="12764">
                  <c:v>17.5</c:v>
                </c:pt>
                <c:pt idx="12765">
                  <c:v>17.100000000000001</c:v>
                </c:pt>
                <c:pt idx="12766">
                  <c:v>17.8</c:v>
                </c:pt>
                <c:pt idx="12767">
                  <c:v>17.3</c:v>
                </c:pt>
                <c:pt idx="12768">
                  <c:v>17.399999999999999</c:v>
                </c:pt>
                <c:pt idx="12769">
                  <c:v>16.899999999999999</c:v>
                </c:pt>
                <c:pt idx="12770">
                  <c:v>16.8</c:v>
                </c:pt>
                <c:pt idx="12771">
                  <c:v>16.5</c:v>
                </c:pt>
                <c:pt idx="12772">
                  <c:v>16.399999999999999</c:v>
                </c:pt>
                <c:pt idx="12773">
                  <c:v>16.3</c:v>
                </c:pt>
                <c:pt idx="12774">
                  <c:v>16.5</c:v>
                </c:pt>
                <c:pt idx="12775">
                  <c:v>16.2</c:v>
                </c:pt>
                <c:pt idx="12776">
                  <c:v>16</c:v>
                </c:pt>
                <c:pt idx="12777">
                  <c:v>15.9</c:v>
                </c:pt>
                <c:pt idx="12778">
                  <c:v>15.4</c:v>
                </c:pt>
                <c:pt idx="12779">
                  <c:v>15</c:v>
                </c:pt>
                <c:pt idx="12780">
                  <c:v>14.4</c:v>
                </c:pt>
                <c:pt idx="12781">
                  <c:v>13.8</c:v>
                </c:pt>
                <c:pt idx="12782">
                  <c:v>13.8</c:v>
                </c:pt>
                <c:pt idx="12783">
                  <c:v>13.7</c:v>
                </c:pt>
                <c:pt idx="12784">
                  <c:v>13.8</c:v>
                </c:pt>
                <c:pt idx="12785">
                  <c:v>13.6</c:v>
                </c:pt>
                <c:pt idx="12786">
                  <c:v>13.4</c:v>
                </c:pt>
                <c:pt idx="12787">
                  <c:v>13.2</c:v>
                </c:pt>
                <c:pt idx="12788">
                  <c:v>13.1</c:v>
                </c:pt>
                <c:pt idx="12789">
                  <c:v>13</c:v>
                </c:pt>
                <c:pt idx="12790">
                  <c:v>13</c:v>
                </c:pt>
                <c:pt idx="12791">
                  <c:v>12.9</c:v>
                </c:pt>
                <c:pt idx="12792">
                  <c:v>12.5</c:v>
                </c:pt>
                <c:pt idx="12793">
                  <c:v>10.7</c:v>
                </c:pt>
                <c:pt idx="12794">
                  <c:v>10.4</c:v>
                </c:pt>
                <c:pt idx="12795">
                  <c:v>10.199999999999999</c:v>
                </c:pt>
                <c:pt idx="12796">
                  <c:v>10.1</c:v>
                </c:pt>
                <c:pt idx="12797">
                  <c:v>10.199999999999999</c:v>
                </c:pt>
                <c:pt idx="12798">
                  <c:v>11.4</c:v>
                </c:pt>
                <c:pt idx="12799">
                  <c:v>11.1</c:v>
                </c:pt>
                <c:pt idx="12800">
                  <c:v>10.7</c:v>
                </c:pt>
                <c:pt idx="12801">
                  <c:v>10.5</c:v>
                </c:pt>
                <c:pt idx="12802">
                  <c:v>10.8</c:v>
                </c:pt>
                <c:pt idx="12803">
                  <c:v>11.3</c:v>
                </c:pt>
                <c:pt idx="12804">
                  <c:v>11</c:v>
                </c:pt>
                <c:pt idx="12805">
                  <c:v>10.9</c:v>
                </c:pt>
                <c:pt idx="12806">
                  <c:v>10.1</c:v>
                </c:pt>
                <c:pt idx="12807">
                  <c:v>10.199999999999999</c:v>
                </c:pt>
                <c:pt idx="12808">
                  <c:v>10.199999999999999</c:v>
                </c:pt>
                <c:pt idx="12809">
                  <c:v>9.6</c:v>
                </c:pt>
                <c:pt idx="12810">
                  <c:v>9.6</c:v>
                </c:pt>
                <c:pt idx="12811">
                  <c:v>9.5</c:v>
                </c:pt>
                <c:pt idx="12812">
                  <c:v>9.1</c:v>
                </c:pt>
                <c:pt idx="12813">
                  <c:v>9.1</c:v>
                </c:pt>
                <c:pt idx="12814">
                  <c:v>8.8000000000000007</c:v>
                </c:pt>
                <c:pt idx="12815">
                  <c:v>8.4</c:v>
                </c:pt>
                <c:pt idx="12816">
                  <c:v>8.6999999999999993</c:v>
                </c:pt>
                <c:pt idx="12817">
                  <c:v>8.9</c:v>
                </c:pt>
                <c:pt idx="12818">
                  <c:v>8.8000000000000007</c:v>
                </c:pt>
                <c:pt idx="12819">
                  <c:v>8.6999999999999993</c:v>
                </c:pt>
                <c:pt idx="12820">
                  <c:v>8.9</c:v>
                </c:pt>
                <c:pt idx="12821">
                  <c:v>8.8000000000000007</c:v>
                </c:pt>
                <c:pt idx="12822">
                  <c:v>8.6999999999999993</c:v>
                </c:pt>
                <c:pt idx="12823">
                  <c:v>8.6999999999999993</c:v>
                </c:pt>
                <c:pt idx="12824">
                  <c:v>8.6999999999999993</c:v>
                </c:pt>
                <c:pt idx="12825">
                  <c:v>9.1</c:v>
                </c:pt>
                <c:pt idx="12826">
                  <c:v>9.1999999999999993</c:v>
                </c:pt>
                <c:pt idx="12827">
                  <c:v>9.1</c:v>
                </c:pt>
                <c:pt idx="12828">
                  <c:v>9.1</c:v>
                </c:pt>
                <c:pt idx="12829">
                  <c:v>9.1</c:v>
                </c:pt>
                <c:pt idx="12830">
                  <c:v>8.9</c:v>
                </c:pt>
                <c:pt idx="12831">
                  <c:v>8.6999999999999993</c:v>
                </c:pt>
                <c:pt idx="12832">
                  <c:v>8.3000000000000007</c:v>
                </c:pt>
                <c:pt idx="12833">
                  <c:v>8.6999999999999993</c:v>
                </c:pt>
                <c:pt idx="12834">
                  <c:v>8.6</c:v>
                </c:pt>
                <c:pt idx="12835">
                  <c:v>8.3000000000000007</c:v>
                </c:pt>
                <c:pt idx="12836">
                  <c:v>8.4</c:v>
                </c:pt>
                <c:pt idx="12837">
                  <c:v>8.1999999999999993</c:v>
                </c:pt>
                <c:pt idx="12838">
                  <c:v>8</c:v>
                </c:pt>
                <c:pt idx="12839">
                  <c:v>8.1</c:v>
                </c:pt>
                <c:pt idx="12840">
                  <c:v>8</c:v>
                </c:pt>
                <c:pt idx="12841">
                  <c:v>8.1</c:v>
                </c:pt>
                <c:pt idx="12842">
                  <c:v>8.1999999999999993</c:v>
                </c:pt>
                <c:pt idx="12843">
                  <c:v>8.1999999999999993</c:v>
                </c:pt>
                <c:pt idx="12844">
                  <c:v>8.1999999999999993</c:v>
                </c:pt>
                <c:pt idx="12845">
                  <c:v>8.3000000000000007</c:v>
                </c:pt>
                <c:pt idx="12846">
                  <c:v>8.4</c:v>
                </c:pt>
                <c:pt idx="12847">
                  <c:v>8.5</c:v>
                </c:pt>
                <c:pt idx="12848">
                  <c:v>8.6999999999999993</c:v>
                </c:pt>
                <c:pt idx="12849">
                  <c:v>8.9</c:v>
                </c:pt>
                <c:pt idx="12850">
                  <c:v>9</c:v>
                </c:pt>
                <c:pt idx="12851">
                  <c:v>8.9</c:v>
                </c:pt>
                <c:pt idx="12852">
                  <c:v>8.8000000000000007</c:v>
                </c:pt>
                <c:pt idx="12853">
                  <c:v>8.8000000000000007</c:v>
                </c:pt>
                <c:pt idx="12854">
                  <c:v>9.1</c:v>
                </c:pt>
                <c:pt idx="12855">
                  <c:v>9.1</c:v>
                </c:pt>
                <c:pt idx="12856">
                  <c:v>9.1</c:v>
                </c:pt>
                <c:pt idx="12857">
                  <c:v>9</c:v>
                </c:pt>
                <c:pt idx="12858">
                  <c:v>8.9</c:v>
                </c:pt>
                <c:pt idx="12859">
                  <c:v>8.9</c:v>
                </c:pt>
                <c:pt idx="12860">
                  <c:v>8.6999999999999993</c:v>
                </c:pt>
                <c:pt idx="12861">
                  <c:v>8.6999999999999993</c:v>
                </c:pt>
                <c:pt idx="12862">
                  <c:v>8.6999999999999993</c:v>
                </c:pt>
                <c:pt idx="12863">
                  <c:v>8.6</c:v>
                </c:pt>
                <c:pt idx="12864">
                  <c:v>8.6999999999999993</c:v>
                </c:pt>
                <c:pt idx="12865">
                  <c:v>9.1</c:v>
                </c:pt>
                <c:pt idx="12866">
                  <c:v>9.3000000000000007</c:v>
                </c:pt>
                <c:pt idx="12867">
                  <c:v>9.4</c:v>
                </c:pt>
                <c:pt idx="12868">
                  <c:v>8.8000000000000007</c:v>
                </c:pt>
                <c:pt idx="12869">
                  <c:v>8.1999999999999993</c:v>
                </c:pt>
                <c:pt idx="12870">
                  <c:v>8.6999999999999993</c:v>
                </c:pt>
                <c:pt idx="12871">
                  <c:v>8.9</c:v>
                </c:pt>
                <c:pt idx="12872">
                  <c:v>9.6</c:v>
                </c:pt>
                <c:pt idx="12873">
                  <c:v>10.3</c:v>
                </c:pt>
                <c:pt idx="12874">
                  <c:v>10.3</c:v>
                </c:pt>
                <c:pt idx="12875">
                  <c:v>11.3</c:v>
                </c:pt>
                <c:pt idx="12876">
                  <c:v>11.9</c:v>
                </c:pt>
                <c:pt idx="12877">
                  <c:v>12.4</c:v>
                </c:pt>
                <c:pt idx="12878">
                  <c:v>13.3</c:v>
                </c:pt>
                <c:pt idx="12879">
                  <c:v>14.4</c:v>
                </c:pt>
                <c:pt idx="12880">
                  <c:v>14.6</c:v>
                </c:pt>
                <c:pt idx="12881">
                  <c:v>15.1</c:v>
                </c:pt>
                <c:pt idx="12882">
                  <c:v>15.2</c:v>
                </c:pt>
                <c:pt idx="12883">
                  <c:v>15.8</c:v>
                </c:pt>
                <c:pt idx="12884">
                  <c:v>15.4</c:v>
                </c:pt>
                <c:pt idx="12885">
                  <c:v>15.9</c:v>
                </c:pt>
                <c:pt idx="12886">
                  <c:v>15.8</c:v>
                </c:pt>
                <c:pt idx="12887">
                  <c:v>16.2</c:v>
                </c:pt>
                <c:pt idx="12888">
                  <c:v>16.100000000000001</c:v>
                </c:pt>
                <c:pt idx="12889">
                  <c:v>16.600000000000001</c:v>
                </c:pt>
                <c:pt idx="12890">
                  <c:v>16.7</c:v>
                </c:pt>
                <c:pt idx="12891">
                  <c:v>17</c:v>
                </c:pt>
                <c:pt idx="12892">
                  <c:v>17.3</c:v>
                </c:pt>
                <c:pt idx="12893">
                  <c:v>17.399999999999999</c:v>
                </c:pt>
                <c:pt idx="12894">
                  <c:v>17.5</c:v>
                </c:pt>
                <c:pt idx="12895">
                  <c:v>17.899999999999999</c:v>
                </c:pt>
                <c:pt idx="12896">
                  <c:v>17.899999999999999</c:v>
                </c:pt>
                <c:pt idx="12897">
                  <c:v>18.100000000000001</c:v>
                </c:pt>
                <c:pt idx="12898">
                  <c:v>18.399999999999999</c:v>
                </c:pt>
                <c:pt idx="12899">
                  <c:v>18.3</c:v>
                </c:pt>
                <c:pt idx="12900">
                  <c:v>18.3</c:v>
                </c:pt>
                <c:pt idx="12901">
                  <c:v>18.5</c:v>
                </c:pt>
                <c:pt idx="12902">
                  <c:v>18.5</c:v>
                </c:pt>
                <c:pt idx="12903">
                  <c:v>18.8</c:v>
                </c:pt>
                <c:pt idx="12904">
                  <c:v>19</c:v>
                </c:pt>
                <c:pt idx="12905">
                  <c:v>19</c:v>
                </c:pt>
                <c:pt idx="12906">
                  <c:v>19.100000000000001</c:v>
                </c:pt>
                <c:pt idx="12907">
                  <c:v>18.899999999999999</c:v>
                </c:pt>
                <c:pt idx="12908">
                  <c:v>18.899999999999999</c:v>
                </c:pt>
                <c:pt idx="12909">
                  <c:v>19</c:v>
                </c:pt>
                <c:pt idx="12910">
                  <c:v>18.899999999999999</c:v>
                </c:pt>
                <c:pt idx="12911">
                  <c:v>18.899999999999999</c:v>
                </c:pt>
                <c:pt idx="12912">
                  <c:v>18.8</c:v>
                </c:pt>
                <c:pt idx="12913">
                  <c:v>18.8</c:v>
                </c:pt>
                <c:pt idx="12914">
                  <c:v>18.600000000000001</c:v>
                </c:pt>
                <c:pt idx="12915">
                  <c:v>18.5</c:v>
                </c:pt>
                <c:pt idx="12916">
                  <c:v>18.3</c:v>
                </c:pt>
                <c:pt idx="12917">
                  <c:v>18.2</c:v>
                </c:pt>
                <c:pt idx="12918">
                  <c:v>18</c:v>
                </c:pt>
                <c:pt idx="12919">
                  <c:v>17.7</c:v>
                </c:pt>
                <c:pt idx="12920">
                  <c:v>17.3</c:v>
                </c:pt>
                <c:pt idx="12921">
                  <c:v>17.100000000000001</c:v>
                </c:pt>
                <c:pt idx="12922">
                  <c:v>16.7</c:v>
                </c:pt>
                <c:pt idx="12923">
                  <c:v>15.8</c:v>
                </c:pt>
                <c:pt idx="12924">
                  <c:v>15.6</c:v>
                </c:pt>
                <c:pt idx="12925">
                  <c:v>14.9</c:v>
                </c:pt>
                <c:pt idx="12926">
                  <c:v>14.8</c:v>
                </c:pt>
                <c:pt idx="12927">
                  <c:v>14.7</c:v>
                </c:pt>
                <c:pt idx="12928">
                  <c:v>14.1</c:v>
                </c:pt>
                <c:pt idx="12929">
                  <c:v>14</c:v>
                </c:pt>
                <c:pt idx="12930">
                  <c:v>14.1</c:v>
                </c:pt>
                <c:pt idx="12931">
                  <c:v>14.3</c:v>
                </c:pt>
                <c:pt idx="12932">
                  <c:v>13.8</c:v>
                </c:pt>
                <c:pt idx="12933">
                  <c:v>13.1</c:v>
                </c:pt>
                <c:pt idx="12934">
                  <c:v>12.9</c:v>
                </c:pt>
                <c:pt idx="12935">
                  <c:v>12.5</c:v>
                </c:pt>
                <c:pt idx="12936">
                  <c:v>11.9</c:v>
                </c:pt>
                <c:pt idx="12937">
                  <c:v>11.8</c:v>
                </c:pt>
                <c:pt idx="12938">
                  <c:v>11.2</c:v>
                </c:pt>
                <c:pt idx="12939">
                  <c:v>10.9</c:v>
                </c:pt>
                <c:pt idx="12940">
                  <c:v>10.7</c:v>
                </c:pt>
                <c:pt idx="12941">
                  <c:v>10.6</c:v>
                </c:pt>
                <c:pt idx="12942">
                  <c:v>10.4</c:v>
                </c:pt>
                <c:pt idx="12943">
                  <c:v>10.5</c:v>
                </c:pt>
                <c:pt idx="12944">
                  <c:v>10.4</c:v>
                </c:pt>
                <c:pt idx="12945">
                  <c:v>10.5</c:v>
                </c:pt>
                <c:pt idx="12946">
                  <c:v>10.3</c:v>
                </c:pt>
                <c:pt idx="12947">
                  <c:v>10.4</c:v>
                </c:pt>
                <c:pt idx="12948">
                  <c:v>10.3</c:v>
                </c:pt>
                <c:pt idx="12949">
                  <c:v>10.199999999999999</c:v>
                </c:pt>
                <c:pt idx="12950">
                  <c:v>10.1</c:v>
                </c:pt>
                <c:pt idx="12951">
                  <c:v>10.1</c:v>
                </c:pt>
                <c:pt idx="12952">
                  <c:v>10.3</c:v>
                </c:pt>
                <c:pt idx="12953">
                  <c:v>10.199999999999999</c:v>
                </c:pt>
                <c:pt idx="12954">
                  <c:v>10</c:v>
                </c:pt>
                <c:pt idx="12955">
                  <c:v>9.9</c:v>
                </c:pt>
                <c:pt idx="12956">
                  <c:v>9.9</c:v>
                </c:pt>
                <c:pt idx="12957">
                  <c:v>9.6999999999999993</c:v>
                </c:pt>
                <c:pt idx="12958">
                  <c:v>9.1999999999999993</c:v>
                </c:pt>
                <c:pt idx="12959">
                  <c:v>9.1999999999999993</c:v>
                </c:pt>
                <c:pt idx="12960">
                  <c:v>9.1</c:v>
                </c:pt>
                <c:pt idx="12961">
                  <c:v>8.6999999999999993</c:v>
                </c:pt>
                <c:pt idx="12962">
                  <c:v>8.8000000000000007</c:v>
                </c:pt>
                <c:pt idx="12963">
                  <c:v>8.4</c:v>
                </c:pt>
                <c:pt idx="12964">
                  <c:v>8.1999999999999993</c:v>
                </c:pt>
                <c:pt idx="12965">
                  <c:v>8.5</c:v>
                </c:pt>
                <c:pt idx="12966">
                  <c:v>8.1</c:v>
                </c:pt>
                <c:pt idx="12967">
                  <c:v>8.1</c:v>
                </c:pt>
                <c:pt idx="12968">
                  <c:v>8</c:v>
                </c:pt>
                <c:pt idx="12969">
                  <c:v>8.3000000000000007</c:v>
                </c:pt>
                <c:pt idx="12970">
                  <c:v>8.3000000000000007</c:v>
                </c:pt>
                <c:pt idx="12971">
                  <c:v>7.9</c:v>
                </c:pt>
                <c:pt idx="12972">
                  <c:v>8</c:v>
                </c:pt>
                <c:pt idx="12973">
                  <c:v>8.1999999999999993</c:v>
                </c:pt>
                <c:pt idx="12974">
                  <c:v>8.1999999999999993</c:v>
                </c:pt>
                <c:pt idx="12975">
                  <c:v>7.8</c:v>
                </c:pt>
                <c:pt idx="12976">
                  <c:v>7.5</c:v>
                </c:pt>
                <c:pt idx="12977">
                  <c:v>7.4</c:v>
                </c:pt>
                <c:pt idx="12978">
                  <c:v>7.1</c:v>
                </c:pt>
                <c:pt idx="12979">
                  <c:v>7.1</c:v>
                </c:pt>
                <c:pt idx="12980">
                  <c:v>7.4</c:v>
                </c:pt>
                <c:pt idx="12981">
                  <c:v>7.4</c:v>
                </c:pt>
                <c:pt idx="12982">
                  <c:v>6.8</c:v>
                </c:pt>
                <c:pt idx="12983">
                  <c:v>6.9</c:v>
                </c:pt>
                <c:pt idx="12984">
                  <c:v>6.8</c:v>
                </c:pt>
                <c:pt idx="12985">
                  <c:v>6.6</c:v>
                </c:pt>
                <c:pt idx="12986">
                  <c:v>6.6</c:v>
                </c:pt>
                <c:pt idx="12987">
                  <c:v>6.7</c:v>
                </c:pt>
                <c:pt idx="12988">
                  <c:v>6.5</c:v>
                </c:pt>
                <c:pt idx="12989">
                  <c:v>6.4</c:v>
                </c:pt>
                <c:pt idx="12990">
                  <c:v>6.3</c:v>
                </c:pt>
                <c:pt idx="12991">
                  <c:v>6.5</c:v>
                </c:pt>
                <c:pt idx="12992">
                  <c:v>6.3</c:v>
                </c:pt>
                <c:pt idx="12993">
                  <c:v>6.2</c:v>
                </c:pt>
                <c:pt idx="12994">
                  <c:v>6.5</c:v>
                </c:pt>
                <c:pt idx="12995">
                  <c:v>6.7</c:v>
                </c:pt>
                <c:pt idx="12996">
                  <c:v>6.6</c:v>
                </c:pt>
                <c:pt idx="12997">
                  <c:v>6.5</c:v>
                </c:pt>
                <c:pt idx="12998">
                  <c:v>6.2</c:v>
                </c:pt>
                <c:pt idx="12999">
                  <c:v>6.5</c:v>
                </c:pt>
                <c:pt idx="13000">
                  <c:v>6.4</c:v>
                </c:pt>
                <c:pt idx="13001">
                  <c:v>6.3</c:v>
                </c:pt>
                <c:pt idx="13002">
                  <c:v>6.2</c:v>
                </c:pt>
                <c:pt idx="13003">
                  <c:v>6.2</c:v>
                </c:pt>
                <c:pt idx="13004">
                  <c:v>6</c:v>
                </c:pt>
                <c:pt idx="13005">
                  <c:v>5.6</c:v>
                </c:pt>
                <c:pt idx="13006">
                  <c:v>5.4</c:v>
                </c:pt>
                <c:pt idx="13007">
                  <c:v>4.8</c:v>
                </c:pt>
                <c:pt idx="13008">
                  <c:v>4.9000000000000004</c:v>
                </c:pt>
                <c:pt idx="13009">
                  <c:v>5.5</c:v>
                </c:pt>
                <c:pt idx="13010">
                  <c:v>6.2</c:v>
                </c:pt>
                <c:pt idx="13011">
                  <c:v>6.8</c:v>
                </c:pt>
                <c:pt idx="13012">
                  <c:v>8</c:v>
                </c:pt>
                <c:pt idx="13013">
                  <c:v>8.1</c:v>
                </c:pt>
                <c:pt idx="13014">
                  <c:v>7.8</c:v>
                </c:pt>
                <c:pt idx="13015">
                  <c:v>7.4</c:v>
                </c:pt>
                <c:pt idx="13016">
                  <c:v>8.1999999999999993</c:v>
                </c:pt>
                <c:pt idx="13017">
                  <c:v>9.1</c:v>
                </c:pt>
                <c:pt idx="13018">
                  <c:v>8.5</c:v>
                </c:pt>
                <c:pt idx="13019">
                  <c:v>8.6</c:v>
                </c:pt>
                <c:pt idx="13020">
                  <c:v>9</c:v>
                </c:pt>
                <c:pt idx="13021">
                  <c:v>8.9</c:v>
                </c:pt>
                <c:pt idx="13022">
                  <c:v>8.6</c:v>
                </c:pt>
                <c:pt idx="13023">
                  <c:v>8.5</c:v>
                </c:pt>
                <c:pt idx="13024">
                  <c:v>8.9</c:v>
                </c:pt>
                <c:pt idx="13025">
                  <c:v>9.4</c:v>
                </c:pt>
                <c:pt idx="13026">
                  <c:v>9.4</c:v>
                </c:pt>
                <c:pt idx="13027">
                  <c:v>9.8000000000000007</c:v>
                </c:pt>
                <c:pt idx="13028">
                  <c:v>10.5</c:v>
                </c:pt>
                <c:pt idx="13029">
                  <c:v>11.4</c:v>
                </c:pt>
                <c:pt idx="13030">
                  <c:v>12.3</c:v>
                </c:pt>
                <c:pt idx="13031">
                  <c:v>12.5</c:v>
                </c:pt>
                <c:pt idx="13032">
                  <c:v>12.4</c:v>
                </c:pt>
                <c:pt idx="13033">
                  <c:v>12.4</c:v>
                </c:pt>
                <c:pt idx="13034">
                  <c:v>12.3</c:v>
                </c:pt>
                <c:pt idx="13035">
                  <c:v>12.2</c:v>
                </c:pt>
                <c:pt idx="13036">
                  <c:v>12.4</c:v>
                </c:pt>
                <c:pt idx="13037">
                  <c:v>13.2</c:v>
                </c:pt>
                <c:pt idx="13038">
                  <c:v>13.2</c:v>
                </c:pt>
                <c:pt idx="13039">
                  <c:v>13.8</c:v>
                </c:pt>
                <c:pt idx="13040">
                  <c:v>13.3</c:v>
                </c:pt>
                <c:pt idx="13041">
                  <c:v>13.3</c:v>
                </c:pt>
                <c:pt idx="13042">
                  <c:v>13.5</c:v>
                </c:pt>
                <c:pt idx="13043">
                  <c:v>14.4</c:v>
                </c:pt>
                <c:pt idx="13044">
                  <c:v>14.1</c:v>
                </c:pt>
                <c:pt idx="13045">
                  <c:v>14.3</c:v>
                </c:pt>
                <c:pt idx="13046">
                  <c:v>14.7</c:v>
                </c:pt>
                <c:pt idx="13047">
                  <c:v>14.6</c:v>
                </c:pt>
                <c:pt idx="13048">
                  <c:v>15.3</c:v>
                </c:pt>
                <c:pt idx="13049">
                  <c:v>15.4</c:v>
                </c:pt>
                <c:pt idx="13050">
                  <c:v>16.3</c:v>
                </c:pt>
                <c:pt idx="13051">
                  <c:v>15.9</c:v>
                </c:pt>
                <c:pt idx="13052">
                  <c:v>15.6</c:v>
                </c:pt>
                <c:pt idx="13053">
                  <c:v>16.3</c:v>
                </c:pt>
                <c:pt idx="13054">
                  <c:v>16.5</c:v>
                </c:pt>
                <c:pt idx="13055">
                  <c:v>16.5</c:v>
                </c:pt>
                <c:pt idx="13056">
                  <c:v>16.8</c:v>
                </c:pt>
                <c:pt idx="13057">
                  <c:v>16.600000000000001</c:v>
                </c:pt>
                <c:pt idx="13058">
                  <c:v>16.600000000000001</c:v>
                </c:pt>
                <c:pt idx="13059">
                  <c:v>16.399999999999999</c:v>
                </c:pt>
                <c:pt idx="13060">
                  <c:v>16.100000000000001</c:v>
                </c:pt>
                <c:pt idx="13061">
                  <c:v>16</c:v>
                </c:pt>
                <c:pt idx="13062">
                  <c:v>15.9</c:v>
                </c:pt>
                <c:pt idx="13063">
                  <c:v>15.6</c:v>
                </c:pt>
                <c:pt idx="13064">
                  <c:v>15.3</c:v>
                </c:pt>
                <c:pt idx="13065">
                  <c:v>14.9</c:v>
                </c:pt>
                <c:pt idx="13066">
                  <c:v>14.3</c:v>
                </c:pt>
                <c:pt idx="13067">
                  <c:v>13.6</c:v>
                </c:pt>
                <c:pt idx="13068">
                  <c:v>13.2</c:v>
                </c:pt>
                <c:pt idx="13069">
                  <c:v>13.2</c:v>
                </c:pt>
                <c:pt idx="13070">
                  <c:v>12.9</c:v>
                </c:pt>
                <c:pt idx="13071">
                  <c:v>12.5</c:v>
                </c:pt>
                <c:pt idx="13072">
                  <c:v>12.7</c:v>
                </c:pt>
                <c:pt idx="13073">
                  <c:v>12.6</c:v>
                </c:pt>
                <c:pt idx="13074">
                  <c:v>11.4</c:v>
                </c:pt>
                <c:pt idx="13075">
                  <c:v>10.8</c:v>
                </c:pt>
                <c:pt idx="13076">
                  <c:v>10.9</c:v>
                </c:pt>
                <c:pt idx="13077">
                  <c:v>10.9</c:v>
                </c:pt>
                <c:pt idx="13078">
                  <c:v>10.8</c:v>
                </c:pt>
                <c:pt idx="13079">
                  <c:v>10.9</c:v>
                </c:pt>
                <c:pt idx="13080">
                  <c:v>10.9</c:v>
                </c:pt>
                <c:pt idx="13081">
                  <c:v>11</c:v>
                </c:pt>
                <c:pt idx="13082">
                  <c:v>10.199999999999999</c:v>
                </c:pt>
                <c:pt idx="13083">
                  <c:v>9.8000000000000007</c:v>
                </c:pt>
                <c:pt idx="13084">
                  <c:v>9.6</c:v>
                </c:pt>
                <c:pt idx="13085">
                  <c:v>9.4</c:v>
                </c:pt>
                <c:pt idx="13086">
                  <c:v>9.6</c:v>
                </c:pt>
                <c:pt idx="13087">
                  <c:v>9.9</c:v>
                </c:pt>
                <c:pt idx="13088">
                  <c:v>10.3</c:v>
                </c:pt>
                <c:pt idx="13089">
                  <c:v>10.8</c:v>
                </c:pt>
                <c:pt idx="13090">
                  <c:v>10.8</c:v>
                </c:pt>
                <c:pt idx="13091">
                  <c:v>9.4</c:v>
                </c:pt>
                <c:pt idx="13092">
                  <c:v>8.8000000000000007</c:v>
                </c:pt>
                <c:pt idx="13093">
                  <c:v>8.8000000000000007</c:v>
                </c:pt>
                <c:pt idx="13094">
                  <c:v>9</c:v>
                </c:pt>
                <c:pt idx="13095">
                  <c:v>9</c:v>
                </c:pt>
                <c:pt idx="13096">
                  <c:v>8.8000000000000007</c:v>
                </c:pt>
                <c:pt idx="13097">
                  <c:v>8.6999999999999993</c:v>
                </c:pt>
                <c:pt idx="13098">
                  <c:v>9.1</c:v>
                </c:pt>
                <c:pt idx="13099">
                  <c:v>9.1999999999999993</c:v>
                </c:pt>
                <c:pt idx="13100">
                  <c:v>8.6</c:v>
                </c:pt>
                <c:pt idx="13101">
                  <c:v>8.1999999999999993</c:v>
                </c:pt>
                <c:pt idx="13102">
                  <c:v>8.1</c:v>
                </c:pt>
                <c:pt idx="13103">
                  <c:v>8</c:v>
                </c:pt>
                <c:pt idx="13104">
                  <c:v>7.8</c:v>
                </c:pt>
                <c:pt idx="13105">
                  <c:v>7.6</c:v>
                </c:pt>
                <c:pt idx="13106">
                  <c:v>7.7</c:v>
                </c:pt>
                <c:pt idx="13107">
                  <c:v>7.8</c:v>
                </c:pt>
                <c:pt idx="13108">
                  <c:v>7.9</c:v>
                </c:pt>
                <c:pt idx="13109">
                  <c:v>8.1</c:v>
                </c:pt>
                <c:pt idx="13110">
                  <c:v>8.1</c:v>
                </c:pt>
                <c:pt idx="13111">
                  <c:v>7.8</c:v>
                </c:pt>
                <c:pt idx="13112">
                  <c:v>7.9</c:v>
                </c:pt>
                <c:pt idx="13113">
                  <c:v>7.8</c:v>
                </c:pt>
                <c:pt idx="13114">
                  <c:v>7.8</c:v>
                </c:pt>
                <c:pt idx="13115">
                  <c:v>7.3</c:v>
                </c:pt>
                <c:pt idx="13116">
                  <c:v>7.1</c:v>
                </c:pt>
                <c:pt idx="13117">
                  <c:v>7</c:v>
                </c:pt>
                <c:pt idx="13118">
                  <c:v>7.3</c:v>
                </c:pt>
                <c:pt idx="13119">
                  <c:v>7.2</c:v>
                </c:pt>
                <c:pt idx="13120">
                  <c:v>6.9</c:v>
                </c:pt>
                <c:pt idx="13121">
                  <c:v>6.8</c:v>
                </c:pt>
                <c:pt idx="13122">
                  <c:v>6.9</c:v>
                </c:pt>
                <c:pt idx="13123">
                  <c:v>6.7</c:v>
                </c:pt>
                <c:pt idx="13124">
                  <c:v>6.3</c:v>
                </c:pt>
                <c:pt idx="13125">
                  <c:v>6.1</c:v>
                </c:pt>
                <c:pt idx="13126">
                  <c:v>6.1</c:v>
                </c:pt>
                <c:pt idx="13127">
                  <c:v>6.1</c:v>
                </c:pt>
                <c:pt idx="13128">
                  <c:v>6.3</c:v>
                </c:pt>
                <c:pt idx="13129">
                  <c:v>6.3</c:v>
                </c:pt>
                <c:pt idx="13130">
                  <c:v>6.2</c:v>
                </c:pt>
                <c:pt idx="13131">
                  <c:v>6</c:v>
                </c:pt>
                <c:pt idx="13132">
                  <c:v>6.1</c:v>
                </c:pt>
                <c:pt idx="13133">
                  <c:v>6.1</c:v>
                </c:pt>
                <c:pt idx="13134">
                  <c:v>6.1</c:v>
                </c:pt>
                <c:pt idx="13135">
                  <c:v>5.9</c:v>
                </c:pt>
                <c:pt idx="13136">
                  <c:v>6.1</c:v>
                </c:pt>
                <c:pt idx="13137">
                  <c:v>6.8</c:v>
                </c:pt>
                <c:pt idx="13138">
                  <c:v>6.6</c:v>
                </c:pt>
                <c:pt idx="13139">
                  <c:v>5.8</c:v>
                </c:pt>
                <c:pt idx="13140">
                  <c:v>5.6</c:v>
                </c:pt>
                <c:pt idx="13141">
                  <c:v>6.1</c:v>
                </c:pt>
                <c:pt idx="13142">
                  <c:v>6.1</c:v>
                </c:pt>
                <c:pt idx="13143">
                  <c:v>5.0999999999999996</c:v>
                </c:pt>
                <c:pt idx="13144">
                  <c:v>4.9000000000000004</c:v>
                </c:pt>
                <c:pt idx="13145">
                  <c:v>5.0999999999999996</c:v>
                </c:pt>
                <c:pt idx="13146">
                  <c:v>4.7</c:v>
                </c:pt>
                <c:pt idx="13147">
                  <c:v>4.5999999999999996</c:v>
                </c:pt>
                <c:pt idx="13148">
                  <c:v>4.7</c:v>
                </c:pt>
                <c:pt idx="13149">
                  <c:v>4.5999999999999996</c:v>
                </c:pt>
                <c:pt idx="13150">
                  <c:v>4.7</c:v>
                </c:pt>
                <c:pt idx="13151">
                  <c:v>5.0999999999999996</c:v>
                </c:pt>
                <c:pt idx="13152">
                  <c:v>5.6</c:v>
                </c:pt>
                <c:pt idx="13153">
                  <c:v>5.5</c:v>
                </c:pt>
                <c:pt idx="13154">
                  <c:v>6.3</c:v>
                </c:pt>
                <c:pt idx="13155">
                  <c:v>7.2</c:v>
                </c:pt>
                <c:pt idx="13156">
                  <c:v>7.9</c:v>
                </c:pt>
                <c:pt idx="13157">
                  <c:v>8.6</c:v>
                </c:pt>
                <c:pt idx="13158">
                  <c:v>9.1999999999999993</c:v>
                </c:pt>
                <c:pt idx="13159">
                  <c:v>9</c:v>
                </c:pt>
                <c:pt idx="13160">
                  <c:v>9.1999999999999993</c:v>
                </c:pt>
                <c:pt idx="13161">
                  <c:v>9.5</c:v>
                </c:pt>
                <c:pt idx="13162">
                  <c:v>9.9</c:v>
                </c:pt>
                <c:pt idx="13163">
                  <c:v>9.6</c:v>
                </c:pt>
                <c:pt idx="13164">
                  <c:v>9.6999999999999993</c:v>
                </c:pt>
                <c:pt idx="13165">
                  <c:v>10.8</c:v>
                </c:pt>
                <c:pt idx="13166">
                  <c:v>12.1</c:v>
                </c:pt>
                <c:pt idx="13167">
                  <c:v>11.5</c:v>
                </c:pt>
                <c:pt idx="13168">
                  <c:v>11.6</c:v>
                </c:pt>
                <c:pt idx="13169">
                  <c:v>12</c:v>
                </c:pt>
                <c:pt idx="13170">
                  <c:v>13</c:v>
                </c:pt>
                <c:pt idx="13171">
                  <c:v>13.9</c:v>
                </c:pt>
                <c:pt idx="13172">
                  <c:v>14</c:v>
                </c:pt>
                <c:pt idx="13173">
                  <c:v>14</c:v>
                </c:pt>
                <c:pt idx="13174">
                  <c:v>14.3</c:v>
                </c:pt>
                <c:pt idx="13175">
                  <c:v>15</c:v>
                </c:pt>
                <c:pt idx="13176">
                  <c:v>15.1</c:v>
                </c:pt>
                <c:pt idx="13177">
                  <c:v>15.1</c:v>
                </c:pt>
                <c:pt idx="13178">
                  <c:v>15.2</c:v>
                </c:pt>
                <c:pt idx="13179">
                  <c:v>15.6</c:v>
                </c:pt>
                <c:pt idx="13180">
                  <c:v>15.7</c:v>
                </c:pt>
                <c:pt idx="13181">
                  <c:v>16.2</c:v>
                </c:pt>
                <c:pt idx="13182">
                  <c:v>17</c:v>
                </c:pt>
                <c:pt idx="13183">
                  <c:v>17.100000000000001</c:v>
                </c:pt>
                <c:pt idx="13184">
                  <c:v>17.5</c:v>
                </c:pt>
                <c:pt idx="13185">
                  <c:v>17.899999999999999</c:v>
                </c:pt>
                <c:pt idx="13186">
                  <c:v>17.899999999999999</c:v>
                </c:pt>
                <c:pt idx="13187">
                  <c:v>18.100000000000001</c:v>
                </c:pt>
                <c:pt idx="13188">
                  <c:v>18.100000000000001</c:v>
                </c:pt>
                <c:pt idx="13189">
                  <c:v>18.3</c:v>
                </c:pt>
                <c:pt idx="13190">
                  <c:v>18.2</c:v>
                </c:pt>
                <c:pt idx="13191">
                  <c:v>18.100000000000001</c:v>
                </c:pt>
                <c:pt idx="13192">
                  <c:v>18.399999999999999</c:v>
                </c:pt>
                <c:pt idx="13193">
                  <c:v>18.600000000000001</c:v>
                </c:pt>
                <c:pt idx="13194">
                  <c:v>18.5</c:v>
                </c:pt>
                <c:pt idx="13195">
                  <c:v>18.7</c:v>
                </c:pt>
                <c:pt idx="13196">
                  <c:v>18.600000000000001</c:v>
                </c:pt>
                <c:pt idx="13197">
                  <c:v>18.5</c:v>
                </c:pt>
                <c:pt idx="13198">
                  <c:v>18.399999999999999</c:v>
                </c:pt>
                <c:pt idx="13199">
                  <c:v>18.3</c:v>
                </c:pt>
                <c:pt idx="13200">
                  <c:v>18.2</c:v>
                </c:pt>
                <c:pt idx="13201">
                  <c:v>18</c:v>
                </c:pt>
                <c:pt idx="13202">
                  <c:v>18.100000000000001</c:v>
                </c:pt>
                <c:pt idx="13203">
                  <c:v>18</c:v>
                </c:pt>
                <c:pt idx="13204">
                  <c:v>17.899999999999999</c:v>
                </c:pt>
                <c:pt idx="13205">
                  <c:v>17.8</c:v>
                </c:pt>
                <c:pt idx="13206">
                  <c:v>17.5</c:v>
                </c:pt>
                <c:pt idx="13207">
                  <c:v>17.3</c:v>
                </c:pt>
                <c:pt idx="13208">
                  <c:v>17</c:v>
                </c:pt>
                <c:pt idx="13209">
                  <c:v>16.899999999999999</c:v>
                </c:pt>
                <c:pt idx="13210">
                  <c:v>16.3</c:v>
                </c:pt>
                <c:pt idx="13211">
                  <c:v>15.3</c:v>
                </c:pt>
                <c:pt idx="13212">
                  <c:v>14.1</c:v>
                </c:pt>
                <c:pt idx="13213">
                  <c:v>13.1</c:v>
                </c:pt>
                <c:pt idx="13214">
                  <c:v>12.6</c:v>
                </c:pt>
                <c:pt idx="13215">
                  <c:v>12.1</c:v>
                </c:pt>
                <c:pt idx="13216">
                  <c:v>11.3</c:v>
                </c:pt>
                <c:pt idx="13217">
                  <c:v>11.1</c:v>
                </c:pt>
                <c:pt idx="13218">
                  <c:v>10.8</c:v>
                </c:pt>
                <c:pt idx="13219">
                  <c:v>10.6</c:v>
                </c:pt>
                <c:pt idx="13220">
                  <c:v>10.4</c:v>
                </c:pt>
                <c:pt idx="13221">
                  <c:v>10.199999999999999</c:v>
                </c:pt>
                <c:pt idx="13222">
                  <c:v>10.1</c:v>
                </c:pt>
                <c:pt idx="13223">
                  <c:v>10.1</c:v>
                </c:pt>
                <c:pt idx="13224">
                  <c:v>10.1</c:v>
                </c:pt>
                <c:pt idx="13225">
                  <c:v>10</c:v>
                </c:pt>
                <c:pt idx="13226">
                  <c:v>9.9</c:v>
                </c:pt>
                <c:pt idx="13227">
                  <c:v>10</c:v>
                </c:pt>
                <c:pt idx="13228">
                  <c:v>10.3</c:v>
                </c:pt>
                <c:pt idx="13229">
                  <c:v>10.6</c:v>
                </c:pt>
                <c:pt idx="13230">
                  <c:v>10.4</c:v>
                </c:pt>
                <c:pt idx="13231">
                  <c:v>10.1</c:v>
                </c:pt>
                <c:pt idx="13232">
                  <c:v>10.1</c:v>
                </c:pt>
                <c:pt idx="13233">
                  <c:v>10</c:v>
                </c:pt>
                <c:pt idx="13234">
                  <c:v>9.6</c:v>
                </c:pt>
                <c:pt idx="13235">
                  <c:v>9.5</c:v>
                </c:pt>
                <c:pt idx="13236">
                  <c:v>9.5</c:v>
                </c:pt>
                <c:pt idx="13237">
                  <c:v>9.8000000000000007</c:v>
                </c:pt>
                <c:pt idx="13238">
                  <c:v>9.6999999999999993</c:v>
                </c:pt>
                <c:pt idx="13239">
                  <c:v>9.6</c:v>
                </c:pt>
                <c:pt idx="13240">
                  <c:v>9.6</c:v>
                </c:pt>
                <c:pt idx="13241">
                  <c:v>9.9</c:v>
                </c:pt>
                <c:pt idx="13242">
                  <c:v>10.1</c:v>
                </c:pt>
                <c:pt idx="13243">
                  <c:v>10.6</c:v>
                </c:pt>
                <c:pt idx="13244">
                  <c:v>10.199999999999999</c:v>
                </c:pt>
                <c:pt idx="13245">
                  <c:v>9.6</c:v>
                </c:pt>
                <c:pt idx="13246">
                  <c:v>9.6</c:v>
                </c:pt>
                <c:pt idx="13247">
                  <c:v>9.5</c:v>
                </c:pt>
                <c:pt idx="13248">
                  <c:v>10.6</c:v>
                </c:pt>
                <c:pt idx="13249">
                  <c:v>10.8</c:v>
                </c:pt>
                <c:pt idx="13250">
                  <c:v>10.3</c:v>
                </c:pt>
                <c:pt idx="13251">
                  <c:v>9.1</c:v>
                </c:pt>
                <c:pt idx="13252">
                  <c:v>8</c:v>
                </c:pt>
                <c:pt idx="13253">
                  <c:v>7.1</c:v>
                </c:pt>
                <c:pt idx="13254">
                  <c:v>7.4</c:v>
                </c:pt>
                <c:pt idx="13255">
                  <c:v>8.6</c:v>
                </c:pt>
                <c:pt idx="13256">
                  <c:v>8.5</c:v>
                </c:pt>
                <c:pt idx="13257">
                  <c:v>7.8</c:v>
                </c:pt>
                <c:pt idx="13258">
                  <c:v>7.2</c:v>
                </c:pt>
                <c:pt idx="13259">
                  <c:v>7.2</c:v>
                </c:pt>
                <c:pt idx="13260">
                  <c:v>7.8</c:v>
                </c:pt>
                <c:pt idx="13261">
                  <c:v>7.4</c:v>
                </c:pt>
                <c:pt idx="13262">
                  <c:v>7.1</c:v>
                </c:pt>
                <c:pt idx="13263">
                  <c:v>7.9</c:v>
                </c:pt>
                <c:pt idx="13264">
                  <c:v>8.1</c:v>
                </c:pt>
                <c:pt idx="13265">
                  <c:v>6.7</c:v>
                </c:pt>
                <c:pt idx="13266">
                  <c:v>6.4</c:v>
                </c:pt>
                <c:pt idx="13267">
                  <c:v>6.6</c:v>
                </c:pt>
                <c:pt idx="13268">
                  <c:v>6.7</c:v>
                </c:pt>
                <c:pt idx="13269">
                  <c:v>6.9</c:v>
                </c:pt>
                <c:pt idx="13270">
                  <c:v>7</c:v>
                </c:pt>
                <c:pt idx="13271">
                  <c:v>6.7</c:v>
                </c:pt>
                <c:pt idx="13272">
                  <c:v>6.4</c:v>
                </c:pt>
                <c:pt idx="13273">
                  <c:v>6.1</c:v>
                </c:pt>
                <c:pt idx="13274">
                  <c:v>6.4</c:v>
                </c:pt>
                <c:pt idx="13275">
                  <c:v>6</c:v>
                </c:pt>
                <c:pt idx="13276">
                  <c:v>5.5</c:v>
                </c:pt>
                <c:pt idx="13277">
                  <c:v>5.9</c:v>
                </c:pt>
                <c:pt idx="13278">
                  <c:v>6.1</c:v>
                </c:pt>
                <c:pt idx="13279">
                  <c:v>6.9</c:v>
                </c:pt>
                <c:pt idx="13280">
                  <c:v>7.3</c:v>
                </c:pt>
                <c:pt idx="13281">
                  <c:v>6.6</c:v>
                </c:pt>
                <c:pt idx="13282">
                  <c:v>6.7</c:v>
                </c:pt>
                <c:pt idx="13283">
                  <c:v>6.2</c:v>
                </c:pt>
                <c:pt idx="13284">
                  <c:v>3.8</c:v>
                </c:pt>
                <c:pt idx="13285">
                  <c:v>3.8</c:v>
                </c:pt>
                <c:pt idx="13286">
                  <c:v>3.7</c:v>
                </c:pt>
                <c:pt idx="13287">
                  <c:v>4</c:v>
                </c:pt>
                <c:pt idx="13288">
                  <c:v>3.3</c:v>
                </c:pt>
                <c:pt idx="13289">
                  <c:v>3.6</c:v>
                </c:pt>
                <c:pt idx="13290">
                  <c:v>4.2</c:v>
                </c:pt>
                <c:pt idx="13291">
                  <c:v>4</c:v>
                </c:pt>
                <c:pt idx="13292">
                  <c:v>5.2</c:v>
                </c:pt>
                <c:pt idx="13293">
                  <c:v>5.4</c:v>
                </c:pt>
                <c:pt idx="13294">
                  <c:v>5.0999999999999996</c:v>
                </c:pt>
                <c:pt idx="13295">
                  <c:v>4.5999999999999996</c:v>
                </c:pt>
                <c:pt idx="13296">
                  <c:v>4.5999999999999996</c:v>
                </c:pt>
                <c:pt idx="13297">
                  <c:v>5.6</c:v>
                </c:pt>
                <c:pt idx="13298">
                  <c:v>6.2</c:v>
                </c:pt>
                <c:pt idx="13299">
                  <c:v>6.8</c:v>
                </c:pt>
                <c:pt idx="13300">
                  <c:v>8.3000000000000007</c:v>
                </c:pt>
                <c:pt idx="13301">
                  <c:v>9.4</c:v>
                </c:pt>
                <c:pt idx="13302">
                  <c:v>10.4</c:v>
                </c:pt>
                <c:pt idx="13303">
                  <c:v>10.6</c:v>
                </c:pt>
                <c:pt idx="13304">
                  <c:v>10.9</c:v>
                </c:pt>
                <c:pt idx="13305">
                  <c:v>10.1</c:v>
                </c:pt>
                <c:pt idx="13306">
                  <c:v>10</c:v>
                </c:pt>
                <c:pt idx="13307">
                  <c:v>9.9</c:v>
                </c:pt>
                <c:pt idx="13308">
                  <c:v>10.4</c:v>
                </c:pt>
                <c:pt idx="13309">
                  <c:v>11.4</c:v>
                </c:pt>
                <c:pt idx="13310">
                  <c:v>11.8</c:v>
                </c:pt>
                <c:pt idx="13311">
                  <c:v>12.4</c:v>
                </c:pt>
                <c:pt idx="13312">
                  <c:v>12.6</c:v>
                </c:pt>
                <c:pt idx="13313">
                  <c:v>12.8</c:v>
                </c:pt>
                <c:pt idx="13314">
                  <c:v>13.5</c:v>
                </c:pt>
                <c:pt idx="13315">
                  <c:v>15</c:v>
                </c:pt>
                <c:pt idx="13316">
                  <c:v>16</c:v>
                </c:pt>
                <c:pt idx="13317">
                  <c:v>16.3</c:v>
                </c:pt>
                <c:pt idx="13318">
                  <c:v>16.7</c:v>
                </c:pt>
                <c:pt idx="13319">
                  <c:v>17.399999999999999</c:v>
                </c:pt>
                <c:pt idx="13320">
                  <c:v>17.5</c:v>
                </c:pt>
                <c:pt idx="13321">
                  <c:v>18.3</c:v>
                </c:pt>
                <c:pt idx="13322">
                  <c:v>18.8</c:v>
                </c:pt>
                <c:pt idx="13323">
                  <c:v>19.3</c:v>
                </c:pt>
                <c:pt idx="13324">
                  <c:v>19.3</c:v>
                </c:pt>
                <c:pt idx="13325">
                  <c:v>19.3</c:v>
                </c:pt>
                <c:pt idx="13326">
                  <c:v>19.5</c:v>
                </c:pt>
                <c:pt idx="13327">
                  <c:v>19.2</c:v>
                </c:pt>
                <c:pt idx="13328">
                  <c:v>19.5</c:v>
                </c:pt>
                <c:pt idx="13329">
                  <c:v>20</c:v>
                </c:pt>
                <c:pt idx="13330">
                  <c:v>20</c:v>
                </c:pt>
                <c:pt idx="13331">
                  <c:v>20.3</c:v>
                </c:pt>
                <c:pt idx="13332">
                  <c:v>20.399999999999999</c:v>
                </c:pt>
                <c:pt idx="13333">
                  <c:v>20.8</c:v>
                </c:pt>
                <c:pt idx="13334">
                  <c:v>20.6</c:v>
                </c:pt>
                <c:pt idx="13335">
                  <c:v>20.8</c:v>
                </c:pt>
                <c:pt idx="13336">
                  <c:v>20.9</c:v>
                </c:pt>
                <c:pt idx="13337">
                  <c:v>21.2</c:v>
                </c:pt>
                <c:pt idx="13338">
                  <c:v>21.3</c:v>
                </c:pt>
                <c:pt idx="13339">
                  <c:v>21.4</c:v>
                </c:pt>
                <c:pt idx="13340">
                  <c:v>21.6</c:v>
                </c:pt>
                <c:pt idx="13341">
                  <c:v>21.7</c:v>
                </c:pt>
                <c:pt idx="13342">
                  <c:v>21.7</c:v>
                </c:pt>
                <c:pt idx="13343">
                  <c:v>21.9</c:v>
                </c:pt>
                <c:pt idx="13344">
                  <c:v>22</c:v>
                </c:pt>
                <c:pt idx="13345">
                  <c:v>21.9</c:v>
                </c:pt>
                <c:pt idx="13346">
                  <c:v>22.1</c:v>
                </c:pt>
                <c:pt idx="13347">
                  <c:v>22.2</c:v>
                </c:pt>
                <c:pt idx="13348">
                  <c:v>22.3</c:v>
                </c:pt>
                <c:pt idx="13349">
                  <c:v>21.6</c:v>
                </c:pt>
                <c:pt idx="13350">
                  <c:v>21</c:v>
                </c:pt>
                <c:pt idx="13351">
                  <c:v>21.4</c:v>
                </c:pt>
                <c:pt idx="13352">
                  <c:v>21.4</c:v>
                </c:pt>
                <c:pt idx="13353">
                  <c:v>21.3</c:v>
                </c:pt>
                <c:pt idx="13354">
                  <c:v>20.399999999999999</c:v>
                </c:pt>
                <c:pt idx="13355">
                  <c:v>18.8</c:v>
                </c:pt>
                <c:pt idx="13356">
                  <c:v>17.3</c:v>
                </c:pt>
                <c:pt idx="13357">
                  <c:v>16.8</c:v>
                </c:pt>
                <c:pt idx="13358">
                  <c:v>16.399999999999999</c:v>
                </c:pt>
                <c:pt idx="13359">
                  <c:v>16.2</c:v>
                </c:pt>
                <c:pt idx="13360">
                  <c:v>16.2</c:v>
                </c:pt>
                <c:pt idx="13361">
                  <c:v>15.1</c:v>
                </c:pt>
                <c:pt idx="13362">
                  <c:v>15.1</c:v>
                </c:pt>
                <c:pt idx="13363">
                  <c:v>15.4</c:v>
                </c:pt>
                <c:pt idx="13364">
                  <c:v>15.1</c:v>
                </c:pt>
                <c:pt idx="13365">
                  <c:v>14.6</c:v>
                </c:pt>
                <c:pt idx="13366">
                  <c:v>13.9</c:v>
                </c:pt>
                <c:pt idx="13367">
                  <c:v>13.8</c:v>
                </c:pt>
                <c:pt idx="13368">
                  <c:v>13.8</c:v>
                </c:pt>
                <c:pt idx="13369">
                  <c:v>13.4</c:v>
                </c:pt>
                <c:pt idx="13370">
                  <c:v>13.2</c:v>
                </c:pt>
                <c:pt idx="13371">
                  <c:v>12.8</c:v>
                </c:pt>
                <c:pt idx="13372">
                  <c:v>12.5</c:v>
                </c:pt>
                <c:pt idx="13373">
                  <c:v>12.3</c:v>
                </c:pt>
                <c:pt idx="13374">
                  <c:v>12.2</c:v>
                </c:pt>
                <c:pt idx="13375">
                  <c:v>12.1</c:v>
                </c:pt>
                <c:pt idx="13376">
                  <c:v>12.2</c:v>
                </c:pt>
                <c:pt idx="13377">
                  <c:v>12.6</c:v>
                </c:pt>
                <c:pt idx="13378">
                  <c:v>12.4</c:v>
                </c:pt>
                <c:pt idx="13379">
                  <c:v>12.7</c:v>
                </c:pt>
                <c:pt idx="13380">
                  <c:v>12.7</c:v>
                </c:pt>
                <c:pt idx="13381">
                  <c:v>12.4</c:v>
                </c:pt>
                <c:pt idx="13382">
                  <c:v>12</c:v>
                </c:pt>
                <c:pt idx="13383">
                  <c:v>11.8</c:v>
                </c:pt>
                <c:pt idx="13384">
                  <c:v>11.9</c:v>
                </c:pt>
                <c:pt idx="13385">
                  <c:v>12.1</c:v>
                </c:pt>
                <c:pt idx="13386">
                  <c:v>11.7</c:v>
                </c:pt>
                <c:pt idx="13387">
                  <c:v>12.6</c:v>
                </c:pt>
                <c:pt idx="13388">
                  <c:v>13</c:v>
                </c:pt>
                <c:pt idx="13389">
                  <c:v>12.7</c:v>
                </c:pt>
                <c:pt idx="13390">
                  <c:v>12.4</c:v>
                </c:pt>
                <c:pt idx="13391">
                  <c:v>12.4</c:v>
                </c:pt>
                <c:pt idx="13392">
                  <c:v>12.4</c:v>
                </c:pt>
                <c:pt idx="13393">
                  <c:v>12.2</c:v>
                </c:pt>
                <c:pt idx="13394">
                  <c:v>11.9</c:v>
                </c:pt>
                <c:pt idx="13395">
                  <c:v>11.8</c:v>
                </c:pt>
                <c:pt idx="13396">
                  <c:v>11.3</c:v>
                </c:pt>
                <c:pt idx="13397">
                  <c:v>11.8</c:v>
                </c:pt>
                <c:pt idx="13398">
                  <c:v>11.6</c:v>
                </c:pt>
                <c:pt idx="13399">
                  <c:v>11.1</c:v>
                </c:pt>
                <c:pt idx="13400">
                  <c:v>10.6</c:v>
                </c:pt>
                <c:pt idx="13401">
                  <c:v>10.199999999999999</c:v>
                </c:pt>
                <c:pt idx="13402">
                  <c:v>9.8000000000000007</c:v>
                </c:pt>
                <c:pt idx="13403">
                  <c:v>10</c:v>
                </c:pt>
                <c:pt idx="13404">
                  <c:v>9.3000000000000007</c:v>
                </c:pt>
                <c:pt idx="13405">
                  <c:v>8.9</c:v>
                </c:pt>
                <c:pt idx="13406">
                  <c:v>8.4</c:v>
                </c:pt>
                <c:pt idx="13407">
                  <c:v>8.1</c:v>
                </c:pt>
                <c:pt idx="13408">
                  <c:v>8.6</c:v>
                </c:pt>
                <c:pt idx="13409">
                  <c:v>10.1</c:v>
                </c:pt>
                <c:pt idx="13410">
                  <c:v>9.8000000000000007</c:v>
                </c:pt>
                <c:pt idx="13411">
                  <c:v>10.3</c:v>
                </c:pt>
                <c:pt idx="13412">
                  <c:v>11.8</c:v>
                </c:pt>
                <c:pt idx="13413">
                  <c:v>11.2</c:v>
                </c:pt>
                <c:pt idx="13414">
                  <c:v>10.199999999999999</c:v>
                </c:pt>
                <c:pt idx="13415">
                  <c:v>8.6</c:v>
                </c:pt>
                <c:pt idx="13416">
                  <c:v>8.6999999999999993</c:v>
                </c:pt>
                <c:pt idx="13417">
                  <c:v>9</c:v>
                </c:pt>
                <c:pt idx="13418">
                  <c:v>8.8000000000000007</c:v>
                </c:pt>
                <c:pt idx="13419">
                  <c:v>8.6999999999999993</c:v>
                </c:pt>
                <c:pt idx="13420">
                  <c:v>8.1</c:v>
                </c:pt>
                <c:pt idx="13421">
                  <c:v>7</c:v>
                </c:pt>
                <c:pt idx="13422">
                  <c:v>7</c:v>
                </c:pt>
                <c:pt idx="13423">
                  <c:v>6.9</c:v>
                </c:pt>
                <c:pt idx="13424">
                  <c:v>7.1</c:v>
                </c:pt>
                <c:pt idx="13425">
                  <c:v>7.1</c:v>
                </c:pt>
                <c:pt idx="13426">
                  <c:v>7</c:v>
                </c:pt>
                <c:pt idx="13427">
                  <c:v>6.9</c:v>
                </c:pt>
                <c:pt idx="13428">
                  <c:v>7</c:v>
                </c:pt>
                <c:pt idx="13429">
                  <c:v>7.2</c:v>
                </c:pt>
                <c:pt idx="13430">
                  <c:v>6.4</c:v>
                </c:pt>
                <c:pt idx="13431">
                  <c:v>6.5</c:v>
                </c:pt>
                <c:pt idx="13432">
                  <c:v>6.4</c:v>
                </c:pt>
                <c:pt idx="13433">
                  <c:v>6.5</c:v>
                </c:pt>
                <c:pt idx="13434">
                  <c:v>7.3</c:v>
                </c:pt>
                <c:pt idx="13435">
                  <c:v>8.4</c:v>
                </c:pt>
                <c:pt idx="13436">
                  <c:v>8.9</c:v>
                </c:pt>
                <c:pt idx="13437">
                  <c:v>8.1999999999999993</c:v>
                </c:pt>
                <c:pt idx="13438">
                  <c:v>7.1</c:v>
                </c:pt>
                <c:pt idx="13439">
                  <c:v>6.6</c:v>
                </c:pt>
                <c:pt idx="13440">
                  <c:v>7</c:v>
                </c:pt>
                <c:pt idx="13441">
                  <c:v>7</c:v>
                </c:pt>
                <c:pt idx="13442">
                  <c:v>7.2</c:v>
                </c:pt>
                <c:pt idx="13443">
                  <c:v>8.1</c:v>
                </c:pt>
                <c:pt idx="13444">
                  <c:v>8.6</c:v>
                </c:pt>
                <c:pt idx="13445">
                  <c:v>8.8000000000000007</c:v>
                </c:pt>
                <c:pt idx="13446">
                  <c:v>9.4</c:v>
                </c:pt>
                <c:pt idx="13447">
                  <c:v>9.9</c:v>
                </c:pt>
                <c:pt idx="13448">
                  <c:v>10.199999999999999</c:v>
                </c:pt>
                <c:pt idx="13449">
                  <c:v>10.8</c:v>
                </c:pt>
                <c:pt idx="13450">
                  <c:v>11.5</c:v>
                </c:pt>
                <c:pt idx="13451">
                  <c:v>11.3</c:v>
                </c:pt>
                <c:pt idx="13452">
                  <c:v>12</c:v>
                </c:pt>
                <c:pt idx="13453">
                  <c:v>13.2</c:v>
                </c:pt>
                <c:pt idx="13454">
                  <c:v>14</c:v>
                </c:pt>
                <c:pt idx="13455">
                  <c:v>14.3</c:v>
                </c:pt>
                <c:pt idx="13456">
                  <c:v>15.6</c:v>
                </c:pt>
                <c:pt idx="13457">
                  <c:v>16.100000000000001</c:v>
                </c:pt>
                <c:pt idx="13458">
                  <c:v>16.100000000000001</c:v>
                </c:pt>
                <c:pt idx="13459">
                  <c:v>16.3</c:v>
                </c:pt>
                <c:pt idx="13460">
                  <c:v>16.8</c:v>
                </c:pt>
                <c:pt idx="13461">
                  <c:v>17.8</c:v>
                </c:pt>
                <c:pt idx="13462">
                  <c:v>17.5</c:v>
                </c:pt>
                <c:pt idx="13463">
                  <c:v>18</c:v>
                </c:pt>
                <c:pt idx="13464">
                  <c:v>19</c:v>
                </c:pt>
                <c:pt idx="13465">
                  <c:v>19.899999999999999</c:v>
                </c:pt>
                <c:pt idx="13466">
                  <c:v>20.5</c:v>
                </c:pt>
                <c:pt idx="13467">
                  <c:v>21.8</c:v>
                </c:pt>
                <c:pt idx="13468">
                  <c:v>21.5</c:v>
                </c:pt>
                <c:pt idx="13469">
                  <c:v>22</c:v>
                </c:pt>
                <c:pt idx="13470">
                  <c:v>21.8</c:v>
                </c:pt>
                <c:pt idx="13471">
                  <c:v>21.8</c:v>
                </c:pt>
                <c:pt idx="13472">
                  <c:v>22</c:v>
                </c:pt>
                <c:pt idx="13473">
                  <c:v>22.5</c:v>
                </c:pt>
                <c:pt idx="13474">
                  <c:v>23</c:v>
                </c:pt>
                <c:pt idx="13475">
                  <c:v>23.3</c:v>
                </c:pt>
                <c:pt idx="13476">
                  <c:v>23.6</c:v>
                </c:pt>
                <c:pt idx="13477">
                  <c:v>24</c:v>
                </c:pt>
                <c:pt idx="13478">
                  <c:v>24.2</c:v>
                </c:pt>
                <c:pt idx="13479">
                  <c:v>24.4</c:v>
                </c:pt>
                <c:pt idx="13480">
                  <c:v>24.5</c:v>
                </c:pt>
                <c:pt idx="13481">
                  <c:v>24.7</c:v>
                </c:pt>
                <c:pt idx="13482">
                  <c:v>24.8</c:v>
                </c:pt>
                <c:pt idx="13483">
                  <c:v>24.9</c:v>
                </c:pt>
                <c:pt idx="13484">
                  <c:v>25.2</c:v>
                </c:pt>
                <c:pt idx="13485">
                  <c:v>25</c:v>
                </c:pt>
                <c:pt idx="13486">
                  <c:v>25</c:v>
                </c:pt>
                <c:pt idx="13487">
                  <c:v>24.4</c:v>
                </c:pt>
                <c:pt idx="13488">
                  <c:v>24.2</c:v>
                </c:pt>
                <c:pt idx="13489">
                  <c:v>23.8</c:v>
                </c:pt>
                <c:pt idx="13490">
                  <c:v>23.5</c:v>
                </c:pt>
                <c:pt idx="13491">
                  <c:v>23.2</c:v>
                </c:pt>
                <c:pt idx="13492">
                  <c:v>23</c:v>
                </c:pt>
                <c:pt idx="13493">
                  <c:v>23.2</c:v>
                </c:pt>
                <c:pt idx="13494">
                  <c:v>22.8</c:v>
                </c:pt>
                <c:pt idx="13495">
                  <c:v>22.2</c:v>
                </c:pt>
                <c:pt idx="13496">
                  <c:v>21.5</c:v>
                </c:pt>
                <c:pt idx="13497">
                  <c:v>20.6</c:v>
                </c:pt>
                <c:pt idx="13498">
                  <c:v>20.100000000000001</c:v>
                </c:pt>
                <c:pt idx="13499">
                  <c:v>19.3</c:v>
                </c:pt>
                <c:pt idx="13500">
                  <c:v>18.399999999999999</c:v>
                </c:pt>
                <c:pt idx="13501">
                  <c:v>17.899999999999999</c:v>
                </c:pt>
                <c:pt idx="13502">
                  <c:v>17</c:v>
                </c:pt>
                <c:pt idx="13503">
                  <c:v>16.3</c:v>
                </c:pt>
                <c:pt idx="13504">
                  <c:v>16.100000000000001</c:v>
                </c:pt>
                <c:pt idx="13505">
                  <c:v>15.5</c:v>
                </c:pt>
                <c:pt idx="13506">
                  <c:v>15.2</c:v>
                </c:pt>
                <c:pt idx="13507">
                  <c:v>15</c:v>
                </c:pt>
                <c:pt idx="13508">
                  <c:v>14.4</c:v>
                </c:pt>
                <c:pt idx="13509">
                  <c:v>14.1</c:v>
                </c:pt>
                <c:pt idx="13510">
                  <c:v>13.2</c:v>
                </c:pt>
                <c:pt idx="13511">
                  <c:v>13.1</c:v>
                </c:pt>
                <c:pt idx="13512">
                  <c:v>12.9</c:v>
                </c:pt>
                <c:pt idx="13513">
                  <c:v>13.2</c:v>
                </c:pt>
                <c:pt idx="13514">
                  <c:v>12.5</c:v>
                </c:pt>
                <c:pt idx="13515">
                  <c:v>12.4</c:v>
                </c:pt>
                <c:pt idx="13516">
                  <c:v>12.9</c:v>
                </c:pt>
                <c:pt idx="13517">
                  <c:v>13.2</c:v>
                </c:pt>
                <c:pt idx="13518">
                  <c:v>12.9</c:v>
                </c:pt>
                <c:pt idx="13519">
                  <c:v>12.8</c:v>
                </c:pt>
                <c:pt idx="13520">
                  <c:v>12.7</c:v>
                </c:pt>
                <c:pt idx="13521">
                  <c:v>12</c:v>
                </c:pt>
                <c:pt idx="13522">
                  <c:v>11.9</c:v>
                </c:pt>
                <c:pt idx="13523">
                  <c:v>11.6</c:v>
                </c:pt>
                <c:pt idx="13524">
                  <c:v>11.4</c:v>
                </c:pt>
                <c:pt idx="13525">
                  <c:v>11.3</c:v>
                </c:pt>
                <c:pt idx="13526">
                  <c:v>11.3</c:v>
                </c:pt>
                <c:pt idx="13527">
                  <c:v>11.1</c:v>
                </c:pt>
                <c:pt idx="13528">
                  <c:v>10.8</c:v>
                </c:pt>
                <c:pt idx="13529">
                  <c:v>10.6</c:v>
                </c:pt>
                <c:pt idx="13530">
                  <c:v>10.9</c:v>
                </c:pt>
                <c:pt idx="13531">
                  <c:v>11</c:v>
                </c:pt>
                <c:pt idx="13532">
                  <c:v>10.7</c:v>
                </c:pt>
                <c:pt idx="13533">
                  <c:v>10.5</c:v>
                </c:pt>
                <c:pt idx="13534">
                  <c:v>10.6</c:v>
                </c:pt>
                <c:pt idx="13535">
                  <c:v>10.4</c:v>
                </c:pt>
                <c:pt idx="13536">
                  <c:v>10.199999999999999</c:v>
                </c:pt>
                <c:pt idx="13537">
                  <c:v>10.1</c:v>
                </c:pt>
                <c:pt idx="13538">
                  <c:v>10.3</c:v>
                </c:pt>
                <c:pt idx="13539">
                  <c:v>10.4</c:v>
                </c:pt>
                <c:pt idx="13540">
                  <c:v>10.1</c:v>
                </c:pt>
                <c:pt idx="13541">
                  <c:v>9.6</c:v>
                </c:pt>
                <c:pt idx="13542">
                  <c:v>9.9</c:v>
                </c:pt>
                <c:pt idx="13543">
                  <c:v>10.1</c:v>
                </c:pt>
                <c:pt idx="13544">
                  <c:v>9.8000000000000007</c:v>
                </c:pt>
                <c:pt idx="13545">
                  <c:v>9.5</c:v>
                </c:pt>
                <c:pt idx="13546">
                  <c:v>9.6999999999999993</c:v>
                </c:pt>
                <c:pt idx="13547">
                  <c:v>9.6</c:v>
                </c:pt>
                <c:pt idx="13548">
                  <c:v>9.6999999999999993</c:v>
                </c:pt>
                <c:pt idx="13549">
                  <c:v>9.4</c:v>
                </c:pt>
                <c:pt idx="13550">
                  <c:v>9.1</c:v>
                </c:pt>
                <c:pt idx="13551">
                  <c:v>8.9</c:v>
                </c:pt>
                <c:pt idx="13552">
                  <c:v>9</c:v>
                </c:pt>
                <c:pt idx="13553">
                  <c:v>9</c:v>
                </c:pt>
                <c:pt idx="13554">
                  <c:v>8.6999999999999993</c:v>
                </c:pt>
                <c:pt idx="13555">
                  <c:v>8.5</c:v>
                </c:pt>
                <c:pt idx="13556">
                  <c:v>8.1999999999999993</c:v>
                </c:pt>
                <c:pt idx="13557">
                  <c:v>8.9</c:v>
                </c:pt>
                <c:pt idx="13558">
                  <c:v>8.6</c:v>
                </c:pt>
                <c:pt idx="13559">
                  <c:v>8.1999999999999993</c:v>
                </c:pt>
                <c:pt idx="13560">
                  <c:v>8.4</c:v>
                </c:pt>
                <c:pt idx="13561">
                  <c:v>8.3000000000000007</c:v>
                </c:pt>
                <c:pt idx="13562">
                  <c:v>7.9</c:v>
                </c:pt>
                <c:pt idx="13563">
                  <c:v>7.4</c:v>
                </c:pt>
                <c:pt idx="13564">
                  <c:v>7</c:v>
                </c:pt>
                <c:pt idx="13565">
                  <c:v>7.2</c:v>
                </c:pt>
                <c:pt idx="13566">
                  <c:v>7.4</c:v>
                </c:pt>
                <c:pt idx="13567">
                  <c:v>7.3</c:v>
                </c:pt>
                <c:pt idx="13568">
                  <c:v>6.8</c:v>
                </c:pt>
                <c:pt idx="13569">
                  <c:v>6.5</c:v>
                </c:pt>
                <c:pt idx="13570">
                  <c:v>6.4</c:v>
                </c:pt>
                <c:pt idx="13571">
                  <c:v>6.7</c:v>
                </c:pt>
                <c:pt idx="13572">
                  <c:v>7</c:v>
                </c:pt>
                <c:pt idx="13573">
                  <c:v>7.2</c:v>
                </c:pt>
                <c:pt idx="13574">
                  <c:v>6.9</c:v>
                </c:pt>
                <c:pt idx="13575">
                  <c:v>7.2</c:v>
                </c:pt>
                <c:pt idx="13576">
                  <c:v>7.2</c:v>
                </c:pt>
                <c:pt idx="13577">
                  <c:v>6.8</c:v>
                </c:pt>
                <c:pt idx="13578">
                  <c:v>6.4</c:v>
                </c:pt>
                <c:pt idx="13579">
                  <c:v>6.7</c:v>
                </c:pt>
                <c:pt idx="13580">
                  <c:v>6.7</c:v>
                </c:pt>
                <c:pt idx="13581">
                  <c:v>6.1</c:v>
                </c:pt>
                <c:pt idx="13582">
                  <c:v>6.3</c:v>
                </c:pt>
                <c:pt idx="13583">
                  <c:v>6.5</c:v>
                </c:pt>
                <c:pt idx="13584">
                  <c:v>6.8</c:v>
                </c:pt>
                <c:pt idx="13585">
                  <c:v>7.3</c:v>
                </c:pt>
                <c:pt idx="13586">
                  <c:v>8.1</c:v>
                </c:pt>
                <c:pt idx="13587">
                  <c:v>8.6999999999999993</c:v>
                </c:pt>
                <c:pt idx="13588">
                  <c:v>9.6</c:v>
                </c:pt>
                <c:pt idx="13589">
                  <c:v>10.5</c:v>
                </c:pt>
                <c:pt idx="13590">
                  <c:v>11.4</c:v>
                </c:pt>
                <c:pt idx="13591">
                  <c:v>12.2</c:v>
                </c:pt>
                <c:pt idx="13592">
                  <c:v>11.7</c:v>
                </c:pt>
                <c:pt idx="13593">
                  <c:v>11.6</c:v>
                </c:pt>
                <c:pt idx="13594">
                  <c:v>12</c:v>
                </c:pt>
                <c:pt idx="13595">
                  <c:v>12.2</c:v>
                </c:pt>
                <c:pt idx="13596">
                  <c:v>12.6</c:v>
                </c:pt>
                <c:pt idx="13597">
                  <c:v>13.1</c:v>
                </c:pt>
                <c:pt idx="13598">
                  <c:v>13.6</c:v>
                </c:pt>
                <c:pt idx="13599">
                  <c:v>14.1</c:v>
                </c:pt>
                <c:pt idx="13600">
                  <c:v>14.3</c:v>
                </c:pt>
                <c:pt idx="13601">
                  <c:v>15.6</c:v>
                </c:pt>
                <c:pt idx="13602">
                  <c:v>16.100000000000001</c:v>
                </c:pt>
                <c:pt idx="13603">
                  <c:v>16.399999999999999</c:v>
                </c:pt>
                <c:pt idx="13604">
                  <c:v>16.5</c:v>
                </c:pt>
                <c:pt idx="13605">
                  <c:v>17.100000000000001</c:v>
                </c:pt>
                <c:pt idx="13606">
                  <c:v>17.7</c:v>
                </c:pt>
                <c:pt idx="13607">
                  <c:v>17.399999999999999</c:v>
                </c:pt>
                <c:pt idx="13608">
                  <c:v>17.600000000000001</c:v>
                </c:pt>
                <c:pt idx="13609">
                  <c:v>17.8</c:v>
                </c:pt>
                <c:pt idx="13610">
                  <c:v>17.899999999999999</c:v>
                </c:pt>
                <c:pt idx="13611">
                  <c:v>18.100000000000001</c:v>
                </c:pt>
                <c:pt idx="13612">
                  <c:v>18.3</c:v>
                </c:pt>
                <c:pt idx="13613">
                  <c:v>18.399999999999999</c:v>
                </c:pt>
                <c:pt idx="13614">
                  <c:v>18.899999999999999</c:v>
                </c:pt>
                <c:pt idx="13615">
                  <c:v>18.899999999999999</c:v>
                </c:pt>
                <c:pt idx="13616">
                  <c:v>19</c:v>
                </c:pt>
                <c:pt idx="13617">
                  <c:v>19.3</c:v>
                </c:pt>
                <c:pt idx="13618">
                  <c:v>19.5</c:v>
                </c:pt>
                <c:pt idx="13619">
                  <c:v>19.399999999999999</c:v>
                </c:pt>
                <c:pt idx="13620">
                  <c:v>19.8</c:v>
                </c:pt>
                <c:pt idx="13621">
                  <c:v>19.7</c:v>
                </c:pt>
                <c:pt idx="13622">
                  <c:v>20.2</c:v>
                </c:pt>
                <c:pt idx="13623">
                  <c:v>20.2</c:v>
                </c:pt>
                <c:pt idx="13624">
                  <c:v>20.5</c:v>
                </c:pt>
                <c:pt idx="13625">
                  <c:v>20.5</c:v>
                </c:pt>
                <c:pt idx="13626">
                  <c:v>20.7</c:v>
                </c:pt>
                <c:pt idx="13627">
                  <c:v>20.7</c:v>
                </c:pt>
                <c:pt idx="13628">
                  <c:v>20.8</c:v>
                </c:pt>
                <c:pt idx="13629">
                  <c:v>21.3</c:v>
                </c:pt>
                <c:pt idx="13630">
                  <c:v>20.9</c:v>
                </c:pt>
                <c:pt idx="13631">
                  <c:v>21.3</c:v>
                </c:pt>
                <c:pt idx="13632">
                  <c:v>20.9</c:v>
                </c:pt>
                <c:pt idx="13633">
                  <c:v>20.6</c:v>
                </c:pt>
                <c:pt idx="13634">
                  <c:v>20.8</c:v>
                </c:pt>
                <c:pt idx="13635">
                  <c:v>20.9</c:v>
                </c:pt>
                <c:pt idx="13636">
                  <c:v>20.5</c:v>
                </c:pt>
                <c:pt idx="13637">
                  <c:v>19.600000000000001</c:v>
                </c:pt>
                <c:pt idx="13638">
                  <c:v>19.3</c:v>
                </c:pt>
                <c:pt idx="13639">
                  <c:v>19.100000000000001</c:v>
                </c:pt>
                <c:pt idx="13640">
                  <c:v>18.8</c:v>
                </c:pt>
                <c:pt idx="13641">
                  <c:v>18.399999999999999</c:v>
                </c:pt>
                <c:pt idx="13642">
                  <c:v>17.8</c:v>
                </c:pt>
                <c:pt idx="13643">
                  <c:v>17.399999999999999</c:v>
                </c:pt>
                <c:pt idx="13644">
                  <c:v>16.8</c:v>
                </c:pt>
                <c:pt idx="13645">
                  <c:v>17</c:v>
                </c:pt>
                <c:pt idx="13646">
                  <c:v>16.600000000000001</c:v>
                </c:pt>
                <c:pt idx="13647">
                  <c:v>16.399999999999999</c:v>
                </c:pt>
                <c:pt idx="13648">
                  <c:v>16</c:v>
                </c:pt>
                <c:pt idx="13649">
                  <c:v>15.6</c:v>
                </c:pt>
                <c:pt idx="13650">
                  <c:v>15.6</c:v>
                </c:pt>
                <c:pt idx="13651">
                  <c:v>15.4</c:v>
                </c:pt>
                <c:pt idx="13652">
                  <c:v>15.1</c:v>
                </c:pt>
                <c:pt idx="13653">
                  <c:v>14.8</c:v>
                </c:pt>
                <c:pt idx="13654">
                  <c:v>14.9</c:v>
                </c:pt>
                <c:pt idx="13655">
                  <c:v>14.9</c:v>
                </c:pt>
                <c:pt idx="13656">
                  <c:v>14.8</c:v>
                </c:pt>
                <c:pt idx="13657">
                  <c:v>15.2</c:v>
                </c:pt>
                <c:pt idx="13658">
                  <c:v>15.5</c:v>
                </c:pt>
                <c:pt idx="13659">
                  <c:v>15.1</c:v>
                </c:pt>
                <c:pt idx="13660">
                  <c:v>14.9</c:v>
                </c:pt>
                <c:pt idx="13661">
                  <c:v>14.8</c:v>
                </c:pt>
                <c:pt idx="13662">
                  <c:v>14.8</c:v>
                </c:pt>
                <c:pt idx="13663">
                  <c:v>14.6</c:v>
                </c:pt>
                <c:pt idx="13664">
                  <c:v>14.6</c:v>
                </c:pt>
                <c:pt idx="13665">
                  <c:v>14.5</c:v>
                </c:pt>
                <c:pt idx="13666">
                  <c:v>13.8</c:v>
                </c:pt>
                <c:pt idx="13667">
                  <c:v>13.3</c:v>
                </c:pt>
                <c:pt idx="13668">
                  <c:v>13</c:v>
                </c:pt>
                <c:pt idx="13669">
                  <c:v>13</c:v>
                </c:pt>
                <c:pt idx="13670">
                  <c:v>13.9</c:v>
                </c:pt>
                <c:pt idx="13671">
                  <c:v>14</c:v>
                </c:pt>
                <c:pt idx="13672">
                  <c:v>14.2</c:v>
                </c:pt>
                <c:pt idx="13673">
                  <c:v>14.1</c:v>
                </c:pt>
                <c:pt idx="13674">
                  <c:v>13.2</c:v>
                </c:pt>
                <c:pt idx="13675">
                  <c:v>13.6</c:v>
                </c:pt>
                <c:pt idx="13676">
                  <c:v>12.6</c:v>
                </c:pt>
                <c:pt idx="13677">
                  <c:v>12.3</c:v>
                </c:pt>
                <c:pt idx="13678">
                  <c:v>12.2</c:v>
                </c:pt>
                <c:pt idx="13679">
                  <c:v>12</c:v>
                </c:pt>
                <c:pt idx="13680">
                  <c:v>11.9</c:v>
                </c:pt>
                <c:pt idx="13681">
                  <c:v>13</c:v>
                </c:pt>
                <c:pt idx="13682">
                  <c:v>13.6</c:v>
                </c:pt>
                <c:pt idx="13683">
                  <c:v>14.3</c:v>
                </c:pt>
                <c:pt idx="13684">
                  <c:v>14.3</c:v>
                </c:pt>
                <c:pt idx="13685">
                  <c:v>13.3</c:v>
                </c:pt>
                <c:pt idx="13686">
                  <c:v>12.6</c:v>
                </c:pt>
                <c:pt idx="13687">
                  <c:v>12.2</c:v>
                </c:pt>
                <c:pt idx="13688">
                  <c:v>11.9</c:v>
                </c:pt>
                <c:pt idx="13689">
                  <c:v>11.7</c:v>
                </c:pt>
                <c:pt idx="13690">
                  <c:v>11.6</c:v>
                </c:pt>
                <c:pt idx="13691">
                  <c:v>11.5</c:v>
                </c:pt>
                <c:pt idx="13692">
                  <c:v>11.4</c:v>
                </c:pt>
                <c:pt idx="13693">
                  <c:v>11.4</c:v>
                </c:pt>
                <c:pt idx="13694">
                  <c:v>11.2</c:v>
                </c:pt>
                <c:pt idx="13695">
                  <c:v>11.4</c:v>
                </c:pt>
                <c:pt idx="13696">
                  <c:v>11.4</c:v>
                </c:pt>
                <c:pt idx="13697">
                  <c:v>11.2</c:v>
                </c:pt>
                <c:pt idx="13698">
                  <c:v>10.9</c:v>
                </c:pt>
                <c:pt idx="13699">
                  <c:v>10.4</c:v>
                </c:pt>
                <c:pt idx="13700">
                  <c:v>10.5</c:v>
                </c:pt>
                <c:pt idx="13701">
                  <c:v>10.6</c:v>
                </c:pt>
                <c:pt idx="13702">
                  <c:v>10.8</c:v>
                </c:pt>
                <c:pt idx="13703">
                  <c:v>10.9</c:v>
                </c:pt>
                <c:pt idx="13704">
                  <c:v>10.6</c:v>
                </c:pt>
                <c:pt idx="13705">
                  <c:v>10.6</c:v>
                </c:pt>
                <c:pt idx="13706">
                  <c:v>10.7</c:v>
                </c:pt>
                <c:pt idx="13707">
                  <c:v>10.6</c:v>
                </c:pt>
                <c:pt idx="13708">
                  <c:v>10.9</c:v>
                </c:pt>
                <c:pt idx="13709">
                  <c:v>11.1</c:v>
                </c:pt>
                <c:pt idx="13710">
                  <c:v>11</c:v>
                </c:pt>
                <c:pt idx="13711">
                  <c:v>10.8</c:v>
                </c:pt>
                <c:pt idx="13712">
                  <c:v>10.8</c:v>
                </c:pt>
                <c:pt idx="13713">
                  <c:v>10.9</c:v>
                </c:pt>
                <c:pt idx="13714">
                  <c:v>10.9</c:v>
                </c:pt>
                <c:pt idx="13715">
                  <c:v>11</c:v>
                </c:pt>
                <c:pt idx="13716">
                  <c:v>11</c:v>
                </c:pt>
                <c:pt idx="13717">
                  <c:v>11.1</c:v>
                </c:pt>
                <c:pt idx="13718">
                  <c:v>11.2</c:v>
                </c:pt>
                <c:pt idx="13719">
                  <c:v>11.2</c:v>
                </c:pt>
                <c:pt idx="13720">
                  <c:v>11.4</c:v>
                </c:pt>
                <c:pt idx="13721">
                  <c:v>11.1</c:v>
                </c:pt>
                <c:pt idx="13722">
                  <c:v>10.8</c:v>
                </c:pt>
                <c:pt idx="13723">
                  <c:v>10.7</c:v>
                </c:pt>
                <c:pt idx="13724">
                  <c:v>10.5</c:v>
                </c:pt>
                <c:pt idx="13725">
                  <c:v>10.5</c:v>
                </c:pt>
                <c:pt idx="13726">
                  <c:v>10</c:v>
                </c:pt>
                <c:pt idx="13727">
                  <c:v>10.1</c:v>
                </c:pt>
                <c:pt idx="13728">
                  <c:v>10.6</c:v>
                </c:pt>
                <c:pt idx="13729">
                  <c:v>10.9</c:v>
                </c:pt>
                <c:pt idx="13730">
                  <c:v>11.2</c:v>
                </c:pt>
                <c:pt idx="13731">
                  <c:v>12</c:v>
                </c:pt>
                <c:pt idx="13732">
                  <c:v>12.8</c:v>
                </c:pt>
                <c:pt idx="13733">
                  <c:v>13.1</c:v>
                </c:pt>
                <c:pt idx="13734">
                  <c:v>12.9</c:v>
                </c:pt>
                <c:pt idx="13735">
                  <c:v>12.5</c:v>
                </c:pt>
                <c:pt idx="13736">
                  <c:v>12.1</c:v>
                </c:pt>
                <c:pt idx="13737">
                  <c:v>12.2</c:v>
                </c:pt>
                <c:pt idx="13738">
                  <c:v>12.5</c:v>
                </c:pt>
                <c:pt idx="13739">
                  <c:v>12.6</c:v>
                </c:pt>
                <c:pt idx="13740">
                  <c:v>13.6</c:v>
                </c:pt>
                <c:pt idx="13741">
                  <c:v>15</c:v>
                </c:pt>
                <c:pt idx="13742">
                  <c:v>15.9</c:v>
                </c:pt>
                <c:pt idx="13743">
                  <c:v>16.899999999999999</c:v>
                </c:pt>
                <c:pt idx="13744">
                  <c:v>17.100000000000001</c:v>
                </c:pt>
                <c:pt idx="13745">
                  <c:v>17.3</c:v>
                </c:pt>
                <c:pt idx="13746">
                  <c:v>17.5</c:v>
                </c:pt>
                <c:pt idx="13747">
                  <c:v>17.7</c:v>
                </c:pt>
                <c:pt idx="13748">
                  <c:v>17.899999999999999</c:v>
                </c:pt>
                <c:pt idx="13749">
                  <c:v>18.100000000000001</c:v>
                </c:pt>
                <c:pt idx="13750">
                  <c:v>18.2</c:v>
                </c:pt>
                <c:pt idx="13751">
                  <c:v>18.5</c:v>
                </c:pt>
                <c:pt idx="13752">
                  <c:v>18.600000000000001</c:v>
                </c:pt>
                <c:pt idx="13753">
                  <c:v>18.600000000000001</c:v>
                </c:pt>
                <c:pt idx="13754">
                  <c:v>18.899999999999999</c:v>
                </c:pt>
                <c:pt idx="13755">
                  <c:v>18.899999999999999</c:v>
                </c:pt>
                <c:pt idx="13756">
                  <c:v>18.7</c:v>
                </c:pt>
                <c:pt idx="13757">
                  <c:v>18.899999999999999</c:v>
                </c:pt>
                <c:pt idx="13758">
                  <c:v>19.2</c:v>
                </c:pt>
                <c:pt idx="13759">
                  <c:v>19.100000000000001</c:v>
                </c:pt>
                <c:pt idx="13760">
                  <c:v>18.899999999999999</c:v>
                </c:pt>
                <c:pt idx="13761">
                  <c:v>19</c:v>
                </c:pt>
                <c:pt idx="13762">
                  <c:v>18.8</c:v>
                </c:pt>
                <c:pt idx="13763">
                  <c:v>19.100000000000001</c:v>
                </c:pt>
                <c:pt idx="13764">
                  <c:v>18.8</c:v>
                </c:pt>
                <c:pt idx="13765">
                  <c:v>18.7</c:v>
                </c:pt>
                <c:pt idx="13766">
                  <c:v>18.2</c:v>
                </c:pt>
                <c:pt idx="13767">
                  <c:v>18</c:v>
                </c:pt>
                <c:pt idx="13768">
                  <c:v>18.399999999999999</c:v>
                </c:pt>
                <c:pt idx="13769">
                  <c:v>18.7</c:v>
                </c:pt>
                <c:pt idx="13770">
                  <c:v>18.600000000000001</c:v>
                </c:pt>
                <c:pt idx="13771">
                  <c:v>18.8</c:v>
                </c:pt>
                <c:pt idx="13772">
                  <c:v>19</c:v>
                </c:pt>
                <c:pt idx="13773">
                  <c:v>19.2</c:v>
                </c:pt>
                <c:pt idx="13774">
                  <c:v>19.2</c:v>
                </c:pt>
                <c:pt idx="13775">
                  <c:v>19.100000000000001</c:v>
                </c:pt>
                <c:pt idx="13776">
                  <c:v>19.2</c:v>
                </c:pt>
                <c:pt idx="13777">
                  <c:v>18.7</c:v>
                </c:pt>
                <c:pt idx="13778">
                  <c:v>18</c:v>
                </c:pt>
                <c:pt idx="13779">
                  <c:v>17.7</c:v>
                </c:pt>
                <c:pt idx="13780">
                  <c:v>18.100000000000001</c:v>
                </c:pt>
                <c:pt idx="13781">
                  <c:v>17.8</c:v>
                </c:pt>
                <c:pt idx="13782">
                  <c:v>17.100000000000001</c:v>
                </c:pt>
                <c:pt idx="13783">
                  <c:v>16.8</c:v>
                </c:pt>
                <c:pt idx="13784">
                  <c:v>16.8</c:v>
                </c:pt>
                <c:pt idx="13785">
                  <c:v>16.5</c:v>
                </c:pt>
                <c:pt idx="13786">
                  <c:v>16</c:v>
                </c:pt>
                <c:pt idx="13787">
                  <c:v>15.7</c:v>
                </c:pt>
                <c:pt idx="13788">
                  <c:v>15.4</c:v>
                </c:pt>
                <c:pt idx="13789">
                  <c:v>15.2</c:v>
                </c:pt>
                <c:pt idx="13790">
                  <c:v>15.1</c:v>
                </c:pt>
                <c:pt idx="13791">
                  <c:v>15</c:v>
                </c:pt>
                <c:pt idx="13792">
                  <c:v>14.9</c:v>
                </c:pt>
                <c:pt idx="13793">
                  <c:v>14.7</c:v>
                </c:pt>
                <c:pt idx="13794">
                  <c:v>14.3</c:v>
                </c:pt>
                <c:pt idx="13795">
                  <c:v>13.7</c:v>
                </c:pt>
                <c:pt idx="13796">
                  <c:v>14.1</c:v>
                </c:pt>
                <c:pt idx="13797">
                  <c:v>13.9</c:v>
                </c:pt>
                <c:pt idx="13798">
                  <c:v>14.2</c:v>
                </c:pt>
                <c:pt idx="13799">
                  <c:v>14.4</c:v>
                </c:pt>
                <c:pt idx="13800">
                  <c:v>13.9</c:v>
                </c:pt>
                <c:pt idx="13801">
                  <c:v>12.9</c:v>
                </c:pt>
                <c:pt idx="13802">
                  <c:v>12.7</c:v>
                </c:pt>
                <c:pt idx="13803">
                  <c:v>12.6</c:v>
                </c:pt>
                <c:pt idx="13804">
                  <c:v>12.1</c:v>
                </c:pt>
                <c:pt idx="13805">
                  <c:v>12</c:v>
                </c:pt>
                <c:pt idx="13806">
                  <c:v>11.8</c:v>
                </c:pt>
                <c:pt idx="13807">
                  <c:v>11.8</c:v>
                </c:pt>
                <c:pt idx="13808">
                  <c:v>11.8</c:v>
                </c:pt>
                <c:pt idx="13809">
                  <c:v>11.5</c:v>
                </c:pt>
                <c:pt idx="13810">
                  <c:v>11.3</c:v>
                </c:pt>
                <c:pt idx="13811">
                  <c:v>11.1</c:v>
                </c:pt>
                <c:pt idx="13812">
                  <c:v>10.8</c:v>
                </c:pt>
                <c:pt idx="13813">
                  <c:v>10.3</c:v>
                </c:pt>
                <c:pt idx="13814">
                  <c:v>10</c:v>
                </c:pt>
                <c:pt idx="13815">
                  <c:v>10</c:v>
                </c:pt>
                <c:pt idx="13816">
                  <c:v>10.1</c:v>
                </c:pt>
                <c:pt idx="13817">
                  <c:v>10.199999999999999</c:v>
                </c:pt>
                <c:pt idx="13818">
                  <c:v>10.199999999999999</c:v>
                </c:pt>
                <c:pt idx="13819">
                  <c:v>10.3</c:v>
                </c:pt>
                <c:pt idx="13820">
                  <c:v>10.4</c:v>
                </c:pt>
                <c:pt idx="13821">
                  <c:v>10.4</c:v>
                </c:pt>
                <c:pt idx="13822">
                  <c:v>10.199999999999999</c:v>
                </c:pt>
                <c:pt idx="13823">
                  <c:v>9.9</c:v>
                </c:pt>
                <c:pt idx="13824">
                  <c:v>9.8000000000000007</c:v>
                </c:pt>
                <c:pt idx="13825">
                  <c:v>9.8000000000000007</c:v>
                </c:pt>
                <c:pt idx="13826">
                  <c:v>9.6999999999999993</c:v>
                </c:pt>
                <c:pt idx="13827">
                  <c:v>9.5</c:v>
                </c:pt>
                <c:pt idx="13828">
                  <c:v>9.6</c:v>
                </c:pt>
                <c:pt idx="13829">
                  <c:v>9.6999999999999993</c:v>
                </c:pt>
                <c:pt idx="13830">
                  <c:v>9.6999999999999993</c:v>
                </c:pt>
                <c:pt idx="13831">
                  <c:v>9.5</c:v>
                </c:pt>
                <c:pt idx="13832">
                  <c:v>9.4</c:v>
                </c:pt>
                <c:pt idx="13833">
                  <c:v>9.4</c:v>
                </c:pt>
                <c:pt idx="13834">
                  <c:v>9.6</c:v>
                </c:pt>
                <c:pt idx="13835">
                  <c:v>9.8000000000000007</c:v>
                </c:pt>
                <c:pt idx="13836">
                  <c:v>9.5</c:v>
                </c:pt>
                <c:pt idx="13837">
                  <c:v>9.3000000000000007</c:v>
                </c:pt>
                <c:pt idx="13838">
                  <c:v>9.1</c:v>
                </c:pt>
                <c:pt idx="13839">
                  <c:v>9.1</c:v>
                </c:pt>
                <c:pt idx="13840">
                  <c:v>9.1</c:v>
                </c:pt>
                <c:pt idx="13841">
                  <c:v>9.1</c:v>
                </c:pt>
                <c:pt idx="13842">
                  <c:v>8.8000000000000007</c:v>
                </c:pt>
                <c:pt idx="13843">
                  <c:v>8.6</c:v>
                </c:pt>
                <c:pt idx="13844">
                  <c:v>8.3000000000000007</c:v>
                </c:pt>
                <c:pt idx="13845">
                  <c:v>8.4</c:v>
                </c:pt>
                <c:pt idx="13846">
                  <c:v>8.8000000000000007</c:v>
                </c:pt>
                <c:pt idx="13847">
                  <c:v>8.6999999999999993</c:v>
                </c:pt>
                <c:pt idx="13848">
                  <c:v>8.4</c:v>
                </c:pt>
                <c:pt idx="13849">
                  <c:v>8</c:v>
                </c:pt>
                <c:pt idx="13850">
                  <c:v>7.6</c:v>
                </c:pt>
                <c:pt idx="13851">
                  <c:v>7.4</c:v>
                </c:pt>
                <c:pt idx="13852">
                  <c:v>7.6</c:v>
                </c:pt>
                <c:pt idx="13853">
                  <c:v>7.8</c:v>
                </c:pt>
                <c:pt idx="13854">
                  <c:v>7.9</c:v>
                </c:pt>
                <c:pt idx="13855">
                  <c:v>8.1999999999999993</c:v>
                </c:pt>
                <c:pt idx="13856">
                  <c:v>7.8</c:v>
                </c:pt>
                <c:pt idx="13857">
                  <c:v>7.8</c:v>
                </c:pt>
                <c:pt idx="13858">
                  <c:v>7.8</c:v>
                </c:pt>
                <c:pt idx="13859">
                  <c:v>7.4</c:v>
                </c:pt>
                <c:pt idx="13860">
                  <c:v>7</c:v>
                </c:pt>
                <c:pt idx="13861">
                  <c:v>6.6</c:v>
                </c:pt>
                <c:pt idx="13862">
                  <c:v>6.5</c:v>
                </c:pt>
                <c:pt idx="13863">
                  <c:v>6.3</c:v>
                </c:pt>
                <c:pt idx="13864">
                  <c:v>5.7</c:v>
                </c:pt>
                <c:pt idx="13865">
                  <c:v>5.5</c:v>
                </c:pt>
                <c:pt idx="13866">
                  <c:v>5.5</c:v>
                </c:pt>
                <c:pt idx="13867">
                  <c:v>5.8</c:v>
                </c:pt>
                <c:pt idx="13868">
                  <c:v>6.2</c:v>
                </c:pt>
                <c:pt idx="13869">
                  <c:v>7.6</c:v>
                </c:pt>
                <c:pt idx="13870">
                  <c:v>7.6</c:v>
                </c:pt>
                <c:pt idx="13871">
                  <c:v>7.2</c:v>
                </c:pt>
                <c:pt idx="13872">
                  <c:v>7.3</c:v>
                </c:pt>
                <c:pt idx="13873">
                  <c:v>7.7</c:v>
                </c:pt>
                <c:pt idx="13874">
                  <c:v>7.9</c:v>
                </c:pt>
                <c:pt idx="13875">
                  <c:v>8.4</c:v>
                </c:pt>
                <c:pt idx="13876">
                  <c:v>9.1</c:v>
                </c:pt>
                <c:pt idx="13877">
                  <c:v>9.6</c:v>
                </c:pt>
                <c:pt idx="13878">
                  <c:v>10.4</c:v>
                </c:pt>
                <c:pt idx="13879">
                  <c:v>10.8</c:v>
                </c:pt>
                <c:pt idx="13880">
                  <c:v>10.7</c:v>
                </c:pt>
                <c:pt idx="13881">
                  <c:v>10.9</c:v>
                </c:pt>
                <c:pt idx="13882">
                  <c:v>11.4</c:v>
                </c:pt>
                <c:pt idx="13883">
                  <c:v>11.6</c:v>
                </c:pt>
                <c:pt idx="13884">
                  <c:v>12</c:v>
                </c:pt>
                <c:pt idx="13885">
                  <c:v>12.8</c:v>
                </c:pt>
                <c:pt idx="13886">
                  <c:v>13.3</c:v>
                </c:pt>
                <c:pt idx="13887">
                  <c:v>13.3</c:v>
                </c:pt>
                <c:pt idx="13888">
                  <c:v>13.6</c:v>
                </c:pt>
                <c:pt idx="13889">
                  <c:v>14.1</c:v>
                </c:pt>
                <c:pt idx="13890">
                  <c:v>14.7</c:v>
                </c:pt>
                <c:pt idx="13891">
                  <c:v>15.4</c:v>
                </c:pt>
                <c:pt idx="13892">
                  <c:v>16.399999999999999</c:v>
                </c:pt>
                <c:pt idx="13893">
                  <c:v>17.3</c:v>
                </c:pt>
                <c:pt idx="13894">
                  <c:v>17</c:v>
                </c:pt>
                <c:pt idx="13895">
                  <c:v>18.100000000000001</c:v>
                </c:pt>
                <c:pt idx="13896">
                  <c:v>17.7</c:v>
                </c:pt>
                <c:pt idx="13897">
                  <c:v>18</c:v>
                </c:pt>
                <c:pt idx="13898">
                  <c:v>18.2</c:v>
                </c:pt>
                <c:pt idx="13899">
                  <c:v>18.399999999999999</c:v>
                </c:pt>
                <c:pt idx="13900">
                  <c:v>18.7</c:v>
                </c:pt>
                <c:pt idx="13901">
                  <c:v>18.8</c:v>
                </c:pt>
                <c:pt idx="13902">
                  <c:v>19.3</c:v>
                </c:pt>
                <c:pt idx="13903">
                  <c:v>19.5</c:v>
                </c:pt>
                <c:pt idx="13904">
                  <c:v>19.899999999999999</c:v>
                </c:pt>
                <c:pt idx="13905">
                  <c:v>20.2</c:v>
                </c:pt>
                <c:pt idx="13906">
                  <c:v>20.7</c:v>
                </c:pt>
                <c:pt idx="13907">
                  <c:v>20.7</c:v>
                </c:pt>
                <c:pt idx="13908">
                  <c:v>21.5</c:v>
                </c:pt>
                <c:pt idx="13909">
                  <c:v>22.4</c:v>
                </c:pt>
                <c:pt idx="13910">
                  <c:v>21.7</c:v>
                </c:pt>
                <c:pt idx="13911">
                  <c:v>22.5</c:v>
                </c:pt>
                <c:pt idx="13912">
                  <c:v>22.9</c:v>
                </c:pt>
                <c:pt idx="13913">
                  <c:v>22.3</c:v>
                </c:pt>
                <c:pt idx="13914">
                  <c:v>22.5</c:v>
                </c:pt>
                <c:pt idx="13915">
                  <c:v>22.7</c:v>
                </c:pt>
                <c:pt idx="13916">
                  <c:v>22.8</c:v>
                </c:pt>
                <c:pt idx="13917">
                  <c:v>22.5</c:v>
                </c:pt>
                <c:pt idx="13918">
                  <c:v>22.3</c:v>
                </c:pt>
                <c:pt idx="13919">
                  <c:v>22.2</c:v>
                </c:pt>
                <c:pt idx="13920">
                  <c:v>22.1</c:v>
                </c:pt>
                <c:pt idx="13921">
                  <c:v>21.6</c:v>
                </c:pt>
                <c:pt idx="13922">
                  <c:v>22</c:v>
                </c:pt>
                <c:pt idx="13923">
                  <c:v>21.7</c:v>
                </c:pt>
                <c:pt idx="13924">
                  <c:v>22</c:v>
                </c:pt>
                <c:pt idx="13925">
                  <c:v>22.1</c:v>
                </c:pt>
                <c:pt idx="13926">
                  <c:v>22.4</c:v>
                </c:pt>
                <c:pt idx="13927">
                  <c:v>22.2</c:v>
                </c:pt>
                <c:pt idx="13928">
                  <c:v>21.7</c:v>
                </c:pt>
                <c:pt idx="13929">
                  <c:v>21.3</c:v>
                </c:pt>
                <c:pt idx="13930">
                  <c:v>21</c:v>
                </c:pt>
                <c:pt idx="13931">
                  <c:v>20.3</c:v>
                </c:pt>
                <c:pt idx="13932">
                  <c:v>18.600000000000001</c:v>
                </c:pt>
                <c:pt idx="13933">
                  <c:v>19.100000000000001</c:v>
                </c:pt>
                <c:pt idx="13934">
                  <c:v>17.8</c:v>
                </c:pt>
                <c:pt idx="13935">
                  <c:v>16.8</c:v>
                </c:pt>
                <c:pt idx="13936">
                  <c:v>17.600000000000001</c:v>
                </c:pt>
                <c:pt idx="13937">
                  <c:v>17.5</c:v>
                </c:pt>
                <c:pt idx="13938">
                  <c:v>17.399999999999999</c:v>
                </c:pt>
                <c:pt idx="13939">
                  <c:v>17.100000000000001</c:v>
                </c:pt>
                <c:pt idx="13940">
                  <c:v>16.5</c:v>
                </c:pt>
                <c:pt idx="13941">
                  <c:v>16</c:v>
                </c:pt>
                <c:pt idx="13942">
                  <c:v>16.399999999999999</c:v>
                </c:pt>
                <c:pt idx="13943">
                  <c:v>15.1</c:v>
                </c:pt>
                <c:pt idx="13944">
                  <c:v>14.5</c:v>
                </c:pt>
                <c:pt idx="13945">
                  <c:v>14.3</c:v>
                </c:pt>
                <c:pt idx="13946">
                  <c:v>14.6</c:v>
                </c:pt>
                <c:pt idx="13947">
                  <c:v>14</c:v>
                </c:pt>
                <c:pt idx="13948">
                  <c:v>14</c:v>
                </c:pt>
                <c:pt idx="13949">
                  <c:v>13.9</c:v>
                </c:pt>
                <c:pt idx="13950">
                  <c:v>13.4</c:v>
                </c:pt>
                <c:pt idx="13951">
                  <c:v>13.8</c:v>
                </c:pt>
                <c:pt idx="13952">
                  <c:v>13.4</c:v>
                </c:pt>
                <c:pt idx="13953">
                  <c:v>13.1</c:v>
                </c:pt>
                <c:pt idx="13954">
                  <c:v>13.2</c:v>
                </c:pt>
                <c:pt idx="13955">
                  <c:v>14.3</c:v>
                </c:pt>
                <c:pt idx="13956">
                  <c:v>14.9</c:v>
                </c:pt>
                <c:pt idx="13957">
                  <c:v>14.6</c:v>
                </c:pt>
                <c:pt idx="13958">
                  <c:v>13.5</c:v>
                </c:pt>
                <c:pt idx="13959">
                  <c:v>13.2</c:v>
                </c:pt>
                <c:pt idx="13960">
                  <c:v>13.3</c:v>
                </c:pt>
                <c:pt idx="13961">
                  <c:v>13.5</c:v>
                </c:pt>
                <c:pt idx="13962">
                  <c:v>13.5</c:v>
                </c:pt>
                <c:pt idx="13963">
                  <c:v>13.9</c:v>
                </c:pt>
                <c:pt idx="13964">
                  <c:v>13.7</c:v>
                </c:pt>
                <c:pt idx="13965">
                  <c:v>13.8</c:v>
                </c:pt>
                <c:pt idx="13966">
                  <c:v>12.6</c:v>
                </c:pt>
                <c:pt idx="13967">
                  <c:v>13.1</c:v>
                </c:pt>
                <c:pt idx="13968">
                  <c:v>13.2</c:v>
                </c:pt>
                <c:pt idx="13969">
                  <c:v>13.3</c:v>
                </c:pt>
                <c:pt idx="13970">
                  <c:v>13.7</c:v>
                </c:pt>
                <c:pt idx="13971">
                  <c:v>14</c:v>
                </c:pt>
                <c:pt idx="13972">
                  <c:v>13.8</c:v>
                </c:pt>
                <c:pt idx="13973">
                  <c:v>13.1</c:v>
                </c:pt>
                <c:pt idx="13974">
                  <c:v>13.2</c:v>
                </c:pt>
                <c:pt idx="13975">
                  <c:v>13.7</c:v>
                </c:pt>
                <c:pt idx="13976">
                  <c:v>13.9</c:v>
                </c:pt>
                <c:pt idx="13977">
                  <c:v>14.1</c:v>
                </c:pt>
                <c:pt idx="13978">
                  <c:v>14.1</c:v>
                </c:pt>
                <c:pt idx="13979">
                  <c:v>13.9</c:v>
                </c:pt>
                <c:pt idx="13980">
                  <c:v>13.7</c:v>
                </c:pt>
                <c:pt idx="13981">
                  <c:v>13.1</c:v>
                </c:pt>
                <c:pt idx="13982">
                  <c:v>12.7</c:v>
                </c:pt>
                <c:pt idx="13983">
                  <c:v>12.1</c:v>
                </c:pt>
                <c:pt idx="13984">
                  <c:v>11.5</c:v>
                </c:pt>
                <c:pt idx="13985">
                  <c:v>11.5</c:v>
                </c:pt>
                <c:pt idx="13986">
                  <c:v>12.9</c:v>
                </c:pt>
                <c:pt idx="13987">
                  <c:v>14.2</c:v>
                </c:pt>
                <c:pt idx="13988">
                  <c:v>13.9</c:v>
                </c:pt>
                <c:pt idx="13989">
                  <c:v>13.3</c:v>
                </c:pt>
                <c:pt idx="13990">
                  <c:v>11.6</c:v>
                </c:pt>
                <c:pt idx="13991">
                  <c:v>12.2</c:v>
                </c:pt>
                <c:pt idx="13992">
                  <c:v>12.4</c:v>
                </c:pt>
                <c:pt idx="13993">
                  <c:v>11.9</c:v>
                </c:pt>
                <c:pt idx="13994">
                  <c:v>12</c:v>
                </c:pt>
                <c:pt idx="13995">
                  <c:v>12.8</c:v>
                </c:pt>
                <c:pt idx="13996">
                  <c:v>12.5</c:v>
                </c:pt>
                <c:pt idx="13997">
                  <c:v>12.3</c:v>
                </c:pt>
                <c:pt idx="13998">
                  <c:v>12.1</c:v>
                </c:pt>
                <c:pt idx="13999">
                  <c:v>12.3</c:v>
                </c:pt>
                <c:pt idx="14000">
                  <c:v>12.3</c:v>
                </c:pt>
                <c:pt idx="14001">
                  <c:v>12.3</c:v>
                </c:pt>
                <c:pt idx="14002">
                  <c:v>12.2</c:v>
                </c:pt>
                <c:pt idx="14003">
                  <c:v>12.4</c:v>
                </c:pt>
                <c:pt idx="14004">
                  <c:v>12.1</c:v>
                </c:pt>
                <c:pt idx="14005">
                  <c:v>12</c:v>
                </c:pt>
                <c:pt idx="14006">
                  <c:v>12.3</c:v>
                </c:pt>
                <c:pt idx="14007">
                  <c:v>13.5</c:v>
                </c:pt>
                <c:pt idx="14008">
                  <c:v>13.1</c:v>
                </c:pt>
                <c:pt idx="14009">
                  <c:v>13</c:v>
                </c:pt>
                <c:pt idx="14010">
                  <c:v>13.1</c:v>
                </c:pt>
                <c:pt idx="14011">
                  <c:v>13.5</c:v>
                </c:pt>
                <c:pt idx="14012">
                  <c:v>13.9</c:v>
                </c:pt>
                <c:pt idx="14013">
                  <c:v>14.1</c:v>
                </c:pt>
                <c:pt idx="14014">
                  <c:v>14.4</c:v>
                </c:pt>
                <c:pt idx="14015">
                  <c:v>14.7</c:v>
                </c:pt>
                <c:pt idx="14016">
                  <c:v>15.3</c:v>
                </c:pt>
                <c:pt idx="14017">
                  <c:v>15.1</c:v>
                </c:pt>
                <c:pt idx="14018">
                  <c:v>14.7</c:v>
                </c:pt>
                <c:pt idx="14019">
                  <c:v>14.3</c:v>
                </c:pt>
                <c:pt idx="14020">
                  <c:v>15</c:v>
                </c:pt>
                <c:pt idx="14021">
                  <c:v>15.2</c:v>
                </c:pt>
                <c:pt idx="14022">
                  <c:v>15.6</c:v>
                </c:pt>
                <c:pt idx="14023">
                  <c:v>15.9</c:v>
                </c:pt>
                <c:pt idx="14024">
                  <c:v>16.5</c:v>
                </c:pt>
                <c:pt idx="14025">
                  <c:v>16.7</c:v>
                </c:pt>
                <c:pt idx="14026">
                  <c:v>17.2</c:v>
                </c:pt>
                <c:pt idx="14027">
                  <c:v>17.899999999999999</c:v>
                </c:pt>
                <c:pt idx="14028">
                  <c:v>18.8</c:v>
                </c:pt>
                <c:pt idx="14029">
                  <c:v>19</c:v>
                </c:pt>
                <c:pt idx="14030">
                  <c:v>17.600000000000001</c:v>
                </c:pt>
                <c:pt idx="14031">
                  <c:v>18.5</c:v>
                </c:pt>
                <c:pt idx="14032">
                  <c:v>19</c:v>
                </c:pt>
                <c:pt idx="14033">
                  <c:v>19.2</c:v>
                </c:pt>
                <c:pt idx="14034">
                  <c:v>19</c:v>
                </c:pt>
                <c:pt idx="14035">
                  <c:v>19.5</c:v>
                </c:pt>
                <c:pt idx="14036">
                  <c:v>20.7</c:v>
                </c:pt>
                <c:pt idx="14037">
                  <c:v>21.3</c:v>
                </c:pt>
                <c:pt idx="14038">
                  <c:v>21.6</c:v>
                </c:pt>
                <c:pt idx="14039">
                  <c:v>21.6</c:v>
                </c:pt>
                <c:pt idx="14040">
                  <c:v>22.1</c:v>
                </c:pt>
                <c:pt idx="14041">
                  <c:v>23</c:v>
                </c:pt>
                <c:pt idx="14042">
                  <c:v>23.1</c:v>
                </c:pt>
                <c:pt idx="14043">
                  <c:v>23.5</c:v>
                </c:pt>
                <c:pt idx="14044">
                  <c:v>23.5</c:v>
                </c:pt>
                <c:pt idx="14045">
                  <c:v>23.4</c:v>
                </c:pt>
                <c:pt idx="14046">
                  <c:v>22.8</c:v>
                </c:pt>
                <c:pt idx="14047">
                  <c:v>23</c:v>
                </c:pt>
                <c:pt idx="14048">
                  <c:v>23</c:v>
                </c:pt>
                <c:pt idx="14049">
                  <c:v>23.7</c:v>
                </c:pt>
                <c:pt idx="14050">
                  <c:v>24.1</c:v>
                </c:pt>
                <c:pt idx="14051">
                  <c:v>23.5</c:v>
                </c:pt>
                <c:pt idx="14052">
                  <c:v>24</c:v>
                </c:pt>
                <c:pt idx="14053">
                  <c:v>24.4</c:v>
                </c:pt>
                <c:pt idx="14054">
                  <c:v>23.7</c:v>
                </c:pt>
                <c:pt idx="14055">
                  <c:v>23.5</c:v>
                </c:pt>
                <c:pt idx="14056">
                  <c:v>23.1</c:v>
                </c:pt>
                <c:pt idx="14057">
                  <c:v>23.4</c:v>
                </c:pt>
                <c:pt idx="14058">
                  <c:v>23.4</c:v>
                </c:pt>
                <c:pt idx="14059">
                  <c:v>23</c:v>
                </c:pt>
                <c:pt idx="14060">
                  <c:v>23</c:v>
                </c:pt>
                <c:pt idx="14061">
                  <c:v>22.9</c:v>
                </c:pt>
                <c:pt idx="14062">
                  <c:v>22.7</c:v>
                </c:pt>
                <c:pt idx="14063">
                  <c:v>22.5</c:v>
                </c:pt>
                <c:pt idx="14064">
                  <c:v>22.7</c:v>
                </c:pt>
                <c:pt idx="14065">
                  <c:v>22.6</c:v>
                </c:pt>
                <c:pt idx="14066">
                  <c:v>21.6</c:v>
                </c:pt>
                <c:pt idx="14067">
                  <c:v>22.6</c:v>
                </c:pt>
                <c:pt idx="14068">
                  <c:v>22.2</c:v>
                </c:pt>
                <c:pt idx="14069">
                  <c:v>21.6</c:v>
                </c:pt>
                <c:pt idx="14070">
                  <c:v>21.6</c:v>
                </c:pt>
                <c:pt idx="14071">
                  <c:v>21.3</c:v>
                </c:pt>
                <c:pt idx="14072">
                  <c:v>20.8</c:v>
                </c:pt>
                <c:pt idx="14073">
                  <c:v>21.1</c:v>
                </c:pt>
                <c:pt idx="14074">
                  <c:v>21.1</c:v>
                </c:pt>
                <c:pt idx="14075">
                  <c:v>20.9</c:v>
                </c:pt>
                <c:pt idx="14076">
                  <c:v>19.5</c:v>
                </c:pt>
                <c:pt idx="14077">
                  <c:v>20.3</c:v>
                </c:pt>
                <c:pt idx="14078">
                  <c:v>20.2</c:v>
                </c:pt>
                <c:pt idx="14079">
                  <c:v>20.7</c:v>
                </c:pt>
                <c:pt idx="14080">
                  <c:v>19.899999999999999</c:v>
                </c:pt>
                <c:pt idx="14081">
                  <c:v>19.100000000000001</c:v>
                </c:pt>
                <c:pt idx="14082">
                  <c:v>18.7</c:v>
                </c:pt>
                <c:pt idx="14083">
                  <c:v>18.399999999999999</c:v>
                </c:pt>
                <c:pt idx="14084">
                  <c:v>18.399999999999999</c:v>
                </c:pt>
                <c:pt idx="14085">
                  <c:v>18.3</c:v>
                </c:pt>
                <c:pt idx="14086">
                  <c:v>18.5</c:v>
                </c:pt>
                <c:pt idx="14087">
                  <c:v>18.100000000000001</c:v>
                </c:pt>
                <c:pt idx="14088">
                  <c:v>17.8</c:v>
                </c:pt>
                <c:pt idx="14089">
                  <c:v>18.2</c:v>
                </c:pt>
                <c:pt idx="14090">
                  <c:v>17.899999999999999</c:v>
                </c:pt>
                <c:pt idx="14091">
                  <c:v>17.2</c:v>
                </c:pt>
                <c:pt idx="14092">
                  <c:v>17.3</c:v>
                </c:pt>
                <c:pt idx="14093">
                  <c:v>16.899999999999999</c:v>
                </c:pt>
                <c:pt idx="14094">
                  <c:v>16.600000000000001</c:v>
                </c:pt>
                <c:pt idx="14095">
                  <c:v>17</c:v>
                </c:pt>
                <c:pt idx="14096">
                  <c:v>16.899999999999999</c:v>
                </c:pt>
                <c:pt idx="14097">
                  <c:v>16.8</c:v>
                </c:pt>
                <c:pt idx="14098">
                  <c:v>16.899999999999999</c:v>
                </c:pt>
                <c:pt idx="14099">
                  <c:v>18</c:v>
                </c:pt>
                <c:pt idx="14100">
                  <c:v>17.3</c:v>
                </c:pt>
                <c:pt idx="14101">
                  <c:v>17.7</c:v>
                </c:pt>
                <c:pt idx="14102">
                  <c:v>17.7</c:v>
                </c:pt>
                <c:pt idx="14103">
                  <c:v>19.3</c:v>
                </c:pt>
                <c:pt idx="14104">
                  <c:v>19</c:v>
                </c:pt>
                <c:pt idx="14105">
                  <c:v>18.7</c:v>
                </c:pt>
                <c:pt idx="14106">
                  <c:v>19.7</c:v>
                </c:pt>
                <c:pt idx="14107">
                  <c:v>20.3</c:v>
                </c:pt>
                <c:pt idx="14108">
                  <c:v>18.8</c:v>
                </c:pt>
                <c:pt idx="14109">
                  <c:v>18.899999999999999</c:v>
                </c:pt>
                <c:pt idx="14110">
                  <c:v>19.5</c:v>
                </c:pt>
                <c:pt idx="14111">
                  <c:v>18.899999999999999</c:v>
                </c:pt>
                <c:pt idx="14112">
                  <c:v>19.2</c:v>
                </c:pt>
                <c:pt idx="14113">
                  <c:v>20.3</c:v>
                </c:pt>
                <c:pt idx="14114">
                  <c:v>20.6</c:v>
                </c:pt>
                <c:pt idx="14115">
                  <c:v>20.3</c:v>
                </c:pt>
                <c:pt idx="14116">
                  <c:v>19.7</c:v>
                </c:pt>
                <c:pt idx="14117">
                  <c:v>18.899999999999999</c:v>
                </c:pt>
                <c:pt idx="14118">
                  <c:v>18.600000000000001</c:v>
                </c:pt>
                <c:pt idx="14119">
                  <c:v>18.100000000000001</c:v>
                </c:pt>
                <c:pt idx="14120">
                  <c:v>17.600000000000001</c:v>
                </c:pt>
                <c:pt idx="14121">
                  <c:v>17.5</c:v>
                </c:pt>
                <c:pt idx="14122">
                  <c:v>17.5</c:v>
                </c:pt>
                <c:pt idx="14123">
                  <c:v>17.3</c:v>
                </c:pt>
                <c:pt idx="14124">
                  <c:v>17</c:v>
                </c:pt>
                <c:pt idx="14125">
                  <c:v>17</c:v>
                </c:pt>
                <c:pt idx="14126">
                  <c:v>17.5</c:v>
                </c:pt>
                <c:pt idx="14127">
                  <c:v>17.5</c:v>
                </c:pt>
                <c:pt idx="14128">
                  <c:v>17</c:v>
                </c:pt>
                <c:pt idx="14129">
                  <c:v>17</c:v>
                </c:pt>
                <c:pt idx="14130">
                  <c:v>17</c:v>
                </c:pt>
                <c:pt idx="14131">
                  <c:v>16.5</c:v>
                </c:pt>
                <c:pt idx="14132">
                  <c:v>16.3</c:v>
                </c:pt>
                <c:pt idx="14133">
                  <c:v>15.9</c:v>
                </c:pt>
                <c:pt idx="14134">
                  <c:v>15.9</c:v>
                </c:pt>
                <c:pt idx="14135">
                  <c:v>16</c:v>
                </c:pt>
                <c:pt idx="14136">
                  <c:v>16</c:v>
                </c:pt>
                <c:pt idx="14137">
                  <c:v>16.3</c:v>
                </c:pt>
                <c:pt idx="14138">
                  <c:v>16.3</c:v>
                </c:pt>
                <c:pt idx="14139">
                  <c:v>16.3</c:v>
                </c:pt>
                <c:pt idx="14140">
                  <c:v>16.3</c:v>
                </c:pt>
                <c:pt idx="14141">
                  <c:v>16.3</c:v>
                </c:pt>
                <c:pt idx="14142">
                  <c:v>16.2</c:v>
                </c:pt>
                <c:pt idx="14143">
                  <c:v>16.3</c:v>
                </c:pt>
                <c:pt idx="14144">
                  <c:v>16.2</c:v>
                </c:pt>
                <c:pt idx="14145">
                  <c:v>16.100000000000001</c:v>
                </c:pt>
                <c:pt idx="14146">
                  <c:v>15.7</c:v>
                </c:pt>
                <c:pt idx="14147">
                  <c:v>16.100000000000001</c:v>
                </c:pt>
                <c:pt idx="14148">
                  <c:v>15.8</c:v>
                </c:pt>
                <c:pt idx="14149">
                  <c:v>15.4</c:v>
                </c:pt>
                <c:pt idx="14150">
                  <c:v>15</c:v>
                </c:pt>
                <c:pt idx="14151">
                  <c:v>14.9</c:v>
                </c:pt>
                <c:pt idx="14152">
                  <c:v>14.8</c:v>
                </c:pt>
                <c:pt idx="14153">
                  <c:v>14.5</c:v>
                </c:pt>
                <c:pt idx="14154">
                  <c:v>14.1</c:v>
                </c:pt>
                <c:pt idx="14155">
                  <c:v>13.6</c:v>
                </c:pt>
                <c:pt idx="14156">
                  <c:v>13.6</c:v>
                </c:pt>
                <c:pt idx="14157">
                  <c:v>13.3</c:v>
                </c:pt>
                <c:pt idx="14158">
                  <c:v>14</c:v>
                </c:pt>
                <c:pt idx="14159">
                  <c:v>14.2</c:v>
                </c:pt>
                <c:pt idx="14160">
                  <c:v>13.8</c:v>
                </c:pt>
                <c:pt idx="14161">
                  <c:v>13.9</c:v>
                </c:pt>
                <c:pt idx="14162">
                  <c:v>14.3</c:v>
                </c:pt>
                <c:pt idx="14163">
                  <c:v>15.1</c:v>
                </c:pt>
                <c:pt idx="14164">
                  <c:v>15.2</c:v>
                </c:pt>
                <c:pt idx="14165">
                  <c:v>15.8</c:v>
                </c:pt>
                <c:pt idx="14166">
                  <c:v>16.8</c:v>
                </c:pt>
                <c:pt idx="14167">
                  <c:v>15.8</c:v>
                </c:pt>
                <c:pt idx="14168">
                  <c:v>16.5</c:v>
                </c:pt>
                <c:pt idx="14169">
                  <c:v>16.600000000000001</c:v>
                </c:pt>
                <c:pt idx="14170">
                  <c:v>17</c:v>
                </c:pt>
                <c:pt idx="14171">
                  <c:v>16.8</c:v>
                </c:pt>
                <c:pt idx="14172">
                  <c:v>17.3</c:v>
                </c:pt>
                <c:pt idx="14173">
                  <c:v>18.3</c:v>
                </c:pt>
                <c:pt idx="14174">
                  <c:v>19</c:v>
                </c:pt>
                <c:pt idx="14175">
                  <c:v>19.8</c:v>
                </c:pt>
                <c:pt idx="14176">
                  <c:v>20.3</c:v>
                </c:pt>
                <c:pt idx="14177">
                  <c:v>19.899999999999999</c:v>
                </c:pt>
                <c:pt idx="14178">
                  <c:v>21.1</c:v>
                </c:pt>
                <c:pt idx="14179">
                  <c:v>21.5</c:v>
                </c:pt>
                <c:pt idx="14180">
                  <c:v>22.3</c:v>
                </c:pt>
                <c:pt idx="14181">
                  <c:v>22.3</c:v>
                </c:pt>
                <c:pt idx="14182">
                  <c:v>22.4</c:v>
                </c:pt>
                <c:pt idx="14183">
                  <c:v>23.2</c:v>
                </c:pt>
                <c:pt idx="14184">
                  <c:v>23.3</c:v>
                </c:pt>
                <c:pt idx="14185">
                  <c:v>23.2</c:v>
                </c:pt>
                <c:pt idx="14186">
                  <c:v>23.2</c:v>
                </c:pt>
                <c:pt idx="14187">
                  <c:v>23.4</c:v>
                </c:pt>
                <c:pt idx="14188">
                  <c:v>24</c:v>
                </c:pt>
                <c:pt idx="14189">
                  <c:v>23.6</c:v>
                </c:pt>
                <c:pt idx="14190">
                  <c:v>24.1</c:v>
                </c:pt>
                <c:pt idx="14191">
                  <c:v>24.3</c:v>
                </c:pt>
                <c:pt idx="14192">
                  <c:v>24</c:v>
                </c:pt>
                <c:pt idx="14193">
                  <c:v>24.5</c:v>
                </c:pt>
                <c:pt idx="14194">
                  <c:v>25</c:v>
                </c:pt>
                <c:pt idx="14195">
                  <c:v>24.5</c:v>
                </c:pt>
                <c:pt idx="14196">
                  <c:v>24.7</c:v>
                </c:pt>
                <c:pt idx="14197">
                  <c:v>24.8</c:v>
                </c:pt>
                <c:pt idx="14198">
                  <c:v>25.1</c:v>
                </c:pt>
                <c:pt idx="14199">
                  <c:v>24.8</c:v>
                </c:pt>
                <c:pt idx="14200">
                  <c:v>24.6</c:v>
                </c:pt>
                <c:pt idx="14201">
                  <c:v>24.4</c:v>
                </c:pt>
                <c:pt idx="14202">
                  <c:v>24.4</c:v>
                </c:pt>
                <c:pt idx="14203">
                  <c:v>24.4</c:v>
                </c:pt>
                <c:pt idx="14204">
                  <c:v>24.5</c:v>
                </c:pt>
                <c:pt idx="14205">
                  <c:v>24.5</c:v>
                </c:pt>
                <c:pt idx="14206">
                  <c:v>24.3</c:v>
                </c:pt>
                <c:pt idx="14207">
                  <c:v>24.3</c:v>
                </c:pt>
                <c:pt idx="14208">
                  <c:v>24.1</c:v>
                </c:pt>
                <c:pt idx="14209">
                  <c:v>24.2</c:v>
                </c:pt>
                <c:pt idx="14210">
                  <c:v>23.7</c:v>
                </c:pt>
                <c:pt idx="14211">
                  <c:v>23.1</c:v>
                </c:pt>
                <c:pt idx="14212">
                  <c:v>22.7</c:v>
                </c:pt>
                <c:pt idx="14213">
                  <c:v>21.9</c:v>
                </c:pt>
                <c:pt idx="14214">
                  <c:v>21.5</c:v>
                </c:pt>
                <c:pt idx="14215">
                  <c:v>21.4</c:v>
                </c:pt>
                <c:pt idx="14216">
                  <c:v>21.5</c:v>
                </c:pt>
                <c:pt idx="14217">
                  <c:v>21.1</c:v>
                </c:pt>
                <c:pt idx="14218">
                  <c:v>20.7</c:v>
                </c:pt>
                <c:pt idx="14219">
                  <c:v>20.2</c:v>
                </c:pt>
                <c:pt idx="14220">
                  <c:v>19.600000000000001</c:v>
                </c:pt>
                <c:pt idx="14221">
                  <c:v>18.899999999999999</c:v>
                </c:pt>
                <c:pt idx="14222">
                  <c:v>18.8</c:v>
                </c:pt>
                <c:pt idx="14223">
                  <c:v>18.399999999999999</c:v>
                </c:pt>
                <c:pt idx="14224">
                  <c:v>18.5</c:v>
                </c:pt>
                <c:pt idx="14225">
                  <c:v>18.7</c:v>
                </c:pt>
                <c:pt idx="14226">
                  <c:v>18.600000000000001</c:v>
                </c:pt>
                <c:pt idx="14227">
                  <c:v>18.600000000000001</c:v>
                </c:pt>
                <c:pt idx="14228">
                  <c:v>18.3</c:v>
                </c:pt>
                <c:pt idx="14229">
                  <c:v>18.100000000000001</c:v>
                </c:pt>
                <c:pt idx="14230">
                  <c:v>17.3</c:v>
                </c:pt>
                <c:pt idx="14231">
                  <c:v>17.399999999999999</c:v>
                </c:pt>
                <c:pt idx="14232">
                  <c:v>17.600000000000001</c:v>
                </c:pt>
                <c:pt idx="14233">
                  <c:v>17.3</c:v>
                </c:pt>
                <c:pt idx="14234">
                  <c:v>17.399999999999999</c:v>
                </c:pt>
                <c:pt idx="14235">
                  <c:v>17.5</c:v>
                </c:pt>
                <c:pt idx="14236">
                  <c:v>17.5</c:v>
                </c:pt>
                <c:pt idx="14237">
                  <c:v>17.399999999999999</c:v>
                </c:pt>
                <c:pt idx="14238">
                  <c:v>17.100000000000001</c:v>
                </c:pt>
                <c:pt idx="14239">
                  <c:v>17</c:v>
                </c:pt>
                <c:pt idx="14240">
                  <c:v>17</c:v>
                </c:pt>
                <c:pt idx="14241">
                  <c:v>16.899999999999999</c:v>
                </c:pt>
                <c:pt idx="14242">
                  <c:v>16.5</c:v>
                </c:pt>
                <c:pt idx="14243">
                  <c:v>16.3</c:v>
                </c:pt>
                <c:pt idx="14244">
                  <c:v>15.9</c:v>
                </c:pt>
                <c:pt idx="14245">
                  <c:v>15.7</c:v>
                </c:pt>
                <c:pt idx="14246">
                  <c:v>15.5</c:v>
                </c:pt>
                <c:pt idx="14247">
                  <c:v>15.5</c:v>
                </c:pt>
                <c:pt idx="14248">
                  <c:v>15.3</c:v>
                </c:pt>
                <c:pt idx="14249">
                  <c:v>15.7</c:v>
                </c:pt>
                <c:pt idx="14250">
                  <c:v>15.9</c:v>
                </c:pt>
                <c:pt idx="14251">
                  <c:v>14.3</c:v>
                </c:pt>
                <c:pt idx="14252">
                  <c:v>14</c:v>
                </c:pt>
                <c:pt idx="14253">
                  <c:v>13.6</c:v>
                </c:pt>
                <c:pt idx="14254">
                  <c:v>13.6</c:v>
                </c:pt>
                <c:pt idx="14255">
                  <c:v>13.6</c:v>
                </c:pt>
                <c:pt idx="14256">
                  <c:v>12.8</c:v>
                </c:pt>
                <c:pt idx="14257">
                  <c:v>13.4</c:v>
                </c:pt>
                <c:pt idx="14258">
                  <c:v>13.9</c:v>
                </c:pt>
                <c:pt idx="14259">
                  <c:v>14.1</c:v>
                </c:pt>
                <c:pt idx="14260">
                  <c:v>13.2</c:v>
                </c:pt>
                <c:pt idx="14261">
                  <c:v>13.4</c:v>
                </c:pt>
                <c:pt idx="14262">
                  <c:v>13.2</c:v>
                </c:pt>
                <c:pt idx="14263">
                  <c:v>12.9</c:v>
                </c:pt>
                <c:pt idx="14264">
                  <c:v>12.9</c:v>
                </c:pt>
                <c:pt idx="14265">
                  <c:v>12.7</c:v>
                </c:pt>
                <c:pt idx="14266">
                  <c:v>12.5</c:v>
                </c:pt>
                <c:pt idx="14267">
                  <c:v>12.6</c:v>
                </c:pt>
                <c:pt idx="14268">
                  <c:v>12.6</c:v>
                </c:pt>
                <c:pt idx="14269">
                  <c:v>12.5</c:v>
                </c:pt>
                <c:pt idx="14270">
                  <c:v>12.5</c:v>
                </c:pt>
                <c:pt idx="14271">
                  <c:v>12.6</c:v>
                </c:pt>
                <c:pt idx="14272">
                  <c:v>12.6</c:v>
                </c:pt>
                <c:pt idx="14273">
                  <c:v>13.3</c:v>
                </c:pt>
                <c:pt idx="14274">
                  <c:v>13.5</c:v>
                </c:pt>
                <c:pt idx="14275">
                  <c:v>13.4</c:v>
                </c:pt>
                <c:pt idx="14276">
                  <c:v>13.2</c:v>
                </c:pt>
                <c:pt idx="14277">
                  <c:v>12.7</c:v>
                </c:pt>
                <c:pt idx="14278">
                  <c:v>12.5</c:v>
                </c:pt>
                <c:pt idx="14279">
                  <c:v>12.6</c:v>
                </c:pt>
                <c:pt idx="14280">
                  <c:v>12.1</c:v>
                </c:pt>
                <c:pt idx="14281">
                  <c:v>12.4</c:v>
                </c:pt>
                <c:pt idx="14282">
                  <c:v>12.6</c:v>
                </c:pt>
                <c:pt idx="14283">
                  <c:v>12.4</c:v>
                </c:pt>
                <c:pt idx="14284">
                  <c:v>12.4</c:v>
                </c:pt>
                <c:pt idx="14285">
                  <c:v>12.8</c:v>
                </c:pt>
                <c:pt idx="14286">
                  <c:v>12.7</c:v>
                </c:pt>
                <c:pt idx="14287">
                  <c:v>12.3</c:v>
                </c:pt>
                <c:pt idx="14288">
                  <c:v>10.8</c:v>
                </c:pt>
                <c:pt idx="14289">
                  <c:v>11.5</c:v>
                </c:pt>
                <c:pt idx="14290">
                  <c:v>11.9</c:v>
                </c:pt>
                <c:pt idx="14291">
                  <c:v>11.9</c:v>
                </c:pt>
                <c:pt idx="14292">
                  <c:v>12.1</c:v>
                </c:pt>
                <c:pt idx="14293">
                  <c:v>11.7</c:v>
                </c:pt>
                <c:pt idx="14294">
                  <c:v>11.4</c:v>
                </c:pt>
                <c:pt idx="14295">
                  <c:v>11.4</c:v>
                </c:pt>
                <c:pt idx="14296">
                  <c:v>11.4</c:v>
                </c:pt>
                <c:pt idx="14297">
                  <c:v>11.6</c:v>
                </c:pt>
                <c:pt idx="14298">
                  <c:v>11.5</c:v>
                </c:pt>
                <c:pt idx="14299">
                  <c:v>11.8</c:v>
                </c:pt>
                <c:pt idx="14300">
                  <c:v>11.8</c:v>
                </c:pt>
                <c:pt idx="14301">
                  <c:v>11.9</c:v>
                </c:pt>
                <c:pt idx="14302">
                  <c:v>12.5</c:v>
                </c:pt>
                <c:pt idx="14303">
                  <c:v>13.9</c:v>
                </c:pt>
                <c:pt idx="14304">
                  <c:v>13.8</c:v>
                </c:pt>
                <c:pt idx="14305">
                  <c:v>14.2</c:v>
                </c:pt>
                <c:pt idx="14306">
                  <c:v>14.5</c:v>
                </c:pt>
                <c:pt idx="14307">
                  <c:v>14.5</c:v>
                </c:pt>
                <c:pt idx="14308">
                  <c:v>14.5</c:v>
                </c:pt>
                <c:pt idx="14309">
                  <c:v>15.2</c:v>
                </c:pt>
                <c:pt idx="14310">
                  <c:v>15.8</c:v>
                </c:pt>
                <c:pt idx="14311">
                  <c:v>15.6</c:v>
                </c:pt>
                <c:pt idx="14312">
                  <c:v>15.6</c:v>
                </c:pt>
                <c:pt idx="14313">
                  <c:v>16</c:v>
                </c:pt>
                <c:pt idx="14314">
                  <c:v>16</c:v>
                </c:pt>
                <c:pt idx="14315">
                  <c:v>15.8</c:v>
                </c:pt>
                <c:pt idx="14316">
                  <c:v>15.9</c:v>
                </c:pt>
                <c:pt idx="14317">
                  <c:v>16.2</c:v>
                </c:pt>
                <c:pt idx="14318">
                  <c:v>16.3</c:v>
                </c:pt>
                <c:pt idx="14319">
                  <c:v>16.5</c:v>
                </c:pt>
                <c:pt idx="14320">
                  <c:v>16.399999999999999</c:v>
                </c:pt>
                <c:pt idx="14321">
                  <c:v>16.7</c:v>
                </c:pt>
                <c:pt idx="14322">
                  <c:v>16.899999999999999</c:v>
                </c:pt>
                <c:pt idx="14323">
                  <c:v>16.7</c:v>
                </c:pt>
                <c:pt idx="14324">
                  <c:v>16.600000000000001</c:v>
                </c:pt>
                <c:pt idx="14325">
                  <c:v>16.399999999999999</c:v>
                </c:pt>
                <c:pt idx="14326">
                  <c:v>16.5</c:v>
                </c:pt>
                <c:pt idx="14327">
                  <c:v>17.7</c:v>
                </c:pt>
                <c:pt idx="14328">
                  <c:v>16.8</c:v>
                </c:pt>
                <c:pt idx="14329">
                  <c:v>16.8</c:v>
                </c:pt>
                <c:pt idx="14330">
                  <c:v>17.8</c:v>
                </c:pt>
                <c:pt idx="14331">
                  <c:v>18</c:v>
                </c:pt>
                <c:pt idx="14332">
                  <c:v>18.3</c:v>
                </c:pt>
                <c:pt idx="14333">
                  <c:v>17.8</c:v>
                </c:pt>
                <c:pt idx="14334">
                  <c:v>18.600000000000001</c:v>
                </c:pt>
                <c:pt idx="14335">
                  <c:v>18.899999999999999</c:v>
                </c:pt>
                <c:pt idx="14336">
                  <c:v>18.3</c:v>
                </c:pt>
                <c:pt idx="14337">
                  <c:v>18.2</c:v>
                </c:pt>
                <c:pt idx="14338">
                  <c:v>18.100000000000001</c:v>
                </c:pt>
                <c:pt idx="14339">
                  <c:v>17.5</c:v>
                </c:pt>
                <c:pt idx="14340">
                  <c:v>17.8</c:v>
                </c:pt>
                <c:pt idx="14341">
                  <c:v>17.8</c:v>
                </c:pt>
                <c:pt idx="14342">
                  <c:v>18.600000000000001</c:v>
                </c:pt>
                <c:pt idx="14343">
                  <c:v>17.8</c:v>
                </c:pt>
                <c:pt idx="14344">
                  <c:v>17.399999999999999</c:v>
                </c:pt>
                <c:pt idx="14345">
                  <c:v>17.2</c:v>
                </c:pt>
                <c:pt idx="14346">
                  <c:v>17.100000000000001</c:v>
                </c:pt>
                <c:pt idx="14347">
                  <c:v>17.600000000000001</c:v>
                </c:pt>
                <c:pt idx="14348">
                  <c:v>18.5</c:v>
                </c:pt>
                <c:pt idx="14349">
                  <c:v>18.2</c:v>
                </c:pt>
                <c:pt idx="14350">
                  <c:v>18</c:v>
                </c:pt>
                <c:pt idx="14351">
                  <c:v>17.7</c:v>
                </c:pt>
                <c:pt idx="14352">
                  <c:v>18.2</c:v>
                </c:pt>
                <c:pt idx="14353">
                  <c:v>17.8</c:v>
                </c:pt>
                <c:pt idx="14354">
                  <c:v>17</c:v>
                </c:pt>
                <c:pt idx="14355">
                  <c:v>16.899999999999999</c:v>
                </c:pt>
                <c:pt idx="14356">
                  <c:v>17</c:v>
                </c:pt>
                <c:pt idx="14357">
                  <c:v>17.5</c:v>
                </c:pt>
                <c:pt idx="14358">
                  <c:v>17.3</c:v>
                </c:pt>
                <c:pt idx="14359">
                  <c:v>16.5</c:v>
                </c:pt>
                <c:pt idx="14360">
                  <c:v>16.100000000000001</c:v>
                </c:pt>
                <c:pt idx="14361">
                  <c:v>16.2</c:v>
                </c:pt>
                <c:pt idx="14362">
                  <c:v>16.100000000000001</c:v>
                </c:pt>
                <c:pt idx="14363">
                  <c:v>16</c:v>
                </c:pt>
                <c:pt idx="14364">
                  <c:v>16</c:v>
                </c:pt>
                <c:pt idx="14365">
                  <c:v>15.7</c:v>
                </c:pt>
                <c:pt idx="14366">
                  <c:v>15.5</c:v>
                </c:pt>
                <c:pt idx="14367">
                  <c:v>15.4</c:v>
                </c:pt>
                <c:pt idx="14368">
                  <c:v>15.3</c:v>
                </c:pt>
                <c:pt idx="14369">
                  <c:v>15.3</c:v>
                </c:pt>
                <c:pt idx="14370">
                  <c:v>15.4</c:v>
                </c:pt>
                <c:pt idx="14371">
                  <c:v>15.2</c:v>
                </c:pt>
                <c:pt idx="14372">
                  <c:v>15.2</c:v>
                </c:pt>
                <c:pt idx="14373">
                  <c:v>15.3</c:v>
                </c:pt>
                <c:pt idx="14374">
                  <c:v>15.1</c:v>
                </c:pt>
                <c:pt idx="14375">
                  <c:v>15.1</c:v>
                </c:pt>
                <c:pt idx="14376">
                  <c:v>15.1</c:v>
                </c:pt>
                <c:pt idx="14377">
                  <c:v>15</c:v>
                </c:pt>
                <c:pt idx="14378">
                  <c:v>14.7</c:v>
                </c:pt>
                <c:pt idx="14379">
                  <c:v>14.6</c:v>
                </c:pt>
                <c:pt idx="14380">
                  <c:v>14.3</c:v>
                </c:pt>
                <c:pt idx="14381">
                  <c:v>13.9</c:v>
                </c:pt>
                <c:pt idx="14382">
                  <c:v>13.8</c:v>
                </c:pt>
                <c:pt idx="14383">
                  <c:v>13.9</c:v>
                </c:pt>
                <c:pt idx="14384">
                  <c:v>13.9</c:v>
                </c:pt>
                <c:pt idx="14385">
                  <c:v>13.9</c:v>
                </c:pt>
                <c:pt idx="14386">
                  <c:v>14</c:v>
                </c:pt>
                <c:pt idx="14387">
                  <c:v>13.9</c:v>
                </c:pt>
                <c:pt idx="14388">
                  <c:v>13.8</c:v>
                </c:pt>
                <c:pt idx="14389">
                  <c:v>13.6</c:v>
                </c:pt>
                <c:pt idx="14390">
                  <c:v>13.3</c:v>
                </c:pt>
                <c:pt idx="14391">
                  <c:v>13.3</c:v>
                </c:pt>
                <c:pt idx="14392">
                  <c:v>13.4</c:v>
                </c:pt>
                <c:pt idx="14393">
                  <c:v>13.3</c:v>
                </c:pt>
                <c:pt idx="14394">
                  <c:v>13.2</c:v>
                </c:pt>
                <c:pt idx="14395">
                  <c:v>13.1</c:v>
                </c:pt>
                <c:pt idx="14396">
                  <c:v>12.9</c:v>
                </c:pt>
                <c:pt idx="14397">
                  <c:v>12.8</c:v>
                </c:pt>
                <c:pt idx="14398">
                  <c:v>12.8</c:v>
                </c:pt>
                <c:pt idx="14399">
                  <c:v>12.7</c:v>
                </c:pt>
                <c:pt idx="14400">
                  <c:v>12.4</c:v>
                </c:pt>
                <c:pt idx="14401">
                  <c:v>12.4</c:v>
                </c:pt>
                <c:pt idx="14402">
                  <c:v>12.4</c:v>
                </c:pt>
                <c:pt idx="14403">
                  <c:v>12.2</c:v>
                </c:pt>
                <c:pt idx="14404">
                  <c:v>12.4</c:v>
                </c:pt>
                <c:pt idx="14405">
                  <c:v>12.3</c:v>
                </c:pt>
                <c:pt idx="14406">
                  <c:v>12.4</c:v>
                </c:pt>
                <c:pt idx="14407">
                  <c:v>12.3</c:v>
                </c:pt>
                <c:pt idx="14408">
                  <c:v>12.4</c:v>
                </c:pt>
                <c:pt idx="14409">
                  <c:v>12.4</c:v>
                </c:pt>
                <c:pt idx="14410">
                  <c:v>12.3</c:v>
                </c:pt>
                <c:pt idx="14411">
                  <c:v>12.1</c:v>
                </c:pt>
                <c:pt idx="14412">
                  <c:v>12</c:v>
                </c:pt>
                <c:pt idx="14413">
                  <c:v>11.7</c:v>
                </c:pt>
                <c:pt idx="14414">
                  <c:v>11.5</c:v>
                </c:pt>
                <c:pt idx="14415">
                  <c:v>11.6</c:v>
                </c:pt>
                <c:pt idx="14416">
                  <c:v>11.6</c:v>
                </c:pt>
                <c:pt idx="14417">
                  <c:v>11.4</c:v>
                </c:pt>
                <c:pt idx="14418">
                  <c:v>11.1</c:v>
                </c:pt>
                <c:pt idx="14419">
                  <c:v>11</c:v>
                </c:pt>
                <c:pt idx="14420">
                  <c:v>10.8</c:v>
                </c:pt>
                <c:pt idx="14421">
                  <c:v>10.8</c:v>
                </c:pt>
                <c:pt idx="14422">
                  <c:v>10.6</c:v>
                </c:pt>
                <c:pt idx="14423">
                  <c:v>10.3</c:v>
                </c:pt>
                <c:pt idx="14424">
                  <c:v>10.1</c:v>
                </c:pt>
                <c:pt idx="14425">
                  <c:v>9.6</c:v>
                </c:pt>
                <c:pt idx="14426">
                  <c:v>9.6999999999999993</c:v>
                </c:pt>
                <c:pt idx="14427">
                  <c:v>9.9</c:v>
                </c:pt>
                <c:pt idx="14428">
                  <c:v>10</c:v>
                </c:pt>
                <c:pt idx="14429">
                  <c:v>9.6999999999999993</c:v>
                </c:pt>
                <c:pt idx="14430">
                  <c:v>9.9</c:v>
                </c:pt>
                <c:pt idx="14431">
                  <c:v>10</c:v>
                </c:pt>
                <c:pt idx="14432">
                  <c:v>9.9</c:v>
                </c:pt>
                <c:pt idx="14433">
                  <c:v>9.9</c:v>
                </c:pt>
                <c:pt idx="14434">
                  <c:v>10.199999999999999</c:v>
                </c:pt>
                <c:pt idx="14435">
                  <c:v>10.199999999999999</c:v>
                </c:pt>
                <c:pt idx="14436">
                  <c:v>10.199999999999999</c:v>
                </c:pt>
                <c:pt idx="14437">
                  <c:v>10.3</c:v>
                </c:pt>
                <c:pt idx="14438">
                  <c:v>10.4</c:v>
                </c:pt>
                <c:pt idx="14439">
                  <c:v>10.6</c:v>
                </c:pt>
                <c:pt idx="14440">
                  <c:v>10.7</c:v>
                </c:pt>
                <c:pt idx="14441">
                  <c:v>10.8</c:v>
                </c:pt>
                <c:pt idx="14442">
                  <c:v>10.9</c:v>
                </c:pt>
                <c:pt idx="14443">
                  <c:v>10.9</c:v>
                </c:pt>
                <c:pt idx="14444">
                  <c:v>11</c:v>
                </c:pt>
                <c:pt idx="14445">
                  <c:v>11</c:v>
                </c:pt>
                <c:pt idx="14446">
                  <c:v>11.1</c:v>
                </c:pt>
                <c:pt idx="14447">
                  <c:v>11</c:v>
                </c:pt>
                <c:pt idx="14448">
                  <c:v>11.2</c:v>
                </c:pt>
                <c:pt idx="14449">
                  <c:v>11.5</c:v>
                </c:pt>
                <c:pt idx="14450">
                  <c:v>11.8</c:v>
                </c:pt>
                <c:pt idx="14451">
                  <c:v>12</c:v>
                </c:pt>
                <c:pt idx="14452">
                  <c:v>12.2</c:v>
                </c:pt>
                <c:pt idx="14453">
                  <c:v>12.3</c:v>
                </c:pt>
                <c:pt idx="14454">
                  <c:v>12.7</c:v>
                </c:pt>
                <c:pt idx="14455">
                  <c:v>13</c:v>
                </c:pt>
                <c:pt idx="14456">
                  <c:v>12.8</c:v>
                </c:pt>
                <c:pt idx="14457">
                  <c:v>12.8</c:v>
                </c:pt>
                <c:pt idx="14458">
                  <c:v>12.7</c:v>
                </c:pt>
                <c:pt idx="14459">
                  <c:v>12.8</c:v>
                </c:pt>
                <c:pt idx="14460">
                  <c:v>12.5</c:v>
                </c:pt>
                <c:pt idx="14461">
                  <c:v>12.3</c:v>
                </c:pt>
                <c:pt idx="14462">
                  <c:v>12.1</c:v>
                </c:pt>
                <c:pt idx="14463">
                  <c:v>12</c:v>
                </c:pt>
                <c:pt idx="14464">
                  <c:v>12.1</c:v>
                </c:pt>
                <c:pt idx="14465">
                  <c:v>12.1</c:v>
                </c:pt>
                <c:pt idx="14466">
                  <c:v>12.3</c:v>
                </c:pt>
                <c:pt idx="14467">
                  <c:v>12.4</c:v>
                </c:pt>
                <c:pt idx="14468">
                  <c:v>12.7</c:v>
                </c:pt>
                <c:pt idx="14469">
                  <c:v>13</c:v>
                </c:pt>
                <c:pt idx="14470">
                  <c:v>13.4</c:v>
                </c:pt>
                <c:pt idx="14471">
                  <c:v>13.6</c:v>
                </c:pt>
                <c:pt idx="14472">
                  <c:v>13.8</c:v>
                </c:pt>
                <c:pt idx="14473">
                  <c:v>14.2</c:v>
                </c:pt>
                <c:pt idx="14474">
                  <c:v>14.5</c:v>
                </c:pt>
                <c:pt idx="14475">
                  <c:v>14.7</c:v>
                </c:pt>
                <c:pt idx="14476">
                  <c:v>15</c:v>
                </c:pt>
                <c:pt idx="14477">
                  <c:v>16</c:v>
                </c:pt>
                <c:pt idx="14478">
                  <c:v>15.2</c:v>
                </c:pt>
                <c:pt idx="14479">
                  <c:v>16.2</c:v>
                </c:pt>
                <c:pt idx="14480">
                  <c:v>15.7</c:v>
                </c:pt>
                <c:pt idx="14481">
                  <c:v>15</c:v>
                </c:pt>
                <c:pt idx="14482">
                  <c:v>14.6</c:v>
                </c:pt>
                <c:pt idx="14483">
                  <c:v>14.3</c:v>
                </c:pt>
                <c:pt idx="14484">
                  <c:v>14.1</c:v>
                </c:pt>
                <c:pt idx="14485">
                  <c:v>13.8</c:v>
                </c:pt>
                <c:pt idx="14486">
                  <c:v>14.3</c:v>
                </c:pt>
                <c:pt idx="14487">
                  <c:v>14.3</c:v>
                </c:pt>
                <c:pt idx="14488">
                  <c:v>14.5</c:v>
                </c:pt>
                <c:pt idx="14489">
                  <c:v>15.1</c:v>
                </c:pt>
                <c:pt idx="14490">
                  <c:v>15.8</c:v>
                </c:pt>
                <c:pt idx="14491">
                  <c:v>16.600000000000001</c:v>
                </c:pt>
                <c:pt idx="14492">
                  <c:v>17</c:v>
                </c:pt>
                <c:pt idx="14493">
                  <c:v>16.399999999999999</c:v>
                </c:pt>
                <c:pt idx="14494">
                  <c:v>16.8</c:v>
                </c:pt>
                <c:pt idx="14495">
                  <c:v>17.100000000000001</c:v>
                </c:pt>
                <c:pt idx="14496">
                  <c:v>16.8</c:v>
                </c:pt>
                <c:pt idx="14497">
                  <c:v>17.3</c:v>
                </c:pt>
                <c:pt idx="14498">
                  <c:v>17.3</c:v>
                </c:pt>
                <c:pt idx="14499">
                  <c:v>17.5</c:v>
                </c:pt>
                <c:pt idx="14500">
                  <c:v>16.899999999999999</c:v>
                </c:pt>
                <c:pt idx="14501">
                  <c:v>16.7</c:v>
                </c:pt>
                <c:pt idx="14502">
                  <c:v>16.5</c:v>
                </c:pt>
                <c:pt idx="14503">
                  <c:v>16.2</c:v>
                </c:pt>
                <c:pt idx="14504">
                  <c:v>15.9</c:v>
                </c:pt>
                <c:pt idx="14505">
                  <c:v>15.7</c:v>
                </c:pt>
                <c:pt idx="14506">
                  <c:v>15.6</c:v>
                </c:pt>
                <c:pt idx="14507">
                  <c:v>15.4</c:v>
                </c:pt>
                <c:pt idx="14508">
                  <c:v>15.2</c:v>
                </c:pt>
                <c:pt idx="14509">
                  <c:v>15.2</c:v>
                </c:pt>
                <c:pt idx="14510">
                  <c:v>15</c:v>
                </c:pt>
                <c:pt idx="14511">
                  <c:v>14.8</c:v>
                </c:pt>
                <c:pt idx="14512">
                  <c:v>14.5</c:v>
                </c:pt>
                <c:pt idx="14513">
                  <c:v>14.3</c:v>
                </c:pt>
                <c:pt idx="14514">
                  <c:v>14.1</c:v>
                </c:pt>
                <c:pt idx="14515">
                  <c:v>13.8</c:v>
                </c:pt>
                <c:pt idx="14516">
                  <c:v>13.6</c:v>
                </c:pt>
                <c:pt idx="14517">
                  <c:v>13.5</c:v>
                </c:pt>
                <c:pt idx="14518">
                  <c:v>13.3</c:v>
                </c:pt>
                <c:pt idx="14519">
                  <c:v>13.3</c:v>
                </c:pt>
                <c:pt idx="14520">
                  <c:v>13</c:v>
                </c:pt>
                <c:pt idx="14521">
                  <c:v>13.1</c:v>
                </c:pt>
                <c:pt idx="14522">
                  <c:v>13.1</c:v>
                </c:pt>
                <c:pt idx="14523">
                  <c:v>13</c:v>
                </c:pt>
                <c:pt idx="14524">
                  <c:v>12.6</c:v>
                </c:pt>
                <c:pt idx="14525">
                  <c:v>12.5</c:v>
                </c:pt>
                <c:pt idx="14526">
                  <c:v>12.3</c:v>
                </c:pt>
                <c:pt idx="14527">
                  <c:v>11.8</c:v>
                </c:pt>
                <c:pt idx="14528">
                  <c:v>12</c:v>
                </c:pt>
                <c:pt idx="14529">
                  <c:v>12.1</c:v>
                </c:pt>
                <c:pt idx="14530">
                  <c:v>12.3</c:v>
                </c:pt>
                <c:pt idx="14531">
                  <c:v>12.2</c:v>
                </c:pt>
                <c:pt idx="14532">
                  <c:v>11.8</c:v>
                </c:pt>
                <c:pt idx="14533">
                  <c:v>11.4</c:v>
                </c:pt>
                <c:pt idx="14534">
                  <c:v>11.9</c:v>
                </c:pt>
                <c:pt idx="14535">
                  <c:v>12</c:v>
                </c:pt>
                <c:pt idx="14536">
                  <c:v>11.8</c:v>
                </c:pt>
                <c:pt idx="14537">
                  <c:v>11.8</c:v>
                </c:pt>
                <c:pt idx="14538">
                  <c:v>11.3</c:v>
                </c:pt>
                <c:pt idx="14539">
                  <c:v>11.1</c:v>
                </c:pt>
                <c:pt idx="14540">
                  <c:v>10.9</c:v>
                </c:pt>
                <c:pt idx="14541">
                  <c:v>10.6</c:v>
                </c:pt>
                <c:pt idx="14542">
                  <c:v>10.8</c:v>
                </c:pt>
                <c:pt idx="14543">
                  <c:v>10.7</c:v>
                </c:pt>
                <c:pt idx="14544">
                  <c:v>10.199999999999999</c:v>
                </c:pt>
                <c:pt idx="14545">
                  <c:v>9.9</c:v>
                </c:pt>
                <c:pt idx="14546">
                  <c:v>9.8000000000000007</c:v>
                </c:pt>
                <c:pt idx="14547">
                  <c:v>9.6999999999999993</c:v>
                </c:pt>
                <c:pt idx="14548">
                  <c:v>10</c:v>
                </c:pt>
                <c:pt idx="14549">
                  <c:v>9.8000000000000007</c:v>
                </c:pt>
                <c:pt idx="14550">
                  <c:v>9.9</c:v>
                </c:pt>
                <c:pt idx="14551">
                  <c:v>9.9</c:v>
                </c:pt>
                <c:pt idx="14552">
                  <c:v>9.6999999999999993</c:v>
                </c:pt>
                <c:pt idx="14553">
                  <c:v>9.6999999999999993</c:v>
                </c:pt>
                <c:pt idx="14554">
                  <c:v>9.6</c:v>
                </c:pt>
                <c:pt idx="14555">
                  <c:v>9.5</c:v>
                </c:pt>
                <c:pt idx="14556">
                  <c:v>9.1</c:v>
                </c:pt>
                <c:pt idx="14557">
                  <c:v>9</c:v>
                </c:pt>
                <c:pt idx="14558">
                  <c:v>8.8000000000000007</c:v>
                </c:pt>
                <c:pt idx="14559">
                  <c:v>8.6</c:v>
                </c:pt>
                <c:pt idx="14560">
                  <c:v>8.8000000000000007</c:v>
                </c:pt>
                <c:pt idx="14561">
                  <c:v>8.6</c:v>
                </c:pt>
                <c:pt idx="14562">
                  <c:v>8.4</c:v>
                </c:pt>
                <c:pt idx="14563">
                  <c:v>8.3000000000000007</c:v>
                </c:pt>
                <c:pt idx="14564">
                  <c:v>8.1999999999999993</c:v>
                </c:pt>
                <c:pt idx="14565">
                  <c:v>7.9</c:v>
                </c:pt>
                <c:pt idx="14566">
                  <c:v>7.8</c:v>
                </c:pt>
                <c:pt idx="14567">
                  <c:v>7.7</c:v>
                </c:pt>
                <c:pt idx="14568">
                  <c:v>7.3</c:v>
                </c:pt>
                <c:pt idx="14569">
                  <c:v>6.8</c:v>
                </c:pt>
                <c:pt idx="14570">
                  <c:v>6.7</c:v>
                </c:pt>
                <c:pt idx="14571">
                  <c:v>6.9</c:v>
                </c:pt>
                <c:pt idx="14572">
                  <c:v>7</c:v>
                </c:pt>
                <c:pt idx="14573">
                  <c:v>6.9</c:v>
                </c:pt>
                <c:pt idx="14574">
                  <c:v>7.2</c:v>
                </c:pt>
                <c:pt idx="14575">
                  <c:v>7.4</c:v>
                </c:pt>
                <c:pt idx="14576">
                  <c:v>7.5</c:v>
                </c:pt>
                <c:pt idx="14577">
                  <c:v>7.7</c:v>
                </c:pt>
                <c:pt idx="14578">
                  <c:v>7.8</c:v>
                </c:pt>
                <c:pt idx="14579">
                  <c:v>7.6</c:v>
                </c:pt>
                <c:pt idx="14580">
                  <c:v>7.5</c:v>
                </c:pt>
                <c:pt idx="14581">
                  <c:v>7.3</c:v>
                </c:pt>
                <c:pt idx="14582">
                  <c:v>7.3</c:v>
                </c:pt>
                <c:pt idx="14583">
                  <c:v>7.2</c:v>
                </c:pt>
                <c:pt idx="14584">
                  <c:v>7</c:v>
                </c:pt>
                <c:pt idx="14585">
                  <c:v>6.9</c:v>
                </c:pt>
                <c:pt idx="14586">
                  <c:v>6.6</c:v>
                </c:pt>
                <c:pt idx="14587">
                  <c:v>6.5</c:v>
                </c:pt>
                <c:pt idx="14588">
                  <c:v>6.7</c:v>
                </c:pt>
                <c:pt idx="14589">
                  <c:v>7.2</c:v>
                </c:pt>
                <c:pt idx="14590">
                  <c:v>6.9</c:v>
                </c:pt>
                <c:pt idx="14591">
                  <c:v>6.6</c:v>
                </c:pt>
                <c:pt idx="14592">
                  <c:v>6.7</c:v>
                </c:pt>
                <c:pt idx="14593">
                  <c:v>7</c:v>
                </c:pt>
                <c:pt idx="14594">
                  <c:v>7.5</c:v>
                </c:pt>
                <c:pt idx="14595">
                  <c:v>8</c:v>
                </c:pt>
                <c:pt idx="14596">
                  <c:v>8.8000000000000007</c:v>
                </c:pt>
                <c:pt idx="14597">
                  <c:v>10.199999999999999</c:v>
                </c:pt>
                <c:pt idx="14598">
                  <c:v>10.6</c:v>
                </c:pt>
                <c:pt idx="14599">
                  <c:v>10.6</c:v>
                </c:pt>
                <c:pt idx="14600">
                  <c:v>11.4</c:v>
                </c:pt>
                <c:pt idx="14601">
                  <c:v>11.3</c:v>
                </c:pt>
                <c:pt idx="14602">
                  <c:v>11.7</c:v>
                </c:pt>
                <c:pt idx="14603">
                  <c:v>12.3</c:v>
                </c:pt>
                <c:pt idx="14604">
                  <c:v>12.7</c:v>
                </c:pt>
                <c:pt idx="14605">
                  <c:v>12.8</c:v>
                </c:pt>
                <c:pt idx="14606">
                  <c:v>13.3</c:v>
                </c:pt>
                <c:pt idx="14607">
                  <c:v>13.6</c:v>
                </c:pt>
                <c:pt idx="14608">
                  <c:v>14.3</c:v>
                </c:pt>
                <c:pt idx="14609">
                  <c:v>15</c:v>
                </c:pt>
                <c:pt idx="14610">
                  <c:v>15.5</c:v>
                </c:pt>
                <c:pt idx="14611">
                  <c:v>15.7</c:v>
                </c:pt>
                <c:pt idx="14612">
                  <c:v>15.1</c:v>
                </c:pt>
                <c:pt idx="14613">
                  <c:v>15.3</c:v>
                </c:pt>
                <c:pt idx="14614">
                  <c:v>15.6</c:v>
                </c:pt>
                <c:pt idx="14615">
                  <c:v>16</c:v>
                </c:pt>
                <c:pt idx="14616">
                  <c:v>16.399999999999999</c:v>
                </c:pt>
                <c:pt idx="14617">
                  <c:v>16.600000000000001</c:v>
                </c:pt>
                <c:pt idx="14618">
                  <c:v>16.5</c:v>
                </c:pt>
                <c:pt idx="14619">
                  <c:v>16.8</c:v>
                </c:pt>
                <c:pt idx="14620">
                  <c:v>17.100000000000001</c:v>
                </c:pt>
                <c:pt idx="14621">
                  <c:v>17</c:v>
                </c:pt>
                <c:pt idx="14622">
                  <c:v>17.2</c:v>
                </c:pt>
                <c:pt idx="14623">
                  <c:v>17.3</c:v>
                </c:pt>
                <c:pt idx="14624">
                  <c:v>17.600000000000001</c:v>
                </c:pt>
                <c:pt idx="14625">
                  <c:v>17.600000000000001</c:v>
                </c:pt>
                <c:pt idx="14626">
                  <c:v>17.600000000000001</c:v>
                </c:pt>
                <c:pt idx="14627">
                  <c:v>17.7</c:v>
                </c:pt>
                <c:pt idx="14628">
                  <c:v>17.8</c:v>
                </c:pt>
                <c:pt idx="14629">
                  <c:v>17.8</c:v>
                </c:pt>
                <c:pt idx="14630">
                  <c:v>17.8</c:v>
                </c:pt>
                <c:pt idx="14631">
                  <c:v>18.2</c:v>
                </c:pt>
                <c:pt idx="14632">
                  <c:v>18.2</c:v>
                </c:pt>
                <c:pt idx="14633">
                  <c:v>18.2</c:v>
                </c:pt>
                <c:pt idx="14634">
                  <c:v>18.2</c:v>
                </c:pt>
                <c:pt idx="14635">
                  <c:v>18.100000000000001</c:v>
                </c:pt>
                <c:pt idx="14636">
                  <c:v>17.8</c:v>
                </c:pt>
                <c:pt idx="14637">
                  <c:v>17.899999999999999</c:v>
                </c:pt>
                <c:pt idx="14638">
                  <c:v>17.7</c:v>
                </c:pt>
                <c:pt idx="14639">
                  <c:v>17.7</c:v>
                </c:pt>
                <c:pt idx="14640">
                  <c:v>17.600000000000001</c:v>
                </c:pt>
                <c:pt idx="14641">
                  <c:v>17.5</c:v>
                </c:pt>
                <c:pt idx="14642">
                  <c:v>17.5</c:v>
                </c:pt>
                <c:pt idx="14643">
                  <c:v>17.100000000000001</c:v>
                </c:pt>
                <c:pt idx="14644">
                  <c:v>17.3</c:v>
                </c:pt>
                <c:pt idx="14645">
                  <c:v>17</c:v>
                </c:pt>
                <c:pt idx="14646">
                  <c:v>16.7</c:v>
                </c:pt>
                <c:pt idx="14647">
                  <c:v>16.600000000000001</c:v>
                </c:pt>
                <c:pt idx="14648">
                  <c:v>16.399999999999999</c:v>
                </c:pt>
                <c:pt idx="14649">
                  <c:v>16.3</c:v>
                </c:pt>
                <c:pt idx="14650">
                  <c:v>15.9</c:v>
                </c:pt>
                <c:pt idx="14651">
                  <c:v>15.6</c:v>
                </c:pt>
                <c:pt idx="14652">
                  <c:v>15.1</c:v>
                </c:pt>
                <c:pt idx="14653">
                  <c:v>14.6</c:v>
                </c:pt>
                <c:pt idx="14654">
                  <c:v>14.5</c:v>
                </c:pt>
                <c:pt idx="14655">
                  <c:v>14.4</c:v>
                </c:pt>
                <c:pt idx="14656">
                  <c:v>14.4</c:v>
                </c:pt>
                <c:pt idx="14657">
                  <c:v>14.4</c:v>
                </c:pt>
                <c:pt idx="14658">
                  <c:v>14.7</c:v>
                </c:pt>
                <c:pt idx="14659">
                  <c:v>14.6</c:v>
                </c:pt>
                <c:pt idx="14660">
                  <c:v>14.7</c:v>
                </c:pt>
                <c:pt idx="14661">
                  <c:v>14.9</c:v>
                </c:pt>
                <c:pt idx="14662">
                  <c:v>14.9</c:v>
                </c:pt>
                <c:pt idx="14663">
                  <c:v>15</c:v>
                </c:pt>
                <c:pt idx="14664">
                  <c:v>15</c:v>
                </c:pt>
                <c:pt idx="14665">
                  <c:v>14.9</c:v>
                </c:pt>
                <c:pt idx="14666">
                  <c:v>15.1</c:v>
                </c:pt>
                <c:pt idx="14667">
                  <c:v>15.2</c:v>
                </c:pt>
                <c:pt idx="14668">
                  <c:v>12.5</c:v>
                </c:pt>
                <c:pt idx="14669">
                  <c:v>11.8</c:v>
                </c:pt>
                <c:pt idx="14670">
                  <c:v>11.9</c:v>
                </c:pt>
                <c:pt idx="14671">
                  <c:v>11.8</c:v>
                </c:pt>
                <c:pt idx="14672">
                  <c:v>11.8</c:v>
                </c:pt>
                <c:pt idx="14673">
                  <c:v>11.6</c:v>
                </c:pt>
                <c:pt idx="14674">
                  <c:v>11.7</c:v>
                </c:pt>
                <c:pt idx="14675">
                  <c:v>11.5</c:v>
                </c:pt>
                <c:pt idx="14676">
                  <c:v>13.1</c:v>
                </c:pt>
                <c:pt idx="14677">
                  <c:v>12.4</c:v>
                </c:pt>
                <c:pt idx="14678">
                  <c:v>12.9</c:v>
                </c:pt>
                <c:pt idx="14679">
                  <c:v>12.7</c:v>
                </c:pt>
                <c:pt idx="14680">
                  <c:v>12.2</c:v>
                </c:pt>
                <c:pt idx="14681">
                  <c:v>11.4</c:v>
                </c:pt>
                <c:pt idx="14682">
                  <c:v>11.8</c:v>
                </c:pt>
                <c:pt idx="14683">
                  <c:v>11.7</c:v>
                </c:pt>
                <c:pt idx="14684">
                  <c:v>12.3</c:v>
                </c:pt>
                <c:pt idx="14685">
                  <c:v>12.9</c:v>
                </c:pt>
                <c:pt idx="14686">
                  <c:v>12.9</c:v>
                </c:pt>
                <c:pt idx="14687">
                  <c:v>10.4</c:v>
                </c:pt>
                <c:pt idx="14688">
                  <c:v>9.4</c:v>
                </c:pt>
                <c:pt idx="14689">
                  <c:v>9.6999999999999993</c:v>
                </c:pt>
                <c:pt idx="14690">
                  <c:v>10.1</c:v>
                </c:pt>
                <c:pt idx="14691">
                  <c:v>9.9</c:v>
                </c:pt>
                <c:pt idx="14692">
                  <c:v>10.7</c:v>
                </c:pt>
                <c:pt idx="14693">
                  <c:v>10.9</c:v>
                </c:pt>
                <c:pt idx="14694">
                  <c:v>11.4</c:v>
                </c:pt>
                <c:pt idx="14695">
                  <c:v>11.4</c:v>
                </c:pt>
                <c:pt idx="14696">
                  <c:v>11.7</c:v>
                </c:pt>
                <c:pt idx="14697">
                  <c:v>11.7</c:v>
                </c:pt>
                <c:pt idx="14698">
                  <c:v>11.6</c:v>
                </c:pt>
                <c:pt idx="14699">
                  <c:v>12.2</c:v>
                </c:pt>
                <c:pt idx="14700">
                  <c:v>12.3</c:v>
                </c:pt>
                <c:pt idx="14701">
                  <c:v>12.2</c:v>
                </c:pt>
                <c:pt idx="14702">
                  <c:v>12.4</c:v>
                </c:pt>
                <c:pt idx="14703">
                  <c:v>12.1</c:v>
                </c:pt>
                <c:pt idx="14704">
                  <c:v>12.1</c:v>
                </c:pt>
                <c:pt idx="14705">
                  <c:v>12.1</c:v>
                </c:pt>
                <c:pt idx="14706">
                  <c:v>12.2</c:v>
                </c:pt>
                <c:pt idx="14707">
                  <c:v>12.1</c:v>
                </c:pt>
                <c:pt idx="14708">
                  <c:v>12</c:v>
                </c:pt>
                <c:pt idx="14709">
                  <c:v>11.8</c:v>
                </c:pt>
                <c:pt idx="14710">
                  <c:v>12.2</c:v>
                </c:pt>
                <c:pt idx="14711">
                  <c:v>12.2</c:v>
                </c:pt>
                <c:pt idx="14712">
                  <c:v>11.9</c:v>
                </c:pt>
                <c:pt idx="14713">
                  <c:v>11.5</c:v>
                </c:pt>
                <c:pt idx="14714">
                  <c:v>11.2</c:v>
                </c:pt>
                <c:pt idx="14715">
                  <c:v>11.1</c:v>
                </c:pt>
                <c:pt idx="14716">
                  <c:v>10.7</c:v>
                </c:pt>
                <c:pt idx="14717">
                  <c:v>10.7</c:v>
                </c:pt>
                <c:pt idx="14718">
                  <c:v>10.8</c:v>
                </c:pt>
                <c:pt idx="14719">
                  <c:v>10.8</c:v>
                </c:pt>
                <c:pt idx="14720">
                  <c:v>11.1</c:v>
                </c:pt>
                <c:pt idx="14721">
                  <c:v>11.2</c:v>
                </c:pt>
                <c:pt idx="14722">
                  <c:v>11.4</c:v>
                </c:pt>
                <c:pt idx="14723">
                  <c:v>11.5</c:v>
                </c:pt>
                <c:pt idx="14724">
                  <c:v>11.4</c:v>
                </c:pt>
                <c:pt idx="14725">
                  <c:v>11.4</c:v>
                </c:pt>
                <c:pt idx="14726">
                  <c:v>11.4</c:v>
                </c:pt>
                <c:pt idx="14727">
                  <c:v>11.4</c:v>
                </c:pt>
                <c:pt idx="14728">
                  <c:v>11.3</c:v>
                </c:pt>
                <c:pt idx="14729">
                  <c:v>11.1</c:v>
                </c:pt>
                <c:pt idx="14730">
                  <c:v>10.7</c:v>
                </c:pt>
                <c:pt idx="14731">
                  <c:v>10.6</c:v>
                </c:pt>
                <c:pt idx="14732">
                  <c:v>10.6</c:v>
                </c:pt>
                <c:pt idx="14733">
                  <c:v>10.7</c:v>
                </c:pt>
                <c:pt idx="14734">
                  <c:v>10.7</c:v>
                </c:pt>
                <c:pt idx="14735">
                  <c:v>10.5</c:v>
                </c:pt>
                <c:pt idx="14736">
                  <c:v>10.5</c:v>
                </c:pt>
                <c:pt idx="14737">
                  <c:v>10.4</c:v>
                </c:pt>
                <c:pt idx="14738">
                  <c:v>10.7</c:v>
                </c:pt>
                <c:pt idx="14739">
                  <c:v>11</c:v>
                </c:pt>
                <c:pt idx="14740">
                  <c:v>11.1</c:v>
                </c:pt>
                <c:pt idx="14741">
                  <c:v>11.1</c:v>
                </c:pt>
                <c:pt idx="14742">
                  <c:v>11.2</c:v>
                </c:pt>
                <c:pt idx="14743">
                  <c:v>11.2</c:v>
                </c:pt>
                <c:pt idx="14744">
                  <c:v>11.3</c:v>
                </c:pt>
                <c:pt idx="14745">
                  <c:v>11.3</c:v>
                </c:pt>
                <c:pt idx="14746">
                  <c:v>11.5</c:v>
                </c:pt>
                <c:pt idx="14747">
                  <c:v>11.6</c:v>
                </c:pt>
                <c:pt idx="14748">
                  <c:v>11.7</c:v>
                </c:pt>
                <c:pt idx="14749">
                  <c:v>11.8</c:v>
                </c:pt>
                <c:pt idx="14750">
                  <c:v>12</c:v>
                </c:pt>
                <c:pt idx="14751">
                  <c:v>12.1</c:v>
                </c:pt>
                <c:pt idx="14752">
                  <c:v>12.2</c:v>
                </c:pt>
                <c:pt idx="14753">
                  <c:v>12.3</c:v>
                </c:pt>
                <c:pt idx="14754">
                  <c:v>12.3</c:v>
                </c:pt>
                <c:pt idx="14755">
                  <c:v>12.3</c:v>
                </c:pt>
                <c:pt idx="14756">
                  <c:v>12.3</c:v>
                </c:pt>
                <c:pt idx="14757">
                  <c:v>12.1</c:v>
                </c:pt>
                <c:pt idx="14758">
                  <c:v>11.9</c:v>
                </c:pt>
                <c:pt idx="14759">
                  <c:v>12</c:v>
                </c:pt>
                <c:pt idx="14760">
                  <c:v>11.8</c:v>
                </c:pt>
                <c:pt idx="14761">
                  <c:v>11.9</c:v>
                </c:pt>
                <c:pt idx="14762">
                  <c:v>11.9</c:v>
                </c:pt>
                <c:pt idx="14763">
                  <c:v>12</c:v>
                </c:pt>
                <c:pt idx="14764">
                  <c:v>12.2</c:v>
                </c:pt>
                <c:pt idx="14765">
                  <c:v>12.4</c:v>
                </c:pt>
                <c:pt idx="14766">
                  <c:v>12.6</c:v>
                </c:pt>
                <c:pt idx="14767">
                  <c:v>12.8</c:v>
                </c:pt>
                <c:pt idx="14768">
                  <c:v>13.1</c:v>
                </c:pt>
                <c:pt idx="14769">
                  <c:v>13.1</c:v>
                </c:pt>
                <c:pt idx="14770">
                  <c:v>13</c:v>
                </c:pt>
                <c:pt idx="14771">
                  <c:v>13.1</c:v>
                </c:pt>
                <c:pt idx="14772">
                  <c:v>13.1</c:v>
                </c:pt>
                <c:pt idx="14773">
                  <c:v>13.2</c:v>
                </c:pt>
                <c:pt idx="14774">
                  <c:v>13.5</c:v>
                </c:pt>
                <c:pt idx="14775">
                  <c:v>13.6</c:v>
                </c:pt>
                <c:pt idx="14776">
                  <c:v>13.4</c:v>
                </c:pt>
                <c:pt idx="14777">
                  <c:v>13.2</c:v>
                </c:pt>
                <c:pt idx="14778">
                  <c:v>13.3</c:v>
                </c:pt>
                <c:pt idx="14779">
                  <c:v>12.9</c:v>
                </c:pt>
                <c:pt idx="14780">
                  <c:v>11.6</c:v>
                </c:pt>
                <c:pt idx="14781">
                  <c:v>10.199999999999999</c:v>
                </c:pt>
                <c:pt idx="14782">
                  <c:v>8.6</c:v>
                </c:pt>
                <c:pt idx="14783">
                  <c:v>8.1</c:v>
                </c:pt>
                <c:pt idx="14784">
                  <c:v>8.3000000000000007</c:v>
                </c:pt>
                <c:pt idx="14785">
                  <c:v>8.1999999999999993</c:v>
                </c:pt>
                <c:pt idx="14786">
                  <c:v>8.3000000000000007</c:v>
                </c:pt>
                <c:pt idx="14787">
                  <c:v>8.3000000000000007</c:v>
                </c:pt>
                <c:pt idx="14788">
                  <c:v>8.4</c:v>
                </c:pt>
                <c:pt idx="14789">
                  <c:v>8.3000000000000007</c:v>
                </c:pt>
                <c:pt idx="14790">
                  <c:v>7.9</c:v>
                </c:pt>
                <c:pt idx="14791">
                  <c:v>8</c:v>
                </c:pt>
                <c:pt idx="14792">
                  <c:v>8.4</c:v>
                </c:pt>
                <c:pt idx="14793">
                  <c:v>8.8000000000000007</c:v>
                </c:pt>
                <c:pt idx="14794">
                  <c:v>8.8000000000000007</c:v>
                </c:pt>
                <c:pt idx="14795">
                  <c:v>8.6999999999999993</c:v>
                </c:pt>
                <c:pt idx="14796">
                  <c:v>8.6</c:v>
                </c:pt>
                <c:pt idx="14797">
                  <c:v>8.4</c:v>
                </c:pt>
                <c:pt idx="14798">
                  <c:v>8</c:v>
                </c:pt>
                <c:pt idx="14799">
                  <c:v>7.8</c:v>
                </c:pt>
                <c:pt idx="14800">
                  <c:v>7.8</c:v>
                </c:pt>
                <c:pt idx="14801">
                  <c:v>7.6</c:v>
                </c:pt>
                <c:pt idx="14802">
                  <c:v>7.6</c:v>
                </c:pt>
                <c:pt idx="14803">
                  <c:v>7.7</c:v>
                </c:pt>
                <c:pt idx="14804">
                  <c:v>7.9</c:v>
                </c:pt>
                <c:pt idx="14805">
                  <c:v>7.7</c:v>
                </c:pt>
                <c:pt idx="14806">
                  <c:v>7.9</c:v>
                </c:pt>
                <c:pt idx="14807">
                  <c:v>8</c:v>
                </c:pt>
                <c:pt idx="14808">
                  <c:v>7.9</c:v>
                </c:pt>
                <c:pt idx="14809">
                  <c:v>7.6</c:v>
                </c:pt>
                <c:pt idx="14810">
                  <c:v>7.5</c:v>
                </c:pt>
                <c:pt idx="14811">
                  <c:v>7.5</c:v>
                </c:pt>
                <c:pt idx="14812">
                  <c:v>7.5</c:v>
                </c:pt>
                <c:pt idx="14813">
                  <c:v>7.5</c:v>
                </c:pt>
                <c:pt idx="14814">
                  <c:v>7.7</c:v>
                </c:pt>
                <c:pt idx="14815">
                  <c:v>7.4</c:v>
                </c:pt>
                <c:pt idx="14816">
                  <c:v>7.4</c:v>
                </c:pt>
                <c:pt idx="14817">
                  <c:v>7.4</c:v>
                </c:pt>
                <c:pt idx="14818">
                  <c:v>7.6</c:v>
                </c:pt>
                <c:pt idx="14819">
                  <c:v>7.6</c:v>
                </c:pt>
                <c:pt idx="14820">
                  <c:v>7.6</c:v>
                </c:pt>
                <c:pt idx="14821">
                  <c:v>7.5</c:v>
                </c:pt>
                <c:pt idx="14822">
                  <c:v>7.5</c:v>
                </c:pt>
                <c:pt idx="14823">
                  <c:v>7.3</c:v>
                </c:pt>
                <c:pt idx="14824">
                  <c:v>7.1</c:v>
                </c:pt>
                <c:pt idx="14825">
                  <c:v>7.2</c:v>
                </c:pt>
                <c:pt idx="14826">
                  <c:v>7.2</c:v>
                </c:pt>
                <c:pt idx="14827">
                  <c:v>7.3</c:v>
                </c:pt>
                <c:pt idx="14828">
                  <c:v>7.3</c:v>
                </c:pt>
                <c:pt idx="14829">
                  <c:v>7.3</c:v>
                </c:pt>
                <c:pt idx="14830">
                  <c:v>7.4</c:v>
                </c:pt>
                <c:pt idx="14831">
                  <c:v>7.5</c:v>
                </c:pt>
                <c:pt idx="14832">
                  <c:v>7.5</c:v>
                </c:pt>
                <c:pt idx="14833">
                  <c:v>7.5</c:v>
                </c:pt>
                <c:pt idx="14834">
                  <c:v>7.5</c:v>
                </c:pt>
                <c:pt idx="14835">
                  <c:v>7.3</c:v>
                </c:pt>
                <c:pt idx="14836">
                  <c:v>7.2</c:v>
                </c:pt>
                <c:pt idx="14837">
                  <c:v>7.3</c:v>
                </c:pt>
                <c:pt idx="14838">
                  <c:v>7.4</c:v>
                </c:pt>
                <c:pt idx="14839">
                  <c:v>7.5</c:v>
                </c:pt>
                <c:pt idx="14840">
                  <c:v>7.4</c:v>
                </c:pt>
                <c:pt idx="14841">
                  <c:v>7.5</c:v>
                </c:pt>
                <c:pt idx="14842">
                  <c:v>7.5</c:v>
                </c:pt>
                <c:pt idx="14843">
                  <c:v>7.4</c:v>
                </c:pt>
                <c:pt idx="14844">
                  <c:v>7.3</c:v>
                </c:pt>
                <c:pt idx="14845">
                  <c:v>7.2</c:v>
                </c:pt>
                <c:pt idx="14846">
                  <c:v>7.2</c:v>
                </c:pt>
                <c:pt idx="14847">
                  <c:v>7.3</c:v>
                </c:pt>
                <c:pt idx="14848">
                  <c:v>7.4</c:v>
                </c:pt>
                <c:pt idx="14849">
                  <c:v>7.4</c:v>
                </c:pt>
                <c:pt idx="14850">
                  <c:v>7.2</c:v>
                </c:pt>
                <c:pt idx="14851">
                  <c:v>6.8</c:v>
                </c:pt>
                <c:pt idx="14852">
                  <c:v>6.8</c:v>
                </c:pt>
                <c:pt idx="14853">
                  <c:v>6.6</c:v>
                </c:pt>
                <c:pt idx="14854">
                  <c:v>6.4</c:v>
                </c:pt>
                <c:pt idx="14855">
                  <c:v>6.2</c:v>
                </c:pt>
                <c:pt idx="14856">
                  <c:v>6.1</c:v>
                </c:pt>
                <c:pt idx="14857">
                  <c:v>6.1</c:v>
                </c:pt>
                <c:pt idx="14858">
                  <c:v>6.2</c:v>
                </c:pt>
                <c:pt idx="14859">
                  <c:v>6.4</c:v>
                </c:pt>
                <c:pt idx="14860">
                  <c:v>6.4</c:v>
                </c:pt>
                <c:pt idx="14861">
                  <c:v>6.1</c:v>
                </c:pt>
                <c:pt idx="14862">
                  <c:v>5.6</c:v>
                </c:pt>
                <c:pt idx="14863">
                  <c:v>5.0999999999999996</c:v>
                </c:pt>
                <c:pt idx="14864">
                  <c:v>5.2</c:v>
                </c:pt>
                <c:pt idx="14865">
                  <c:v>5.3</c:v>
                </c:pt>
                <c:pt idx="14866">
                  <c:v>5.2</c:v>
                </c:pt>
                <c:pt idx="14867">
                  <c:v>5.0999999999999996</c:v>
                </c:pt>
                <c:pt idx="14868">
                  <c:v>5.0999999999999996</c:v>
                </c:pt>
                <c:pt idx="14869">
                  <c:v>5.0999999999999996</c:v>
                </c:pt>
                <c:pt idx="14870">
                  <c:v>4.8</c:v>
                </c:pt>
                <c:pt idx="14871">
                  <c:v>4.5999999999999996</c:v>
                </c:pt>
                <c:pt idx="14872">
                  <c:v>4.9000000000000004</c:v>
                </c:pt>
                <c:pt idx="14873">
                  <c:v>5.0999999999999996</c:v>
                </c:pt>
                <c:pt idx="14874">
                  <c:v>5.4</c:v>
                </c:pt>
                <c:pt idx="14875">
                  <c:v>5.8</c:v>
                </c:pt>
                <c:pt idx="14876">
                  <c:v>5.7</c:v>
                </c:pt>
                <c:pt idx="14877">
                  <c:v>5.5</c:v>
                </c:pt>
                <c:pt idx="14878">
                  <c:v>5.6</c:v>
                </c:pt>
                <c:pt idx="14879">
                  <c:v>5.5</c:v>
                </c:pt>
                <c:pt idx="14880">
                  <c:v>5.5</c:v>
                </c:pt>
                <c:pt idx="14881">
                  <c:v>5.6</c:v>
                </c:pt>
                <c:pt idx="14882">
                  <c:v>5.6</c:v>
                </c:pt>
                <c:pt idx="14883">
                  <c:v>5.7</c:v>
                </c:pt>
                <c:pt idx="14884">
                  <c:v>5.7</c:v>
                </c:pt>
                <c:pt idx="14885">
                  <c:v>5.9</c:v>
                </c:pt>
                <c:pt idx="14886">
                  <c:v>6.1</c:v>
                </c:pt>
                <c:pt idx="14887">
                  <c:v>6.2</c:v>
                </c:pt>
                <c:pt idx="14888">
                  <c:v>6.3</c:v>
                </c:pt>
                <c:pt idx="14889">
                  <c:v>6.5</c:v>
                </c:pt>
                <c:pt idx="14890">
                  <c:v>6.6</c:v>
                </c:pt>
                <c:pt idx="14891">
                  <c:v>6.7</c:v>
                </c:pt>
                <c:pt idx="14892">
                  <c:v>7</c:v>
                </c:pt>
                <c:pt idx="14893">
                  <c:v>6.8</c:v>
                </c:pt>
                <c:pt idx="14894">
                  <c:v>6.9</c:v>
                </c:pt>
                <c:pt idx="14895">
                  <c:v>7.2</c:v>
                </c:pt>
                <c:pt idx="14896">
                  <c:v>7.3</c:v>
                </c:pt>
                <c:pt idx="14897">
                  <c:v>7.6</c:v>
                </c:pt>
                <c:pt idx="14898">
                  <c:v>7.6</c:v>
                </c:pt>
                <c:pt idx="14899">
                  <c:v>7.9</c:v>
                </c:pt>
                <c:pt idx="14900">
                  <c:v>8</c:v>
                </c:pt>
                <c:pt idx="14901">
                  <c:v>7.8</c:v>
                </c:pt>
                <c:pt idx="14902">
                  <c:v>7.7</c:v>
                </c:pt>
                <c:pt idx="14903">
                  <c:v>7.5</c:v>
                </c:pt>
                <c:pt idx="14904">
                  <c:v>7.4</c:v>
                </c:pt>
                <c:pt idx="14905">
                  <c:v>7.4</c:v>
                </c:pt>
                <c:pt idx="14906">
                  <c:v>7.5</c:v>
                </c:pt>
                <c:pt idx="14907">
                  <c:v>7.7</c:v>
                </c:pt>
                <c:pt idx="14908">
                  <c:v>7.8</c:v>
                </c:pt>
                <c:pt idx="14909">
                  <c:v>7.8</c:v>
                </c:pt>
                <c:pt idx="14910">
                  <c:v>7.9</c:v>
                </c:pt>
                <c:pt idx="14911">
                  <c:v>7.9</c:v>
                </c:pt>
                <c:pt idx="14912">
                  <c:v>7.8</c:v>
                </c:pt>
                <c:pt idx="14913">
                  <c:v>7.9</c:v>
                </c:pt>
                <c:pt idx="14914">
                  <c:v>7.8</c:v>
                </c:pt>
                <c:pt idx="14915">
                  <c:v>7.8</c:v>
                </c:pt>
                <c:pt idx="14916">
                  <c:v>7.8</c:v>
                </c:pt>
                <c:pt idx="14917">
                  <c:v>8</c:v>
                </c:pt>
                <c:pt idx="14918">
                  <c:v>8</c:v>
                </c:pt>
                <c:pt idx="14919">
                  <c:v>8</c:v>
                </c:pt>
                <c:pt idx="14920">
                  <c:v>8.1</c:v>
                </c:pt>
                <c:pt idx="14921">
                  <c:v>7.9</c:v>
                </c:pt>
                <c:pt idx="14922">
                  <c:v>7.8</c:v>
                </c:pt>
                <c:pt idx="14923">
                  <c:v>8</c:v>
                </c:pt>
                <c:pt idx="14924">
                  <c:v>8.1999999999999993</c:v>
                </c:pt>
                <c:pt idx="14925">
                  <c:v>8.1</c:v>
                </c:pt>
                <c:pt idx="14926">
                  <c:v>8.1999999999999993</c:v>
                </c:pt>
                <c:pt idx="14927">
                  <c:v>8.1</c:v>
                </c:pt>
                <c:pt idx="14928">
                  <c:v>8.1999999999999993</c:v>
                </c:pt>
                <c:pt idx="14929">
                  <c:v>8.1</c:v>
                </c:pt>
                <c:pt idx="14930">
                  <c:v>8</c:v>
                </c:pt>
                <c:pt idx="14931">
                  <c:v>8</c:v>
                </c:pt>
                <c:pt idx="14932">
                  <c:v>8.1</c:v>
                </c:pt>
                <c:pt idx="14933">
                  <c:v>8.1</c:v>
                </c:pt>
                <c:pt idx="14934">
                  <c:v>8</c:v>
                </c:pt>
                <c:pt idx="14935">
                  <c:v>8</c:v>
                </c:pt>
                <c:pt idx="14936">
                  <c:v>8.1</c:v>
                </c:pt>
                <c:pt idx="14937">
                  <c:v>8</c:v>
                </c:pt>
                <c:pt idx="14938">
                  <c:v>8</c:v>
                </c:pt>
                <c:pt idx="14939">
                  <c:v>8.1</c:v>
                </c:pt>
                <c:pt idx="14940">
                  <c:v>8.1</c:v>
                </c:pt>
                <c:pt idx="14941">
                  <c:v>8.1</c:v>
                </c:pt>
                <c:pt idx="14942">
                  <c:v>8.1</c:v>
                </c:pt>
                <c:pt idx="14943">
                  <c:v>8.1</c:v>
                </c:pt>
                <c:pt idx="14944">
                  <c:v>8.1</c:v>
                </c:pt>
                <c:pt idx="14945">
                  <c:v>8.1</c:v>
                </c:pt>
                <c:pt idx="14946">
                  <c:v>8.1</c:v>
                </c:pt>
                <c:pt idx="14947">
                  <c:v>8</c:v>
                </c:pt>
                <c:pt idx="14948">
                  <c:v>8.1</c:v>
                </c:pt>
                <c:pt idx="14949">
                  <c:v>8</c:v>
                </c:pt>
                <c:pt idx="14950">
                  <c:v>8.1</c:v>
                </c:pt>
                <c:pt idx="14951">
                  <c:v>8.1</c:v>
                </c:pt>
                <c:pt idx="14952">
                  <c:v>8</c:v>
                </c:pt>
                <c:pt idx="14953">
                  <c:v>8</c:v>
                </c:pt>
                <c:pt idx="14954">
                  <c:v>8</c:v>
                </c:pt>
                <c:pt idx="14955">
                  <c:v>8</c:v>
                </c:pt>
                <c:pt idx="14956">
                  <c:v>8</c:v>
                </c:pt>
                <c:pt idx="14957">
                  <c:v>8</c:v>
                </c:pt>
                <c:pt idx="14958">
                  <c:v>8</c:v>
                </c:pt>
                <c:pt idx="14959">
                  <c:v>8</c:v>
                </c:pt>
                <c:pt idx="14960">
                  <c:v>8</c:v>
                </c:pt>
                <c:pt idx="14961">
                  <c:v>8.1</c:v>
                </c:pt>
                <c:pt idx="14962">
                  <c:v>8.1</c:v>
                </c:pt>
                <c:pt idx="14963">
                  <c:v>8.1</c:v>
                </c:pt>
                <c:pt idx="14964">
                  <c:v>8</c:v>
                </c:pt>
                <c:pt idx="14965">
                  <c:v>7.9</c:v>
                </c:pt>
                <c:pt idx="14966">
                  <c:v>7.8</c:v>
                </c:pt>
                <c:pt idx="14967">
                  <c:v>7.8</c:v>
                </c:pt>
                <c:pt idx="14968">
                  <c:v>7.9</c:v>
                </c:pt>
                <c:pt idx="14969">
                  <c:v>7.8</c:v>
                </c:pt>
                <c:pt idx="14970">
                  <c:v>7.9</c:v>
                </c:pt>
                <c:pt idx="14971">
                  <c:v>7.8</c:v>
                </c:pt>
                <c:pt idx="14972">
                  <c:v>7.8</c:v>
                </c:pt>
                <c:pt idx="14973">
                  <c:v>7.9</c:v>
                </c:pt>
                <c:pt idx="14974">
                  <c:v>7.8</c:v>
                </c:pt>
                <c:pt idx="14975">
                  <c:v>7.9</c:v>
                </c:pt>
                <c:pt idx="14976">
                  <c:v>7.9</c:v>
                </c:pt>
                <c:pt idx="14977">
                  <c:v>7.9</c:v>
                </c:pt>
                <c:pt idx="14978">
                  <c:v>7.9</c:v>
                </c:pt>
                <c:pt idx="14979">
                  <c:v>7.8</c:v>
                </c:pt>
                <c:pt idx="14980">
                  <c:v>7.9</c:v>
                </c:pt>
                <c:pt idx="14981">
                  <c:v>7.8</c:v>
                </c:pt>
                <c:pt idx="14982">
                  <c:v>7.8</c:v>
                </c:pt>
                <c:pt idx="14983">
                  <c:v>7.8</c:v>
                </c:pt>
                <c:pt idx="14984">
                  <c:v>7.7</c:v>
                </c:pt>
                <c:pt idx="14985">
                  <c:v>7.7</c:v>
                </c:pt>
                <c:pt idx="14986">
                  <c:v>7.7</c:v>
                </c:pt>
                <c:pt idx="14987">
                  <c:v>7.8</c:v>
                </c:pt>
                <c:pt idx="14988">
                  <c:v>7.8</c:v>
                </c:pt>
                <c:pt idx="14989">
                  <c:v>7.8</c:v>
                </c:pt>
                <c:pt idx="14990">
                  <c:v>7.8</c:v>
                </c:pt>
                <c:pt idx="14991">
                  <c:v>7.8</c:v>
                </c:pt>
                <c:pt idx="14992">
                  <c:v>7.7</c:v>
                </c:pt>
                <c:pt idx="14993">
                  <c:v>7.6</c:v>
                </c:pt>
                <c:pt idx="14994">
                  <c:v>7.5</c:v>
                </c:pt>
                <c:pt idx="14995">
                  <c:v>7.4</c:v>
                </c:pt>
                <c:pt idx="14996">
                  <c:v>7.4</c:v>
                </c:pt>
                <c:pt idx="14997">
                  <c:v>7.5</c:v>
                </c:pt>
                <c:pt idx="14998">
                  <c:v>7.4</c:v>
                </c:pt>
                <c:pt idx="14999">
                  <c:v>7.5</c:v>
                </c:pt>
                <c:pt idx="15000">
                  <c:v>7.6</c:v>
                </c:pt>
                <c:pt idx="15001">
                  <c:v>7.5</c:v>
                </c:pt>
                <c:pt idx="15002">
                  <c:v>7.4</c:v>
                </c:pt>
                <c:pt idx="15003">
                  <c:v>7.5</c:v>
                </c:pt>
                <c:pt idx="15004">
                  <c:v>7.6</c:v>
                </c:pt>
                <c:pt idx="15005">
                  <c:v>7.6</c:v>
                </c:pt>
                <c:pt idx="15006">
                  <c:v>7.5</c:v>
                </c:pt>
                <c:pt idx="15007">
                  <c:v>7.5</c:v>
                </c:pt>
                <c:pt idx="15008">
                  <c:v>7.4</c:v>
                </c:pt>
                <c:pt idx="15009">
                  <c:v>7.8</c:v>
                </c:pt>
                <c:pt idx="15010">
                  <c:v>7.7</c:v>
                </c:pt>
                <c:pt idx="15011">
                  <c:v>7.3</c:v>
                </c:pt>
                <c:pt idx="15012">
                  <c:v>7.1</c:v>
                </c:pt>
                <c:pt idx="15013">
                  <c:v>7.1</c:v>
                </c:pt>
                <c:pt idx="15014">
                  <c:v>7.2</c:v>
                </c:pt>
                <c:pt idx="15015">
                  <c:v>7.4</c:v>
                </c:pt>
                <c:pt idx="15016">
                  <c:v>7.4</c:v>
                </c:pt>
                <c:pt idx="15017">
                  <c:v>7.2</c:v>
                </c:pt>
                <c:pt idx="15018">
                  <c:v>6.8</c:v>
                </c:pt>
                <c:pt idx="15019">
                  <c:v>6.6</c:v>
                </c:pt>
                <c:pt idx="15020">
                  <c:v>6.7</c:v>
                </c:pt>
                <c:pt idx="15021">
                  <c:v>6.5</c:v>
                </c:pt>
                <c:pt idx="15022">
                  <c:v>6.1</c:v>
                </c:pt>
                <c:pt idx="15023">
                  <c:v>5.5</c:v>
                </c:pt>
                <c:pt idx="15024">
                  <c:v>5.6</c:v>
                </c:pt>
                <c:pt idx="15025">
                  <c:v>5.8</c:v>
                </c:pt>
                <c:pt idx="15026">
                  <c:v>6.1</c:v>
                </c:pt>
                <c:pt idx="15027">
                  <c:v>6.2</c:v>
                </c:pt>
                <c:pt idx="15028">
                  <c:v>6</c:v>
                </c:pt>
                <c:pt idx="15029">
                  <c:v>6</c:v>
                </c:pt>
                <c:pt idx="15030">
                  <c:v>6.1</c:v>
                </c:pt>
                <c:pt idx="15031">
                  <c:v>6</c:v>
                </c:pt>
                <c:pt idx="15032">
                  <c:v>6.3</c:v>
                </c:pt>
                <c:pt idx="15033">
                  <c:v>6.4</c:v>
                </c:pt>
                <c:pt idx="15034">
                  <c:v>6.5</c:v>
                </c:pt>
                <c:pt idx="15035">
                  <c:v>6.6</c:v>
                </c:pt>
                <c:pt idx="15036">
                  <c:v>6.8</c:v>
                </c:pt>
                <c:pt idx="15037">
                  <c:v>7.1</c:v>
                </c:pt>
                <c:pt idx="15038">
                  <c:v>7.2</c:v>
                </c:pt>
                <c:pt idx="15039">
                  <c:v>7.1</c:v>
                </c:pt>
                <c:pt idx="15040">
                  <c:v>7.1</c:v>
                </c:pt>
                <c:pt idx="15041">
                  <c:v>7.2</c:v>
                </c:pt>
                <c:pt idx="15042">
                  <c:v>7.2</c:v>
                </c:pt>
                <c:pt idx="15043">
                  <c:v>7.2</c:v>
                </c:pt>
                <c:pt idx="15044">
                  <c:v>7.2</c:v>
                </c:pt>
                <c:pt idx="15045">
                  <c:v>7.2</c:v>
                </c:pt>
                <c:pt idx="15046">
                  <c:v>7.1</c:v>
                </c:pt>
                <c:pt idx="15047">
                  <c:v>7.2</c:v>
                </c:pt>
                <c:pt idx="15048">
                  <c:v>7.2</c:v>
                </c:pt>
                <c:pt idx="15049">
                  <c:v>7.2</c:v>
                </c:pt>
                <c:pt idx="15050">
                  <c:v>7.1</c:v>
                </c:pt>
                <c:pt idx="15051">
                  <c:v>7.1</c:v>
                </c:pt>
                <c:pt idx="15052">
                  <c:v>7.3</c:v>
                </c:pt>
                <c:pt idx="15053">
                  <c:v>7.8</c:v>
                </c:pt>
                <c:pt idx="15054">
                  <c:v>8.4</c:v>
                </c:pt>
                <c:pt idx="15055">
                  <c:v>8.8000000000000007</c:v>
                </c:pt>
                <c:pt idx="15056">
                  <c:v>9</c:v>
                </c:pt>
                <c:pt idx="15057">
                  <c:v>9.3000000000000007</c:v>
                </c:pt>
                <c:pt idx="15058">
                  <c:v>9.1</c:v>
                </c:pt>
                <c:pt idx="15059">
                  <c:v>8.8000000000000007</c:v>
                </c:pt>
                <c:pt idx="15060">
                  <c:v>8.5</c:v>
                </c:pt>
                <c:pt idx="15061">
                  <c:v>8.3000000000000007</c:v>
                </c:pt>
                <c:pt idx="15062">
                  <c:v>8.1</c:v>
                </c:pt>
                <c:pt idx="15063">
                  <c:v>8.1</c:v>
                </c:pt>
                <c:pt idx="15064">
                  <c:v>8.1</c:v>
                </c:pt>
                <c:pt idx="15065">
                  <c:v>8</c:v>
                </c:pt>
                <c:pt idx="15066">
                  <c:v>7.9</c:v>
                </c:pt>
                <c:pt idx="15067">
                  <c:v>7.8</c:v>
                </c:pt>
                <c:pt idx="15068">
                  <c:v>7.9</c:v>
                </c:pt>
                <c:pt idx="15069">
                  <c:v>7.8</c:v>
                </c:pt>
                <c:pt idx="15070">
                  <c:v>7.8</c:v>
                </c:pt>
                <c:pt idx="15071">
                  <c:v>7.9</c:v>
                </c:pt>
                <c:pt idx="15072">
                  <c:v>7.9</c:v>
                </c:pt>
                <c:pt idx="15073">
                  <c:v>8</c:v>
                </c:pt>
                <c:pt idx="15074">
                  <c:v>8.1999999999999993</c:v>
                </c:pt>
                <c:pt idx="15075">
                  <c:v>8.1</c:v>
                </c:pt>
                <c:pt idx="15076">
                  <c:v>8.1</c:v>
                </c:pt>
                <c:pt idx="15077">
                  <c:v>8</c:v>
                </c:pt>
                <c:pt idx="15078">
                  <c:v>7.9</c:v>
                </c:pt>
                <c:pt idx="15079">
                  <c:v>7.9</c:v>
                </c:pt>
                <c:pt idx="15080">
                  <c:v>7.8</c:v>
                </c:pt>
                <c:pt idx="15081">
                  <c:v>7.9</c:v>
                </c:pt>
                <c:pt idx="15082">
                  <c:v>7.9</c:v>
                </c:pt>
                <c:pt idx="15083">
                  <c:v>7.9</c:v>
                </c:pt>
                <c:pt idx="15084">
                  <c:v>7.9</c:v>
                </c:pt>
                <c:pt idx="15085">
                  <c:v>7.9</c:v>
                </c:pt>
                <c:pt idx="15086">
                  <c:v>7.9</c:v>
                </c:pt>
                <c:pt idx="15087">
                  <c:v>7.9</c:v>
                </c:pt>
                <c:pt idx="15088">
                  <c:v>8</c:v>
                </c:pt>
                <c:pt idx="15089">
                  <c:v>8</c:v>
                </c:pt>
                <c:pt idx="15090">
                  <c:v>8.1</c:v>
                </c:pt>
                <c:pt idx="15091">
                  <c:v>8.1</c:v>
                </c:pt>
                <c:pt idx="15092">
                  <c:v>8.1</c:v>
                </c:pt>
                <c:pt idx="15093">
                  <c:v>8</c:v>
                </c:pt>
                <c:pt idx="15094">
                  <c:v>8</c:v>
                </c:pt>
                <c:pt idx="15095">
                  <c:v>8</c:v>
                </c:pt>
                <c:pt idx="15096">
                  <c:v>8.1</c:v>
                </c:pt>
                <c:pt idx="15097">
                  <c:v>8</c:v>
                </c:pt>
                <c:pt idx="15098">
                  <c:v>8</c:v>
                </c:pt>
                <c:pt idx="15099">
                  <c:v>8.1</c:v>
                </c:pt>
                <c:pt idx="15100">
                  <c:v>8.1</c:v>
                </c:pt>
                <c:pt idx="15101">
                  <c:v>8.1</c:v>
                </c:pt>
                <c:pt idx="15102">
                  <c:v>8.1</c:v>
                </c:pt>
                <c:pt idx="15103">
                  <c:v>8.1</c:v>
                </c:pt>
                <c:pt idx="15104">
                  <c:v>8.1999999999999993</c:v>
                </c:pt>
                <c:pt idx="15105">
                  <c:v>8.1</c:v>
                </c:pt>
                <c:pt idx="15106">
                  <c:v>8.1999999999999993</c:v>
                </c:pt>
                <c:pt idx="15107">
                  <c:v>8.1</c:v>
                </c:pt>
                <c:pt idx="15108">
                  <c:v>8.1999999999999993</c:v>
                </c:pt>
                <c:pt idx="15109">
                  <c:v>8.1999999999999993</c:v>
                </c:pt>
                <c:pt idx="15110">
                  <c:v>8.1999999999999993</c:v>
                </c:pt>
                <c:pt idx="15111">
                  <c:v>8.1999999999999993</c:v>
                </c:pt>
                <c:pt idx="15112">
                  <c:v>8.1999999999999993</c:v>
                </c:pt>
                <c:pt idx="15113">
                  <c:v>8.3000000000000007</c:v>
                </c:pt>
                <c:pt idx="15114">
                  <c:v>8.4</c:v>
                </c:pt>
                <c:pt idx="15115">
                  <c:v>8.4</c:v>
                </c:pt>
                <c:pt idx="15116">
                  <c:v>8.4</c:v>
                </c:pt>
                <c:pt idx="15117">
                  <c:v>8.4</c:v>
                </c:pt>
                <c:pt idx="15118">
                  <c:v>8.4</c:v>
                </c:pt>
                <c:pt idx="15119">
                  <c:v>8.4</c:v>
                </c:pt>
                <c:pt idx="15120">
                  <c:v>8.5</c:v>
                </c:pt>
                <c:pt idx="15121">
                  <c:v>8.5</c:v>
                </c:pt>
                <c:pt idx="15122">
                  <c:v>8.5</c:v>
                </c:pt>
                <c:pt idx="15123">
                  <c:v>8.6</c:v>
                </c:pt>
                <c:pt idx="15124">
                  <c:v>8.6</c:v>
                </c:pt>
                <c:pt idx="15125">
                  <c:v>8.6</c:v>
                </c:pt>
                <c:pt idx="15126">
                  <c:v>8.6</c:v>
                </c:pt>
                <c:pt idx="15127">
                  <c:v>8.6</c:v>
                </c:pt>
                <c:pt idx="15128">
                  <c:v>8.6</c:v>
                </c:pt>
                <c:pt idx="15129">
                  <c:v>8.6</c:v>
                </c:pt>
                <c:pt idx="15130">
                  <c:v>8.6</c:v>
                </c:pt>
                <c:pt idx="15131">
                  <c:v>8.6</c:v>
                </c:pt>
                <c:pt idx="15132">
                  <c:v>8.6</c:v>
                </c:pt>
                <c:pt idx="15133">
                  <c:v>8.6</c:v>
                </c:pt>
                <c:pt idx="15134">
                  <c:v>8.6</c:v>
                </c:pt>
                <c:pt idx="15135">
                  <c:v>8.6</c:v>
                </c:pt>
                <c:pt idx="15136">
                  <c:v>8.6</c:v>
                </c:pt>
                <c:pt idx="15137">
                  <c:v>8.5</c:v>
                </c:pt>
                <c:pt idx="15138">
                  <c:v>8.5</c:v>
                </c:pt>
                <c:pt idx="15139">
                  <c:v>8.4</c:v>
                </c:pt>
                <c:pt idx="15140">
                  <c:v>8.4</c:v>
                </c:pt>
                <c:pt idx="15141">
                  <c:v>8.4</c:v>
                </c:pt>
                <c:pt idx="15142">
                  <c:v>8.1</c:v>
                </c:pt>
                <c:pt idx="15143">
                  <c:v>7.9</c:v>
                </c:pt>
                <c:pt idx="15144">
                  <c:v>7.9</c:v>
                </c:pt>
                <c:pt idx="15145">
                  <c:v>8.1</c:v>
                </c:pt>
                <c:pt idx="15146">
                  <c:v>8.1999999999999993</c:v>
                </c:pt>
                <c:pt idx="15147">
                  <c:v>8.3000000000000007</c:v>
                </c:pt>
                <c:pt idx="15148">
                  <c:v>8.3000000000000007</c:v>
                </c:pt>
                <c:pt idx="15149">
                  <c:v>8.3000000000000007</c:v>
                </c:pt>
                <c:pt idx="15150">
                  <c:v>8.4</c:v>
                </c:pt>
                <c:pt idx="15151">
                  <c:v>8.4</c:v>
                </c:pt>
                <c:pt idx="15152">
                  <c:v>8.3000000000000007</c:v>
                </c:pt>
                <c:pt idx="15153">
                  <c:v>8.3000000000000007</c:v>
                </c:pt>
                <c:pt idx="15154">
                  <c:v>8.3000000000000007</c:v>
                </c:pt>
                <c:pt idx="15155">
                  <c:v>8.3000000000000007</c:v>
                </c:pt>
                <c:pt idx="15156">
                  <c:v>8.3000000000000007</c:v>
                </c:pt>
                <c:pt idx="15157">
                  <c:v>8.3000000000000007</c:v>
                </c:pt>
                <c:pt idx="15158">
                  <c:v>8.3000000000000007</c:v>
                </c:pt>
                <c:pt idx="15159">
                  <c:v>8.1999999999999993</c:v>
                </c:pt>
                <c:pt idx="15160">
                  <c:v>8.1999999999999993</c:v>
                </c:pt>
                <c:pt idx="15161">
                  <c:v>8</c:v>
                </c:pt>
                <c:pt idx="15162">
                  <c:v>7.8</c:v>
                </c:pt>
                <c:pt idx="15163">
                  <c:v>7.9</c:v>
                </c:pt>
                <c:pt idx="15164">
                  <c:v>8</c:v>
                </c:pt>
                <c:pt idx="15165">
                  <c:v>8</c:v>
                </c:pt>
                <c:pt idx="15166">
                  <c:v>8.1</c:v>
                </c:pt>
                <c:pt idx="15167">
                  <c:v>8.1</c:v>
                </c:pt>
                <c:pt idx="15168">
                  <c:v>8.1</c:v>
                </c:pt>
                <c:pt idx="15169">
                  <c:v>8.1999999999999993</c:v>
                </c:pt>
                <c:pt idx="15170">
                  <c:v>8.3000000000000007</c:v>
                </c:pt>
                <c:pt idx="15171">
                  <c:v>8.4</c:v>
                </c:pt>
                <c:pt idx="15172">
                  <c:v>8.5</c:v>
                </c:pt>
                <c:pt idx="15173">
                  <c:v>8.5</c:v>
                </c:pt>
                <c:pt idx="15174">
                  <c:v>8.6</c:v>
                </c:pt>
                <c:pt idx="15175">
                  <c:v>8.8000000000000007</c:v>
                </c:pt>
                <c:pt idx="15176">
                  <c:v>8.8000000000000007</c:v>
                </c:pt>
                <c:pt idx="15177">
                  <c:v>9</c:v>
                </c:pt>
                <c:pt idx="15178">
                  <c:v>9</c:v>
                </c:pt>
                <c:pt idx="15179">
                  <c:v>9.1</c:v>
                </c:pt>
                <c:pt idx="15180">
                  <c:v>9.1999999999999993</c:v>
                </c:pt>
                <c:pt idx="15181">
                  <c:v>9.3000000000000007</c:v>
                </c:pt>
                <c:pt idx="15182">
                  <c:v>9.3000000000000007</c:v>
                </c:pt>
                <c:pt idx="15183">
                  <c:v>9.4</c:v>
                </c:pt>
                <c:pt idx="15184">
                  <c:v>9.4</c:v>
                </c:pt>
                <c:pt idx="15185">
                  <c:v>9.8000000000000007</c:v>
                </c:pt>
                <c:pt idx="15186">
                  <c:v>10.6</c:v>
                </c:pt>
                <c:pt idx="15187">
                  <c:v>11.2</c:v>
                </c:pt>
                <c:pt idx="15188">
                  <c:v>11.6</c:v>
                </c:pt>
                <c:pt idx="15189">
                  <c:v>11.7</c:v>
                </c:pt>
                <c:pt idx="15190">
                  <c:v>11.7</c:v>
                </c:pt>
                <c:pt idx="15191">
                  <c:v>11.6</c:v>
                </c:pt>
                <c:pt idx="15192">
                  <c:v>11.5</c:v>
                </c:pt>
                <c:pt idx="15193">
                  <c:v>11.6</c:v>
                </c:pt>
                <c:pt idx="15194">
                  <c:v>11.7</c:v>
                </c:pt>
                <c:pt idx="15195">
                  <c:v>11.7</c:v>
                </c:pt>
                <c:pt idx="15196">
                  <c:v>11.8</c:v>
                </c:pt>
                <c:pt idx="15197">
                  <c:v>11.9</c:v>
                </c:pt>
                <c:pt idx="15198">
                  <c:v>11.7</c:v>
                </c:pt>
                <c:pt idx="15199">
                  <c:v>11.9</c:v>
                </c:pt>
                <c:pt idx="15200">
                  <c:v>12.2</c:v>
                </c:pt>
                <c:pt idx="15201">
                  <c:v>12.7</c:v>
                </c:pt>
                <c:pt idx="15202">
                  <c:v>12.9</c:v>
                </c:pt>
                <c:pt idx="15203">
                  <c:v>12.9</c:v>
                </c:pt>
                <c:pt idx="15204">
                  <c:v>12.6</c:v>
                </c:pt>
                <c:pt idx="15205">
                  <c:v>12.3</c:v>
                </c:pt>
                <c:pt idx="15206">
                  <c:v>12.3</c:v>
                </c:pt>
                <c:pt idx="15207">
                  <c:v>12.2</c:v>
                </c:pt>
                <c:pt idx="15208">
                  <c:v>12.1</c:v>
                </c:pt>
                <c:pt idx="15209">
                  <c:v>12.2</c:v>
                </c:pt>
                <c:pt idx="15210">
                  <c:v>12.8</c:v>
                </c:pt>
                <c:pt idx="15211">
                  <c:v>13.8</c:v>
                </c:pt>
                <c:pt idx="15212">
                  <c:v>14.1</c:v>
                </c:pt>
                <c:pt idx="15213">
                  <c:v>13.4</c:v>
                </c:pt>
                <c:pt idx="15214">
                  <c:v>12.9</c:v>
                </c:pt>
                <c:pt idx="15215">
                  <c:v>13</c:v>
                </c:pt>
                <c:pt idx="15216">
                  <c:v>12.9</c:v>
                </c:pt>
                <c:pt idx="15217">
                  <c:v>13</c:v>
                </c:pt>
                <c:pt idx="15218">
                  <c:v>12.6</c:v>
                </c:pt>
                <c:pt idx="15219">
                  <c:v>12.6</c:v>
                </c:pt>
                <c:pt idx="15220">
                  <c:v>12.4</c:v>
                </c:pt>
                <c:pt idx="15221">
                  <c:v>12.3</c:v>
                </c:pt>
                <c:pt idx="15222">
                  <c:v>12.2</c:v>
                </c:pt>
                <c:pt idx="15223">
                  <c:v>12.2</c:v>
                </c:pt>
                <c:pt idx="15224">
                  <c:v>12.2</c:v>
                </c:pt>
                <c:pt idx="15225">
                  <c:v>12.2</c:v>
                </c:pt>
                <c:pt idx="15226">
                  <c:v>12.1</c:v>
                </c:pt>
                <c:pt idx="15227">
                  <c:v>12</c:v>
                </c:pt>
                <c:pt idx="15228">
                  <c:v>11.9</c:v>
                </c:pt>
                <c:pt idx="15229">
                  <c:v>11.6</c:v>
                </c:pt>
                <c:pt idx="15230">
                  <c:v>11.6</c:v>
                </c:pt>
                <c:pt idx="15231">
                  <c:v>11.4</c:v>
                </c:pt>
                <c:pt idx="15232">
                  <c:v>11.3</c:v>
                </c:pt>
                <c:pt idx="15233">
                  <c:v>11.4</c:v>
                </c:pt>
                <c:pt idx="15234">
                  <c:v>11.3</c:v>
                </c:pt>
                <c:pt idx="15235">
                  <c:v>11.1</c:v>
                </c:pt>
                <c:pt idx="15236">
                  <c:v>10.9</c:v>
                </c:pt>
                <c:pt idx="15237">
                  <c:v>10.9</c:v>
                </c:pt>
                <c:pt idx="15238">
                  <c:v>10.5</c:v>
                </c:pt>
                <c:pt idx="15239">
                  <c:v>10.4</c:v>
                </c:pt>
                <c:pt idx="15240">
                  <c:v>10.199999999999999</c:v>
                </c:pt>
                <c:pt idx="15241">
                  <c:v>9.9</c:v>
                </c:pt>
                <c:pt idx="15242">
                  <c:v>9.6</c:v>
                </c:pt>
                <c:pt idx="15243">
                  <c:v>9.4</c:v>
                </c:pt>
                <c:pt idx="15244">
                  <c:v>9.1999999999999993</c:v>
                </c:pt>
                <c:pt idx="15245">
                  <c:v>9.3000000000000007</c:v>
                </c:pt>
                <c:pt idx="15246">
                  <c:v>9.3000000000000007</c:v>
                </c:pt>
                <c:pt idx="15247">
                  <c:v>9.1999999999999993</c:v>
                </c:pt>
                <c:pt idx="15248">
                  <c:v>9.1</c:v>
                </c:pt>
                <c:pt idx="15249">
                  <c:v>9</c:v>
                </c:pt>
                <c:pt idx="15250">
                  <c:v>9.1</c:v>
                </c:pt>
                <c:pt idx="15251">
                  <c:v>9</c:v>
                </c:pt>
                <c:pt idx="15252">
                  <c:v>8.9</c:v>
                </c:pt>
                <c:pt idx="15253">
                  <c:v>8.8000000000000007</c:v>
                </c:pt>
                <c:pt idx="15254">
                  <c:v>8.6999999999999993</c:v>
                </c:pt>
                <c:pt idx="15255">
                  <c:v>8.5</c:v>
                </c:pt>
                <c:pt idx="15256">
                  <c:v>8.4</c:v>
                </c:pt>
                <c:pt idx="15257">
                  <c:v>8.1</c:v>
                </c:pt>
                <c:pt idx="15258">
                  <c:v>8</c:v>
                </c:pt>
                <c:pt idx="15259">
                  <c:v>7.9</c:v>
                </c:pt>
                <c:pt idx="15260">
                  <c:v>7.8</c:v>
                </c:pt>
                <c:pt idx="15261">
                  <c:v>7.8</c:v>
                </c:pt>
                <c:pt idx="15262">
                  <c:v>7.5</c:v>
                </c:pt>
                <c:pt idx="15263">
                  <c:v>7.5</c:v>
                </c:pt>
                <c:pt idx="15264">
                  <c:v>7.7</c:v>
                </c:pt>
                <c:pt idx="15265">
                  <c:v>7.5</c:v>
                </c:pt>
                <c:pt idx="15266">
                  <c:v>7.6</c:v>
                </c:pt>
                <c:pt idx="15267">
                  <c:v>7.4</c:v>
                </c:pt>
                <c:pt idx="15268">
                  <c:v>7.1</c:v>
                </c:pt>
                <c:pt idx="15269">
                  <c:v>6.8</c:v>
                </c:pt>
                <c:pt idx="15270">
                  <c:v>6.6</c:v>
                </c:pt>
                <c:pt idx="15271">
                  <c:v>6.4</c:v>
                </c:pt>
                <c:pt idx="15272">
                  <c:v>6.3</c:v>
                </c:pt>
                <c:pt idx="15273">
                  <c:v>6.3</c:v>
                </c:pt>
                <c:pt idx="15274">
                  <c:v>6.2</c:v>
                </c:pt>
                <c:pt idx="15275">
                  <c:v>5.8</c:v>
                </c:pt>
                <c:pt idx="15276">
                  <c:v>5.9</c:v>
                </c:pt>
                <c:pt idx="15277">
                  <c:v>5.8</c:v>
                </c:pt>
                <c:pt idx="15278">
                  <c:v>5.6</c:v>
                </c:pt>
                <c:pt idx="15279">
                  <c:v>5.5</c:v>
                </c:pt>
                <c:pt idx="15280">
                  <c:v>5.4</c:v>
                </c:pt>
                <c:pt idx="15281">
                  <c:v>5.5</c:v>
                </c:pt>
                <c:pt idx="15282">
                  <c:v>5.7</c:v>
                </c:pt>
                <c:pt idx="15283">
                  <c:v>5.9</c:v>
                </c:pt>
                <c:pt idx="15284">
                  <c:v>6.1</c:v>
                </c:pt>
                <c:pt idx="15285">
                  <c:v>6.3</c:v>
                </c:pt>
                <c:pt idx="15286">
                  <c:v>6.2</c:v>
                </c:pt>
                <c:pt idx="15287">
                  <c:v>6</c:v>
                </c:pt>
                <c:pt idx="15288">
                  <c:v>6</c:v>
                </c:pt>
                <c:pt idx="15289">
                  <c:v>6</c:v>
                </c:pt>
                <c:pt idx="15290">
                  <c:v>6.1</c:v>
                </c:pt>
                <c:pt idx="15291">
                  <c:v>5.9</c:v>
                </c:pt>
                <c:pt idx="15292">
                  <c:v>5.5</c:v>
                </c:pt>
                <c:pt idx="15293">
                  <c:v>5.2</c:v>
                </c:pt>
                <c:pt idx="15294">
                  <c:v>5.0999999999999996</c:v>
                </c:pt>
                <c:pt idx="15295">
                  <c:v>5.4</c:v>
                </c:pt>
                <c:pt idx="15296">
                  <c:v>6.2</c:v>
                </c:pt>
                <c:pt idx="15297">
                  <c:v>6</c:v>
                </c:pt>
                <c:pt idx="15298">
                  <c:v>5.6</c:v>
                </c:pt>
                <c:pt idx="15299">
                  <c:v>5.2</c:v>
                </c:pt>
                <c:pt idx="15300">
                  <c:v>5.0999999999999996</c:v>
                </c:pt>
                <c:pt idx="15301">
                  <c:v>4.5</c:v>
                </c:pt>
                <c:pt idx="15302">
                  <c:v>4.5</c:v>
                </c:pt>
                <c:pt idx="15303">
                  <c:v>4.0999999999999996</c:v>
                </c:pt>
                <c:pt idx="15304">
                  <c:v>4.0999999999999996</c:v>
                </c:pt>
                <c:pt idx="15305">
                  <c:v>4.4000000000000004</c:v>
                </c:pt>
                <c:pt idx="15306">
                  <c:v>4.5999999999999996</c:v>
                </c:pt>
                <c:pt idx="15307">
                  <c:v>4.8</c:v>
                </c:pt>
                <c:pt idx="15308">
                  <c:v>4.7</c:v>
                </c:pt>
                <c:pt idx="15309">
                  <c:v>4.7</c:v>
                </c:pt>
                <c:pt idx="15310">
                  <c:v>4.4000000000000004</c:v>
                </c:pt>
                <c:pt idx="15311">
                  <c:v>4.5999999999999996</c:v>
                </c:pt>
                <c:pt idx="15312">
                  <c:v>5.3</c:v>
                </c:pt>
                <c:pt idx="15313">
                  <c:v>6.1</c:v>
                </c:pt>
                <c:pt idx="15314">
                  <c:v>7</c:v>
                </c:pt>
                <c:pt idx="15315">
                  <c:v>7.7</c:v>
                </c:pt>
                <c:pt idx="15316">
                  <c:v>8.1999999999999993</c:v>
                </c:pt>
                <c:pt idx="15317">
                  <c:v>8.9</c:v>
                </c:pt>
                <c:pt idx="15318">
                  <c:v>9.3000000000000007</c:v>
                </c:pt>
                <c:pt idx="15319">
                  <c:v>9.9</c:v>
                </c:pt>
                <c:pt idx="15320">
                  <c:v>9.6999999999999993</c:v>
                </c:pt>
                <c:pt idx="15321">
                  <c:v>9.4</c:v>
                </c:pt>
                <c:pt idx="15322">
                  <c:v>9.1999999999999993</c:v>
                </c:pt>
                <c:pt idx="15323">
                  <c:v>9.4</c:v>
                </c:pt>
                <c:pt idx="15324">
                  <c:v>9.4</c:v>
                </c:pt>
                <c:pt idx="15325">
                  <c:v>9.6</c:v>
                </c:pt>
                <c:pt idx="15326">
                  <c:v>9.9</c:v>
                </c:pt>
                <c:pt idx="15327">
                  <c:v>10.199999999999999</c:v>
                </c:pt>
                <c:pt idx="15328">
                  <c:v>10.4</c:v>
                </c:pt>
                <c:pt idx="15329">
                  <c:v>10.8</c:v>
                </c:pt>
                <c:pt idx="15330">
                  <c:v>11.5</c:v>
                </c:pt>
                <c:pt idx="15331">
                  <c:v>12.1</c:v>
                </c:pt>
                <c:pt idx="15332">
                  <c:v>12.7</c:v>
                </c:pt>
                <c:pt idx="15333">
                  <c:v>13.2</c:v>
                </c:pt>
                <c:pt idx="15334">
                  <c:v>13.1</c:v>
                </c:pt>
                <c:pt idx="15335">
                  <c:v>13.1</c:v>
                </c:pt>
                <c:pt idx="15336">
                  <c:v>13.5</c:v>
                </c:pt>
                <c:pt idx="15337">
                  <c:v>13.4</c:v>
                </c:pt>
                <c:pt idx="15338">
                  <c:v>13.7</c:v>
                </c:pt>
                <c:pt idx="15339">
                  <c:v>13.8</c:v>
                </c:pt>
                <c:pt idx="15340">
                  <c:v>13.5</c:v>
                </c:pt>
                <c:pt idx="15341">
                  <c:v>13.6</c:v>
                </c:pt>
                <c:pt idx="15342">
                  <c:v>13.9</c:v>
                </c:pt>
                <c:pt idx="15343">
                  <c:v>14.1</c:v>
                </c:pt>
                <c:pt idx="15344">
                  <c:v>14.1</c:v>
                </c:pt>
                <c:pt idx="15345">
                  <c:v>14.3</c:v>
                </c:pt>
                <c:pt idx="15346">
                  <c:v>14.3</c:v>
                </c:pt>
                <c:pt idx="15347">
                  <c:v>14.2</c:v>
                </c:pt>
                <c:pt idx="15348">
                  <c:v>14.1</c:v>
                </c:pt>
                <c:pt idx="15349">
                  <c:v>14.1</c:v>
                </c:pt>
                <c:pt idx="15350">
                  <c:v>14.1</c:v>
                </c:pt>
                <c:pt idx="15351">
                  <c:v>14.2</c:v>
                </c:pt>
                <c:pt idx="15352">
                  <c:v>14.2</c:v>
                </c:pt>
                <c:pt idx="15353">
                  <c:v>14.3</c:v>
                </c:pt>
                <c:pt idx="15354">
                  <c:v>14.1</c:v>
                </c:pt>
                <c:pt idx="15355">
                  <c:v>14.1</c:v>
                </c:pt>
                <c:pt idx="15356">
                  <c:v>14.1</c:v>
                </c:pt>
                <c:pt idx="15357">
                  <c:v>14.1</c:v>
                </c:pt>
                <c:pt idx="15358">
                  <c:v>14.3</c:v>
                </c:pt>
                <c:pt idx="15359">
                  <c:v>14.3</c:v>
                </c:pt>
                <c:pt idx="15360">
                  <c:v>14.1</c:v>
                </c:pt>
                <c:pt idx="15361">
                  <c:v>14.1</c:v>
                </c:pt>
                <c:pt idx="15362">
                  <c:v>14.1</c:v>
                </c:pt>
                <c:pt idx="15363">
                  <c:v>14</c:v>
                </c:pt>
                <c:pt idx="15364">
                  <c:v>13.9</c:v>
                </c:pt>
                <c:pt idx="15365">
                  <c:v>13.8</c:v>
                </c:pt>
                <c:pt idx="15366">
                  <c:v>13.7</c:v>
                </c:pt>
                <c:pt idx="15367">
                  <c:v>13.5</c:v>
                </c:pt>
                <c:pt idx="15368">
                  <c:v>13.4</c:v>
                </c:pt>
                <c:pt idx="15369">
                  <c:v>13.1</c:v>
                </c:pt>
                <c:pt idx="15370">
                  <c:v>12.8</c:v>
                </c:pt>
                <c:pt idx="15371">
                  <c:v>12.8</c:v>
                </c:pt>
                <c:pt idx="15372">
                  <c:v>12.6</c:v>
                </c:pt>
                <c:pt idx="15373">
                  <c:v>12.5</c:v>
                </c:pt>
                <c:pt idx="15374">
                  <c:v>12.4</c:v>
                </c:pt>
                <c:pt idx="15375">
                  <c:v>12.3</c:v>
                </c:pt>
                <c:pt idx="15376">
                  <c:v>12.1</c:v>
                </c:pt>
                <c:pt idx="15377">
                  <c:v>11.9</c:v>
                </c:pt>
                <c:pt idx="15378">
                  <c:v>12.1</c:v>
                </c:pt>
                <c:pt idx="15379">
                  <c:v>11.9</c:v>
                </c:pt>
                <c:pt idx="15380">
                  <c:v>11.4</c:v>
                </c:pt>
                <c:pt idx="15381">
                  <c:v>11.3</c:v>
                </c:pt>
                <c:pt idx="15382">
                  <c:v>10.9</c:v>
                </c:pt>
                <c:pt idx="15383">
                  <c:v>11</c:v>
                </c:pt>
                <c:pt idx="15384">
                  <c:v>11.3</c:v>
                </c:pt>
                <c:pt idx="15385">
                  <c:v>11.4</c:v>
                </c:pt>
                <c:pt idx="15386">
                  <c:v>11</c:v>
                </c:pt>
                <c:pt idx="15387">
                  <c:v>10.7</c:v>
                </c:pt>
                <c:pt idx="15388">
                  <c:v>10.7</c:v>
                </c:pt>
                <c:pt idx="15389">
                  <c:v>10.6</c:v>
                </c:pt>
                <c:pt idx="15390">
                  <c:v>10.7</c:v>
                </c:pt>
                <c:pt idx="15391">
                  <c:v>10.9</c:v>
                </c:pt>
                <c:pt idx="15392">
                  <c:v>10.8</c:v>
                </c:pt>
                <c:pt idx="15393">
                  <c:v>10.9</c:v>
                </c:pt>
                <c:pt idx="15394">
                  <c:v>10.7</c:v>
                </c:pt>
                <c:pt idx="15395">
                  <c:v>10.7</c:v>
                </c:pt>
                <c:pt idx="15396">
                  <c:v>10.5</c:v>
                </c:pt>
                <c:pt idx="15397">
                  <c:v>10.4</c:v>
                </c:pt>
                <c:pt idx="15398">
                  <c:v>10.199999999999999</c:v>
                </c:pt>
                <c:pt idx="15399">
                  <c:v>10.1</c:v>
                </c:pt>
                <c:pt idx="15400">
                  <c:v>10.1</c:v>
                </c:pt>
                <c:pt idx="15401">
                  <c:v>10.1</c:v>
                </c:pt>
                <c:pt idx="15402">
                  <c:v>10</c:v>
                </c:pt>
                <c:pt idx="15403">
                  <c:v>10.1</c:v>
                </c:pt>
                <c:pt idx="15404">
                  <c:v>10.1</c:v>
                </c:pt>
                <c:pt idx="15405">
                  <c:v>10</c:v>
                </c:pt>
                <c:pt idx="15406">
                  <c:v>9.9</c:v>
                </c:pt>
                <c:pt idx="15407">
                  <c:v>9.8000000000000007</c:v>
                </c:pt>
                <c:pt idx="15408">
                  <c:v>9.8000000000000007</c:v>
                </c:pt>
                <c:pt idx="15409">
                  <c:v>9.6999999999999993</c:v>
                </c:pt>
                <c:pt idx="15410">
                  <c:v>9.6</c:v>
                </c:pt>
                <c:pt idx="15411">
                  <c:v>9.6</c:v>
                </c:pt>
                <c:pt idx="15412">
                  <c:v>9.5</c:v>
                </c:pt>
                <c:pt idx="15413">
                  <c:v>9.5</c:v>
                </c:pt>
                <c:pt idx="15414">
                  <c:v>9.4</c:v>
                </c:pt>
                <c:pt idx="15415">
                  <c:v>9.4</c:v>
                </c:pt>
                <c:pt idx="15416">
                  <c:v>9.4</c:v>
                </c:pt>
                <c:pt idx="15417">
                  <c:v>9.3000000000000007</c:v>
                </c:pt>
                <c:pt idx="15418">
                  <c:v>9.3000000000000007</c:v>
                </c:pt>
                <c:pt idx="15419">
                  <c:v>9.1999999999999993</c:v>
                </c:pt>
                <c:pt idx="15420">
                  <c:v>9.1999999999999993</c:v>
                </c:pt>
                <c:pt idx="15421">
                  <c:v>9.1</c:v>
                </c:pt>
                <c:pt idx="15422">
                  <c:v>9</c:v>
                </c:pt>
                <c:pt idx="15423">
                  <c:v>9</c:v>
                </c:pt>
                <c:pt idx="15424">
                  <c:v>8.9</c:v>
                </c:pt>
                <c:pt idx="15425">
                  <c:v>8.8000000000000007</c:v>
                </c:pt>
                <c:pt idx="15426">
                  <c:v>8.8000000000000007</c:v>
                </c:pt>
                <c:pt idx="15427">
                  <c:v>8.6999999999999993</c:v>
                </c:pt>
                <c:pt idx="15428">
                  <c:v>8.6999999999999993</c:v>
                </c:pt>
                <c:pt idx="15429">
                  <c:v>8.6</c:v>
                </c:pt>
                <c:pt idx="15430">
                  <c:v>8.4</c:v>
                </c:pt>
                <c:pt idx="15431">
                  <c:v>8.1999999999999993</c:v>
                </c:pt>
                <c:pt idx="15432">
                  <c:v>7.9</c:v>
                </c:pt>
                <c:pt idx="15433">
                  <c:v>7.7</c:v>
                </c:pt>
                <c:pt idx="15434">
                  <c:v>7.5</c:v>
                </c:pt>
                <c:pt idx="15435">
                  <c:v>6.8</c:v>
                </c:pt>
                <c:pt idx="15436">
                  <c:v>6.8</c:v>
                </c:pt>
                <c:pt idx="15437">
                  <c:v>6.6</c:v>
                </c:pt>
                <c:pt idx="15438">
                  <c:v>6.8</c:v>
                </c:pt>
                <c:pt idx="15439">
                  <c:v>6.8</c:v>
                </c:pt>
                <c:pt idx="15440">
                  <c:v>6.5</c:v>
                </c:pt>
                <c:pt idx="15441">
                  <c:v>6.4</c:v>
                </c:pt>
                <c:pt idx="15442">
                  <c:v>6.6</c:v>
                </c:pt>
                <c:pt idx="15443">
                  <c:v>6.6</c:v>
                </c:pt>
                <c:pt idx="15444">
                  <c:v>6.8</c:v>
                </c:pt>
                <c:pt idx="15445">
                  <c:v>6.8</c:v>
                </c:pt>
                <c:pt idx="15446">
                  <c:v>6.7</c:v>
                </c:pt>
                <c:pt idx="15447">
                  <c:v>6.6</c:v>
                </c:pt>
                <c:pt idx="15448">
                  <c:v>6.5</c:v>
                </c:pt>
                <c:pt idx="15449">
                  <c:v>6.5</c:v>
                </c:pt>
                <c:pt idx="15450">
                  <c:v>6.6</c:v>
                </c:pt>
                <c:pt idx="15451">
                  <c:v>6.9</c:v>
                </c:pt>
                <c:pt idx="15452">
                  <c:v>7.3</c:v>
                </c:pt>
                <c:pt idx="15453">
                  <c:v>7.4</c:v>
                </c:pt>
                <c:pt idx="15454">
                  <c:v>7.3</c:v>
                </c:pt>
                <c:pt idx="15455">
                  <c:v>7.3</c:v>
                </c:pt>
                <c:pt idx="15456">
                  <c:v>7.5</c:v>
                </c:pt>
                <c:pt idx="15457">
                  <c:v>7.7</c:v>
                </c:pt>
                <c:pt idx="15458">
                  <c:v>8</c:v>
                </c:pt>
                <c:pt idx="15459">
                  <c:v>8.4</c:v>
                </c:pt>
                <c:pt idx="15460">
                  <c:v>8.6999999999999993</c:v>
                </c:pt>
                <c:pt idx="15461">
                  <c:v>8.8000000000000007</c:v>
                </c:pt>
                <c:pt idx="15462">
                  <c:v>9.1</c:v>
                </c:pt>
                <c:pt idx="15463">
                  <c:v>9.5</c:v>
                </c:pt>
                <c:pt idx="15464">
                  <c:v>10.4</c:v>
                </c:pt>
                <c:pt idx="15465">
                  <c:v>10.6</c:v>
                </c:pt>
                <c:pt idx="15466">
                  <c:v>11.1</c:v>
                </c:pt>
                <c:pt idx="15467">
                  <c:v>12.4</c:v>
                </c:pt>
                <c:pt idx="15468">
                  <c:v>12.4</c:v>
                </c:pt>
                <c:pt idx="15469">
                  <c:v>11.9</c:v>
                </c:pt>
                <c:pt idx="15470">
                  <c:v>12</c:v>
                </c:pt>
                <c:pt idx="15471">
                  <c:v>11.6</c:v>
                </c:pt>
                <c:pt idx="15472">
                  <c:v>11.8</c:v>
                </c:pt>
                <c:pt idx="15473">
                  <c:v>11.9</c:v>
                </c:pt>
                <c:pt idx="15474">
                  <c:v>12.6</c:v>
                </c:pt>
                <c:pt idx="15475">
                  <c:v>12.2</c:v>
                </c:pt>
                <c:pt idx="15476">
                  <c:v>12.1</c:v>
                </c:pt>
                <c:pt idx="15477">
                  <c:v>12.3</c:v>
                </c:pt>
                <c:pt idx="15478">
                  <c:v>12.4</c:v>
                </c:pt>
                <c:pt idx="15479">
                  <c:v>12.6</c:v>
                </c:pt>
                <c:pt idx="15480">
                  <c:v>13.4</c:v>
                </c:pt>
                <c:pt idx="15481">
                  <c:v>12.6</c:v>
                </c:pt>
                <c:pt idx="15482">
                  <c:v>12.7</c:v>
                </c:pt>
                <c:pt idx="15483">
                  <c:v>12.9</c:v>
                </c:pt>
                <c:pt idx="15484">
                  <c:v>13.2</c:v>
                </c:pt>
                <c:pt idx="15485">
                  <c:v>12.9</c:v>
                </c:pt>
                <c:pt idx="15486">
                  <c:v>13.1</c:v>
                </c:pt>
                <c:pt idx="15487">
                  <c:v>13.2</c:v>
                </c:pt>
                <c:pt idx="15488">
                  <c:v>13.4</c:v>
                </c:pt>
                <c:pt idx="15489">
                  <c:v>13.2</c:v>
                </c:pt>
                <c:pt idx="15490">
                  <c:v>13.2</c:v>
                </c:pt>
                <c:pt idx="15491">
                  <c:v>13.3</c:v>
                </c:pt>
                <c:pt idx="15492">
                  <c:v>14.1</c:v>
                </c:pt>
                <c:pt idx="15493">
                  <c:v>14.8</c:v>
                </c:pt>
                <c:pt idx="15494">
                  <c:v>13.7</c:v>
                </c:pt>
                <c:pt idx="15495">
                  <c:v>14</c:v>
                </c:pt>
                <c:pt idx="15496">
                  <c:v>13.9</c:v>
                </c:pt>
                <c:pt idx="15497">
                  <c:v>13.5</c:v>
                </c:pt>
                <c:pt idx="15498">
                  <c:v>13.1</c:v>
                </c:pt>
                <c:pt idx="15499">
                  <c:v>13.1</c:v>
                </c:pt>
                <c:pt idx="15500">
                  <c:v>13.1</c:v>
                </c:pt>
                <c:pt idx="15501">
                  <c:v>13.2</c:v>
                </c:pt>
                <c:pt idx="15502">
                  <c:v>13.3</c:v>
                </c:pt>
                <c:pt idx="15503">
                  <c:v>13.4</c:v>
                </c:pt>
                <c:pt idx="15504">
                  <c:v>13.5</c:v>
                </c:pt>
                <c:pt idx="15505">
                  <c:v>13.6</c:v>
                </c:pt>
                <c:pt idx="15506">
                  <c:v>13.7</c:v>
                </c:pt>
                <c:pt idx="15507">
                  <c:v>13.6</c:v>
                </c:pt>
                <c:pt idx="15508">
                  <c:v>13.7</c:v>
                </c:pt>
                <c:pt idx="15509">
                  <c:v>13.8</c:v>
                </c:pt>
                <c:pt idx="15510">
                  <c:v>14.5</c:v>
                </c:pt>
                <c:pt idx="15511">
                  <c:v>14.9</c:v>
                </c:pt>
                <c:pt idx="15512">
                  <c:v>15.1</c:v>
                </c:pt>
                <c:pt idx="15513">
                  <c:v>14.8</c:v>
                </c:pt>
                <c:pt idx="15514">
                  <c:v>14.1</c:v>
                </c:pt>
                <c:pt idx="15515">
                  <c:v>13.1</c:v>
                </c:pt>
                <c:pt idx="15516">
                  <c:v>12.4</c:v>
                </c:pt>
                <c:pt idx="15517">
                  <c:v>12.1</c:v>
                </c:pt>
                <c:pt idx="15518">
                  <c:v>11.9</c:v>
                </c:pt>
                <c:pt idx="15519">
                  <c:v>11.6</c:v>
                </c:pt>
                <c:pt idx="15520">
                  <c:v>11.2</c:v>
                </c:pt>
                <c:pt idx="15521">
                  <c:v>11.2</c:v>
                </c:pt>
                <c:pt idx="15522">
                  <c:v>11.1</c:v>
                </c:pt>
                <c:pt idx="15523">
                  <c:v>10.9</c:v>
                </c:pt>
                <c:pt idx="15524">
                  <c:v>10.9</c:v>
                </c:pt>
                <c:pt idx="15525">
                  <c:v>10.9</c:v>
                </c:pt>
                <c:pt idx="15526">
                  <c:v>10.8</c:v>
                </c:pt>
                <c:pt idx="15527">
                  <c:v>10.8</c:v>
                </c:pt>
                <c:pt idx="15528">
                  <c:v>10.9</c:v>
                </c:pt>
                <c:pt idx="15529">
                  <c:v>10.9</c:v>
                </c:pt>
                <c:pt idx="15530">
                  <c:v>10.7</c:v>
                </c:pt>
                <c:pt idx="15531">
                  <c:v>11</c:v>
                </c:pt>
                <c:pt idx="15532">
                  <c:v>10.9</c:v>
                </c:pt>
                <c:pt idx="15533">
                  <c:v>10.7</c:v>
                </c:pt>
                <c:pt idx="15534">
                  <c:v>10.8</c:v>
                </c:pt>
                <c:pt idx="15535">
                  <c:v>10.8</c:v>
                </c:pt>
                <c:pt idx="15536">
                  <c:v>10.6</c:v>
                </c:pt>
                <c:pt idx="15537">
                  <c:v>10.3</c:v>
                </c:pt>
                <c:pt idx="15538">
                  <c:v>10.1</c:v>
                </c:pt>
                <c:pt idx="15539">
                  <c:v>9.6999999999999993</c:v>
                </c:pt>
                <c:pt idx="15540">
                  <c:v>9.8000000000000007</c:v>
                </c:pt>
                <c:pt idx="15541">
                  <c:v>10</c:v>
                </c:pt>
                <c:pt idx="15542">
                  <c:v>10</c:v>
                </c:pt>
                <c:pt idx="15543">
                  <c:v>9.6999999999999993</c:v>
                </c:pt>
                <c:pt idx="15544">
                  <c:v>9.9</c:v>
                </c:pt>
                <c:pt idx="15545">
                  <c:v>9.9</c:v>
                </c:pt>
                <c:pt idx="15546">
                  <c:v>9.9</c:v>
                </c:pt>
                <c:pt idx="15547">
                  <c:v>9.9</c:v>
                </c:pt>
                <c:pt idx="15548">
                  <c:v>10</c:v>
                </c:pt>
                <c:pt idx="15549">
                  <c:v>10</c:v>
                </c:pt>
                <c:pt idx="15550">
                  <c:v>9.9</c:v>
                </c:pt>
                <c:pt idx="15551">
                  <c:v>9.6999999999999993</c:v>
                </c:pt>
                <c:pt idx="15552">
                  <c:v>9.5</c:v>
                </c:pt>
                <c:pt idx="15553">
                  <c:v>9.6</c:v>
                </c:pt>
                <c:pt idx="15554">
                  <c:v>9.6</c:v>
                </c:pt>
                <c:pt idx="15555">
                  <c:v>9.6999999999999993</c:v>
                </c:pt>
                <c:pt idx="15556">
                  <c:v>9.6</c:v>
                </c:pt>
                <c:pt idx="15557">
                  <c:v>9.6</c:v>
                </c:pt>
                <c:pt idx="15558">
                  <c:v>9.5</c:v>
                </c:pt>
                <c:pt idx="15559">
                  <c:v>9.5</c:v>
                </c:pt>
                <c:pt idx="15560">
                  <c:v>9.5</c:v>
                </c:pt>
                <c:pt idx="15561">
                  <c:v>9.6</c:v>
                </c:pt>
                <c:pt idx="15562">
                  <c:v>9.6</c:v>
                </c:pt>
                <c:pt idx="15563">
                  <c:v>9.6</c:v>
                </c:pt>
                <c:pt idx="15564">
                  <c:v>9.4</c:v>
                </c:pt>
                <c:pt idx="15565">
                  <c:v>9.3000000000000007</c:v>
                </c:pt>
                <c:pt idx="15566">
                  <c:v>9.1999999999999993</c:v>
                </c:pt>
                <c:pt idx="15567">
                  <c:v>9</c:v>
                </c:pt>
                <c:pt idx="15568">
                  <c:v>8.8000000000000007</c:v>
                </c:pt>
                <c:pt idx="15569">
                  <c:v>8.6999999999999993</c:v>
                </c:pt>
                <c:pt idx="15570">
                  <c:v>8.9</c:v>
                </c:pt>
                <c:pt idx="15571">
                  <c:v>9</c:v>
                </c:pt>
                <c:pt idx="15572">
                  <c:v>8.6999999999999993</c:v>
                </c:pt>
                <c:pt idx="15573">
                  <c:v>8.6999999999999993</c:v>
                </c:pt>
                <c:pt idx="15574">
                  <c:v>8.4</c:v>
                </c:pt>
                <c:pt idx="15575">
                  <c:v>8.3000000000000007</c:v>
                </c:pt>
                <c:pt idx="15576">
                  <c:v>8.3000000000000007</c:v>
                </c:pt>
                <c:pt idx="15577">
                  <c:v>8</c:v>
                </c:pt>
                <c:pt idx="15578">
                  <c:v>7.9</c:v>
                </c:pt>
                <c:pt idx="15579">
                  <c:v>7.9</c:v>
                </c:pt>
                <c:pt idx="15580">
                  <c:v>8.3000000000000007</c:v>
                </c:pt>
                <c:pt idx="15581">
                  <c:v>8</c:v>
                </c:pt>
                <c:pt idx="15582">
                  <c:v>7.6</c:v>
                </c:pt>
                <c:pt idx="15583">
                  <c:v>7.3</c:v>
                </c:pt>
                <c:pt idx="15584">
                  <c:v>7</c:v>
                </c:pt>
                <c:pt idx="15585">
                  <c:v>6.3</c:v>
                </c:pt>
                <c:pt idx="15586">
                  <c:v>6.3</c:v>
                </c:pt>
                <c:pt idx="15587">
                  <c:v>5.9</c:v>
                </c:pt>
                <c:pt idx="15588">
                  <c:v>6.1</c:v>
                </c:pt>
                <c:pt idx="15589">
                  <c:v>6.4</c:v>
                </c:pt>
                <c:pt idx="15590">
                  <c:v>6.5</c:v>
                </c:pt>
                <c:pt idx="15591">
                  <c:v>6.4</c:v>
                </c:pt>
                <c:pt idx="15592">
                  <c:v>6.4</c:v>
                </c:pt>
                <c:pt idx="15593">
                  <c:v>6.5</c:v>
                </c:pt>
                <c:pt idx="15594">
                  <c:v>6.4</c:v>
                </c:pt>
                <c:pt idx="15595">
                  <c:v>6.4</c:v>
                </c:pt>
                <c:pt idx="15596">
                  <c:v>6.4</c:v>
                </c:pt>
                <c:pt idx="15597">
                  <c:v>6.6</c:v>
                </c:pt>
                <c:pt idx="15598">
                  <c:v>6.8</c:v>
                </c:pt>
                <c:pt idx="15599">
                  <c:v>6.9</c:v>
                </c:pt>
                <c:pt idx="15600">
                  <c:v>7.2</c:v>
                </c:pt>
                <c:pt idx="15601">
                  <c:v>7.5</c:v>
                </c:pt>
                <c:pt idx="15602">
                  <c:v>8</c:v>
                </c:pt>
                <c:pt idx="15603">
                  <c:v>8.8000000000000007</c:v>
                </c:pt>
                <c:pt idx="15604">
                  <c:v>9</c:v>
                </c:pt>
                <c:pt idx="15605">
                  <c:v>9.6</c:v>
                </c:pt>
                <c:pt idx="15606">
                  <c:v>10.4</c:v>
                </c:pt>
                <c:pt idx="15607">
                  <c:v>11.1</c:v>
                </c:pt>
                <c:pt idx="15608">
                  <c:v>11.7</c:v>
                </c:pt>
                <c:pt idx="15609">
                  <c:v>11.1</c:v>
                </c:pt>
                <c:pt idx="15610">
                  <c:v>11.1</c:v>
                </c:pt>
                <c:pt idx="15611">
                  <c:v>10.9</c:v>
                </c:pt>
                <c:pt idx="15612">
                  <c:v>10.6</c:v>
                </c:pt>
                <c:pt idx="15613">
                  <c:v>10.7</c:v>
                </c:pt>
                <c:pt idx="15614">
                  <c:v>10.9</c:v>
                </c:pt>
                <c:pt idx="15615">
                  <c:v>10.9</c:v>
                </c:pt>
                <c:pt idx="15616">
                  <c:v>11.2</c:v>
                </c:pt>
                <c:pt idx="15617">
                  <c:v>11.6</c:v>
                </c:pt>
                <c:pt idx="15618">
                  <c:v>12.1</c:v>
                </c:pt>
                <c:pt idx="15619">
                  <c:v>13.5</c:v>
                </c:pt>
                <c:pt idx="15620">
                  <c:v>14.3</c:v>
                </c:pt>
                <c:pt idx="15621">
                  <c:v>14.2</c:v>
                </c:pt>
                <c:pt idx="15622">
                  <c:v>14.8</c:v>
                </c:pt>
                <c:pt idx="15623">
                  <c:v>14.1</c:v>
                </c:pt>
                <c:pt idx="15624">
                  <c:v>13.4</c:v>
                </c:pt>
                <c:pt idx="15625">
                  <c:v>13.4</c:v>
                </c:pt>
                <c:pt idx="15626">
                  <c:v>13.7</c:v>
                </c:pt>
                <c:pt idx="15627">
                  <c:v>13.8</c:v>
                </c:pt>
                <c:pt idx="15628">
                  <c:v>13.7</c:v>
                </c:pt>
                <c:pt idx="15629">
                  <c:v>13.4</c:v>
                </c:pt>
                <c:pt idx="15630">
                  <c:v>13.2</c:v>
                </c:pt>
                <c:pt idx="15631">
                  <c:v>13.1</c:v>
                </c:pt>
                <c:pt idx="15632">
                  <c:v>12.6</c:v>
                </c:pt>
                <c:pt idx="15633">
                  <c:v>12.1</c:v>
                </c:pt>
                <c:pt idx="15634">
                  <c:v>12.1</c:v>
                </c:pt>
                <c:pt idx="15635">
                  <c:v>12.3</c:v>
                </c:pt>
                <c:pt idx="15636">
                  <c:v>12.5</c:v>
                </c:pt>
                <c:pt idx="15637">
                  <c:v>12.3</c:v>
                </c:pt>
                <c:pt idx="15638">
                  <c:v>12.2</c:v>
                </c:pt>
                <c:pt idx="15639">
                  <c:v>12</c:v>
                </c:pt>
                <c:pt idx="15640">
                  <c:v>12.1</c:v>
                </c:pt>
                <c:pt idx="15641">
                  <c:v>12.1</c:v>
                </c:pt>
                <c:pt idx="15642">
                  <c:v>12.3</c:v>
                </c:pt>
                <c:pt idx="15643">
                  <c:v>12.7</c:v>
                </c:pt>
                <c:pt idx="15644">
                  <c:v>13.6</c:v>
                </c:pt>
                <c:pt idx="15645">
                  <c:v>13.8</c:v>
                </c:pt>
                <c:pt idx="15646">
                  <c:v>14.5</c:v>
                </c:pt>
                <c:pt idx="15647">
                  <c:v>14.4</c:v>
                </c:pt>
                <c:pt idx="15648">
                  <c:v>15</c:v>
                </c:pt>
                <c:pt idx="15649">
                  <c:v>14.6</c:v>
                </c:pt>
                <c:pt idx="15650">
                  <c:v>15.2</c:v>
                </c:pt>
                <c:pt idx="15651">
                  <c:v>14.8</c:v>
                </c:pt>
                <c:pt idx="15652">
                  <c:v>14.6</c:v>
                </c:pt>
                <c:pt idx="15653">
                  <c:v>14.6</c:v>
                </c:pt>
                <c:pt idx="15654">
                  <c:v>13.9</c:v>
                </c:pt>
                <c:pt idx="15655">
                  <c:v>13.3</c:v>
                </c:pt>
                <c:pt idx="15656">
                  <c:v>13.1</c:v>
                </c:pt>
                <c:pt idx="15657">
                  <c:v>12.9</c:v>
                </c:pt>
                <c:pt idx="15658">
                  <c:v>12.8</c:v>
                </c:pt>
                <c:pt idx="15659">
                  <c:v>13</c:v>
                </c:pt>
                <c:pt idx="15660">
                  <c:v>12.9</c:v>
                </c:pt>
                <c:pt idx="15661">
                  <c:v>12.7</c:v>
                </c:pt>
                <c:pt idx="15662">
                  <c:v>12.4</c:v>
                </c:pt>
                <c:pt idx="15663">
                  <c:v>12.3</c:v>
                </c:pt>
                <c:pt idx="15664">
                  <c:v>12.1</c:v>
                </c:pt>
                <c:pt idx="15665">
                  <c:v>12</c:v>
                </c:pt>
                <c:pt idx="15666">
                  <c:v>11.9</c:v>
                </c:pt>
                <c:pt idx="15667">
                  <c:v>11.5</c:v>
                </c:pt>
                <c:pt idx="15668">
                  <c:v>11.4</c:v>
                </c:pt>
                <c:pt idx="15669">
                  <c:v>11</c:v>
                </c:pt>
                <c:pt idx="15670">
                  <c:v>10.5</c:v>
                </c:pt>
                <c:pt idx="15671">
                  <c:v>10.5</c:v>
                </c:pt>
                <c:pt idx="15672">
                  <c:v>10.4</c:v>
                </c:pt>
                <c:pt idx="15673">
                  <c:v>10</c:v>
                </c:pt>
                <c:pt idx="15674">
                  <c:v>9.6999999999999993</c:v>
                </c:pt>
                <c:pt idx="15675">
                  <c:v>9.4</c:v>
                </c:pt>
                <c:pt idx="15676">
                  <c:v>9.3000000000000007</c:v>
                </c:pt>
                <c:pt idx="15677">
                  <c:v>9.1</c:v>
                </c:pt>
                <c:pt idx="15678">
                  <c:v>9.1</c:v>
                </c:pt>
                <c:pt idx="15679">
                  <c:v>9.4</c:v>
                </c:pt>
                <c:pt idx="15680">
                  <c:v>9.6</c:v>
                </c:pt>
                <c:pt idx="15681">
                  <c:v>9.1999999999999993</c:v>
                </c:pt>
                <c:pt idx="15682">
                  <c:v>9.1999999999999993</c:v>
                </c:pt>
                <c:pt idx="15683">
                  <c:v>9.1999999999999993</c:v>
                </c:pt>
                <c:pt idx="15684">
                  <c:v>9.1</c:v>
                </c:pt>
                <c:pt idx="15685">
                  <c:v>8.4</c:v>
                </c:pt>
                <c:pt idx="15686">
                  <c:v>8.5</c:v>
                </c:pt>
                <c:pt idx="15687">
                  <c:v>9.3000000000000007</c:v>
                </c:pt>
                <c:pt idx="15688">
                  <c:v>9.4</c:v>
                </c:pt>
                <c:pt idx="15689">
                  <c:v>9.1</c:v>
                </c:pt>
                <c:pt idx="15690">
                  <c:v>9.3000000000000007</c:v>
                </c:pt>
                <c:pt idx="15691">
                  <c:v>9.3000000000000007</c:v>
                </c:pt>
                <c:pt idx="15692">
                  <c:v>9</c:v>
                </c:pt>
                <c:pt idx="15693">
                  <c:v>8.8000000000000007</c:v>
                </c:pt>
                <c:pt idx="15694">
                  <c:v>8.6999999999999993</c:v>
                </c:pt>
                <c:pt idx="15695">
                  <c:v>8.6999999999999993</c:v>
                </c:pt>
                <c:pt idx="15696">
                  <c:v>9.1</c:v>
                </c:pt>
                <c:pt idx="15697">
                  <c:v>9.6999999999999993</c:v>
                </c:pt>
                <c:pt idx="15698">
                  <c:v>9.6999999999999993</c:v>
                </c:pt>
                <c:pt idx="15699">
                  <c:v>9.4</c:v>
                </c:pt>
                <c:pt idx="15700">
                  <c:v>8.9</c:v>
                </c:pt>
                <c:pt idx="15701">
                  <c:v>8.3000000000000007</c:v>
                </c:pt>
                <c:pt idx="15702">
                  <c:v>8.5</c:v>
                </c:pt>
                <c:pt idx="15703">
                  <c:v>8.4</c:v>
                </c:pt>
                <c:pt idx="15704">
                  <c:v>8.6</c:v>
                </c:pt>
                <c:pt idx="15705">
                  <c:v>8.6999999999999993</c:v>
                </c:pt>
                <c:pt idx="15706">
                  <c:v>9.1999999999999993</c:v>
                </c:pt>
                <c:pt idx="15707">
                  <c:v>9.1999999999999993</c:v>
                </c:pt>
                <c:pt idx="15708">
                  <c:v>9.1999999999999993</c:v>
                </c:pt>
                <c:pt idx="15709">
                  <c:v>9.3000000000000007</c:v>
                </c:pt>
                <c:pt idx="15710">
                  <c:v>9.5</c:v>
                </c:pt>
                <c:pt idx="15711">
                  <c:v>9.1999999999999993</c:v>
                </c:pt>
                <c:pt idx="15712">
                  <c:v>9</c:v>
                </c:pt>
                <c:pt idx="15713">
                  <c:v>8.5</c:v>
                </c:pt>
                <c:pt idx="15714">
                  <c:v>8.3000000000000007</c:v>
                </c:pt>
                <c:pt idx="15715">
                  <c:v>8.1999999999999993</c:v>
                </c:pt>
                <c:pt idx="15716">
                  <c:v>8.4</c:v>
                </c:pt>
                <c:pt idx="15717">
                  <c:v>8.5</c:v>
                </c:pt>
                <c:pt idx="15718">
                  <c:v>8.5</c:v>
                </c:pt>
                <c:pt idx="15719">
                  <c:v>8.5</c:v>
                </c:pt>
                <c:pt idx="15720">
                  <c:v>8.6</c:v>
                </c:pt>
                <c:pt idx="15721">
                  <c:v>8.8000000000000007</c:v>
                </c:pt>
                <c:pt idx="15722">
                  <c:v>9</c:v>
                </c:pt>
                <c:pt idx="15723">
                  <c:v>9.1</c:v>
                </c:pt>
                <c:pt idx="15724">
                  <c:v>9.1</c:v>
                </c:pt>
                <c:pt idx="15725">
                  <c:v>9.1</c:v>
                </c:pt>
                <c:pt idx="15726">
                  <c:v>9.1</c:v>
                </c:pt>
                <c:pt idx="15727">
                  <c:v>9.1</c:v>
                </c:pt>
                <c:pt idx="15728">
                  <c:v>9</c:v>
                </c:pt>
                <c:pt idx="15729">
                  <c:v>8.8000000000000007</c:v>
                </c:pt>
                <c:pt idx="15730">
                  <c:v>8.6999999999999993</c:v>
                </c:pt>
                <c:pt idx="15731">
                  <c:v>8.6</c:v>
                </c:pt>
                <c:pt idx="15732">
                  <c:v>8.6999999999999993</c:v>
                </c:pt>
                <c:pt idx="15733">
                  <c:v>8.6999999999999993</c:v>
                </c:pt>
                <c:pt idx="15734">
                  <c:v>8.6</c:v>
                </c:pt>
                <c:pt idx="15735">
                  <c:v>8.6999999999999993</c:v>
                </c:pt>
                <c:pt idx="15736">
                  <c:v>8.6999999999999993</c:v>
                </c:pt>
                <c:pt idx="15737">
                  <c:v>8.6999999999999993</c:v>
                </c:pt>
                <c:pt idx="15738">
                  <c:v>8.6999999999999993</c:v>
                </c:pt>
                <c:pt idx="15739">
                  <c:v>8.6999999999999993</c:v>
                </c:pt>
                <c:pt idx="15740">
                  <c:v>8.6999999999999993</c:v>
                </c:pt>
                <c:pt idx="15741">
                  <c:v>8.6</c:v>
                </c:pt>
                <c:pt idx="15742">
                  <c:v>8.5</c:v>
                </c:pt>
                <c:pt idx="15743">
                  <c:v>8.6</c:v>
                </c:pt>
                <c:pt idx="15744">
                  <c:v>8.8000000000000007</c:v>
                </c:pt>
                <c:pt idx="15745">
                  <c:v>9</c:v>
                </c:pt>
                <c:pt idx="15746">
                  <c:v>9.1</c:v>
                </c:pt>
                <c:pt idx="15747">
                  <c:v>9.3000000000000007</c:v>
                </c:pt>
                <c:pt idx="15748">
                  <c:v>9.3000000000000007</c:v>
                </c:pt>
                <c:pt idx="15749">
                  <c:v>9.4</c:v>
                </c:pt>
                <c:pt idx="15750">
                  <c:v>9.4</c:v>
                </c:pt>
                <c:pt idx="15751">
                  <c:v>9.4</c:v>
                </c:pt>
                <c:pt idx="15752">
                  <c:v>9.4</c:v>
                </c:pt>
                <c:pt idx="15753">
                  <c:v>9.4</c:v>
                </c:pt>
                <c:pt idx="15754">
                  <c:v>9.5</c:v>
                </c:pt>
                <c:pt idx="15755">
                  <c:v>9.8000000000000007</c:v>
                </c:pt>
                <c:pt idx="15756">
                  <c:v>9.8000000000000007</c:v>
                </c:pt>
                <c:pt idx="15757">
                  <c:v>9.8000000000000007</c:v>
                </c:pt>
                <c:pt idx="15758">
                  <c:v>10.8</c:v>
                </c:pt>
                <c:pt idx="15759">
                  <c:v>11.3</c:v>
                </c:pt>
                <c:pt idx="15760">
                  <c:v>11.3</c:v>
                </c:pt>
                <c:pt idx="15761">
                  <c:v>11.1</c:v>
                </c:pt>
                <c:pt idx="15762">
                  <c:v>11.2</c:v>
                </c:pt>
                <c:pt idx="15763">
                  <c:v>11.7</c:v>
                </c:pt>
                <c:pt idx="15764">
                  <c:v>11.6</c:v>
                </c:pt>
                <c:pt idx="15765">
                  <c:v>11.9</c:v>
                </c:pt>
                <c:pt idx="15766">
                  <c:v>11.4</c:v>
                </c:pt>
                <c:pt idx="15767">
                  <c:v>11.7</c:v>
                </c:pt>
                <c:pt idx="15768">
                  <c:v>12.3</c:v>
                </c:pt>
                <c:pt idx="15769">
                  <c:v>12.4</c:v>
                </c:pt>
                <c:pt idx="15770">
                  <c:v>12.3</c:v>
                </c:pt>
                <c:pt idx="15771">
                  <c:v>12.2</c:v>
                </c:pt>
                <c:pt idx="15772">
                  <c:v>12.1</c:v>
                </c:pt>
                <c:pt idx="15773">
                  <c:v>12</c:v>
                </c:pt>
                <c:pt idx="15774">
                  <c:v>12</c:v>
                </c:pt>
                <c:pt idx="15775">
                  <c:v>12.4</c:v>
                </c:pt>
                <c:pt idx="15776">
                  <c:v>12.6</c:v>
                </c:pt>
                <c:pt idx="15777">
                  <c:v>12.7</c:v>
                </c:pt>
                <c:pt idx="15778">
                  <c:v>12.7</c:v>
                </c:pt>
                <c:pt idx="15779">
                  <c:v>13.3</c:v>
                </c:pt>
                <c:pt idx="15780">
                  <c:v>13.9</c:v>
                </c:pt>
                <c:pt idx="15781">
                  <c:v>14.2</c:v>
                </c:pt>
                <c:pt idx="15782">
                  <c:v>14.3</c:v>
                </c:pt>
                <c:pt idx="15783">
                  <c:v>14.4</c:v>
                </c:pt>
                <c:pt idx="15784">
                  <c:v>13.5</c:v>
                </c:pt>
                <c:pt idx="15785">
                  <c:v>14.1</c:v>
                </c:pt>
                <c:pt idx="15786">
                  <c:v>14.1</c:v>
                </c:pt>
                <c:pt idx="15787">
                  <c:v>13.7</c:v>
                </c:pt>
                <c:pt idx="15788">
                  <c:v>13.8</c:v>
                </c:pt>
                <c:pt idx="15789">
                  <c:v>14.2</c:v>
                </c:pt>
                <c:pt idx="15790">
                  <c:v>14.4</c:v>
                </c:pt>
                <c:pt idx="15791">
                  <c:v>13.1</c:v>
                </c:pt>
                <c:pt idx="15792">
                  <c:v>13.4</c:v>
                </c:pt>
                <c:pt idx="15793">
                  <c:v>13.9</c:v>
                </c:pt>
                <c:pt idx="15794">
                  <c:v>13.5</c:v>
                </c:pt>
                <c:pt idx="15795">
                  <c:v>13.4</c:v>
                </c:pt>
                <c:pt idx="15796">
                  <c:v>13.4</c:v>
                </c:pt>
                <c:pt idx="15797">
                  <c:v>13.2</c:v>
                </c:pt>
                <c:pt idx="15798">
                  <c:v>13.2</c:v>
                </c:pt>
                <c:pt idx="15799">
                  <c:v>13.4</c:v>
                </c:pt>
                <c:pt idx="15800">
                  <c:v>12.8</c:v>
                </c:pt>
                <c:pt idx="15801">
                  <c:v>12.5</c:v>
                </c:pt>
                <c:pt idx="15802">
                  <c:v>12.3</c:v>
                </c:pt>
                <c:pt idx="15803">
                  <c:v>12.3</c:v>
                </c:pt>
                <c:pt idx="15804">
                  <c:v>12.1</c:v>
                </c:pt>
                <c:pt idx="15805">
                  <c:v>11.4</c:v>
                </c:pt>
                <c:pt idx="15806">
                  <c:v>10.9</c:v>
                </c:pt>
                <c:pt idx="15807">
                  <c:v>11</c:v>
                </c:pt>
                <c:pt idx="15808">
                  <c:v>11.2</c:v>
                </c:pt>
                <c:pt idx="15809">
                  <c:v>11</c:v>
                </c:pt>
                <c:pt idx="15810">
                  <c:v>11</c:v>
                </c:pt>
                <c:pt idx="15811">
                  <c:v>11.1</c:v>
                </c:pt>
                <c:pt idx="15812">
                  <c:v>10.7</c:v>
                </c:pt>
                <c:pt idx="15813">
                  <c:v>10.5</c:v>
                </c:pt>
                <c:pt idx="15814">
                  <c:v>10.199999999999999</c:v>
                </c:pt>
                <c:pt idx="15815">
                  <c:v>10.1</c:v>
                </c:pt>
                <c:pt idx="15816">
                  <c:v>10.3</c:v>
                </c:pt>
                <c:pt idx="15817">
                  <c:v>10.1</c:v>
                </c:pt>
                <c:pt idx="15818">
                  <c:v>10</c:v>
                </c:pt>
                <c:pt idx="15819">
                  <c:v>10.1</c:v>
                </c:pt>
                <c:pt idx="15820">
                  <c:v>10.9</c:v>
                </c:pt>
                <c:pt idx="15821">
                  <c:v>11.2</c:v>
                </c:pt>
                <c:pt idx="15822">
                  <c:v>10.8</c:v>
                </c:pt>
                <c:pt idx="15823">
                  <c:v>10.4</c:v>
                </c:pt>
                <c:pt idx="15824">
                  <c:v>10.4</c:v>
                </c:pt>
                <c:pt idx="15825">
                  <c:v>10.3</c:v>
                </c:pt>
                <c:pt idx="15826">
                  <c:v>10.3</c:v>
                </c:pt>
                <c:pt idx="15827">
                  <c:v>10.4</c:v>
                </c:pt>
                <c:pt idx="15828">
                  <c:v>10.4</c:v>
                </c:pt>
                <c:pt idx="15829">
                  <c:v>9.9</c:v>
                </c:pt>
                <c:pt idx="15830">
                  <c:v>9.6999999999999993</c:v>
                </c:pt>
                <c:pt idx="15831">
                  <c:v>9.6</c:v>
                </c:pt>
                <c:pt idx="15832">
                  <c:v>9.6999999999999993</c:v>
                </c:pt>
                <c:pt idx="15833">
                  <c:v>9.6999999999999993</c:v>
                </c:pt>
                <c:pt idx="15834">
                  <c:v>9.6</c:v>
                </c:pt>
                <c:pt idx="15835">
                  <c:v>9.5</c:v>
                </c:pt>
                <c:pt idx="15836">
                  <c:v>9.6</c:v>
                </c:pt>
                <c:pt idx="15837">
                  <c:v>9.9</c:v>
                </c:pt>
                <c:pt idx="15838">
                  <c:v>9.5</c:v>
                </c:pt>
                <c:pt idx="15839">
                  <c:v>9.4</c:v>
                </c:pt>
                <c:pt idx="15840">
                  <c:v>9.5</c:v>
                </c:pt>
                <c:pt idx="15841">
                  <c:v>9.4</c:v>
                </c:pt>
                <c:pt idx="15842">
                  <c:v>9.4</c:v>
                </c:pt>
                <c:pt idx="15843">
                  <c:v>9.4</c:v>
                </c:pt>
                <c:pt idx="15844">
                  <c:v>9.9</c:v>
                </c:pt>
                <c:pt idx="15845">
                  <c:v>9.4</c:v>
                </c:pt>
                <c:pt idx="15846">
                  <c:v>9.4</c:v>
                </c:pt>
                <c:pt idx="15847">
                  <c:v>9.6</c:v>
                </c:pt>
                <c:pt idx="15848">
                  <c:v>9.5</c:v>
                </c:pt>
                <c:pt idx="15849">
                  <c:v>9.5</c:v>
                </c:pt>
                <c:pt idx="15850">
                  <c:v>9.4</c:v>
                </c:pt>
                <c:pt idx="15851">
                  <c:v>9.3000000000000007</c:v>
                </c:pt>
                <c:pt idx="15852">
                  <c:v>9.1</c:v>
                </c:pt>
                <c:pt idx="15853">
                  <c:v>9</c:v>
                </c:pt>
                <c:pt idx="15854">
                  <c:v>8.9</c:v>
                </c:pt>
                <c:pt idx="15855">
                  <c:v>8.9</c:v>
                </c:pt>
                <c:pt idx="15856">
                  <c:v>8.9</c:v>
                </c:pt>
                <c:pt idx="15857">
                  <c:v>8.8000000000000007</c:v>
                </c:pt>
                <c:pt idx="15858">
                  <c:v>8.6999999999999993</c:v>
                </c:pt>
                <c:pt idx="15859">
                  <c:v>9</c:v>
                </c:pt>
                <c:pt idx="15860">
                  <c:v>8.8000000000000007</c:v>
                </c:pt>
                <c:pt idx="15861">
                  <c:v>8.8000000000000007</c:v>
                </c:pt>
                <c:pt idx="15862">
                  <c:v>8.9</c:v>
                </c:pt>
                <c:pt idx="15863">
                  <c:v>9</c:v>
                </c:pt>
                <c:pt idx="15864">
                  <c:v>8.6999999999999993</c:v>
                </c:pt>
                <c:pt idx="15865">
                  <c:v>8.8000000000000007</c:v>
                </c:pt>
                <c:pt idx="15866">
                  <c:v>8.8000000000000007</c:v>
                </c:pt>
                <c:pt idx="15867">
                  <c:v>8.8000000000000007</c:v>
                </c:pt>
                <c:pt idx="15868">
                  <c:v>8.8000000000000007</c:v>
                </c:pt>
                <c:pt idx="15869">
                  <c:v>8.9</c:v>
                </c:pt>
                <c:pt idx="15870">
                  <c:v>8.6</c:v>
                </c:pt>
                <c:pt idx="15871">
                  <c:v>8.6</c:v>
                </c:pt>
                <c:pt idx="15872">
                  <c:v>8.1999999999999993</c:v>
                </c:pt>
                <c:pt idx="15873">
                  <c:v>7.8</c:v>
                </c:pt>
                <c:pt idx="15874">
                  <c:v>7.5</c:v>
                </c:pt>
                <c:pt idx="15875">
                  <c:v>7.3</c:v>
                </c:pt>
                <c:pt idx="15876">
                  <c:v>7.3</c:v>
                </c:pt>
                <c:pt idx="15877">
                  <c:v>7.4</c:v>
                </c:pt>
                <c:pt idx="15878">
                  <c:v>7.3</c:v>
                </c:pt>
                <c:pt idx="15879">
                  <c:v>7.2</c:v>
                </c:pt>
                <c:pt idx="15880">
                  <c:v>7.3</c:v>
                </c:pt>
                <c:pt idx="15881">
                  <c:v>7.2</c:v>
                </c:pt>
                <c:pt idx="15882">
                  <c:v>7.2</c:v>
                </c:pt>
                <c:pt idx="15883">
                  <c:v>7.2</c:v>
                </c:pt>
                <c:pt idx="15884">
                  <c:v>7.2</c:v>
                </c:pt>
                <c:pt idx="15885">
                  <c:v>7.3</c:v>
                </c:pt>
                <c:pt idx="15886">
                  <c:v>7.3</c:v>
                </c:pt>
                <c:pt idx="15887">
                  <c:v>7.5</c:v>
                </c:pt>
                <c:pt idx="15888">
                  <c:v>7.7</c:v>
                </c:pt>
                <c:pt idx="15889">
                  <c:v>7.7</c:v>
                </c:pt>
                <c:pt idx="15890">
                  <c:v>7.6</c:v>
                </c:pt>
                <c:pt idx="15891">
                  <c:v>7.5</c:v>
                </c:pt>
                <c:pt idx="15892">
                  <c:v>7.5</c:v>
                </c:pt>
                <c:pt idx="15893">
                  <c:v>7.5</c:v>
                </c:pt>
                <c:pt idx="15894">
                  <c:v>7.6</c:v>
                </c:pt>
                <c:pt idx="15895">
                  <c:v>8</c:v>
                </c:pt>
                <c:pt idx="15896">
                  <c:v>8.3000000000000007</c:v>
                </c:pt>
                <c:pt idx="15897">
                  <c:v>8.8000000000000007</c:v>
                </c:pt>
                <c:pt idx="15898">
                  <c:v>9.1</c:v>
                </c:pt>
                <c:pt idx="15899">
                  <c:v>8.9</c:v>
                </c:pt>
                <c:pt idx="15900">
                  <c:v>8.6999999999999993</c:v>
                </c:pt>
                <c:pt idx="15901">
                  <c:v>8.6</c:v>
                </c:pt>
                <c:pt idx="15902">
                  <c:v>8.6999999999999993</c:v>
                </c:pt>
                <c:pt idx="15903">
                  <c:v>8.4</c:v>
                </c:pt>
                <c:pt idx="15904">
                  <c:v>8.1999999999999993</c:v>
                </c:pt>
                <c:pt idx="15905">
                  <c:v>8.6999999999999993</c:v>
                </c:pt>
                <c:pt idx="15906">
                  <c:v>8.9</c:v>
                </c:pt>
                <c:pt idx="15907">
                  <c:v>8.9</c:v>
                </c:pt>
                <c:pt idx="15908">
                  <c:v>8.9</c:v>
                </c:pt>
                <c:pt idx="15909">
                  <c:v>9.1</c:v>
                </c:pt>
                <c:pt idx="15910">
                  <c:v>9.5</c:v>
                </c:pt>
                <c:pt idx="15911">
                  <c:v>10</c:v>
                </c:pt>
                <c:pt idx="15912">
                  <c:v>10.6</c:v>
                </c:pt>
                <c:pt idx="15913">
                  <c:v>12</c:v>
                </c:pt>
                <c:pt idx="15914">
                  <c:v>10.8</c:v>
                </c:pt>
                <c:pt idx="15915">
                  <c:v>10.4</c:v>
                </c:pt>
                <c:pt idx="15916">
                  <c:v>10.4</c:v>
                </c:pt>
                <c:pt idx="15917">
                  <c:v>10.3</c:v>
                </c:pt>
                <c:pt idx="15918">
                  <c:v>9.4</c:v>
                </c:pt>
                <c:pt idx="15919">
                  <c:v>9.1</c:v>
                </c:pt>
                <c:pt idx="15920">
                  <c:v>9.4</c:v>
                </c:pt>
                <c:pt idx="15921">
                  <c:v>9.4</c:v>
                </c:pt>
                <c:pt idx="15922">
                  <c:v>10</c:v>
                </c:pt>
                <c:pt idx="15923">
                  <c:v>10.5</c:v>
                </c:pt>
                <c:pt idx="15924">
                  <c:v>10.6</c:v>
                </c:pt>
                <c:pt idx="15925">
                  <c:v>10</c:v>
                </c:pt>
                <c:pt idx="15926">
                  <c:v>9.9</c:v>
                </c:pt>
                <c:pt idx="15927">
                  <c:v>9.9</c:v>
                </c:pt>
                <c:pt idx="15928">
                  <c:v>9.9</c:v>
                </c:pt>
                <c:pt idx="15929">
                  <c:v>9.1</c:v>
                </c:pt>
                <c:pt idx="15930">
                  <c:v>7.9</c:v>
                </c:pt>
                <c:pt idx="15931">
                  <c:v>8.1</c:v>
                </c:pt>
                <c:pt idx="15932">
                  <c:v>8.1999999999999993</c:v>
                </c:pt>
                <c:pt idx="15933">
                  <c:v>8</c:v>
                </c:pt>
                <c:pt idx="15934">
                  <c:v>7.8</c:v>
                </c:pt>
                <c:pt idx="15935">
                  <c:v>7.8</c:v>
                </c:pt>
                <c:pt idx="15936">
                  <c:v>8.1</c:v>
                </c:pt>
                <c:pt idx="15937">
                  <c:v>7.8</c:v>
                </c:pt>
                <c:pt idx="15938">
                  <c:v>8</c:v>
                </c:pt>
                <c:pt idx="15939">
                  <c:v>8</c:v>
                </c:pt>
                <c:pt idx="15940">
                  <c:v>7.8</c:v>
                </c:pt>
                <c:pt idx="15941">
                  <c:v>7.8</c:v>
                </c:pt>
                <c:pt idx="15942">
                  <c:v>7.8</c:v>
                </c:pt>
                <c:pt idx="15943">
                  <c:v>7.7</c:v>
                </c:pt>
                <c:pt idx="15944">
                  <c:v>7.7</c:v>
                </c:pt>
                <c:pt idx="15945">
                  <c:v>7.8</c:v>
                </c:pt>
                <c:pt idx="15946">
                  <c:v>7.6</c:v>
                </c:pt>
                <c:pt idx="15947">
                  <c:v>6.7</c:v>
                </c:pt>
                <c:pt idx="15948">
                  <c:v>6.6</c:v>
                </c:pt>
                <c:pt idx="15949">
                  <c:v>6.5</c:v>
                </c:pt>
                <c:pt idx="15950">
                  <c:v>6.6</c:v>
                </c:pt>
                <c:pt idx="15951">
                  <c:v>6.6</c:v>
                </c:pt>
                <c:pt idx="15952">
                  <c:v>6.8</c:v>
                </c:pt>
                <c:pt idx="15953">
                  <c:v>6.3</c:v>
                </c:pt>
                <c:pt idx="15954">
                  <c:v>6.1</c:v>
                </c:pt>
                <c:pt idx="15955">
                  <c:v>6.4</c:v>
                </c:pt>
                <c:pt idx="15956">
                  <c:v>6.4</c:v>
                </c:pt>
                <c:pt idx="15957">
                  <c:v>6.5</c:v>
                </c:pt>
                <c:pt idx="15958">
                  <c:v>6.4</c:v>
                </c:pt>
                <c:pt idx="15959">
                  <c:v>6.5</c:v>
                </c:pt>
                <c:pt idx="15960">
                  <c:v>6.5</c:v>
                </c:pt>
                <c:pt idx="15961">
                  <c:v>6.4</c:v>
                </c:pt>
                <c:pt idx="15962">
                  <c:v>6.8</c:v>
                </c:pt>
                <c:pt idx="15963">
                  <c:v>6.6</c:v>
                </c:pt>
                <c:pt idx="15964">
                  <c:v>6.6</c:v>
                </c:pt>
                <c:pt idx="15965">
                  <c:v>6.2</c:v>
                </c:pt>
                <c:pt idx="15966">
                  <c:v>6</c:v>
                </c:pt>
                <c:pt idx="15967">
                  <c:v>5.9</c:v>
                </c:pt>
                <c:pt idx="15968">
                  <c:v>5.8</c:v>
                </c:pt>
                <c:pt idx="15969">
                  <c:v>5.6</c:v>
                </c:pt>
                <c:pt idx="15970">
                  <c:v>5.8</c:v>
                </c:pt>
                <c:pt idx="15971">
                  <c:v>6</c:v>
                </c:pt>
                <c:pt idx="15972">
                  <c:v>6</c:v>
                </c:pt>
                <c:pt idx="15973">
                  <c:v>5.6</c:v>
                </c:pt>
                <c:pt idx="15974">
                  <c:v>5.3</c:v>
                </c:pt>
                <c:pt idx="15975">
                  <c:v>5.4</c:v>
                </c:pt>
                <c:pt idx="15976">
                  <c:v>5.2</c:v>
                </c:pt>
                <c:pt idx="15977">
                  <c:v>5.2</c:v>
                </c:pt>
                <c:pt idx="15978">
                  <c:v>4.8</c:v>
                </c:pt>
                <c:pt idx="15979">
                  <c:v>4.7</c:v>
                </c:pt>
                <c:pt idx="15980">
                  <c:v>4.5999999999999996</c:v>
                </c:pt>
                <c:pt idx="15981">
                  <c:v>4.5</c:v>
                </c:pt>
                <c:pt idx="15982">
                  <c:v>4.5999999999999996</c:v>
                </c:pt>
                <c:pt idx="15983">
                  <c:v>4.8</c:v>
                </c:pt>
                <c:pt idx="15984">
                  <c:v>4.5999999999999996</c:v>
                </c:pt>
                <c:pt idx="15985">
                  <c:v>4.5</c:v>
                </c:pt>
                <c:pt idx="15986">
                  <c:v>4.5</c:v>
                </c:pt>
                <c:pt idx="15987">
                  <c:v>4.5999999999999996</c:v>
                </c:pt>
                <c:pt idx="15988">
                  <c:v>4.5999999999999996</c:v>
                </c:pt>
                <c:pt idx="15989">
                  <c:v>4.5999999999999996</c:v>
                </c:pt>
                <c:pt idx="15990">
                  <c:v>4.7</c:v>
                </c:pt>
                <c:pt idx="15991">
                  <c:v>4.5999999999999996</c:v>
                </c:pt>
                <c:pt idx="15992">
                  <c:v>4.5999999999999996</c:v>
                </c:pt>
                <c:pt idx="15993">
                  <c:v>4.5999999999999996</c:v>
                </c:pt>
                <c:pt idx="15994">
                  <c:v>4.5999999999999996</c:v>
                </c:pt>
                <c:pt idx="15995">
                  <c:v>4.5999999999999996</c:v>
                </c:pt>
                <c:pt idx="15996">
                  <c:v>4.7</c:v>
                </c:pt>
                <c:pt idx="15997">
                  <c:v>4.5</c:v>
                </c:pt>
                <c:pt idx="15998">
                  <c:v>4.3</c:v>
                </c:pt>
                <c:pt idx="15999">
                  <c:v>4.2</c:v>
                </c:pt>
                <c:pt idx="16000">
                  <c:v>3.8</c:v>
                </c:pt>
                <c:pt idx="16001">
                  <c:v>3.8</c:v>
                </c:pt>
                <c:pt idx="16002">
                  <c:v>3.8</c:v>
                </c:pt>
                <c:pt idx="16003">
                  <c:v>3.7</c:v>
                </c:pt>
                <c:pt idx="16004">
                  <c:v>3.7</c:v>
                </c:pt>
                <c:pt idx="16005">
                  <c:v>3.6</c:v>
                </c:pt>
                <c:pt idx="16006">
                  <c:v>3.2</c:v>
                </c:pt>
                <c:pt idx="16007">
                  <c:v>3</c:v>
                </c:pt>
                <c:pt idx="16008">
                  <c:v>2.8</c:v>
                </c:pt>
                <c:pt idx="16009">
                  <c:v>2.7</c:v>
                </c:pt>
                <c:pt idx="16010">
                  <c:v>2.6</c:v>
                </c:pt>
                <c:pt idx="16011">
                  <c:v>2.4</c:v>
                </c:pt>
                <c:pt idx="16012">
                  <c:v>2.2999999999999998</c:v>
                </c:pt>
                <c:pt idx="16013">
                  <c:v>2.2000000000000002</c:v>
                </c:pt>
                <c:pt idx="16014">
                  <c:v>1.6</c:v>
                </c:pt>
                <c:pt idx="16015">
                  <c:v>1</c:v>
                </c:pt>
                <c:pt idx="16016">
                  <c:v>0.6</c:v>
                </c:pt>
                <c:pt idx="16017">
                  <c:v>0.6</c:v>
                </c:pt>
                <c:pt idx="16018">
                  <c:v>0.6</c:v>
                </c:pt>
                <c:pt idx="16019">
                  <c:v>0.6</c:v>
                </c:pt>
                <c:pt idx="16020">
                  <c:v>0.6</c:v>
                </c:pt>
                <c:pt idx="16021">
                  <c:v>0.7</c:v>
                </c:pt>
                <c:pt idx="16022">
                  <c:v>0.8</c:v>
                </c:pt>
                <c:pt idx="16023">
                  <c:v>0.8</c:v>
                </c:pt>
                <c:pt idx="16024">
                  <c:v>0.6</c:v>
                </c:pt>
                <c:pt idx="16025">
                  <c:v>0.6</c:v>
                </c:pt>
                <c:pt idx="16026">
                  <c:v>0.6</c:v>
                </c:pt>
                <c:pt idx="16027">
                  <c:v>0.7</c:v>
                </c:pt>
                <c:pt idx="16028">
                  <c:v>0.8</c:v>
                </c:pt>
                <c:pt idx="16029">
                  <c:v>0.9</c:v>
                </c:pt>
                <c:pt idx="16030">
                  <c:v>1</c:v>
                </c:pt>
                <c:pt idx="16031">
                  <c:v>1</c:v>
                </c:pt>
                <c:pt idx="16032">
                  <c:v>1</c:v>
                </c:pt>
                <c:pt idx="16033">
                  <c:v>1.1000000000000001</c:v>
                </c:pt>
                <c:pt idx="16034">
                  <c:v>1.1000000000000001</c:v>
                </c:pt>
                <c:pt idx="16035">
                  <c:v>1.3</c:v>
                </c:pt>
                <c:pt idx="16036">
                  <c:v>1.5</c:v>
                </c:pt>
                <c:pt idx="16037">
                  <c:v>1.6</c:v>
                </c:pt>
                <c:pt idx="16038">
                  <c:v>1.7</c:v>
                </c:pt>
                <c:pt idx="16039">
                  <c:v>1.8</c:v>
                </c:pt>
                <c:pt idx="16040">
                  <c:v>1.9</c:v>
                </c:pt>
                <c:pt idx="16041">
                  <c:v>1.9</c:v>
                </c:pt>
                <c:pt idx="16042">
                  <c:v>1.9</c:v>
                </c:pt>
                <c:pt idx="16043">
                  <c:v>1.6</c:v>
                </c:pt>
                <c:pt idx="16044">
                  <c:v>1</c:v>
                </c:pt>
                <c:pt idx="16045">
                  <c:v>0.8</c:v>
                </c:pt>
                <c:pt idx="16046">
                  <c:v>0.8</c:v>
                </c:pt>
                <c:pt idx="16047">
                  <c:v>0.9</c:v>
                </c:pt>
                <c:pt idx="16048">
                  <c:v>1.6</c:v>
                </c:pt>
                <c:pt idx="16049">
                  <c:v>1.7</c:v>
                </c:pt>
                <c:pt idx="16050">
                  <c:v>2.1</c:v>
                </c:pt>
                <c:pt idx="16051">
                  <c:v>2.2000000000000002</c:v>
                </c:pt>
                <c:pt idx="16052">
                  <c:v>2.9</c:v>
                </c:pt>
                <c:pt idx="16053">
                  <c:v>2.9</c:v>
                </c:pt>
                <c:pt idx="16054">
                  <c:v>3.7</c:v>
                </c:pt>
                <c:pt idx="16055">
                  <c:v>4.2</c:v>
                </c:pt>
                <c:pt idx="16056">
                  <c:v>4.0999999999999996</c:v>
                </c:pt>
                <c:pt idx="16057">
                  <c:v>4.2</c:v>
                </c:pt>
                <c:pt idx="16058">
                  <c:v>4.4000000000000004</c:v>
                </c:pt>
                <c:pt idx="16059">
                  <c:v>4.7</c:v>
                </c:pt>
                <c:pt idx="16060">
                  <c:v>4.7</c:v>
                </c:pt>
                <c:pt idx="16061">
                  <c:v>4.5999999999999996</c:v>
                </c:pt>
                <c:pt idx="16062">
                  <c:v>4.8</c:v>
                </c:pt>
                <c:pt idx="16063">
                  <c:v>4.5</c:v>
                </c:pt>
                <c:pt idx="16064">
                  <c:v>4.5999999999999996</c:v>
                </c:pt>
                <c:pt idx="16065">
                  <c:v>4.4000000000000004</c:v>
                </c:pt>
                <c:pt idx="16066">
                  <c:v>4.5</c:v>
                </c:pt>
                <c:pt idx="16067">
                  <c:v>4.5999999999999996</c:v>
                </c:pt>
                <c:pt idx="16068">
                  <c:v>4.5</c:v>
                </c:pt>
                <c:pt idx="16069">
                  <c:v>4.5</c:v>
                </c:pt>
                <c:pt idx="16070">
                  <c:v>4.4000000000000004</c:v>
                </c:pt>
                <c:pt idx="16071">
                  <c:v>4.3</c:v>
                </c:pt>
                <c:pt idx="16072">
                  <c:v>4.0999999999999996</c:v>
                </c:pt>
                <c:pt idx="16073">
                  <c:v>4</c:v>
                </c:pt>
                <c:pt idx="16074">
                  <c:v>3.8</c:v>
                </c:pt>
                <c:pt idx="16075">
                  <c:v>3.3</c:v>
                </c:pt>
                <c:pt idx="16076">
                  <c:v>3</c:v>
                </c:pt>
                <c:pt idx="16077">
                  <c:v>2.7</c:v>
                </c:pt>
                <c:pt idx="16078">
                  <c:v>2.5</c:v>
                </c:pt>
                <c:pt idx="16079">
                  <c:v>2.4</c:v>
                </c:pt>
                <c:pt idx="16080">
                  <c:v>2.5</c:v>
                </c:pt>
                <c:pt idx="16081">
                  <c:v>2.6</c:v>
                </c:pt>
                <c:pt idx="16082">
                  <c:v>2.9</c:v>
                </c:pt>
                <c:pt idx="16083">
                  <c:v>3</c:v>
                </c:pt>
                <c:pt idx="16084">
                  <c:v>3.2</c:v>
                </c:pt>
                <c:pt idx="16085">
                  <c:v>3.6</c:v>
                </c:pt>
                <c:pt idx="16086">
                  <c:v>3.6</c:v>
                </c:pt>
                <c:pt idx="16087">
                  <c:v>4</c:v>
                </c:pt>
                <c:pt idx="16088">
                  <c:v>4.4000000000000004</c:v>
                </c:pt>
                <c:pt idx="16089">
                  <c:v>4.8</c:v>
                </c:pt>
                <c:pt idx="16090">
                  <c:v>5.4</c:v>
                </c:pt>
                <c:pt idx="16091">
                  <c:v>5.8</c:v>
                </c:pt>
                <c:pt idx="16092">
                  <c:v>5.0999999999999996</c:v>
                </c:pt>
                <c:pt idx="16093">
                  <c:v>4.4000000000000004</c:v>
                </c:pt>
                <c:pt idx="16094">
                  <c:v>4.3</c:v>
                </c:pt>
                <c:pt idx="16095">
                  <c:v>4.2</c:v>
                </c:pt>
                <c:pt idx="16096">
                  <c:v>4</c:v>
                </c:pt>
                <c:pt idx="16097">
                  <c:v>4.0999999999999996</c:v>
                </c:pt>
                <c:pt idx="16098">
                  <c:v>4.0999999999999996</c:v>
                </c:pt>
                <c:pt idx="16099">
                  <c:v>4.0999999999999996</c:v>
                </c:pt>
                <c:pt idx="16100">
                  <c:v>4.0999999999999996</c:v>
                </c:pt>
                <c:pt idx="16101">
                  <c:v>4.0999999999999996</c:v>
                </c:pt>
                <c:pt idx="16102">
                  <c:v>4.3</c:v>
                </c:pt>
                <c:pt idx="16103">
                  <c:v>4.4000000000000004</c:v>
                </c:pt>
                <c:pt idx="16104">
                  <c:v>4.5999999999999996</c:v>
                </c:pt>
                <c:pt idx="16105">
                  <c:v>4.7</c:v>
                </c:pt>
                <c:pt idx="16106">
                  <c:v>4.5999999999999996</c:v>
                </c:pt>
                <c:pt idx="16107">
                  <c:v>4.4000000000000004</c:v>
                </c:pt>
                <c:pt idx="16108">
                  <c:v>4.3</c:v>
                </c:pt>
                <c:pt idx="16109">
                  <c:v>4.0999999999999996</c:v>
                </c:pt>
                <c:pt idx="16110">
                  <c:v>4</c:v>
                </c:pt>
                <c:pt idx="16111">
                  <c:v>4.3</c:v>
                </c:pt>
                <c:pt idx="16112">
                  <c:v>4.5</c:v>
                </c:pt>
                <c:pt idx="16113">
                  <c:v>4.5999999999999996</c:v>
                </c:pt>
                <c:pt idx="16114">
                  <c:v>4.5999999999999996</c:v>
                </c:pt>
                <c:pt idx="16115">
                  <c:v>4.5</c:v>
                </c:pt>
                <c:pt idx="16116">
                  <c:v>4.4000000000000004</c:v>
                </c:pt>
                <c:pt idx="16117">
                  <c:v>4.5</c:v>
                </c:pt>
                <c:pt idx="16118">
                  <c:v>4.7</c:v>
                </c:pt>
                <c:pt idx="16119">
                  <c:v>4.5999999999999996</c:v>
                </c:pt>
                <c:pt idx="16120">
                  <c:v>4.7</c:v>
                </c:pt>
                <c:pt idx="16121">
                  <c:v>4.8</c:v>
                </c:pt>
                <c:pt idx="16122">
                  <c:v>4.8</c:v>
                </c:pt>
                <c:pt idx="16123">
                  <c:v>4.8</c:v>
                </c:pt>
                <c:pt idx="16124">
                  <c:v>4.7</c:v>
                </c:pt>
                <c:pt idx="16125">
                  <c:v>4.5</c:v>
                </c:pt>
                <c:pt idx="16126">
                  <c:v>4.2</c:v>
                </c:pt>
                <c:pt idx="16127">
                  <c:v>4.3</c:v>
                </c:pt>
                <c:pt idx="16128">
                  <c:v>4.3</c:v>
                </c:pt>
                <c:pt idx="16129">
                  <c:v>4.3</c:v>
                </c:pt>
                <c:pt idx="16130">
                  <c:v>4.0999999999999996</c:v>
                </c:pt>
                <c:pt idx="16131">
                  <c:v>4</c:v>
                </c:pt>
                <c:pt idx="16132">
                  <c:v>4</c:v>
                </c:pt>
                <c:pt idx="16133">
                  <c:v>4</c:v>
                </c:pt>
                <c:pt idx="16134">
                  <c:v>4</c:v>
                </c:pt>
                <c:pt idx="16135">
                  <c:v>4.0999999999999996</c:v>
                </c:pt>
                <c:pt idx="16136">
                  <c:v>3.8</c:v>
                </c:pt>
                <c:pt idx="16137">
                  <c:v>3.4</c:v>
                </c:pt>
                <c:pt idx="16138">
                  <c:v>4</c:v>
                </c:pt>
                <c:pt idx="16139">
                  <c:v>4.4000000000000004</c:v>
                </c:pt>
                <c:pt idx="16140">
                  <c:v>4.4000000000000004</c:v>
                </c:pt>
                <c:pt idx="16141">
                  <c:v>4.5999999999999996</c:v>
                </c:pt>
                <c:pt idx="16142">
                  <c:v>4.7</c:v>
                </c:pt>
                <c:pt idx="16143">
                  <c:v>4.9000000000000004</c:v>
                </c:pt>
                <c:pt idx="16144">
                  <c:v>5.0999999999999996</c:v>
                </c:pt>
                <c:pt idx="16145">
                  <c:v>5.2</c:v>
                </c:pt>
                <c:pt idx="16146">
                  <c:v>5.3</c:v>
                </c:pt>
                <c:pt idx="16147">
                  <c:v>5.3</c:v>
                </c:pt>
                <c:pt idx="16148">
                  <c:v>5.4</c:v>
                </c:pt>
                <c:pt idx="16149">
                  <c:v>5.4</c:v>
                </c:pt>
                <c:pt idx="16150">
                  <c:v>5.5</c:v>
                </c:pt>
                <c:pt idx="16151">
                  <c:v>5.5</c:v>
                </c:pt>
                <c:pt idx="16152">
                  <c:v>5.5</c:v>
                </c:pt>
                <c:pt idx="16153">
                  <c:v>5.5</c:v>
                </c:pt>
                <c:pt idx="16154">
                  <c:v>5.5</c:v>
                </c:pt>
                <c:pt idx="16155">
                  <c:v>5.4</c:v>
                </c:pt>
                <c:pt idx="16156">
                  <c:v>5.4</c:v>
                </c:pt>
                <c:pt idx="16157">
                  <c:v>5.4</c:v>
                </c:pt>
                <c:pt idx="16158">
                  <c:v>5.4</c:v>
                </c:pt>
                <c:pt idx="16159">
                  <c:v>5.5</c:v>
                </c:pt>
                <c:pt idx="16160">
                  <c:v>5.5</c:v>
                </c:pt>
                <c:pt idx="16161">
                  <c:v>5.5</c:v>
                </c:pt>
                <c:pt idx="16162">
                  <c:v>5.5</c:v>
                </c:pt>
                <c:pt idx="16163">
                  <c:v>5.5</c:v>
                </c:pt>
                <c:pt idx="16164">
                  <c:v>5.4</c:v>
                </c:pt>
                <c:pt idx="16165">
                  <c:v>5</c:v>
                </c:pt>
                <c:pt idx="16166">
                  <c:v>4.5999999999999996</c:v>
                </c:pt>
                <c:pt idx="16167">
                  <c:v>4.5</c:v>
                </c:pt>
                <c:pt idx="16168">
                  <c:v>4.7</c:v>
                </c:pt>
                <c:pt idx="16169">
                  <c:v>4.2</c:v>
                </c:pt>
                <c:pt idx="16170">
                  <c:v>4.3</c:v>
                </c:pt>
                <c:pt idx="16171">
                  <c:v>3.8</c:v>
                </c:pt>
                <c:pt idx="16172">
                  <c:v>3.8</c:v>
                </c:pt>
                <c:pt idx="16173">
                  <c:v>4</c:v>
                </c:pt>
                <c:pt idx="16174">
                  <c:v>4.2</c:v>
                </c:pt>
                <c:pt idx="16175">
                  <c:v>4.5</c:v>
                </c:pt>
                <c:pt idx="16176">
                  <c:v>4.7</c:v>
                </c:pt>
                <c:pt idx="16177">
                  <c:v>4.9000000000000004</c:v>
                </c:pt>
                <c:pt idx="16178">
                  <c:v>5</c:v>
                </c:pt>
                <c:pt idx="16179">
                  <c:v>5.2</c:v>
                </c:pt>
                <c:pt idx="16180">
                  <c:v>5.5</c:v>
                </c:pt>
                <c:pt idx="16181">
                  <c:v>5.7</c:v>
                </c:pt>
                <c:pt idx="16182">
                  <c:v>5.8</c:v>
                </c:pt>
                <c:pt idx="16183">
                  <c:v>6</c:v>
                </c:pt>
                <c:pt idx="16184">
                  <c:v>6.3</c:v>
                </c:pt>
                <c:pt idx="16185">
                  <c:v>6.6</c:v>
                </c:pt>
                <c:pt idx="16186">
                  <c:v>6.8</c:v>
                </c:pt>
                <c:pt idx="16187">
                  <c:v>7.1</c:v>
                </c:pt>
                <c:pt idx="16188">
                  <c:v>7.6</c:v>
                </c:pt>
                <c:pt idx="16189">
                  <c:v>7.9</c:v>
                </c:pt>
                <c:pt idx="16190">
                  <c:v>8</c:v>
                </c:pt>
                <c:pt idx="16191">
                  <c:v>8.8000000000000007</c:v>
                </c:pt>
                <c:pt idx="16192">
                  <c:v>8.9</c:v>
                </c:pt>
                <c:pt idx="16193">
                  <c:v>10</c:v>
                </c:pt>
                <c:pt idx="16194">
                  <c:v>10.199999999999999</c:v>
                </c:pt>
                <c:pt idx="16195">
                  <c:v>9.4</c:v>
                </c:pt>
                <c:pt idx="16196">
                  <c:v>9.1999999999999993</c:v>
                </c:pt>
                <c:pt idx="16197">
                  <c:v>9.4</c:v>
                </c:pt>
                <c:pt idx="16198">
                  <c:v>9.6999999999999993</c:v>
                </c:pt>
                <c:pt idx="16199">
                  <c:v>10.199999999999999</c:v>
                </c:pt>
                <c:pt idx="16200">
                  <c:v>10</c:v>
                </c:pt>
                <c:pt idx="16201">
                  <c:v>10.1</c:v>
                </c:pt>
                <c:pt idx="16202">
                  <c:v>10.3</c:v>
                </c:pt>
                <c:pt idx="16203">
                  <c:v>10.8</c:v>
                </c:pt>
                <c:pt idx="16204">
                  <c:v>11.5</c:v>
                </c:pt>
                <c:pt idx="16205">
                  <c:v>11.9</c:v>
                </c:pt>
                <c:pt idx="16206">
                  <c:v>11.9</c:v>
                </c:pt>
                <c:pt idx="16207">
                  <c:v>12</c:v>
                </c:pt>
                <c:pt idx="16208">
                  <c:v>12.7</c:v>
                </c:pt>
                <c:pt idx="16209">
                  <c:v>13.6</c:v>
                </c:pt>
                <c:pt idx="16210">
                  <c:v>12.8</c:v>
                </c:pt>
                <c:pt idx="16211">
                  <c:v>12.9</c:v>
                </c:pt>
                <c:pt idx="16212">
                  <c:v>13.3</c:v>
                </c:pt>
                <c:pt idx="16213">
                  <c:v>13.7</c:v>
                </c:pt>
                <c:pt idx="16214">
                  <c:v>13.6</c:v>
                </c:pt>
                <c:pt idx="16215">
                  <c:v>14.3</c:v>
                </c:pt>
                <c:pt idx="16216">
                  <c:v>14.4</c:v>
                </c:pt>
                <c:pt idx="16217">
                  <c:v>14.6</c:v>
                </c:pt>
                <c:pt idx="16218">
                  <c:v>14.8</c:v>
                </c:pt>
                <c:pt idx="16219">
                  <c:v>15.1</c:v>
                </c:pt>
                <c:pt idx="16220">
                  <c:v>15.1</c:v>
                </c:pt>
                <c:pt idx="16221">
                  <c:v>14.6</c:v>
                </c:pt>
                <c:pt idx="16222">
                  <c:v>14.5</c:v>
                </c:pt>
                <c:pt idx="16223">
                  <c:v>14.5</c:v>
                </c:pt>
                <c:pt idx="16224">
                  <c:v>14.1</c:v>
                </c:pt>
                <c:pt idx="16225">
                  <c:v>13.6</c:v>
                </c:pt>
                <c:pt idx="16226">
                  <c:v>14.1</c:v>
                </c:pt>
                <c:pt idx="16227">
                  <c:v>14.4</c:v>
                </c:pt>
                <c:pt idx="16228">
                  <c:v>14.4</c:v>
                </c:pt>
                <c:pt idx="16229">
                  <c:v>14.3</c:v>
                </c:pt>
                <c:pt idx="16230">
                  <c:v>14</c:v>
                </c:pt>
                <c:pt idx="16231">
                  <c:v>13.8</c:v>
                </c:pt>
                <c:pt idx="16232">
                  <c:v>13.5</c:v>
                </c:pt>
                <c:pt idx="16233">
                  <c:v>13</c:v>
                </c:pt>
                <c:pt idx="16234">
                  <c:v>12.6</c:v>
                </c:pt>
                <c:pt idx="16235">
                  <c:v>12.6</c:v>
                </c:pt>
                <c:pt idx="16236">
                  <c:v>12.3</c:v>
                </c:pt>
                <c:pt idx="16237">
                  <c:v>11.9</c:v>
                </c:pt>
                <c:pt idx="16238">
                  <c:v>11.7</c:v>
                </c:pt>
                <c:pt idx="16239">
                  <c:v>11.4</c:v>
                </c:pt>
                <c:pt idx="16240">
                  <c:v>10.8</c:v>
                </c:pt>
                <c:pt idx="16241">
                  <c:v>10.6</c:v>
                </c:pt>
                <c:pt idx="16242">
                  <c:v>10.7</c:v>
                </c:pt>
                <c:pt idx="16243">
                  <c:v>10.4</c:v>
                </c:pt>
                <c:pt idx="16244">
                  <c:v>10.1</c:v>
                </c:pt>
                <c:pt idx="16245">
                  <c:v>9.6</c:v>
                </c:pt>
                <c:pt idx="16246">
                  <c:v>9.1999999999999993</c:v>
                </c:pt>
                <c:pt idx="16247">
                  <c:v>9.1</c:v>
                </c:pt>
                <c:pt idx="16248">
                  <c:v>8.8000000000000007</c:v>
                </c:pt>
                <c:pt idx="16249">
                  <c:v>8.1999999999999993</c:v>
                </c:pt>
                <c:pt idx="16250">
                  <c:v>8.1</c:v>
                </c:pt>
                <c:pt idx="16251">
                  <c:v>8.3000000000000007</c:v>
                </c:pt>
                <c:pt idx="16252">
                  <c:v>8.5</c:v>
                </c:pt>
                <c:pt idx="16253">
                  <c:v>8.1999999999999993</c:v>
                </c:pt>
                <c:pt idx="16254">
                  <c:v>7.8</c:v>
                </c:pt>
                <c:pt idx="16255">
                  <c:v>7.5</c:v>
                </c:pt>
                <c:pt idx="16256">
                  <c:v>7.7</c:v>
                </c:pt>
                <c:pt idx="16257">
                  <c:v>8</c:v>
                </c:pt>
                <c:pt idx="16258">
                  <c:v>8.1</c:v>
                </c:pt>
                <c:pt idx="16259">
                  <c:v>7.7</c:v>
                </c:pt>
                <c:pt idx="16260">
                  <c:v>7.1</c:v>
                </c:pt>
                <c:pt idx="16261">
                  <c:v>7.5</c:v>
                </c:pt>
                <c:pt idx="16262">
                  <c:v>7.7</c:v>
                </c:pt>
                <c:pt idx="16263">
                  <c:v>7.3</c:v>
                </c:pt>
                <c:pt idx="16264">
                  <c:v>7.4</c:v>
                </c:pt>
                <c:pt idx="16265">
                  <c:v>7.4</c:v>
                </c:pt>
                <c:pt idx="16266">
                  <c:v>7.5</c:v>
                </c:pt>
                <c:pt idx="16267">
                  <c:v>7.8</c:v>
                </c:pt>
                <c:pt idx="16268">
                  <c:v>7.5</c:v>
                </c:pt>
                <c:pt idx="16269">
                  <c:v>5.8</c:v>
                </c:pt>
                <c:pt idx="16270">
                  <c:v>5.5</c:v>
                </c:pt>
                <c:pt idx="16271">
                  <c:v>5.3</c:v>
                </c:pt>
                <c:pt idx="16272">
                  <c:v>5</c:v>
                </c:pt>
                <c:pt idx="16273">
                  <c:v>4.5999999999999996</c:v>
                </c:pt>
                <c:pt idx="16274">
                  <c:v>4.5999999999999996</c:v>
                </c:pt>
                <c:pt idx="16275">
                  <c:v>4.7</c:v>
                </c:pt>
                <c:pt idx="16276">
                  <c:v>4.8</c:v>
                </c:pt>
                <c:pt idx="16277">
                  <c:v>4.5</c:v>
                </c:pt>
                <c:pt idx="16278">
                  <c:v>4.2</c:v>
                </c:pt>
                <c:pt idx="16279">
                  <c:v>4.0999999999999996</c:v>
                </c:pt>
                <c:pt idx="16280">
                  <c:v>4.3</c:v>
                </c:pt>
                <c:pt idx="16281">
                  <c:v>4.2</c:v>
                </c:pt>
                <c:pt idx="16282">
                  <c:v>3.7</c:v>
                </c:pt>
                <c:pt idx="16283">
                  <c:v>3.7</c:v>
                </c:pt>
                <c:pt idx="16284">
                  <c:v>3.8</c:v>
                </c:pt>
                <c:pt idx="16285">
                  <c:v>3.7</c:v>
                </c:pt>
                <c:pt idx="16286">
                  <c:v>3.9</c:v>
                </c:pt>
                <c:pt idx="16287">
                  <c:v>4.0999999999999996</c:v>
                </c:pt>
                <c:pt idx="16288">
                  <c:v>3.5</c:v>
                </c:pt>
                <c:pt idx="16289">
                  <c:v>3.4</c:v>
                </c:pt>
                <c:pt idx="16290">
                  <c:v>3.6</c:v>
                </c:pt>
                <c:pt idx="16291">
                  <c:v>3.6</c:v>
                </c:pt>
                <c:pt idx="16292">
                  <c:v>3.9</c:v>
                </c:pt>
                <c:pt idx="16293">
                  <c:v>4.2</c:v>
                </c:pt>
                <c:pt idx="16294">
                  <c:v>4.3</c:v>
                </c:pt>
                <c:pt idx="16295">
                  <c:v>4.4000000000000004</c:v>
                </c:pt>
                <c:pt idx="16296">
                  <c:v>4.2</c:v>
                </c:pt>
                <c:pt idx="16297">
                  <c:v>3.9</c:v>
                </c:pt>
                <c:pt idx="16298">
                  <c:v>4</c:v>
                </c:pt>
                <c:pt idx="16299">
                  <c:v>4.8</c:v>
                </c:pt>
                <c:pt idx="16300">
                  <c:v>4.9000000000000004</c:v>
                </c:pt>
                <c:pt idx="16301">
                  <c:v>4.7</c:v>
                </c:pt>
                <c:pt idx="16302">
                  <c:v>4.7</c:v>
                </c:pt>
                <c:pt idx="16303">
                  <c:v>4.5</c:v>
                </c:pt>
                <c:pt idx="16304">
                  <c:v>4.5999999999999996</c:v>
                </c:pt>
                <c:pt idx="16305">
                  <c:v>4.5</c:v>
                </c:pt>
                <c:pt idx="16306">
                  <c:v>4.3</c:v>
                </c:pt>
                <c:pt idx="16307">
                  <c:v>4.0999999999999996</c:v>
                </c:pt>
                <c:pt idx="16308">
                  <c:v>3.9</c:v>
                </c:pt>
                <c:pt idx="16309">
                  <c:v>3.8</c:v>
                </c:pt>
                <c:pt idx="16310">
                  <c:v>3.9</c:v>
                </c:pt>
                <c:pt idx="16311">
                  <c:v>3.7</c:v>
                </c:pt>
                <c:pt idx="16312">
                  <c:v>3.3</c:v>
                </c:pt>
                <c:pt idx="16313">
                  <c:v>2.8</c:v>
                </c:pt>
                <c:pt idx="16314">
                  <c:v>2.7</c:v>
                </c:pt>
                <c:pt idx="16315">
                  <c:v>2.9</c:v>
                </c:pt>
                <c:pt idx="16316">
                  <c:v>2.9</c:v>
                </c:pt>
                <c:pt idx="16317">
                  <c:v>2.6</c:v>
                </c:pt>
                <c:pt idx="16318">
                  <c:v>2.9</c:v>
                </c:pt>
                <c:pt idx="16319">
                  <c:v>3.4</c:v>
                </c:pt>
                <c:pt idx="16320">
                  <c:v>4.2</c:v>
                </c:pt>
                <c:pt idx="16321">
                  <c:v>5.2</c:v>
                </c:pt>
                <c:pt idx="16322">
                  <c:v>6.1</c:v>
                </c:pt>
                <c:pt idx="16323">
                  <c:v>6.3</c:v>
                </c:pt>
                <c:pt idx="16324">
                  <c:v>6.5</c:v>
                </c:pt>
                <c:pt idx="16325">
                  <c:v>6.9</c:v>
                </c:pt>
                <c:pt idx="16326">
                  <c:v>7.8</c:v>
                </c:pt>
                <c:pt idx="16327">
                  <c:v>8.1</c:v>
                </c:pt>
                <c:pt idx="16328">
                  <c:v>8.5</c:v>
                </c:pt>
                <c:pt idx="16329">
                  <c:v>8.4</c:v>
                </c:pt>
                <c:pt idx="16330">
                  <c:v>8.3000000000000007</c:v>
                </c:pt>
                <c:pt idx="16331">
                  <c:v>9</c:v>
                </c:pt>
                <c:pt idx="16332">
                  <c:v>10.4</c:v>
                </c:pt>
                <c:pt idx="16333">
                  <c:v>11.3</c:v>
                </c:pt>
                <c:pt idx="16334">
                  <c:v>10.9</c:v>
                </c:pt>
                <c:pt idx="16335">
                  <c:v>10.7</c:v>
                </c:pt>
                <c:pt idx="16336">
                  <c:v>10.9</c:v>
                </c:pt>
                <c:pt idx="16337">
                  <c:v>11.2</c:v>
                </c:pt>
                <c:pt idx="16338">
                  <c:v>11.7</c:v>
                </c:pt>
                <c:pt idx="16339">
                  <c:v>11.8</c:v>
                </c:pt>
                <c:pt idx="16340">
                  <c:v>12.5</c:v>
                </c:pt>
                <c:pt idx="16341">
                  <c:v>12.4</c:v>
                </c:pt>
                <c:pt idx="16342">
                  <c:v>12.6</c:v>
                </c:pt>
                <c:pt idx="16343">
                  <c:v>13.1</c:v>
                </c:pt>
                <c:pt idx="16344">
                  <c:v>13.2</c:v>
                </c:pt>
                <c:pt idx="16345">
                  <c:v>13.1</c:v>
                </c:pt>
                <c:pt idx="16346">
                  <c:v>13.2</c:v>
                </c:pt>
                <c:pt idx="16347">
                  <c:v>13.3</c:v>
                </c:pt>
                <c:pt idx="16348">
                  <c:v>13.8</c:v>
                </c:pt>
                <c:pt idx="16349">
                  <c:v>13.9</c:v>
                </c:pt>
                <c:pt idx="16350">
                  <c:v>14.3</c:v>
                </c:pt>
                <c:pt idx="16351">
                  <c:v>14</c:v>
                </c:pt>
                <c:pt idx="16352">
                  <c:v>14</c:v>
                </c:pt>
                <c:pt idx="16353">
                  <c:v>14.5</c:v>
                </c:pt>
                <c:pt idx="16354">
                  <c:v>14.3</c:v>
                </c:pt>
                <c:pt idx="16355">
                  <c:v>14.5</c:v>
                </c:pt>
                <c:pt idx="16356">
                  <c:v>14.2</c:v>
                </c:pt>
                <c:pt idx="16357">
                  <c:v>14.4</c:v>
                </c:pt>
                <c:pt idx="16358">
                  <c:v>14.4</c:v>
                </c:pt>
                <c:pt idx="16359">
                  <c:v>14.5</c:v>
                </c:pt>
                <c:pt idx="16360">
                  <c:v>14.7</c:v>
                </c:pt>
                <c:pt idx="16361">
                  <c:v>15</c:v>
                </c:pt>
                <c:pt idx="16362">
                  <c:v>15.6</c:v>
                </c:pt>
                <c:pt idx="16363">
                  <c:v>15.2</c:v>
                </c:pt>
                <c:pt idx="16364">
                  <c:v>14.8</c:v>
                </c:pt>
                <c:pt idx="16365">
                  <c:v>14.9</c:v>
                </c:pt>
                <c:pt idx="16366">
                  <c:v>15.3</c:v>
                </c:pt>
                <c:pt idx="16367">
                  <c:v>15.2</c:v>
                </c:pt>
                <c:pt idx="16368">
                  <c:v>14.9</c:v>
                </c:pt>
                <c:pt idx="16369">
                  <c:v>15.1</c:v>
                </c:pt>
                <c:pt idx="16370">
                  <c:v>15.3</c:v>
                </c:pt>
                <c:pt idx="16371">
                  <c:v>14.9</c:v>
                </c:pt>
                <c:pt idx="16372">
                  <c:v>15</c:v>
                </c:pt>
                <c:pt idx="16373">
                  <c:v>14.9</c:v>
                </c:pt>
                <c:pt idx="16374">
                  <c:v>14.8</c:v>
                </c:pt>
                <c:pt idx="16375">
                  <c:v>14.5</c:v>
                </c:pt>
                <c:pt idx="16376">
                  <c:v>14.1</c:v>
                </c:pt>
                <c:pt idx="16377">
                  <c:v>14.1</c:v>
                </c:pt>
                <c:pt idx="16378">
                  <c:v>14</c:v>
                </c:pt>
                <c:pt idx="16379">
                  <c:v>13.5</c:v>
                </c:pt>
                <c:pt idx="16380">
                  <c:v>13</c:v>
                </c:pt>
                <c:pt idx="16381">
                  <c:v>12.8</c:v>
                </c:pt>
                <c:pt idx="16382">
                  <c:v>12.3</c:v>
                </c:pt>
                <c:pt idx="16383">
                  <c:v>11.9</c:v>
                </c:pt>
                <c:pt idx="16384">
                  <c:v>11.4</c:v>
                </c:pt>
                <c:pt idx="16385">
                  <c:v>10.9</c:v>
                </c:pt>
                <c:pt idx="16386">
                  <c:v>10.9</c:v>
                </c:pt>
                <c:pt idx="16387">
                  <c:v>10.4</c:v>
                </c:pt>
                <c:pt idx="16388">
                  <c:v>10.199999999999999</c:v>
                </c:pt>
                <c:pt idx="16389">
                  <c:v>10.3</c:v>
                </c:pt>
                <c:pt idx="16390">
                  <c:v>10.1</c:v>
                </c:pt>
                <c:pt idx="16391">
                  <c:v>9.8000000000000007</c:v>
                </c:pt>
                <c:pt idx="16392">
                  <c:v>9.6999999999999993</c:v>
                </c:pt>
                <c:pt idx="16393">
                  <c:v>9.9</c:v>
                </c:pt>
                <c:pt idx="16394">
                  <c:v>9.8000000000000007</c:v>
                </c:pt>
                <c:pt idx="16395">
                  <c:v>10.1</c:v>
                </c:pt>
                <c:pt idx="16396">
                  <c:v>10</c:v>
                </c:pt>
                <c:pt idx="16397">
                  <c:v>9.9</c:v>
                </c:pt>
                <c:pt idx="16398">
                  <c:v>10.1</c:v>
                </c:pt>
                <c:pt idx="16399">
                  <c:v>10</c:v>
                </c:pt>
                <c:pt idx="16400">
                  <c:v>9.8000000000000007</c:v>
                </c:pt>
                <c:pt idx="16401">
                  <c:v>9.6999999999999993</c:v>
                </c:pt>
                <c:pt idx="16402">
                  <c:v>9.8000000000000007</c:v>
                </c:pt>
                <c:pt idx="16403">
                  <c:v>9.8000000000000007</c:v>
                </c:pt>
                <c:pt idx="16404">
                  <c:v>9.6999999999999993</c:v>
                </c:pt>
                <c:pt idx="16405">
                  <c:v>9.5</c:v>
                </c:pt>
                <c:pt idx="16406">
                  <c:v>9.4</c:v>
                </c:pt>
                <c:pt idx="16407">
                  <c:v>9.3000000000000007</c:v>
                </c:pt>
                <c:pt idx="16408">
                  <c:v>9.4</c:v>
                </c:pt>
                <c:pt idx="16409">
                  <c:v>9.1999999999999993</c:v>
                </c:pt>
                <c:pt idx="16410">
                  <c:v>9</c:v>
                </c:pt>
                <c:pt idx="16411">
                  <c:v>8.9</c:v>
                </c:pt>
                <c:pt idx="16412">
                  <c:v>9</c:v>
                </c:pt>
                <c:pt idx="16413">
                  <c:v>9</c:v>
                </c:pt>
                <c:pt idx="16414">
                  <c:v>9</c:v>
                </c:pt>
                <c:pt idx="16415">
                  <c:v>9</c:v>
                </c:pt>
                <c:pt idx="16416">
                  <c:v>8.6999999999999993</c:v>
                </c:pt>
                <c:pt idx="16417">
                  <c:v>8.6999999999999993</c:v>
                </c:pt>
                <c:pt idx="16418">
                  <c:v>8.6999999999999993</c:v>
                </c:pt>
                <c:pt idx="16419">
                  <c:v>8.8000000000000007</c:v>
                </c:pt>
                <c:pt idx="16420">
                  <c:v>8.6999999999999993</c:v>
                </c:pt>
                <c:pt idx="16421">
                  <c:v>8.4</c:v>
                </c:pt>
                <c:pt idx="16422">
                  <c:v>8.4</c:v>
                </c:pt>
                <c:pt idx="16423">
                  <c:v>8.1999999999999993</c:v>
                </c:pt>
                <c:pt idx="16424">
                  <c:v>7.7</c:v>
                </c:pt>
                <c:pt idx="16425">
                  <c:v>7.2</c:v>
                </c:pt>
                <c:pt idx="16426">
                  <c:v>7.3</c:v>
                </c:pt>
                <c:pt idx="16427">
                  <c:v>7.5</c:v>
                </c:pt>
                <c:pt idx="16428">
                  <c:v>8</c:v>
                </c:pt>
                <c:pt idx="16429">
                  <c:v>8.1</c:v>
                </c:pt>
                <c:pt idx="16430">
                  <c:v>7.8</c:v>
                </c:pt>
                <c:pt idx="16431">
                  <c:v>7.8</c:v>
                </c:pt>
                <c:pt idx="16432">
                  <c:v>7.9</c:v>
                </c:pt>
                <c:pt idx="16433">
                  <c:v>8</c:v>
                </c:pt>
                <c:pt idx="16434">
                  <c:v>8.1999999999999993</c:v>
                </c:pt>
                <c:pt idx="16435">
                  <c:v>8.1999999999999993</c:v>
                </c:pt>
                <c:pt idx="16436">
                  <c:v>8.5</c:v>
                </c:pt>
                <c:pt idx="16437">
                  <c:v>8</c:v>
                </c:pt>
                <c:pt idx="16438">
                  <c:v>7.4</c:v>
                </c:pt>
                <c:pt idx="16439">
                  <c:v>9.1999999999999993</c:v>
                </c:pt>
                <c:pt idx="16440">
                  <c:v>9.1</c:v>
                </c:pt>
                <c:pt idx="16441">
                  <c:v>10.1</c:v>
                </c:pt>
                <c:pt idx="16442">
                  <c:v>9.6</c:v>
                </c:pt>
                <c:pt idx="16443">
                  <c:v>8.8000000000000007</c:v>
                </c:pt>
                <c:pt idx="16444">
                  <c:v>8.1999999999999993</c:v>
                </c:pt>
                <c:pt idx="16445">
                  <c:v>7.9</c:v>
                </c:pt>
                <c:pt idx="16446">
                  <c:v>7.7</c:v>
                </c:pt>
                <c:pt idx="16447">
                  <c:v>8.9</c:v>
                </c:pt>
                <c:pt idx="16448">
                  <c:v>8</c:v>
                </c:pt>
                <c:pt idx="16449">
                  <c:v>8</c:v>
                </c:pt>
                <c:pt idx="16450">
                  <c:v>8.1999999999999993</c:v>
                </c:pt>
                <c:pt idx="16451">
                  <c:v>8.4</c:v>
                </c:pt>
                <c:pt idx="16452">
                  <c:v>8.6999999999999993</c:v>
                </c:pt>
                <c:pt idx="16453">
                  <c:v>10.9</c:v>
                </c:pt>
                <c:pt idx="16454">
                  <c:v>10.8</c:v>
                </c:pt>
                <c:pt idx="16455">
                  <c:v>10.3</c:v>
                </c:pt>
                <c:pt idx="16456">
                  <c:v>11.6</c:v>
                </c:pt>
                <c:pt idx="16457">
                  <c:v>13.9</c:v>
                </c:pt>
                <c:pt idx="16458">
                  <c:v>13.1</c:v>
                </c:pt>
                <c:pt idx="16459">
                  <c:v>12.6</c:v>
                </c:pt>
                <c:pt idx="16460">
                  <c:v>11.8</c:v>
                </c:pt>
                <c:pt idx="16461">
                  <c:v>11.8</c:v>
                </c:pt>
                <c:pt idx="16462">
                  <c:v>9.3000000000000007</c:v>
                </c:pt>
                <c:pt idx="16463">
                  <c:v>10.9</c:v>
                </c:pt>
                <c:pt idx="16464">
                  <c:v>13.1</c:v>
                </c:pt>
                <c:pt idx="16465">
                  <c:v>13.9</c:v>
                </c:pt>
                <c:pt idx="16466">
                  <c:v>14.8</c:v>
                </c:pt>
                <c:pt idx="16467">
                  <c:v>15</c:v>
                </c:pt>
                <c:pt idx="16468">
                  <c:v>15.3</c:v>
                </c:pt>
                <c:pt idx="16469">
                  <c:v>15.3</c:v>
                </c:pt>
                <c:pt idx="16470">
                  <c:v>15.4</c:v>
                </c:pt>
                <c:pt idx="16471">
                  <c:v>15.7</c:v>
                </c:pt>
                <c:pt idx="16472">
                  <c:v>15.4</c:v>
                </c:pt>
                <c:pt idx="16473">
                  <c:v>15.3</c:v>
                </c:pt>
                <c:pt idx="16474">
                  <c:v>15.9</c:v>
                </c:pt>
                <c:pt idx="16475">
                  <c:v>15.5</c:v>
                </c:pt>
                <c:pt idx="16476">
                  <c:v>15.6</c:v>
                </c:pt>
                <c:pt idx="16477">
                  <c:v>15.7</c:v>
                </c:pt>
                <c:pt idx="16478">
                  <c:v>15.6</c:v>
                </c:pt>
                <c:pt idx="16479">
                  <c:v>15.5</c:v>
                </c:pt>
                <c:pt idx="16480">
                  <c:v>15.8</c:v>
                </c:pt>
                <c:pt idx="16481">
                  <c:v>15.9</c:v>
                </c:pt>
                <c:pt idx="16482">
                  <c:v>16.3</c:v>
                </c:pt>
                <c:pt idx="16483">
                  <c:v>16.2</c:v>
                </c:pt>
                <c:pt idx="16484">
                  <c:v>16.399999999999999</c:v>
                </c:pt>
                <c:pt idx="16485">
                  <c:v>16.100000000000001</c:v>
                </c:pt>
                <c:pt idx="16486">
                  <c:v>15.9</c:v>
                </c:pt>
                <c:pt idx="16487">
                  <c:v>16.100000000000001</c:v>
                </c:pt>
                <c:pt idx="16488">
                  <c:v>16.2</c:v>
                </c:pt>
                <c:pt idx="16489">
                  <c:v>16.2</c:v>
                </c:pt>
                <c:pt idx="16490">
                  <c:v>16.2</c:v>
                </c:pt>
                <c:pt idx="16491">
                  <c:v>16.600000000000001</c:v>
                </c:pt>
                <c:pt idx="16492">
                  <c:v>16.3</c:v>
                </c:pt>
                <c:pt idx="16493">
                  <c:v>16.2</c:v>
                </c:pt>
                <c:pt idx="16494">
                  <c:v>16.600000000000001</c:v>
                </c:pt>
                <c:pt idx="16495">
                  <c:v>17</c:v>
                </c:pt>
                <c:pt idx="16496">
                  <c:v>17</c:v>
                </c:pt>
                <c:pt idx="16497">
                  <c:v>17.100000000000001</c:v>
                </c:pt>
                <c:pt idx="16498">
                  <c:v>17.3</c:v>
                </c:pt>
                <c:pt idx="16499">
                  <c:v>17.3</c:v>
                </c:pt>
                <c:pt idx="16500">
                  <c:v>17.2</c:v>
                </c:pt>
                <c:pt idx="16501">
                  <c:v>17.399999999999999</c:v>
                </c:pt>
                <c:pt idx="16502">
                  <c:v>17</c:v>
                </c:pt>
                <c:pt idx="16503">
                  <c:v>16.7</c:v>
                </c:pt>
                <c:pt idx="16504">
                  <c:v>16.5</c:v>
                </c:pt>
                <c:pt idx="16505">
                  <c:v>16.5</c:v>
                </c:pt>
                <c:pt idx="16506">
                  <c:v>16.5</c:v>
                </c:pt>
                <c:pt idx="16507">
                  <c:v>17</c:v>
                </c:pt>
                <c:pt idx="16508">
                  <c:v>17.399999999999999</c:v>
                </c:pt>
                <c:pt idx="16509">
                  <c:v>16.899999999999999</c:v>
                </c:pt>
                <c:pt idx="16510">
                  <c:v>16.7</c:v>
                </c:pt>
                <c:pt idx="16511">
                  <c:v>17</c:v>
                </c:pt>
                <c:pt idx="16512">
                  <c:v>17</c:v>
                </c:pt>
                <c:pt idx="16513">
                  <c:v>16.899999999999999</c:v>
                </c:pt>
                <c:pt idx="16514">
                  <c:v>17.2</c:v>
                </c:pt>
                <c:pt idx="16515">
                  <c:v>17.399999999999999</c:v>
                </c:pt>
                <c:pt idx="16516">
                  <c:v>17.3</c:v>
                </c:pt>
                <c:pt idx="16517">
                  <c:v>17.7</c:v>
                </c:pt>
                <c:pt idx="16518">
                  <c:v>17.399999999999999</c:v>
                </c:pt>
                <c:pt idx="16519">
                  <c:v>16.5</c:v>
                </c:pt>
                <c:pt idx="16520">
                  <c:v>16.2</c:v>
                </c:pt>
                <c:pt idx="16521">
                  <c:v>16</c:v>
                </c:pt>
                <c:pt idx="16522">
                  <c:v>16.3</c:v>
                </c:pt>
                <c:pt idx="16523">
                  <c:v>15.7</c:v>
                </c:pt>
                <c:pt idx="16524">
                  <c:v>16.3</c:v>
                </c:pt>
                <c:pt idx="16525">
                  <c:v>16.5</c:v>
                </c:pt>
                <c:pt idx="16526">
                  <c:v>16.399999999999999</c:v>
                </c:pt>
                <c:pt idx="16527">
                  <c:v>15</c:v>
                </c:pt>
                <c:pt idx="16528">
                  <c:v>15.6</c:v>
                </c:pt>
                <c:pt idx="16529">
                  <c:v>17.399999999999999</c:v>
                </c:pt>
                <c:pt idx="16530">
                  <c:v>17</c:v>
                </c:pt>
                <c:pt idx="16531">
                  <c:v>16.899999999999999</c:v>
                </c:pt>
                <c:pt idx="16532">
                  <c:v>17.100000000000001</c:v>
                </c:pt>
                <c:pt idx="16533">
                  <c:v>16.8</c:v>
                </c:pt>
                <c:pt idx="16534">
                  <c:v>16.2</c:v>
                </c:pt>
                <c:pt idx="16535">
                  <c:v>15.6</c:v>
                </c:pt>
                <c:pt idx="16536">
                  <c:v>15.8</c:v>
                </c:pt>
                <c:pt idx="16537">
                  <c:v>14.6</c:v>
                </c:pt>
                <c:pt idx="16538">
                  <c:v>14.4</c:v>
                </c:pt>
                <c:pt idx="16539">
                  <c:v>14</c:v>
                </c:pt>
                <c:pt idx="16540">
                  <c:v>15.9</c:v>
                </c:pt>
                <c:pt idx="16541">
                  <c:v>17.100000000000001</c:v>
                </c:pt>
                <c:pt idx="16542">
                  <c:v>17.5</c:v>
                </c:pt>
                <c:pt idx="16543">
                  <c:v>17.2</c:v>
                </c:pt>
                <c:pt idx="16544">
                  <c:v>17.3</c:v>
                </c:pt>
                <c:pt idx="16545">
                  <c:v>16.5</c:v>
                </c:pt>
                <c:pt idx="16546">
                  <c:v>17.3</c:v>
                </c:pt>
                <c:pt idx="16547">
                  <c:v>16.7</c:v>
                </c:pt>
                <c:pt idx="16548">
                  <c:v>16.2</c:v>
                </c:pt>
                <c:pt idx="16549">
                  <c:v>16.2</c:v>
                </c:pt>
                <c:pt idx="16550">
                  <c:v>17.399999999999999</c:v>
                </c:pt>
                <c:pt idx="16551">
                  <c:v>17.7</c:v>
                </c:pt>
                <c:pt idx="16552">
                  <c:v>16.3</c:v>
                </c:pt>
                <c:pt idx="16553">
                  <c:v>16.8</c:v>
                </c:pt>
                <c:pt idx="16554">
                  <c:v>16.8</c:v>
                </c:pt>
                <c:pt idx="16555">
                  <c:v>16.7</c:v>
                </c:pt>
                <c:pt idx="16556">
                  <c:v>16.8</c:v>
                </c:pt>
                <c:pt idx="16557">
                  <c:v>16.2</c:v>
                </c:pt>
                <c:pt idx="16558">
                  <c:v>15.9</c:v>
                </c:pt>
                <c:pt idx="16559">
                  <c:v>15.4</c:v>
                </c:pt>
                <c:pt idx="16560">
                  <c:v>15.7</c:v>
                </c:pt>
                <c:pt idx="16561">
                  <c:v>16.3</c:v>
                </c:pt>
                <c:pt idx="16562">
                  <c:v>15.9</c:v>
                </c:pt>
                <c:pt idx="16563">
                  <c:v>16.3</c:v>
                </c:pt>
                <c:pt idx="16564">
                  <c:v>17.600000000000001</c:v>
                </c:pt>
                <c:pt idx="16565">
                  <c:v>17.8</c:v>
                </c:pt>
                <c:pt idx="16566">
                  <c:v>18</c:v>
                </c:pt>
                <c:pt idx="16567">
                  <c:v>17.899999999999999</c:v>
                </c:pt>
                <c:pt idx="16568">
                  <c:v>18.2</c:v>
                </c:pt>
                <c:pt idx="16569">
                  <c:v>18.100000000000001</c:v>
                </c:pt>
                <c:pt idx="16570">
                  <c:v>18.2</c:v>
                </c:pt>
                <c:pt idx="16571">
                  <c:v>18.3</c:v>
                </c:pt>
                <c:pt idx="16572">
                  <c:v>18.2</c:v>
                </c:pt>
                <c:pt idx="16573">
                  <c:v>18</c:v>
                </c:pt>
                <c:pt idx="16574">
                  <c:v>18.100000000000001</c:v>
                </c:pt>
                <c:pt idx="16575">
                  <c:v>18.100000000000001</c:v>
                </c:pt>
                <c:pt idx="16576">
                  <c:v>18</c:v>
                </c:pt>
                <c:pt idx="16577">
                  <c:v>18.100000000000001</c:v>
                </c:pt>
                <c:pt idx="16578">
                  <c:v>18.2</c:v>
                </c:pt>
                <c:pt idx="16579">
                  <c:v>18.5</c:v>
                </c:pt>
                <c:pt idx="16580">
                  <c:v>18.600000000000001</c:v>
                </c:pt>
                <c:pt idx="16581">
                  <c:v>18.600000000000001</c:v>
                </c:pt>
                <c:pt idx="16582">
                  <c:v>18.5</c:v>
                </c:pt>
                <c:pt idx="16583">
                  <c:v>18.600000000000001</c:v>
                </c:pt>
                <c:pt idx="16584">
                  <c:v>18.7</c:v>
                </c:pt>
                <c:pt idx="16585">
                  <c:v>18.7</c:v>
                </c:pt>
                <c:pt idx="16586">
                  <c:v>18.7</c:v>
                </c:pt>
                <c:pt idx="16587">
                  <c:v>18.8</c:v>
                </c:pt>
                <c:pt idx="16588">
                  <c:v>18.8</c:v>
                </c:pt>
                <c:pt idx="16589">
                  <c:v>18.899999999999999</c:v>
                </c:pt>
                <c:pt idx="16590">
                  <c:v>18.899999999999999</c:v>
                </c:pt>
                <c:pt idx="16591">
                  <c:v>18.8</c:v>
                </c:pt>
                <c:pt idx="16592">
                  <c:v>18.5</c:v>
                </c:pt>
                <c:pt idx="16593">
                  <c:v>18.8</c:v>
                </c:pt>
                <c:pt idx="16594">
                  <c:v>18.7</c:v>
                </c:pt>
                <c:pt idx="16595">
                  <c:v>17.8</c:v>
                </c:pt>
                <c:pt idx="16596">
                  <c:v>17.899999999999999</c:v>
                </c:pt>
                <c:pt idx="16597">
                  <c:v>17.600000000000001</c:v>
                </c:pt>
                <c:pt idx="16598">
                  <c:v>17.5</c:v>
                </c:pt>
                <c:pt idx="16599">
                  <c:v>17.2</c:v>
                </c:pt>
                <c:pt idx="16600">
                  <c:v>17.7</c:v>
                </c:pt>
                <c:pt idx="16601">
                  <c:v>17.899999999999999</c:v>
                </c:pt>
                <c:pt idx="16602">
                  <c:v>18.600000000000001</c:v>
                </c:pt>
                <c:pt idx="16603">
                  <c:v>17.2</c:v>
                </c:pt>
                <c:pt idx="16604">
                  <c:v>16.7</c:v>
                </c:pt>
                <c:pt idx="16605">
                  <c:v>17.3</c:v>
                </c:pt>
                <c:pt idx="16606">
                  <c:v>18.100000000000001</c:v>
                </c:pt>
                <c:pt idx="16607">
                  <c:v>18.600000000000001</c:v>
                </c:pt>
                <c:pt idx="16608">
                  <c:v>19</c:v>
                </c:pt>
                <c:pt idx="16609">
                  <c:v>19</c:v>
                </c:pt>
                <c:pt idx="16610">
                  <c:v>19.100000000000001</c:v>
                </c:pt>
                <c:pt idx="16611">
                  <c:v>18.899999999999999</c:v>
                </c:pt>
                <c:pt idx="16612">
                  <c:v>19</c:v>
                </c:pt>
                <c:pt idx="16613">
                  <c:v>19</c:v>
                </c:pt>
                <c:pt idx="16614">
                  <c:v>18.7</c:v>
                </c:pt>
                <c:pt idx="16615">
                  <c:v>19</c:v>
                </c:pt>
                <c:pt idx="16616">
                  <c:v>19.2</c:v>
                </c:pt>
                <c:pt idx="16617">
                  <c:v>19.7</c:v>
                </c:pt>
                <c:pt idx="16618">
                  <c:v>20</c:v>
                </c:pt>
                <c:pt idx="16619">
                  <c:v>20.399999999999999</c:v>
                </c:pt>
                <c:pt idx="16620">
                  <c:v>20.2</c:v>
                </c:pt>
                <c:pt idx="16621">
                  <c:v>19.899999999999999</c:v>
                </c:pt>
                <c:pt idx="16622">
                  <c:v>19.899999999999999</c:v>
                </c:pt>
                <c:pt idx="16623">
                  <c:v>19.5</c:v>
                </c:pt>
                <c:pt idx="16624">
                  <c:v>19.5</c:v>
                </c:pt>
                <c:pt idx="16625">
                  <c:v>19.399999999999999</c:v>
                </c:pt>
                <c:pt idx="16626">
                  <c:v>18.8</c:v>
                </c:pt>
                <c:pt idx="16627">
                  <c:v>18.5</c:v>
                </c:pt>
                <c:pt idx="16628">
                  <c:v>18.7</c:v>
                </c:pt>
                <c:pt idx="16629">
                  <c:v>18.8</c:v>
                </c:pt>
                <c:pt idx="16630">
                  <c:v>18.100000000000001</c:v>
                </c:pt>
                <c:pt idx="16631">
                  <c:v>18.2</c:v>
                </c:pt>
                <c:pt idx="16632">
                  <c:v>18.3</c:v>
                </c:pt>
                <c:pt idx="16633">
                  <c:v>18.7</c:v>
                </c:pt>
                <c:pt idx="16634">
                  <c:v>17.8</c:v>
                </c:pt>
                <c:pt idx="16635">
                  <c:v>18.2</c:v>
                </c:pt>
                <c:pt idx="16636">
                  <c:v>18.8</c:v>
                </c:pt>
                <c:pt idx="16637">
                  <c:v>19</c:v>
                </c:pt>
                <c:pt idx="16638">
                  <c:v>19.100000000000001</c:v>
                </c:pt>
                <c:pt idx="16639">
                  <c:v>18.899999999999999</c:v>
                </c:pt>
                <c:pt idx="16640">
                  <c:v>19</c:v>
                </c:pt>
                <c:pt idx="16641">
                  <c:v>19.399999999999999</c:v>
                </c:pt>
                <c:pt idx="16642">
                  <c:v>18.600000000000001</c:v>
                </c:pt>
                <c:pt idx="16643">
                  <c:v>18.399999999999999</c:v>
                </c:pt>
                <c:pt idx="16644">
                  <c:v>18.399999999999999</c:v>
                </c:pt>
                <c:pt idx="16645">
                  <c:v>18</c:v>
                </c:pt>
                <c:pt idx="16646">
                  <c:v>18.399999999999999</c:v>
                </c:pt>
                <c:pt idx="16647">
                  <c:v>18.7</c:v>
                </c:pt>
                <c:pt idx="16648">
                  <c:v>19.2</c:v>
                </c:pt>
                <c:pt idx="16649">
                  <c:v>19.2</c:v>
                </c:pt>
                <c:pt idx="16650">
                  <c:v>19.2</c:v>
                </c:pt>
                <c:pt idx="16651">
                  <c:v>18.600000000000001</c:v>
                </c:pt>
                <c:pt idx="16652">
                  <c:v>17.899999999999999</c:v>
                </c:pt>
                <c:pt idx="16653">
                  <c:v>17.399999999999999</c:v>
                </c:pt>
                <c:pt idx="16654">
                  <c:v>17.2</c:v>
                </c:pt>
                <c:pt idx="16655">
                  <c:v>17.3</c:v>
                </c:pt>
                <c:pt idx="16656">
                  <c:v>17.3</c:v>
                </c:pt>
                <c:pt idx="16657">
                  <c:v>17.7</c:v>
                </c:pt>
                <c:pt idx="16658">
                  <c:v>17.600000000000001</c:v>
                </c:pt>
                <c:pt idx="16659">
                  <c:v>17.600000000000001</c:v>
                </c:pt>
                <c:pt idx="16660">
                  <c:v>17.5</c:v>
                </c:pt>
                <c:pt idx="16661">
                  <c:v>16.7</c:v>
                </c:pt>
                <c:pt idx="16662">
                  <c:v>17.100000000000001</c:v>
                </c:pt>
                <c:pt idx="16663">
                  <c:v>16.8</c:v>
                </c:pt>
                <c:pt idx="16664">
                  <c:v>16.7</c:v>
                </c:pt>
                <c:pt idx="16665">
                  <c:v>16.899999999999999</c:v>
                </c:pt>
                <c:pt idx="16666">
                  <c:v>17</c:v>
                </c:pt>
                <c:pt idx="16667">
                  <c:v>16.8</c:v>
                </c:pt>
                <c:pt idx="16668">
                  <c:v>16.600000000000001</c:v>
                </c:pt>
                <c:pt idx="16669">
                  <c:v>16.600000000000001</c:v>
                </c:pt>
                <c:pt idx="16670">
                  <c:v>16.399999999999999</c:v>
                </c:pt>
                <c:pt idx="16671">
                  <c:v>16.100000000000001</c:v>
                </c:pt>
                <c:pt idx="16672">
                  <c:v>15.9</c:v>
                </c:pt>
                <c:pt idx="16673">
                  <c:v>15.3</c:v>
                </c:pt>
                <c:pt idx="16674">
                  <c:v>14.7</c:v>
                </c:pt>
                <c:pt idx="16675">
                  <c:v>14.7</c:v>
                </c:pt>
                <c:pt idx="16676">
                  <c:v>14.9</c:v>
                </c:pt>
                <c:pt idx="16677">
                  <c:v>14.9</c:v>
                </c:pt>
                <c:pt idx="16678">
                  <c:v>14.6</c:v>
                </c:pt>
                <c:pt idx="16679">
                  <c:v>14.3</c:v>
                </c:pt>
                <c:pt idx="16680">
                  <c:v>14.4</c:v>
                </c:pt>
                <c:pt idx="16681">
                  <c:v>14.7</c:v>
                </c:pt>
                <c:pt idx="16682">
                  <c:v>15</c:v>
                </c:pt>
                <c:pt idx="16683">
                  <c:v>14.9</c:v>
                </c:pt>
                <c:pt idx="16684">
                  <c:v>14.2</c:v>
                </c:pt>
                <c:pt idx="16685">
                  <c:v>15.4</c:v>
                </c:pt>
                <c:pt idx="16686">
                  <c:v>14.8</c:v>
                </c:pt>
                <c:pt idx="16687">
                  <c:v>14.1</c:v>
                </c:pt>
                <c:pt idx="16688">
                  <c:v>13.8</c:v>
                </c:pt>
                <c:pt idx="16689">
                  <c:v>13.6</c:v>
                </c:pt>
                <c:pt idx="16690">
                  <c:v>13.5</c:v>
                </c:pt>
                <c:pt idx="16691">
                  <c:v>12.9</c:v>
                </c:pt>
                <c:pt idx="16692">
                  <c:v>12.7</c:v>
                </c:pt>
                <c:pt idx="16693">
                  <c:v>12.5</c:v>
                </c:pt>
                <c:pt idx="16694">
                  <c:v>12.3</c:v>
                </c:pt>
                <c:pt idx="16695">
                  <c:v>12.9</c:v>
                </c:pt>
                <c:pt idx="16696">
                  <c:v>13</c:v>
                </c:pt>
                <c:pt idx="16697">
                  <c:v>12.9</c:v>
                </c:pt>
                <c:pt idx="16698">
                  <c:v>13.2</c:v>
                </c:pt>
                <c:pt idx="16699">
                  <c:v>13.3</c:v>
                </c:pt>
                <c:pt idx="16700">
                  <c:v>13.3</c:v>
                </c:pt>
                <c:pt idx="16701">
                  <c:v>13.5</c:v>
                </c:pt>
                <c:pt idx="16702">
                  <c:v>13.2</c:v>
                </c:pt>
                <c:pt idx="16703">
                  <c:v>12.4</c:v>
                </c:pt>
                <c:pt idx="16704">
                  <c:v>12.6</c:v>
                </c:pt>
                <c:pt idx="16705">
                  <c:v>12.6</c:v>
                </c:pt>
                <c:pt idx="16706">
                  <c:v>12.6</c:v>
                </c:pt>
                <c:pt idx="16707">
                  <c:v>12.3</c:v>
                </c:pt>
                <c:pt idx="16708">
                  <c:v>12.4</c:v>
                </c:pt>
                <c:pt idx="16709">
                  <c:v>12.7</c:v>
                </c:pt>
                <c:pt idx="16710">
                  <c:v>12.6</c:v>
                </c:pt>
                <c:pt idx="16711">
                  <c:v>12.5</c:v>
                </c:pt>
                <c:pt idx="16712">
                  <c:v>12.2</c:v>
                </c:pt>
                <c:pt idx="16713">
                  <c:v>11.7</c:v>
                </c:pt>
                <c:pt idx="16714">
                  <c:v>11.6</c:v>
                </c:pt>
                <c:pt idx="16715">
                  <c:v>11.4</c:v>
                </c:pt>
                <c:pt idx="16716">
                  <c:v>11.1</c:v>
                </c:pt>
                <c:pt idx="16717">
                  <c:v>11.1</c:v>
                </c:pt>
                <c:pt idx="16718">
                  <c:v>11.1</c:v>
                </c:pt>
                <c:pt idx="16719">
                  <c:v>11.2</c:v>
                </c:pt>
                <c:pt idx="16720">
                  <c:v>11.1</c:v>
                </c:pt>
                <c:pt idx="16721">
                  <c:v>11</c:v>
                </c:pt>
                <c:pt idx="16722">
                  <c:v>11.1</c:v>
                </c:pt>
                <c:pt idx="16723">
                  <c:v>11.1</c:v>
                </c:pt>
                <c:pt idx="16724">
                  <c:v>11.2</c:v>
                </c:pt>
                <c:pt idx="16725">
                  <c:v>11.2</c:v>
                </c:pt>
                <c:pt idx="16726">
                  <c:v>11.1</c:v>
                </c:pt>
                <c:pt idx="16727">
                  <c:v>11</c:v>
                </c:pt>
                <c:pt idx="16728">
                  <c:v>10.9</c:v>
                </c:pt>
                <c:pt idx="16729">
                  <c:v>10.7</c:v>
                </c:pt>
                <c:pt idx="16730">
                  <c:v>10.6</c:v>
                </c:pt>
                <c:pt idx="16731">
                  <c:v>10.5</c:v>
                </c:pt>
                <c:pt idx="16732">
                  <c:v>10.3</c:v>
                </c:pt>
                <c:pt idx="16733">
                  <c:v>10.1</c:v>
                </c:pt>
                <c:pt idx="16734">
                  <c:v>10</c:v>
                </c:pt>
                <c:pt idx="16735">
                  <c:v>10.3</c:v>
                </c:pt>
                <c:pt idx="16736">
                  <c:v>10</c:v>
                </c:pt>
                <c:pt idx="16737">
                  <c:v>9.8000000000000007</c:v>
                </c:pt>
                <c:pt idx="16738">
                  <c:v>9.9</c:v>
                </c:pt>
                <c:pt idx="16739">
                  <c:v>9.5</c:v>
                </c:pt>
                <c:pt idx="16740">
                  <c:v>9.1</c:v>
                </c:pt>
                <c:pt idx="16741">
                  <c:v>9</c:v>
                </c:pt>
                <c:pt idx="16742">
                  <c:v>9.1999999999999993</c:v>
                </c:pt>
                <c:pt idx="16743">
                  <c:v>8.8000000000000007</c:v>
                </c:pt>
                <c:pt idx="16744">
                  <c:v>8.5</c:v>
                </c:pt>
                <c:pt idx="16745">
                  <c:v>8.5</c:v>
                </c:pt>
                <c:pt idx="16746">
                  <c:v>8</c:v>
                </c:pt>
                <c:pt idx="16747">
                  <c:v>8.4</c:v>
                </c:pt>
                <c:pt idx="16748">
                  <c:v>8.8000000000000007</c:v>
                </c:pt>
                <c:pt idx="16749">
                  <c:v>8.9</c:v>
                </c:pt>
                <c:pt idx="16750">
                  <c:v>8.9</c:v>
                </c:pt>
                <c:pt idx="16751">
                  <c:v>9.1999999999999993</c:v>
                </c:pt>
                <c:pt idx="16752">
                  <c:v>9.1999999999999993</c:v>
                </c:pt>
                <c:pt idx="16753">
                  <c:v>9</c:v>
                </c:pt>
                <c:pt idx="16754">
                  <c:v>9.1</c:v>
                </c:pt>
                <c:pt idx="16755">
                  <c:v>9.3000000000000007</c:v>
                </c:pt>
                <c:pt idx="16756">
                  <c:v>9.8000000000000007</c:v>
                </c:pt>
                <c:pt idx="16757">
                  <c:v>10.7</c:v>
                </c:pt>
                <c:pt idx="16758">
                  <c:v>11.4</c:v>
                </c:pt>
                <c:pt idx="16759">
                  <c:v>12.2</c:v>
                </c:pt>
                <c:pt idx="16760">
                  <c:v>12.3</c:v>
                </c:pt>
                <c:pt idx="16761">
                  <c:v>12.8</c:v>
                </c:pt>
                <c:pt idx="16762">
                  <c:v>13.6</c:v>
                </c:pt>
                <c:pt idx="16763">
                  <c:v>14.2</c:v>
                </c:pt>
                <c:pt idx="16764">
                  <c:v>14.8</c:v>
                </c:pt>
                <c:pt idx="16765">
                  <c:v>14.8</c:v>
                </c:pt>
                <c:pt idx="16766">
                  <c:v>13.9</c:v>
                </c:pt>
                <c:pt idx="16767">
                  <c:v>13.7</c:v>
                </c:pt>
                <c:pt idx="16768">
                  <c:v>13.8</c:v>
                </c:pt>
                <c:pt idx="16769">
                  <c:v>14.1</c:v>
                </c:pt>
                <c:pt idx="16770">
                  <c:v>14.8</c:v>
                </c:pt>
                <c:pt idx="16771">
                  <c:v>14.8</c:v>
                </c:pt>
                <c:pt idx="16772">
                  <c:v>14.5</c:v>
                </c:pt>
                <c:pt idx="16773">
                  <c:v>14.4</c:v>
                </c:pt>
                <c:pt idx="16774">
                  <c:v>14.3</c:v>
                </c:pt>
                <c:pt idx="16775">
                  <c:v>14.5</c:v>
                </c:pt>
                <c:pt idx="16776">
                  <c:v>14.6</c:v>
                </c:pt>
                <c:pt idx="16777">
                  <c:v>14.9</c:v>
                </c:pt>
                <c:pt idx="16778">
                  <c:v>14.9</c:v>
                </c:pt>
                <c:pt idx="16779">
                  <c:v>15.1</c:v>
                </c:pt>
                <c:pt idx="16780">
                  <c:v>15.4</c:v>
                </c:pt>
                <c:pt idx="16781">
                  <c:v>16.100000000000001</c:v>
                </c:pt>
                <c:pt idx="16782">
                  <c:v>16</c:v>
                </c:pt>
                <c:pt idx="16783">
                  <c:v>15.7</c:v>
                </c:pt>
                <c:pt idx="16784">
                  <c:v>15.7</c:v>
                </c:pt>
                <c:pt idx="16785">
                  <c:v>16.3</c:v>
                </c:pt>
                <c:pt idx="16786">
                  <c:v>16.600000000000001</c:v>
                </c:pt>
                <c:pt idx="16787">
                  <c:v>17</c:v>
                </c:pt>
                <c:pt idx="16788">
                  <c:v>16.8</c:v>
                </c:pt>
                <c:pt idx="16789">
                  <c:v>17</c:v>
                </c:pt>
                <c:pt idx="16790">
                  <c:v>17.100000000000001</c:v>
                </c:pt>
                <c:pt idx="16791">
                  <c:v>17.2</c:v>
                </c:pt>
                <c:pt idx="16792">
                  <c:v>17.3</c:v>
                </c:pt>
                <c:pt idx="16793">
                  <c:v>17.2</c:v>
                </c:pt>
                <c:pt idx="16794">
                  <c:v>17.2</c:v>
                </c:pt>
                <c:pt idx="16795">
                  <c:v>17.100000000000001</c:v>
                </c:pt>
                <c:pt idx="16796">
                  <c:v>17.2</c:v>
                </c:pt>
                <c:pt idx="16797">
                  <c:v>17.399999999999999</c:v>
                </c:pt>
                <c:pt idx="16798">
                  <c:v>17.7</c:v>
                </c:pt>
                <c:pt idx="16799">
                  <c:v>17.7</c:v>
                </c:pt>
                <c:pt idx="16800">
                  <c:v>18.3</c:v>
                </c:pt>
                <c:pt idx="16801">
                  <c:v>18.2</c:v>
                </c:pt>
                <c:pt idx="16802">
                  <c:v>18.100000000000001</c:v>
                </c:pt>
                <c:pt idx="16803">
                  <c:v>18</c:v>
                </c:pt>
                <c:pt idx="16804">
                  <c:v>18.100000000000001</c:v>
                </c:pt>
                <c:pt idx="16805">
                  <c:v>18.399999999999999</c:v>
                </c:pt>
                <c:pt idx="16806">
                  <c:v>18.7</c:v>
                </c:pt>
                <c:pt idx="16807">
                  <c:v>18.600000000000001</c:v>
                </c:pt>
                <c:pt idx="16808">
                  <c:v>18.3</c:v>
                </c:pt>
                <c:pt idx="16809">
                  <c:v>18</c:v>
                </c:pt>
                <c:pt idx="16810">
                  <c:v>17.600000000000001</c:v>
                </c:pt>
                <c:pt idx="16811">
                  <c:v>17.399999999999999</c:v>
                </c:pt>
                <c:pt idx="16812">
                  <c:v>16.899999999999999</c:v>
                </c:pt>
                <c:pt idx="16813">
                  <c:v>16.5</c:v>
                </c:pt>
                <c:pt idx="16814">
                  <c:v>16.3</c:v>
                </c:pt>
                <c:pt idx="16815">
                  <c:v>16.3</c:v>
                </c:pt>
                <c:pt idx="16816">
                  <c:v>15.9</c:v>
                </c:pt>
                <c:pt idx="16817">
                  <c:v>15.8</c:v>
                </c:pt>
                <c:pt idx="16818">
                  <c:v>15.6</c:v>
                </c:pt>
                <c:pt idx="16819">
                  <c:v>15.6</c:v>
                </c:pt>
                <c:pt idx="16820">
                  <c:v>15.5</c:v>
                </c:pt>
                <c:pt idx="16821">
                  <c:v>15.1</c:v>
                </c:pt>
                <c:pt idx="16822">
                  <c:v>14.9</c:v>
                </c:pt>
                <c:pt idx="16823">
                  <c:v>14.8</c:v>
                </c:pt>
                <c:pt idx="16824">
                  <c:v>14.7</c:v>
                </c:pt>
                <c:pt idx="16825">
                  <c:v>14.4</c:v>
                </c:pt>
                <c:pt idx="16826">
                  <c:v>14.2</c:v>
                </c:pt>
                <c:pt idx="16827">
                  <c:v>14.1</c:v>
                </c:pt>
                <c:pt idx="16828">
                  <c:v>14.1</c:v>
                </c:pt>
                <c:pt idx="16829">
                  <c:v>13.9</c:v>
                </c:pt>
                <c:pt idx="16830">
                  <c:v>13.8</c:v>
                </c:pt>
                <c:pt idx="16831">
                  <c:v>13.5</c:v>
                </c:pt>
                <c:pt idx="16832">
                  <c:v>13.2</c:v>
                </c:pt>
                <c:pt idx="16833">
                  <c:v>12.8</c:v>
                </c:pt>
                <c:pt idx="16834">
                  <c:v>12.4</c:v>
                </c:pt>
                <c:pt idx="16835">
                  <c:v>12.3</c:v>
                </c:pt>
                <c:pt idx="16836">
                  <c:v>12.1</c:v>
                </c:pt>
                <c:pt idx="16837">
                  <c:v>11.9</c:v>
                </c:pt>
                <c:pt idx="16838">
                  <c:v>11.8</c:v>
                </c:pt>
                <c:pt idx="16839">
                  <c:v>11.7</c:v>
                </c:pt>
                <c:pt idx="16840">
                  <c:v>11.7</c:v>
                </c:pt>
                <c:pt idx="16841">
                  <c:v>12.1</c:v>
                </c:pt>
                <c:pt idx="16842">
                  <c:v>11.9</c:v>
                </c:pt>
                <c:pt idx="16843">
                  <c:v>11.8</c:v>
                </c:pt>
                <c:pt idx="16844">
                  <c:v>11.9</c:v>
                </c:pt>
                <c:pt idx="16845">
                  <c:v>11.9</c:v>
                </c:pt>
                <c:pt idx="16846">
                  <c:v>11.8</c:v>
                </c:pt>
                <c:pt idx="16847">
                  <c:v>11.6</c:v>
                </c:pt>
                <c:pt idx="16848">
                  <c:v>11.5</c:v>
                </c:pt>
                <c:pt idx="16849">
                  <c:v>11.1</c:v>
                </c:pt>
                <c:pt idx="16850">
                  <c:v>10.7</c:v>
                </c:pt>
                <c:pt idx="16851">
                  <c:v>10.5</c:v>
                </c:pt>
                <c:pt idx="16852">
                  <c:v>10.3</c:v>
                </c:pt>
                <c:pt idx="16853">
                  <c:v>10.3</c:v>
                </c:pt>
                <c:pt idx="16854">
                  <c:v>10.199999999999999</c:v>
                </c:pt>
                <c:pt idx="16855">
                  <c:v>10.4</c:v>
                </c:pt>
                <c:pt idx="16856">
                  <c:v>10.7</c:v>
                </c:pt>
                <c:pt idx="16857">
                  <c:v>10.6</c:v>
                </c:pt>
                <c:pt idx="16858">
                  <c:v>10.199999999999999</c:v>
                </c:pt>
                <c:pt idx="16859">
                  <c:v>9.8000000000000007</c:v>
                </c:pt>
                <c:pt idx="16860">
                  <c:v>9.8000000000000007</c:v>
                </c:pt>
                <c:pt idx="16861">
                  <c:v>9.6</c:v>
                </c:pt>
                <c:pt idx="16862">
                  <c:v>9.6</c:v>
                </c:pt>
                <c:pt idx="16863">
                  <c:v>9.5</c:v>
                </c:pt>
                <c:pt idx="16864">
                  <c:v>9.1</c:v>
                </c:pt>
                <c:pt idx="16865">
                  <c:v>9.6</c:v>
                </c:pt>
                <c:pt idx="16866">
                  <c:v>10.1</c:v>
                </c:pt>
                <c:pt idx="16867">
                  <c:v>10.1</c:v>
                </c:pt>
                <c:pt idx="16868">
                  <c:v>9.8000000000000007</c:v>
                </c:pt>
                <c:pt idx="16869">
                  <c:v>9.8000000000000007</c:v>
                </c:pt>
                <c:pt idx="16870">
                  <c:v>9.5</c:v>
                </c:pt>
                <c:pt idx="16871">
                  <c:v>9.4</c:v>
                </c:pt>
                <c:pt idx="16872">
                  <c:v>9.5</c:v>
                </c:pt>
                <c:pt idx="16873">
                  <c:v>9.3000000000000007</c:v>
                </c:pt>
                <c:pt idx="16874">
                  <c:v>8.3000000000000007</c:v>
                </c:pt>
                <c:pt idx="16875">
                  <c:v>8.3000000000000007</c:v>
                </c:pt>
                <c:pt idx="16876">
                  <c:v>8.6</c:v>
                </c:pt>
                <c:pt idx="16877">
                  <c:v>9.6</c:v>
                </c:pt>
                <c:pt idx="16878">
                  <c:v>9.4</c:v>
                </c:pt>
                <c:pt idx="16879">
                  <c:v>9.6</c:v>
                </c:pt>
                <c:pt idx="16880">
                  <c:v>9.1</c:v>
                </c:pt>
                <c:pt idx="16881">
                  <c:v>8.6999999999999993</c:v>
                </c:pt>
                <c:pt idx="16882">
                  <c:v>8.8000000000000007</c:v>
                </c:pt>
                <c:pt idx="16883">
                  <c:v>9.1999999999999993</c:v>
                </c:pt>
                <c:pt idx="16884">
                  <c:v>8.9</c:v>
                </c:pt>
                <c:pt idx="16885">
                  <c:v>8.9</c:v>
                </c:pt>
                <c:pt idx="16886">
                  <c:v>9.1</c:v>
                </c:pt>
                <c:pt idx="16887">
                  <c:v>8.9</c:v>
                </c:pt>
                <c:pt idx="16888">
                  <c:v>8.3000000000000007</c:v>
                </c:pt>
                <c:pt idx="16889">
                  <c:v>8.3000000000000007</c:v>
                </c:pt>
                <c:pt idx="16890">
                  <c:v>8.4</c:v>
                </c:pt>
                <c:pt idx="16891">
                  <c:v>9</c:v>
                </c:pt>
                <c:pt idx="16892">
                  <c:v>9.5</c:v>
                </c:pt>
                <c:pt idx="16893">
                  <c:v>10</c:v>
                </c:pt>
                <c:pt idx="16894">
                  <c:v>10.5</c:v>
                </c:pt>
                <c:pt idx="16895">
                  <c:v>11.5</c:v>
                </c:pt>
                <c:pt idx="16896">
                  <c:v>12.4</c:v>
                </c:pt>
                <c:pt idx="16897">
                  <c:v>13</c:v>
                </c:pt>
                <c:pt idx="16898">
                  <c:v>13.5</c:v>
                </c:pt>
                <c:pt idx="16899">
                  <c:v>14.2</c:v>
                </c:pt>
                <c:pt idx="16900">
                  <c:v>14.7</c:v>
                </c:pt>
                <c:pt idx="16901">
                  <c:v>15.4</c:v>
                </c:pt>
                <c:pt idx="16902">
                  <c:v>16.2</c:v>
                </c:pt>
                <c:pt idx="16903">
                  <c:v>16.600000000000001</c:v>
                </c:pt>
                <c:pt idx="16904">
                  <c:v>17.100000000000001</c:v>
                </c:pt>
                <c:pt idx="16905">
                  <c:v>17.399999999999999</c:v>
                </c:pt>
                <c:pt idx="16906">
                  <c:v>17.600000000000001</c:v>
                </c:pt>
                <c:pt idx="16907">
                  <c:v>18</c:v>
                </c:pt>
                <c:pt idx="16908">
                  <c:v>18.399999999999999</c:v>
                </c:pt>
                <c:pt idx="16909">
                  <c:v>18.7</c:v>
                </c:pt>
                <c:pt idx="16910">
                  <c:v>18.8</c:v>
                </c:pt>
                <c:pt idx="16911">
                  <c:v>18.899999999999999</c:v>
                </c:pt>
                <c:pt idx="16912">
                  <c:v>19</c:v>
                </c:pt>
                <c:pt idx="16913">
                  <c:v>19.2</c:v>
                </c:pt>
                <c:pt idx="16914">
                  <c:v>19.399999999999999</c:v>
                </c:pt>
                <c:pt idx="16915">
                  <c:v>19.7</c:v>
                </c:pt>
                <c:pt idx="16916">
                  <c:v>19.8</c:v>
                </c:pt>
                <c:pt idx="16917">
                  <c:v>19.899999999999999</c:v>
                </c:pt>
                <c:pt idx="16918">
                  <c:v>20.100000000000001</c:v>
                </c:pt>
                <c:pt idx="16919">
                  <c:v>20.3</c:v>
                </c:pt>
                <c:pt idx="16920">
                  <c:v>20.5</c:v>
                </c:pt>
                <c:pt idx="16921">
                  <c:v>20.7</c:v>
                </c:pt>
                <c:pt idx="16922">
                  <c:v>21</c:v>
                </c:pt>
                <c:pt idx="16923">
                  <c:v>21.3</c:v>
                </c:pt>
                <c:pt idx="16924">
                  <c:v>21.2</c:v>
                </c:pt>
                <c:pt idx="16925">
                  <c:v>21.5</c:v>
                </c:pt>
                <c:pt idx="16926">
                  <c:v>21.6</c:v>
                </c:pt>
                <c:pt idx="16927">
                  <c:v>21.8</c:v>
                </c:pt>
                <c:pt idx="16928">
                  <c:v>21.9</c:v>
                </c:pt>
                <c:pt idx="16929">
                  <c:v>22.1</c:v>
                </c:pt>
                <c:pt idx="16930">
                  <c:v>22.2</c:v>
                </c:pt>
                <c:pt idx="16931">
                  <c:v>22.4</c:v>
                </c:pt>
                <c:pt idx="16932">
                  <c:v>22.3</c:v>
                </c:pt>
                <c:pt idx="16933">
                  <c:v>22.6</c:v>
                </c:pt>
                <c:pt idx="16934">
                  <c:v>22.7</c:v>
                </c:pt>
                <c:pt idx="16935">
                  <c:v>22.9</c:v>
                </c:pt>
                <c:pt idx="16936">
                  <c:v>22.8</c:v>
                </c:pt>
                <c:pt idx="16937">
                  <c:v>22.9</c:v>
                </c:pt>
                <c:pt idx="16938">
                  <c:v>22.8</c:v>
                </c:pt>
                <c:pt idx="16939">
                  <c:v>22.9</c:v>
                </c:pt>
                <c:pt idx="16940">
                  <c:v>23.2</c:v>
                </c:pt>
                <c:pt idx="16941">
                  <c:v>23.2</c:v>
                </c:pt>
                <c:pt idx="16942">
                  <c:v>23.1</c:v>
                </c:pt>
                <c:pt idx="16943">
                  <c:v>23.1</c:v>
                </c:pt>
                <c:pt idx="16944">
                  <c:v>23</c:v>
                </c:pt>
                <c:pt idx="16945">
                  <c:v>23.2</c:v>
                </c:pt>
                <c:pt idx="16946">
                  <c:v>23</c:v>
                </c:pt>
                <c:pt idx="16947">
                  <c:v>22.9</c:v>
                </c:pt>
                <c:pt idx="16948">
                  <c:v>23</c:v>
                </c:pt>
                <c:pt idx="16949">
                  <c:v>22.9</c:v>
                </c:pt>
                <c:pt idx="16950">
                  <c:v>22.8</c:v>
                </c:pt>
                <c:pt idx="16951">
                  <c:v>22.8</c:v>
                </c:pt>
                <c:pt idx="16952">
                  <c:v>22.6</c:v>
                </c:pt>
                <c:pt idx="16953">
                  <c:v>22.4</c:v>
                </c:pt>
                <c:pt idx="16954">
                  <c:v>22.4</c:v>
                </c:pt>
                <c:pt idx="16955">
                  <c:v>22.3</c:v>
                </c:pt>
                <c:pt idx="16956">
                  <c:v>21.1</c:v>
                </c:pt>
                <c:pt idx="16957">
                  <c:v>20.5</c:v>
                </c:pt>
                <c:pt idx="16958">
                  <c:v>19.8</c:v>
                </c:pt>
                <c:pt idx="16959">
                  <c:v>19.100000000000001</c:v>
                </c:pt>
                <c:pt idx="16960">
                  <c:v>19.100000000000001</c:v>
                </c:pt>
                <c:pt idx="16961">
                  <c:v>18.100000000000001</c:v>
                </c:pt>
                <c:pt idx="16962">
                  <c:v>17.899999999999999</c:v>
                </c:pt>
                <c:pt idx="16963">
                  <c:v>17.3</c:v>
                </c:pt>
                <c:pt idx="16964">
                  <c:v>17.399999999999999</c:v>
                </c:pt>
                <c:pt idx="16965">
                  <c:v>17.2</c:v>
                </c:pt>
                <c:pt idx="16966">
                  <c:v>17</c:v>
                </c:pt>
                <c:pt idx="16967">
                  <c:v>17.100000000000001</c:v>
                </c:pt>
                <c:pt idx="16968">
                  <c:v>16.600000000000001</c:v>
                </c:pt>
                <c:pt idx="16969">
                  <c:v>17.100000000000001</c:v>
                </c:pt>
                <c:pt idx="16970">
                  <c:v>17</c:v>
                </c:pt>
                <c:pt idx="16971">
                  <c:v>16.2</c:v>
                </c:pt>
                <c:pt idx="16972">
                  <c:v>16.3</c:v>
                </c:pt>
                <c:pt idx="16973">
                  <c:v>17.7</c:v>
                </c:pt>
                <c:pt idx="16974">
                  <c:v>19.600000000000001</c:v>
                </c:pt>
                <c:pt idx="16975">
                  <c:v>21.1</c:v>
                </c:pt>
                <c:pt idx="16976">
                  <c:v>21.8</c:v>
                </c:pt>
                <c:pt idx="16977">
                  <c:v>21.7</c:v>
                </c:pt>
                <c:pt idx="16978">
                  <c:v>21.7</c:v>
                </c:pt>
                <c:pt idx="16979">
                  <c:v>21.6</c:v>
                </c:pt>
                <c:pt idx="16980">
                  <c:v>21.3</c:v>
                </c:pt>
                <c:pt idx="16981">
                  <c:v>20.6</c:v>
                </c:pt>
                <c:pt idx="16982">
                  <c:v>21.4</c:v>
                </c:pt>
                <c:pt idx="16983">
                  <c:v>21.3</c:v>
                </c:pt>
                <c:pt idx="16984">
                  <c:v>21.1</c:v>
                </c:pt>
                <c:pt idx="16985">
                  <c:v>21.1</c:v>
                </c:pt>
                <c:pt idx="16986">
                  <c:v>21.2</c:v>
                </c:pt>
                <c:pt idx="16987">
                  <c:v>21.1</c:v>
                </c:pt>
                <c:pt idx="16988">
                  <c:v>21.3</c:v>
                </c:pt>
                <c:pt idx="16989">
                  <c:v>21.2</c:v>
                </c:pt>
                <c:pt idx="16990">
                  <c:v>21.2</c:v>
                </c:pt>
                <c:pt idx="16991">
                  <c:v>21.2</c:v>
                </c:pt>
                <c:pt idx="16992">
                  <c:v>21.3</c:v>
                </c:pt>
                <c:pt idx="16993">
                  <c:v>21.3</c:v>
                </c:pt>
                <c:pt idx="16994">
                  <c:v>21.1</c:v>
                </c:pt>
                <c:pt idx="16995">
                  <c:v>20.8</c:v>
                </c:pt>
                <c:pt idx="16996">
                  <c:v>20.5</c:v>
                </c:pt>
                <c:pt idx="16997">
                  <c:v>21</c:v>
                </c:pt>
                <c:pt idx="16998">
                  <c:v>20.9</c:v>
                </c:pt>
                <c:pt idx="16999">
                  <c:v>20</c:v>
                </c:pt>
                <c:pt idx="17000">
                  <c:v>20.7</c:v>
                </c:pt>
                <c:pt idx="17001">
                  <c:v>20.6</c:v>
                </c:pt>
                <c:pt idx="17002">
                  <c:v>20.3</c:v>
                </c:pt>
                <c:pt idx="17003">
                  <c:v>20.6</c:v>
                </c:pt>
                <c:pt idx="17004">
                  <c:v>20.100000000000001</c:v>
                </c:pt>
                <c:pt idx="17005">
                  <c:v>20.399999999999999</c:v>
                </c:pt>
                <c:pt idx="17006">
                  <c:v>20.100000000000001</c:v>
                </c:pt>
                <c:pt idx="17007">
                  <c:v>20</c:v>
                </c:pt>
                <c:pt idx="17008">
                  <c:v>20.100000000000001</c:v>
                </c:pt>
                <c:pt idx="17009">
                  <c:v>20.5</c:v>
                </c:pt>
                <c:pt idx="17010">
                  <c:v>20.5</c:v>
                </c:pt>
                <c:pt idx="17011">
                  <c:v>20.3</c:v>
                </c:pt>
                <c:pt idx="17012">
                  <c:v>20.3</c:v>
                </c:pt>
                <c:pt idx="17013">
                  <c:v>20.6</c:v>
                </c:pt>
                <c:pt idx="17014">
                  <c:v>20.3</c:v>
                </c:pt>
                <c:pt idx="17015">
                  <c:v>20.3</c:v>
                </c:pt>
                <c:pt idx="17016">
                  <c:v>20.5</c:v>
                </c:pt>
                <c:pt idx="17017">
                  <c:v>20.8</c:v>
                </c:pt>
                <c:pt idx="17018">
                  <c:v>21</c:v>
                </c:pt>
                <c:pt idx="17019">
                  <c:v>20.6</c:v>
                </c:pt>
                <c:pt idx="17020">
                  <c:v>20.5</c:v>
                </c:pt>
                <c:pt idx="17021">
                  <c:v>19.2</c:v>
                </c:pt>
                <c:pt idx="17022">
                  <c:v>18.600000000000001</c:v>
                </c:pt>
                <c:pt idx="17023">
                  <c:v>19.7</c:v>
                </c:pt>
                <c:pt idx="17024">
                  <c:v>19.7</c:v>
                </c:pt>
                <c:pt idx="17025">
                  <c:v>20.399999999999999</c:v>
                </c:pt>
                <c:pt idx="17026">
                  <c:v>20.6</c:v>
                </c:pt>
                <c:pt idx="17027">
                  <c:v>20.7</c:v>
                </c:pt>
                <c:pt idx="17028">
                  <c:v>20.2</c:v>
                </c:pt>
                <c:pt idx="17029">
                  <c:v>20.399999999999999</c:v>
                </c:pt>
                <c:pt idx="17030">
                  <c:v>19.7</c:v>
                </c:pt>
                <c:pt idx="17031">
                  <c:v>19.2</c:v>
                </c:pt>
                <c:pt idx="17032">
                  <c:v>19.8</c:v>
                </c:pt>
                <c:pt idx="17033">
                  <c:v>20.8</c:v>
                </c:pt>
                <c:pt idx="17034">
                  <c:v>20.7</c:v>
                </c:pt>
                <c:pt idx="17035">
                  <c:v>20.399999999999999</c:v>
                </c:pt>
                <c:pt idx="17036">
                  <c:v>20.399999999999999</c:v>
                </c:pt>
                <c:pt idx="17037">
                  <c:v>20.3</c:v>
                </c:pt>
                <c:pt idx="17038">
                  <c:v>20.3</c:v>
                </c:pt>
                <c:pt idx="17039">
                  <c:v>20.5</c:v>
                </c:pt>
                <c:pt idx="17040">
                  <c:v>20.5</c:v>
                </c:pt>
                <c:pt idx="17041">
                  <c:v>19.399999999999999</c:v>
                </c:pt>
                <c:pt idx="17042">
                  <c:v>19.100000000000001</c:v>
                </c:pt>
                <c:pt idx="17043">
                  <c:v>19</c:v>
                </c:pt>
                <c:pt idx="17044">
                  <c:v>19.5</c:v>
                </c:pt>
                <c:pt idx="17045">
                  <c:v>20.100000000000001</c:v>
                </c:pt>
                <c:pt idx="17046">
                  <c:v>20.6</c:v>
                </c:pt>
                <c:pt idx="17047">
                  <c:v>20.5</c:v>
                </c:pt>
                <c:pt idx="17048">
                  <c:v>19.5</c:v>
                </c:pt>
                <c:pt idx="17049">
                  <c:v>19.3</c:v>
                </c:pt>
                <c:pt idx="17050">
                  <c:v>18.8</c:v>
                </c:pt>
                <c:pt idx="17051">
                  <c:v>18.899999999999999</c:v>
                </c:pt>
                <c:pt idx="17052">
                  <c:v>19.7</c:v>
                </c:pt>
                <c:pt idx="17053">
                  <c:v>20.5</c:v>
                </c:pt>
                <c:pt idx="17054">
                  <c:v>21.8</c:v>
                </c:pt>
                <c:pt idx="17055">
                  <c:v>22.2</c:v>
                </c:pt>
                <c:pt idx="17056">
                  <c:v>22.1</c:v>
                </c:pt>
                <c:pt idx="17057">
                  <c:v>22.2</c:v>
                </c:pt>
                <c:pt idx="17058">
                  <c:v>21.9</c:v>
                </c:pt>
                <c:pt idx="17059">
                  <c:v>22.1</c:v>
                </c:pt>
                <c:pt idx="17060">
                  <c:v>22.3</c:v>
                </c:pt>
                <c:pt idx="17061">
                  <c:v>22.3</c:v>
                </c:pt>
                <c:pt idx="17062">
                  <c:v>22.3</c:v>
                </c:pt>
                <c:pt idx="17063">
                  <c:v>22.8</c:v>
                </c:pt>
                <c:pt idx="17064">
                  <c:v>22.6</c:v>
                </c:pt>
                <c:pt idx="17065">
                  <c:v>22.6</c:v>
                </c:pt>
                <c:pt idx="17066">
                  <c:v>22.9</c:v>
                </c:pt>
                <c:pt idx="17067">
                  <c:v>23.5</c:v>
                </c:pt>
                <c:pt idx="17068">
                  <c:v>23.5</c:v>
                </c:pt>
                <c:pt idx="17069">
                  <c:v>23.3</c:v>
                </c:pt>
                <c:pt idx="17070">
                  <c:v>23.7</c:v>
                </c:pt>
                <c:pt idx="17071">
                  <c:v>23.9</c:v>
                </c:pt>
                <c:pt idx="17072">
                  <c:v>24.3</c:v>
                </c:pt>
                <c:pt idx="17073">
                  <c:v>24.3</c:v>
                </c:pt>
                <c:pt idx="17074">
                  <c:v>24.2</c:v>
                </c:pt>
                <c:pt idx="17075">
                  <c:v>24.1</c:v>
                </c:pt>
                <c:pt idx="17076">
                  <c:v>24</c:v>
                </c:pt>
                <c:pt idx="17077">
                  <c:v>24</c:v>
                </c:pt>
                <c:pt idx="17078">
                  <c:v>24</c:v>
                </c:pt>
                <c:pt idx="17079">
                  <c:v>24.1</c:v>
                </c:pt>
                <c:pt idx="17080">
                  <c:v>24</c:v>
                </c:pt>
                <c:pt idx="17081">
                  <c:v>24</c:v>
                </c:pt>
                <c:pt idx="17082">
                  <c:v>24</c:v>
                </c:pt>
                <c:pt idx="17083">
                  <c:v>23.8</c:v>
                </c:pt>
                <c:pt idx="17084">
                  <c:v>24</c:v>
                </c:pt>
                <c:pt idx="17085">
                  <c:v>23.9</c:v>
                </c:pt>
                <c:pt idx="17086">
                  <c:v>24.3</c:v>
                </c:pt>
                <c:pt idx="17087">
                  <c:v>24.6</c:v>
                </c:pt>
                <c:pt idx="17088">
                  <c:v>24.8</c:v>
                </c:pt>
                <c:pt idx="17089">
                  <c:v>25.1</c:v>
                </c:pt>
                <c:pt idx="17090">
                  <c:v>25.4</c:v>
                </c:pt>
                <c:pt idx="17091">
                  <c:v>25.2</c:v>
                </c:pt>
                <c:pt idx="17092">
                  <c:v>25.2</c:v>
                </c:pt>
                <c:pt idx="17093">
                  <c:v>25</c:v>
                </c:pt>
                <c:pt idx="17094">
                  <c:v>24.8</c:v>
                </c:pt>
                <c:pt idx="17095">
                  <c:v>24.7</c:v>
                </c:pt>
                <c:pt idx="17096">
                  <c:v>24.5</c:v>
                </c:pt>
                <c:pt idx="17097">
                  <c:v>24.1</c:v>
                </c:pt>
                <c:pt idx="17098">
                  <c:v>24.1</c:v>
                </c:pt>
                <c:pt idx="17099">
                  <c:v>24.1</c:v>
                </c:pt>
                <c:pt idx="17100">
                  <c:v>23.8</c:v>
                </c:pt>
                <c:pt idx="17101">
                  <c:v>23.4</c:v>
                </c:pt>
                <c:pt idx="17102">
                  <c:v>23.3</c:v>
                </c:pt>
                <c:pt idx="17103">
                  <c:v>22.8</c:v>
                </c:pt>
                <c:pt idx="17104">
                  <c:v>21.5</c:v>
                </c:pt>
                <c:pt idx="17105">
                  <c:v>22.2</c:v>
                </c:pt>
                <c:pt idx="17106">
                  <c:v>22.8</c:v>
                </c:pt>
                <c:pt idx="17107">
                  <c:v>22</c:v>
                </c:pt>
                <c:pt idx="17108">
                  <c:v>21.8</c:v>
                </c:pt>
                <c:pt idx="17109">
                  <c:v>20.399999999999999</c:v>
                </c:pt>
                <c:pt idx="17110">
                  <c:v>19.3</c:v>
                </c:pt>
                <c:pt idx="17111">
                  <c:v>19.2</c:v>
                </c:pt>
                <c:pt idx="17112">
                  <c:v>18.5</c:v>
                </c:pt>
                <c:pt idx="17113">
                  <c:v>18</c:v>
                </c:pt>
                <c:pt idx="17114">
                  <c:v>17.8</c:v>
                </c:pt>
                <c:pt idx="17115">
                  <c:v>16.899999999999999</c:v>
                </c:pt>
                <c:pt idx="17116">
                  <c:v>16.3</c:v>
                </c:pt>
                <c:pt idx="17117">
                  <c:v>16.2</c:v>
                </c:pt>
                <c:pt idx="17118">
                  <c:v>15.9</c:v>
                </c:pt>
                <c:pt idx="17119">
                  <c:v>15.9</c:v>
                </c:pt>
                <c:pt idx="17120">
                  <c:v>15.7</c:v>
                </c:pt>
                <c:pt idx="17121">
                  <c:v>15.7</c:v>
                </c:pt>
                <c:pt idx="17122">
                  <c:v>15.5</c:v>
                </c:pt>
                <c:pt idx="17123">
                  <c:v>15.3</c:v>
                </c:pt>
                <c:pt idx="17124">
                  <c:v>15.2</c:v>
                </c:pt>
                <c:pt idx="17125">
                  <c:v>14.8</c:v>
                </c:pt>
                <c:pt idx="17126">
                  <c:v>14.7</c:v>
                </c:pt>
                <c:pt idx="17127">
                  <c:v>14.5</c:v>
                </c:pt>
                <c:pt idx="17128">
                  <c:v>14.6</c:v>
                </c:pt>
                <c:pt idx="17129">
                  <c:v>14.4</c:v>
                </c:pt>
                <c:pt idx="17130">
                  <c:v>14.1</c:v>
                </c:pt>
                <c:pt idx="17131">
                  <c:v>14.1</c:v>
                </c:pt>
                <c:pt idx="17132">
                  <c:v>14.2</c:v>
                </c:pt>
                <c:pt idx="17133">
                  <c:v>14.3</c:v>
                </c:pt>
                <c:pt idx="17134">
                  <c:v>14.4</c:v>
                </c:pt>
                <c:pt idx="17135">
                  <c:v>14.3</c:v>
                </c:pt>
                <c:pt idx="17136">
                  <c:v>14.3</c:v>
                </c:pt>
                <c:pt idx="17137">
                  <c:v>14.2</c:v>
                </c:pt>
                <c:pt idx="17138">
                  <c:v>14.3</c:v>
                </c:pt>
                <c:pt idx="17139">
                  <c:v>14.6</c:v>
                </c:pt>
                <c:pt idx="17140">
                  <c:v>14.4</c:v>
                </c:pt>
                <c:pt idx="17141">
                  <c:v>14.2</c:v>
                </c:pt>
                <c:pt idx="17142">
                  <c:v>14.3</c:v>
                </c:pt>
                <c:pt idx="17143">
                  <c:v>14.4</c:v>
                </c:pt>
                <c:pt idx="17144">
                  <c:v>14.5</c:v>
                </c:pt>
                <c:pt idx="17145">
                  <c:v>14.5</c:v>
                </c:pt>
                <c:pt idx="17146">
                  <c:v>14.6</c:v>
                </c:pt>
                <c:pt idx="17147">
                  <c:v>14.4</c:v>
                </c:pt>
                <c:pt idx="17148">
                  <c:v>14.5</c:v>
                </c:pt>
                <c:pt idx="17149">
                  <c:v>14.4</c:v>
                </c:pt>
                <c:pt idx="17150">
                  <c:v>14.5</c:v>
                </c:pt>
                <c:pt idx="17151">
                  <c:v>14.4</c:v>
                </c:pt>
                <c:pt idx="17152">
                  <c:v>14.4</c:v>
                </c:pt>
                <c:pt idx="17153">
                  <c:v>14.4</c:v>
                </c:pt>
                <c:pt idx="17154">
                  <c:v>13.7</c:v>
                </c:pt>
                <c:pt idx="17155">
                  <c:v>13.5</c:v>
                </c:pt>
                <c:pt idx="17156">
                  <c:v>13.4</c:v>
                </c:pt>
                <c:pt idx="17157">
                  <c:v>12.8</c:v>
                </c:pt>
                <c:pt idx="17158">
                  <c:v>12.6</c:v>
                </c:pt>
                <c:pt idx="17159">
                  <c:v>13.1</c:v>
                </c:pt>
                <c:pt idx="17160">
                  <c:v>12.8</c:v>
                </c:pt>
                <c:pt idx="17161">
                  <c:v>12.7</c:v>
                </c:pt>
                <c:pt idx="17162">
                  <c:v>12.4</c:v>
                </c:pt>
                <c:pt idx="17163">
                  <c:v>12.8</c:v>
                </c:pt>
                <c:pt idx="17164">
                  <c:v>12.9</c:v>
                </c:pt>
                <c:pt idx="17165">
                  <c:v>12.4</c:v>
                </c:pt>
                <c:pt idx="17166">
                  <c:v>12.6</c:v>
                </c:pt>
                <c:pt idx="17167">
                  <c:v>14.2</c:v>
                </c:pt>
                <c:pt idx="17168">
                  <c:v>14.7</c:v>
                </c:pt>
                <c:pt idx="17169">
                  <c:v>15.4</c:v>
                </c:pt>
                <c:pt idx="17170">
                  <c:v>15.7</c:v>
                </c:pt>
                <c:pt idx="17171">
                  <c:v>16.100000000000001</c:v>
                </c:pt>
                <c:pt idx="17172">
                  <c:v>15.8</c:v>
                </c:pt>
                <c:pt idx="17173">
                  <c:v>15.8</c:v>
                </c:pt>
                <c:pt idx="17174">
                  <c:v>16.100000000000001</c:v>
                </c:pt>
                <c:pt idx="17175">
                  <c:v>16.3</c:v>
                </c:pt>
                <c:pt idx="17176">
                  <c:v>16.2</c:v>
                </c:pt>
                <c:pt idx="17177">
                  <c:v>15.6</c:v>
                </c:pt>
                <c:pt idx="17178">
                  <c:v>15.2</c:v>
                </c:pt>
                <c:pt idx="17179">
                  <c:v>15.1</c:v>
                </c:pt>
                <c:pt idx="17180">
                  <c:v>15.1</c:v>
                </c:pt>
                <c:pt idx="17181">
                  <c:v>14.6</c:v>
                </c:pt>
                <c:pt idx="17182">
                  <c:v>14.3</c:v>
                </c:pt>
                <c:pt idx="17183">
                  <c:v>14.2</c:v>
                </c:pt>
                <c:pt idx="17184">
                  <c:v>14.7</c:v>
                </c:pt>
                <c:pt idx="17185">
                  <c:v>15.2</c:v>
                </c:pt>
                <c:pt idx="17186">
                  <c:v>15.7</c:v>
                </c:pt>
                <c:pt idx="17187">
                  <c:v>16.2</c:v>
                </c:pt>
                <c:pt idx="17188">
                  <c:v>16.600000000000001</c:v>
                </c:pt>
                <c:pt idx="17189">
                  <c:v>16.8</c:v>
                </c:pt>
                <c:pt idx="17190">
                  <c:v>17.399999999999999</c:v>
                </c:pt>
                <c:pt idx="17191">
                  <c:v>17.8</c:v>
                </c:pt>
                <c:pt idx="17192">
                  <c:v>17.7</c:v>
                </c:pt>
                <c:pt idx="17193">
                  <c:v>18</c:v>
                </c:pt>
                <c:pt idx="17194">
                  <c:v>18</c:v>
                </c:pt>
                <c:pt idx="17195">
                  <c:v>18.399999999999999</c:v>
                </c:pt>
                <c:pt idx="17196">
                  <c:v>18.600000000000001</c:v>
                </c:pt>
                <c:pt idx="17197">
                  <c:v>18.8</c:v>
                </c:pt>
                <c:pt idx="17198">
                  <c:v>18.600000000000001</c:v>
                </c:pt>
                <c:pt idx="17199">
                  <c:v>18.3</c:v>
                </c:pt>
                <c:pt idx="17200">
                  <c:v>18.5</c:v>
                </c:pt>
                <c:pt idx="17201">
                  <c:v>18.399999999999999</c:v>
                </c:pt>
                <c:pt idx="17202">
                  <c:v>18</c:v>
                </c:pt>
                <c:pt idx="17203">
                  <c:v>18.7</c:v>
                </c:pt>
                <c:pt idx="17204">
                  <c:v>18.3</c:v>
                </c:pt>
                <c:pt idx="17205">
                  <c:v>19</c:v>
                </c:pt>
                <c:pt idx="17206">
                  <c:v>19.5</c:v>
                </c:pt>
                <c:pt idx="17207">
                  <c:v>19.600000000000001</c:v>
                </c:pt>
                <c:pt idx="17208">
                  <c:v>19.5</c:v>
                </c:pt>
                <c:pt idx="17209">
                  <c:v>19.5</c:v>
                </c:pt>
                <c:pt idx="17210">
                  <c:v>19.7</c:v>
                </c:pt>
                <c:pt idx="17211">
                  <c:v>19.5</c:v>
                </c:pt>
                <c:pt idx="17212">
                  <c:v>19.5</c:v>
                </c:pt>
                <c:pt idx="17213">
                  <c:v>19.600000000000001</c:v>
                </c:pt>
                <c:pt idx="17214">
                  <c:v>19.899999999999999</c:v>
                </c:pt>
                <c:pt idx="17215">
                  <c:v>19.8</c:v>
                </c:pt>
                <c:pt idx="17216">
                  <c:v>19.5</c:v>
                </c:pt>
                <c:pt idx="17217">
                  <c:v>19.5</c:v>
                </c:pt>
                <c:pt idx="17218">
                  <c:v>19.399999999999999</c:v>
                </c:pt>
                <c:pt idx="17219">
                  <c:v>19.5</c:v>
                </c:pt>
                <c:pt idx="17220">
                  <c:v>19.399999999999999</c:v>
                </c:pt>
                <c:pt idx="17221">
                  <c:v>19.5</c:v>
                </c:pt>
                <c:pt idx="17222">
                  <c:v>20</c:v>
                </c:pt>
                <c:pt idx="17223">
                  <c:v>19.5</c:v>
                </c:pt>
                <c:pt idx="17224">
                  <c:v>19.600000000000001</c:v>
                </c:pt>
                <c:pt idx="17225">
                  <c:v>19.5</c:v>
                </c:pt>
                <c:pt idx="17226">
                  <c:v>19.399999999999999</c:v>
                </c:pt>
                <c:pt idx="17227">
                  <c:v>19.399999999999999</c:v>
                </c:pt>
                <c:pt idx="17228">
                  <c:v>19.3</c:v>
                </c:pt>
                <c:pt idx="17229">
                  <c:v>19.3</c:v>
                </c:pt>
                <c:pt idx="17230">
                  <c:v>19.2</c:v>
                </c:pt>
                <c:pt idx="17231">
                  <c:v>18.899999999999999</c:v>
                </c:pt>
                <c:pt idx="17232">
                  <c:v>18.7</c:v>
                </c:pt>
                <c:pt idx="17233">
                  <c:v>18.7</c:v>
                </c:pt>
                <c:pt idx="17234">
                  <c:v>18.600000000000001</c:v>
                </c:pt>
                <c:pt idx="17235">
                  <c:v>18.5</c:v>
                </c:pt>
                <c:pt idx="17236">
                  <c:v>18.3</c:v>
                </c:pt>
                <c:pt idx="17237">
                  <c:v>18.100000000000001</c:v>
                </c:pt>
                <c:pt idx="17238">
                  <c:v>17.899999999999999</c:v>
                </c:pt>
                <c:pt idx="17239">
                  <c:v>17.5</c:v>
                </c:pt>
                <c:pt idx="17240">
                  <c:v>17.5</c:v>
                </c:pt>
                <c:pt idx="17241">
                  <c:v>17.3</c:v>
                </c:pt>
                <c:pt idx="17242">
                  <c:v>17.100000000000001</c:v>
                </c:pt>
                <c:pt idx="17243">
                  <c:v>17</c:v>
                </c:pt>
                <c:pt idx="17244">
                  <c:v>16.5</c:v>
                </c:pt>
                <c:pt idx="17245">
                  <c:v>16</c:v>
                </c:pt>
                <c:pt idx="17246">
                  <c:v>15.7</c:v>
                </c:pt>
                <c:pt idx="17247">
                  <c:v>15.1</c:v>
                </c:pt>
                <c:pt idx="17248">
                  <c:v>14.7</c:v>
                </c:pt>
                <c:pt idx="17249">
                  <c:v>14.3</c:v>
                </c:pt>
                <c:pt idx="17250">
                  <c:v>14</c:v>
                </c:pt>
                <c:pt idx="17251">
                  <c:v>14</c:v>
                </c:pt>
                <c:pt idx="17252">
                  <c:v>13.9</c:v>
                </c:pt>
                <c:pt idx="17253">
                  <c:v>13.9</c:v>
                </c:pt>
                <c:pt idx="17254">
                  <c:v>13.4</c:v>
                </c:pt>
                <c:pt idx="17255">
                  <c:v>13</c:v>
                </c:pt>
                <c:pt idx="17256">
                  <c:v>12.9</c:v>
                </c:pt>
                <c:pt idx="17257">
                  <c:v>12.7</c:v>
                </c:pt>
                <c:pt idx="17258">
                  <c:v>12.5</c:v>
                </c:pt>
                <c:pt idx="17259">
                  <c:v>12.4</c:v>
                </c:pt>
                <c:pt idx="17260">
                  <c:v>12.2</c:v>
                </c:pt>
                <c:pt idx="17261">
                  <c:v>11.9</c:v>
                </c:pt>
                <c:pt idx="17262">
                  <c:v>11.7</c:v>
                </c:pt>
                <c:pt idx="17263">
                  <c:v>11.5</c:v>
                </c:pt>
                <c:pt idx="17264">
                  <c:v>11.4</c:v>
                </c:pt>
                <c:pt idx="17265">
                  <c:v>11.3</c:v>
                </c:pt>
                <c:pt idx="17266">
                  <c:v>11.2</c:v>
                </c:pt>
                <c:pt idx="17267">
                  <c:v>11.2</c:v>
                </c:pt>
                <c:pt idx="17268">
                  <c:v>11.6</c:v>
                </c:pt>
                <c:pt idx="17269">
                  <c:v>11.7</c:v>
                </c:pt>
                <c:pt idx="17270">
                  <c:v>11.5</c:v>
                </c:pt>
                <c:pt idx="17271">
                  <c:v>11.5</c:v>
                </c:pt>
                <c:pt idx="17272">
                  <c:v>11.9</c:v>
                </c:pt>
                <c:pt idx="17273">
                  <c:v>12.1</c:v>
                </c:pt>
                <c:pt idx="17274">
                  <c:v>11.7</c:v>
                </c:pt>
                <c:pt idx="17275">
                  <c:v>11.8</c:v>
                </c:pt>
                <c:pt idx="17276">
                  <c:v>11.6</c:v>
                </c:pt>
                <c:pt idx="17277">
                  <c:v>11.4</c:v>
                </c:pt>
                <c:pt idx="17278">
                  <c:v>11.2</c:v>
                </c:pt>
                <c:pt idx="17279">
                  <c:v>11.1</c:v>
                </c:pt>
                <c:pt idx="17280">
                  <c:v>10.9</c:v>
                </c:pt>
                <c:pt idx="17281">
                  <c:v>10.8</c:v>
                </c:pt>
                <c:pt idx="17282">
                  <c:v>10.5</c:v>
                </c:pt>
                <c:pt idx="17283">
                  <c:v>11.1</c:v>
                </c:pt>
                <c:pt idx="17284">
                  <c:v>10.9</c:v>
                </c:pt>
                <c:pt idx="17285">
                  <c:v>10.7</c:v>
                </c:pt>
                <c:pt idx="17286">
                  <c:v>10.9</c:v>
                </c:pt>
                <c:pt idx="17287">
                  <c:v>11.1</c:v>
                </c:pt>
                <c:pt idx="17288">
                  <c:v>11.1</c:v>
                </c:pt>
                <c:pt idx="17289">
                  <c:v>11.3</c:v>
                </c:pt>
                <c:pt idx="17290">
                  <c:v>11.1</c:v>
                </c:pt>
                <c:pt idx="17291">
                  <c:v>10.8</c:v>
                </c:pt>
                <c:pt idx="17292">
                  <c:v>10.8</c:v>
                </c:pt>
                <c:pt idx="17293">
                  <c:v>10.8</c:v>
                </c:pt>
                <c:pt idx="17294">
                  <c:v>10.8</c:v>
                </c:pt>
                <c:pt idx="17295">
                  <c:v>10.7</c:v>
                </c:pt>
                <c:pt idx="17296">
                  <c:v>10.6</c:v>
                </c:pt>
                <c:pt idx="17297">
                  <c:v>10.5</c:v>
                </c:pt>
                <c:pt idx="17298">
                  <c:v>10.199999999999999</c:v>
                </c:pt>
                <c:pt idx="17299">
                  <c:v>10.199999999999999</c:v>
                </c:pt>
                <c:pt idx="17300">
                  <c:v>10.199999999999999</c:v>
                </c:pt>
                <c:pt idx="17301">
                  <c:v>9.9</c:v>
                </c:pt>
                <c:pt idx="17302">
                  <c:v>9.6999999999999993</c:v>
                </c:pt>
                <c:pt idx="17303">
                  <c:v>9.4</c:v>
                </c:pt>
                <c:pt idx="17304">
                  <c:v>9.6</c:v>
                </c:pt>
                <c:pt idx="17305">
                  <c:v>9.6999999999999993</c:v>
                </c:pt>
                <c:pt idx="17306">
                  <c:v>9.6999999999999993</c:v>
                </c:pt>
                <c:pt idx="17307">
                  <c:v>9.6999999999999993</c:v>
                </c:pt>
                <c:pt idx="17308">
                  <c:v>10</c:v>
                </c:pt>
                <c:pt idx="17309">
                  <c:v>10.4</c:v>
                </c:pt>
                <c:pt idx="17310">
                  <c:v>10.6</c:v>
                </c:pt>
                <c:pt idx="17311">
                  <c:v>10.5</c:v>
                </c:pt>
                <c:pt idx="17312">
                  <c:v>10.3</c:v>
                </c:pt>
                <c:pt idx="17313">
                  <c:v>10.199999999999999</c:v>
                </c:pt>
                <c:pt idx="17314">
                  <c:v>10.4</c:v>
                </c:pt>
                <c:pt idx="17315">
                  <c:v>10.199999999999999</c:v>
                </c:pt>
                <c:pt idx="17316">
                  <c:v>9.8000000000000007</c:v>
                </c:pt>
                <c:pt idx="17317">
                  <c:v>8.9</c:v>
                </c:pt>
                <c:pt idx="17318">
                  <c:v>8.6999999999999993</c:v>
                </c:pt>
                <c:pt idx="17319">
                  <c:v>8.6999999999999993</c:v>
                </c:pt>
                <c:pt idx="17320">
                  <c:v>8.6</c:v>
                </c:pt>
                <c:pt idx="17321">
                  <c:v>8.4</c:v>
                </c:pt>
                <c:pt idx="17322">
                  <c:v>8.3000000000000007</c:v>
                </c:pt>
                <c:pt idx="17323">
                  <c:v>8.6999999999999993</c:v>
                </c:pt>
                <c:pt idx="17324">
                  <c:v>8.6999999999999993</c:v>
                </c:pt>
                <c:pt idx="17325">
                  <c:v>9.5</c:v>
                </c:pt>
                <c:pt idx="17326">
                  <c:v>9.6999999999999993</c:v>
                </c:pt>
                <c:pt idx="17327">
                  <c:v>9.6999999999999993</c:v>
                </c:pt>
                <c:pt idx="17328">
                  <c:v>9.9</c:v>
                </c:pt>
                <c:pt idx="17329">
                  <c:v>10.5</c:v>
                </c:pt>
                <c:pt idx="17330">
                  <c:v>10.9</c:v>
                </c:pt>
                <c:pt idx="17331">
                  <c:v>11</c:v>
                </c:pt>
                <c:pt idx="17332">
                  <c:v>11.5</c:v>
                </c:pt>
                <c:pt idx="17333">
                  <c:v>12.2</c:v>
                </c:pt>
                <c:pt idx="17334">
                  <c:v>12.3</c:v>
                </c:pt>
                <c:pt idx="17335">
                  <c:v>12.5</c:v>
                </c:pt>
                <c:pt idx="17336">
                  <c:v>13</c:v>
                </c:pt>
                <c:pt idx="17337">
                  <c:v>13.2</c:v>
                </c:pt>
                <c:pt idx="17338">
                  <c:v>13.6</c:v>
                </c:pt>
                <c:pt idx="17339">
                  <c:v>13.7</c:v>
                </c:pt>
                <c:pt idx="17340">
                  <c:v>13.8</c:v>
                </c:pt>
                <c:pt idx="17341">
                  <c:v>14.3</c:v>
                </c:pt>
                <c:pt idx="17342">
                  <c:v>14.2</c:v>
                </c:pt>
                <c:pt idx="17343">
                  <c:v>14.4</c:v>
                </c:pt>
                <c:pt idx="17344">
                  <c:v>14.9</c:v>
                </c:pt>
                <c:pt idx="17345">
                  <c:v>15.4</c:v>
                </c:pt>
                <c:pt idx="17346">
                  <c:v>15.6</c:v>
                </c:pt>
                <c:pt idx="17347">
                  <c:v>16.3</c:v>
                </c:pt>
                <c:pt idx="17348">
                  <c:v>16.7</c:v>
                </c:pt>
                <c:pt idx="17349">
                  <c:v>17.399999999999999</c:v>
                </c:pt>
                <c:pt idx="17350">
                  <c:v>16.5</c:v>
                </c:pt>
                <c:pt idx="17351">
                  <c:v>16.8</c:v>
                </c:pt>
                <c:pt idx="17352">
                  <c:v>17.2</c:v>
                </c:pt>
                <c:pt idx="17353">
                  <c:v>17.3</c:v>
                </c:pt>
                <c:pt idx="17354">
                  <c:v>17.100000000000001</c:v>
                </c:pt>
                <c:pt idx="17355">
                  <c:v>17.399999999999999</c:v>
                </c:pt>
                <c:pt idx="17356">
                  <c:v>16.8</c:v>
                </c:pt>
                <c:pt idx="17357">
                  <c:v>17.5</c:v>
                </c:pt>
                <c:pt idx="17358">
                  <c:v>17.8</c:v>
                </c:pt>
                <c:pt idx="17359">
                  <c:v>18.100000000000001</c:v>
                </c:pt>
                <c:pt idx="17360">
                  <c:v>19</c:v>
                </c:pt>
                <c:pt idx="17361">
                  <c:v>19.100000000000001</c:v>
                </c:pt>
                <c:pt idx="17362">
                  <c:v>19.399999999999999</c:v>
                </c:pt>
                <c:pt idx="17363">
                  <c:v>19.600000000000001</c:v>
                </c:pt>
                <c:pt idx="17364">
                  <c:v>19.8</c:v>
                </c:pt>
                <c:pt idx="17365">
                  <c:v>19.399999999999999</c:v>
                </c:pt>
                <c:pt idx="17366">
                  <c:v>18.399999999999999</c:v>
                </c:pt>
                <c:pt idx="17367">
                  <c:v>18.100000000000001</c:v>
                </c:pt>
                <c:pt idx="17368">
                  <c:v>18.899999999999999</c:v>
                </c:pt>
                <c:pt idx="17369">
                  <c:v>19.2</c:v>
                </c:pt>
                <c:pt idx="17370">
                  <c:v>18.5</c:v>
                </c:pt>
                <c:pt idx="17371">
                  <c:v>18.600000000000001</c:v>
                </c:pt>
                <c:pt idx="17372">
                  <c:v>19.100000000000001</c:v>
                </c:pt>
                <c:pt idx="17373">
                  <c:v>19.2</c:v>
                </c:pt>
                <c:pt idx="17374">
                  <c:v>19.100000000000001</c:v>
                </c:pt>
                <c:pt idx="17375">
                  <c:v>18.8</c:v>
                </c:pt>
                <c:pt idx="17376">
                  <c:v>18.3</c:v>
                </c:pt>
                <c:pt idx="17377">
                  <c:v>18.399999999999999</c:v>
                </c:pt>
                <c:pt idx="17378">
                  <c:v>17.8</c:v>
                </c:pt>
                <c:pt idx="17379">
                  <c:v>17.899999999999999</c:v>
                </c:pt>
                <c:pt idx="17380">
                  <c:v>17.5</c:v>
                </c:pt>
                <c:pt idx="17381">
                  <c:v>17.5</c:v>
                </c:pt>
                <c:pt idx="17382">
                  <c:v>17.3</c:v>
                </c:pt>
                <c:pt idx="17383">
                  <c:v>17.2</c:v>
                </c:pt>
                <c:pt idx="17384">
                  <c:v>16.899999999999999</c:v>
                </c:pt>
                <c:pt idx="17385">
                  <c:v>16.8</c:v>
                </c:pt>
                <c:pt idx="17386">
                  <c:v>16.8</c:v>
                </c:pt>
                <c:pt idx="17387">
                  <c:v>16.399999999999999</c:v>
                </c:pt>
                <c:pt idx="17388">
                  <c:v>16</c:v>
                </c:pt>
                <c:pt idx="17389">
                  <c:v>15.8</c:v>
                </c:pt>
                <c:pt idx="17390">
                  <c:v>15.6</c:v>
                </c:pt>
                <c:pt idx="17391">
                  <c:v>15.4</c:v>
                </c:pt>
                <c:pt idx="17392">
                  <c:v>15.3</c:v>
                </c:pt>
                <c:pt idx="17393">
                  <c:v>15.2</c:v>
                </c:pt>
                <c:pt idx="17394">
                  <c:v>15.3</c:v>
                </c:pt>
                <c:pt idx="17395">
                  <c:v>15.2</c:v>
                </c:pt>
                <c:pt idx="17396">
                  <c:v>15.1</c:v>
                </c:pt>
                <c:pt idx="17397">
                  <c:v>15.1</c:v>
                </c:pt>
                <c:pt idx="17398">
                  <c:v>14.9</c:v>
                </c:pt>
                <c:pt idx="17399">
                  <c:v>14.6</c:v>
                </c:pt>
                <c:pt idx="17400">
                  <c:v>14.4</c:v>
                </c:pt>
                <c:pt idx="17401">
                  <c:v>14.4</c:v>
                </c:pt>
                <c:pt idx="17402">
                  <c:v>14.5</c:v>
                </c:pt>
                <c:pt idx="17403">
                  <c:v>14.1</c:v>
                </c:pt>
                <c:pt idx="17404">
                  <c:v>14.1</c:v>
                </c:pt>
                <c:pt idx="17405">
                  <c:v>14.2</c:v>
                </c:pt>
                <c:pt idx="17406">
                  <c:v>13.8</c:v>
                </c:pt>
                <c:pt idx="17407">
                  <c:v>12.9</c:v>
                </c:pt>
                <c:pt idx="17408">
                  <c:v>12.5</c:v>
                </c:pt>
                <c:pt idx="17409">
                  <c:v>12.6</c:v>
                </c:pt>
                <c:pt idx="17410">
                  <c:v>12.3</c:v>
                </c:pt>
                <c:pt idx="17411">
                  <c:v>12.2</c:v>
                </c:pt>
                <c:pt idx="17412">
                  <c:v>12.2</c:v>
                </c:pt>
                <c:pt idx="17413">
                  <c:v>11.9</c:v>
                </c:pt>
                <c:pt idx="17414">
                  <c:v>11.6</c:v>
                </c:pt>
                <c:pt idx="17415">
                  <c:v>11</c:v>
                </c:pt>
                <c:pt idx="17416">
                  <c:v>10.7</c:v>
                </c:pt>
                <c:pt idx="17417">
                  <c:v>10.7</c:v>
                </c:pt>
                <c:pt idx="17418">
                  <c:v>11.1</c:v>
                </c:pt>
                <c:pt idx="17419">
                  <c:v>11.2</c:v>
                </c:pt>
                <c:pt idx="17420">
                  <c:v>11.1</c:v>
                </c:pt>
                <c:pt idx="17421">
                  <c:v>11.1</c:v>
                </c:pt>
                <c:pt idx="17422">
                  <c:v>11.4</c:v>
                </c:pt>
                <c:pt idx="17423">
                  <c:v>11.3</c:v>
                </c:pt>
                <c:pt idx="17424">
                  <c:v>11.3</c:v>
                </c:pt>
                <c:pt idx="17425">
                  <c:v>11.4</c:v>
                </c:pt>
                <c:pt idx="17426">
                  <c:v>11.4</c:v>
                </c:pt>
                <c:pt idx="17427">
                  <c:v>11.1</c:v>
                </c:pt>
                <c:pt idx="17428">
                  <c:v>11</c:v>
                </c:pt>
                <c:pt idx="17429">
                  <c:v>11.1</c:v>
                </c:pt>
                <c:pt idx="17430">
                  <c:v>11.3</c:v>
                </c:pt>
                <c:pt idx="17431">
                  <c:v>11.4</c:v>
                </c:pt>
                <c:pt idx="17432">
                  <c:v>11.3</c:v>
                </c:pt>
                <c:pt idx="17433">
                  <c:v>11.3</c:v>
                </c:pt>
                <c:pt idx="17434">
                  <c:v>11.2</c:v>
                </c:pt>
                <c:pt idx="17435">
                  <c:v>11.3</c:v>
                </c:pt>
                <c:pt idx="17436">
                  <c:v>11.3</c:v>
                </c:pt>
                <c:pt idx="17437">
                  <c:v>11.3</c:v>
                </c:pt>
                <c:pt idx="17438">
                  <c:v>11.1</c:v>
                </c:pt>
                <c:pt idx="17439">
                  <c:v>11</c:v>
                </c:pt>
                <c:pt idx="17440">
                  <c:v>10.8</c:v>
                </c:pt>
                <c:pt idx="17441">
                  <c:v>10.4</c:v>
                </c:pt>
                <c:pt idx="17442">
                  <c:v>9.9</c:v>
                </c:pt>
                <c:pt idx="17443">
                  <c:v>9.9</c:v>
                </c:pt>
                <c:pt idx="17444">
                  <c:v>9.9</c:v>
                </c:pt>
                <c:pt idx="17445">
                  <c:v>9.8000000000000007</c:v>
                </c:pt>
                <c:pt idx="17446">
                  <c:v>9.6999999999999993</c:v>
                </c:pt>
                <c:pt idx="17447">
                  <c:v>9.5</c:v>
                </c:pt>
                <c:pt idx="17448">
                  <c:v>9.5</c:v>
                </c:pt>
                <c:pt idx="17449">
                  <c:v>9.5</c:v>
                </c:pt>
                <c:pt idx="17450">
                  <c:v>9.6</c:v>
                </c:pt>
                <c:pt idx="17451">
                  <c:v>9.4</c:v>
                </c:pt>
                <c:pt idx="17452">
                  <c:v>9.5</c:v>
                </c:pt>
                <c:pt idx="17453">
                  <c:v>9.9</c:v>
                </c:pt>
                <c:pt idx="17454">
                  <c:v>10</c:v>
                </c:pt>
                <c:pt idx="17455">
                  <c:v>9.9</c:v>
                </c:pt>
                <c:pt idx="17456">
                  <c:v>9.9</c:v>
                </c:pt>
                <c:pt idx="17457">
                  <c:v>9.8000000000000007</c:v>
                </c:pt>
                <c:pt idx="17458">
                  <c:v>9.6999999999999993</c:v>
                </c:pt>
                <c:pt idx="17459">
                  <c:v>9.6999999999999993</c:v>
                </c:pt>
                <c:pt idx="17460">
                  <c:v>9.5</c:v>
                </c:pt>
                <c:pt idx="17461">
                  <c:v>9.8000000000000007</c:v>
                </c:pt>
                <c:pt idx="17462">
                  <c:v>10.1</c:v>
                </c:pt>
                <c:pt idx="17463">
                  <c:v>10.199999999999999</c:v>
                </c:pt>
                <c:pt idx="17464">
                  <c:v>10.3</c:v>
                </c:pt>
                <c:pt idx="17465">
                  <c:v>10.199999999999999</c:v>
                </c:pt>
                <c:pt idx="17466">
                  <c:v>10</c:v>
                </c:pt>
                <c:pt idx="17467">
                  <c:v>10</c:v>
                </c:pt>
                <c:pt idx="17468">
                  <c:v>10.1</c:v>
                </c:pt>
                <c:pt idx="17469">
                  <c:v>10.199999999999999</c:v>
                </c:pt>
                <c:pt idx="17470">
                  <c:v>10.4</c:v>
                </c:pt>
                <c:pt idx="17471">
                  <c:v>10.7</c:v>
                </c:pt>
                <c:pt idx="17472">
                  <c:v>10.8</c:v>
                </c:pt>
                <c:pt idx="17473">
                  <c:v>10.8</c:v>
                </c:pt>
                <c:pt idx="17474">
                  <c:v>10.8</c:v>
                </c:pt>
                <c:pt idx="17475">
                  <c:v>11.1</c:v>
                </c:pt>
                <c:pt idx="17476">
                  <c:v>11.6</c:v>
                </c:pt>
                <c:pt idx="17477">
                  <c:v>11.9</c:v>
                </c:pt>
                <c:pt idx="17478">
                  <c:v>12</c:v>
                </c:pt>
                <c:pt idx="17479">
                  <c:v>12</c:v>
                </c:pt>
                <c:pt idx="17480">
                  <c:v>12.3</c:v>
                </c:pt>
                <c:pt idx="17481">
                  <c:v>13.2</c:v>
                </c:pt>
                <c:pt idx="17482">
                  <c:v>13.7</c:v>
                </c:pt>
                <c:pt idx="17483">
                  <c:v>13.7</c:v>
                </c:pt>
                <c:pt idx="17484">
                  <c:v>13.7</c:v>
                </c:pt>
                <c:pt idx="17485">
                  <c:v>13.3</c:v>
                </c:pt>
                <c:pt idx="17486">
                  <c:v>13.3</c:v>
                </c:pt>
                <c:pt idx="17487">
                  <c:v>13.4</c:v>
                </c:pt>
                <c:pt idx="17488">
                  <c:v>13.6</c:v>
                </c:pt>
                <c:pt idx="17489">
                  <c:v>14.3</c:v>
                </c:pt>
                <c:pt idx="17490">
                  <c:v>14.4</c:v>
                </c:pt>
                <c:pt idx="17491">
                  <c:v>15.2</c:v>
                </c:pt>
                <c:pt idx="17492">
                  <c:v>14.9</c:v>
                </c:pt>
                <c:pt idx="17493">
                  <c:v>14.4</c:v>
                </c:pt>
                <c:pt idx="17494">
                  <c:v>14.6</c:v>
                </c:pt>
                <c:pt idx="17495">
                  <c:v>15</c:v>
                </c:pt>
                <c:pt idx="17496">
                  <c:v>15.5</c:v>
                </c:pt>
                <c:pt idx="17497">
                  <c:v>15.5</c:v>
                </c:pt>
                <c:pt idx="17498">
                  <c:v>16.399999999999999</c:v>
                </c:pt>
                <c:pt idx="17499">
                  <c:v>15.9</c:v>
                </c:pt>
                <c:pt idx="17500">
                  <c:v>15.8</c:v>
                </c:pt>
                <c:pt idx="17501">
                  <c:v>17.600000000000001</c:v>
                </c:pt>
                <c:pt idx="17502">
                  <c:v>18.399999999999999</c:v>
                </c:pt>
                <c:pt idx="17503">
                  <c:v>18.2</c:v>
                </c:pt>
                <c:pt idx="17504">
                  <c:v>16.899999999999999</c:v>
                </c:pt>
                <c:pt idx="17505">
                  <c:v>17</c:v>
                </c:pt>
                <c:pt idx="17506">
                  <c:v>16.8</c:v>
                </c:pt>
                <c:pt idx="17507">
                  <c:v>16.899999999999999</c:v>
                </c:pt>
                <c:pt idx="17508">
                  <c:v>16.8</c:v>
                </c:pt>
                <c:pt idx="17509">
                  <c:v>17.100000000000001</c:v>
                </c:pt>
                <c:pt idx="17510">
                  <c:v>17.5</c:v>
                </c:pt>
                <c:pt idx="17511">
                  <c:v>17</c:v>
                </c:pt>
                <c:pt idx="17512">
                  <c:v>17.399999999999999</c:v>
                </c:pt>
                <c:pt idx="17513">
                  <c:v>17.399999999999999</c:v>
                </c:pt>
                <c:pt idx="17514">
                  <c:v>17</c:v>
                </c:pt>
                <c:pt idx="17515">
                  <c:v>17</c:v>
                </c:pt>
                <c:pt idx="17516">
                  <c:v>17</c:v>
                </c:pt>
                <c:pt idx="17517">
                  <c:v>16.8</c:v>
                </c:pt>
                <c:pt idx="17518">
                  <c:v>16.600000000000001</c:v>
                </c:pt>
                <c:pt idx="17519">
                  <c:v>16.399999999999999</c:v>
                </c:pt>
                <c:pt idx="17520">
                  <c:v>16.3</c:v>
                </c:pt>
                <c:pt idx="17521">
                  <c:v>16.2</c:v>
                </c:pt>
                <c:pt idx="17522">
                  <c:v>16.2</c:v>
                </c:pt>
                <c:pt idx="17523">
                  <c:v>16.2</c:v>
                </c:pt>
                <c:pt idx="17524">
                  <c:v>16.7</c:v>
                </c:pt>
                <c:pt idx="17525">
                  <c:v>17.100000000000001</c:v>
                </c:pt>
                <c:pt idx="17526">
                  <c:v>16.899999999999999</c:v>
                </c:pt>
                <c:pt idx="17527">
                  <c:v>16.899999999999999</c:v>
                </c:pt>
                <c:pt idx="17528">
                  <c:v>16.7</c:v>
                </c:pt>
                <c:pt idx="17529">
                  <c:v>16.399999999999999</c:v>
                </c:pt>
                <c:pt idx="17530">
                  <c:v>16.5</c:v>
                </c:pt>
                <c:pt idx="17531">
                  <c:v>16.3</c:v>
                </c:pt>
                <c:pt idx="17532">
                  <c:v>15.7</c:v>
                </c:pt>
                <c:pt idx="17533">
                  <c:v>15.2</c:v>
                </c:pt>
                <c:pt idx="17534">
                  <c:v>15.3</c:v>
                </c:pt>
                <c:pt idx="17535">
                  <c:v>15.1</c:v>
                </c:pt>
                <c:pt idx="17536">
                  <c:v>15</c:v>
                </c:pt>
                <c:pt idx="17537">
                  <c:v>14.9</c:v>
                </c:pt>
                <c:pt idx="17538">
                  <c:v>14.6</c:v>
                </c:pt>
                <c:pt idx="17539">
                  <c:v>14.2</c:v>
                </c:pt>
                <c:pt idx="17540">
                  <c:v>14.1</c:v>
                </c:pt>
                <c:pt idx="17541">
                  <c:v>13.8</c:v>
                </c:pt>
                <c:pt idx="17542">
                  <c:v>13.7</c:v>
                </c:pt>
                <c:pt idx="17543">
                  <c:v>13.4</c:v>
                </c:pt>
                <c:pt idx="17544">
                  <c:v>13.3</c:v>
                </c:pt>
                <c:pt idx="17545">
                  <c:v>13.3</c:v>
                </c:pt>
                <c:pt idx="17546">
                  <c:v>13.1</c:v>
                </c:pt>
                <c:pt idx="17547">
                  <c:v>12.8</c:v>
                </c:pt>
                <c:pt idx="17548">
                  <c:v>12.6</c:v>
                </c:pt>
                <c:pt idx="17549">
                  <c:v>12.5</c:v>
                </c:pt>
                <c:pt idx="17550">
                  <c:v>12.6</c:v>
                </c:pt>
                <c:pt idx="17551">
                  <c:v>12.7</c:v>
                </c:pt>
                <c:pt idx="17552">
                  <c:v>12.8</c:v>
                </c:pt>
                <c:pt idx="17553">
                  <c:v>12.9</c:v>
                </c:pt>
                <c:pt idx="17554">
                  <c:v>13</c:v>
                </c:pt>
                <c:pt idx="17555">
                  <c:v>13</c:v>
                </c:pt>
                <c:pt idx="17556">
                  <c:v>12.9</c:v>
                </c:pt>
                <c:pt idx="17557">
                  <c:v>12.3</c:v>
                </c:pt>
                <c:pt idx="17558">
                  <c:v>12.7</c:v>
                </c:pt>
                <c:pt idx="17559">
                  <c:v>12.3</c:v>
                </c:pt>
                <c:pt idx="17560">
                  <c:v>11.4</c:v>
                </c:pt>
                <c:pt idx="17561">
                  <c:v>11.9</c:v>
                </c:pt>
                <c:pt idx="17562">
                  <c:v>12.5</c:v>
                </c:pt>
                <c:pt idx="17563">
                  <c:v>12.9</c:v>
                </c:pt>
                <c:pt idx="17564">
                  <c:v>12.5</c:v>
                </c:pt>
                <c:pt idx="17565">
                  <c:v>12.2</c:v>
                </c:pt>
                <c:pt idx="17566">
                  <c:v>12</c:v>
                </c:pt>
                <c:pt idx="17567">
                  <c:v>11.9</c:v>
                </c:pt>
                <c:pt idx="17568">
                  <c:v>11.8</c:v>
                </c:pt>
                <c:pt idx="17569">
                  <c:v>11.9</c:v>
                </c:pt>
                <c:pt idx="17570">
                  <c:v>11.9</c:v>
                </c:pt>
                <c:pt idx="17571">
                  <c:v>11.9</c:v>
                </c:pt>
                <c:pt idx="17572">
                  <c:v>11.9</c:v>
                </c:pt>
                <c:pt idx="17573">
                  <c:v>11.7</c:v>
                </c:pt>
                <c:pt idx="17574">
                  <c:v>11.2</c:v>
                </c:pt>
                <c:pt idx="17575">
                  <c:v>11.1</c:v>
                </c:pt>
                <c:pt idx="17576">
                  <c:v>10.9</c:v>
                </c:pt>
                <c:pt idx="17577">
                  <c:v>10.9</c:v>
                </c:pt>
                <c:pt idx="17578">
                  <c:v>11</c:v>
                </c:pt>
                <c:pt idx="17579">
                  <c:v>10.9</c:v>
                </c:pt>
                <c:pt idx="17580">
                  <c:v>10.7</c:v>
                </c:pt>
                <c:pt idx="17581">
                  <c:v>10.7</c:v>
                </c:pt>
                <c:pt idx="17582">
                  <c:v>10.8</c:v>
                </c:pt>
                <c:pt idx="17583">
                  <c:v>10.8</c:v>
                </c:pt>
                <c:pt idx="17584">
                  <c:v>10.7</c:v>
                </c:pt>
                <c:pt idx="17585">
                  <c:v>10.7</c:v>
                </c:pt>
                <c:pt idx="17586">
                  <c:v>10.5</c:v>
                </c:pt>
                <c:pt idx="17587">
                  <c:v>10.3</c:v>
                </c:pt>
                <c:pt idx="17588">
                  <c:v>10.199999999999999</c:v>
                </c:pt>
                <c:pt idx="17589">
                  <c:v>10</c:v>
                </c:pt>
                <c:pt idx="17590">
                  <c:v>9.9</c:v>
                </c:pt>
                <c:pt idx="17591">
                  <c:v>10</c:v>
                </c:pt>
                <c:pt idx="17592">
                  <c:v>9.8000000000000007</c:v>
                </c:pt>
                <c:pt idx="17593">
                  <c:v>9.6999999999999993</c:v>
                </c:pt>
                <c:pt idx="17594">
                  <c:v>9.8000000000000007</c:v>
                </c:pt>
                <c:pt idx="17595">
                  <c:v>9.6</c:v>
                </c:pt>
                <c:pt idx="17596">
                  <c:v>9.4</c:v>
                </c:pt>
                <c:pt idx="17597">
                  <c:v>9.4</c:v>
                </c:pt>
                <c:pt idx="17598">
                  <c:v>9.1999999999999993</c:v>
                </c:pt>
                <c:pt idx="17599">
                  <c:v>9.3000000000000007</c:v>
                </c:pt>
                <c:pt idx="17600">
                  <c:v>9.4</c:v>
                </c:pt>
                <c:pt idx="17601">
                  <c:v>9.4</c:v>
                </c:pt>
                <c:pt idx="17602">
                  <c:v>9.3000000000000007</c:v>
                </c:pt>
                <c:pt idx="17603">
                  <c:v>9.3000000000000007</c:v>
                </c:pt>
                <c:pt idx="17604">
                  <c:v>9.1</c:v>
                </c:pt>
                <c:pt idx="17605">
                  <c:v>8.6999999999999993</c:v>
                </c:pt>
                <c:pt idx="17606">
                  <c:v>8.6</c:v>
                </c:pt>
                <c:pt idx="17607">
                  <c:v>8.8000000000000007</c:v>
                </c:pt>
                <c:pt idx="17608">
                  <c:v>8.9</c:v>
                </c:pt>
                <c:pt idx="17609">
                  <c:v>8.8000000000000007</c:v>
                </c:pt>
                <c:pt idx="17610">
                  <c:v>8.5</c:v>
                </c:pt>
                <c:pt idx="17611">
                  <c:v>8.5</c:v>
                </c:pt>
                <c:pt idx="17612">
                  <c:v>8.5</c:v>
                </c:pt>
                <c:pt idx="17613">
                  <c:v>9</c:v>
                </c:pt>
                <c:pt idx="17614">
                  <c:v>9.1</c:v>
                </c:pt>
                <c:pt idx="17615">
                  <c:v>9.4</c:v>
                </c:pt>
                <c:pt idx="17616">
                  <c:v>9.8000000000000007</c:v>
                </c:pt>
                <c:pt idx="17617">
                  <c:v>9.9</c:v>
                </c:pt>
                <c:pt idx="17618">
                  <c:v>10.199999999999999</c:v>
                </c:pt>
                <c:pt idx="17619">
                  <c:v>10.8</c:v>
                </c:pt>
                <c:pt idx="17620">
                  <c:v>11</c:v>
                </c:pt>
                <c:pt idx="17621">
                  <c:v>11.4</c:v>
                </c:pt>
                <c:pt idx="17622">
                  <c:v>12</c:v>
                </c:pt>
                <c:pt idx="17623">
                  <c:v>12.9</c:v>
                </c:pt>
                <c:pt idx="17624">
                  <c:v>13.2</c:v>
                </c:pt>
                <c:pt idx="17625">
                  <c:v>14.3</c:v>
                </c:pt>
                <c:pt idx="17626">
                  <c:v>14.7</c:v>
                </c:pt>
                <c:pt idx="17627">
                  <c:v>15.2</c:v>
                </c:pt>
                <c:pt idx="17628">
                  <c:v>15.6</c:v>
                </c:pt>
                <c:pt idx="17629">
                  <c:v>15.4</c:v>
                </c:pt>
                <c:pt idx="17630">
                  <c:v>15.5</c:v>
                </c:pt>
                <c:pt idx="17631">
                  <c:v>15.8</c:v>
                </c:pt>
                <c:pt idx="17632">
                  <c:v>16.100000000000001</c:v>
                </c:pt>
                <c:pt idx="17633">
                  <c:v>15.9</c:v>
                </c:pt>
                <c:pt idx="17634">
                  <c:v>15.8</c:v>
                </c:pt>
                <c:pt idx="17635">
                  <c:v>17.100000000000001</c:v>
                </c:pt>
                <c:pt idx="17636">
                  <c:v>17.899999999999999</c:v>
                </c:pt>
                <c:pt idx="17637">
                  <c:v>18.3</c:v>
                </c:pt>
                <c:pt idx="17638">
                  <c:v>18.3</c:v>
                </c:pt>
                <c:pt idx="17639">
                  <c:v>18.5</c:v>
                </c:pt>
                <c:pt idx="17640">
                  <c:v>18.7</c:v>
                </c:pt>
                <c:pt idx="17641">
                  <c:v>18.899999999999999</c:v>
                </c:pt>
                <c:pt idx="17642">
                  <c:v>18.8</c:v>
                </c:pt>
                <c:pt idx="17643">
                  <c:v>18.7</c:v>
                </c:pt>
                <c:pt idx="17644">
                  <c:v>18.600000000000001</c:v>
                </c:pt>
                <c:pt idx="17645">
                  <c:v>18.7</c:v>
                </c:pt>
                <c:pt idx="17646">
                  <c:v>19</c:v>
                </c:pt>
                <c:pt idx="17647">
                  <c:v>19</c:v>
                </c:pt>
                <c:pt idx="17648">
                  <c:v>18.7</c:v>
                </c:pt>
                <c:pt idx="17649">
                  <c:v>18.7</c:v>
                </c:pt>
                <c:pt idx="17650">
                  <c:v>18.399999999999999</c:v>
                </c:pt>
                <c:pt idx="17651">
                  <c:v>18.8</c:v>
                </c:pt>
                <c:pt idx="17652">
                  <c:v>19.100000000000001</c:v>
                </c:pt>
                <c:pt idx="17653">
                  <c:v>19.3</c:v>
                </c:pt>
                <c:pt idx="17654">
                  <c:v>19</c:v>
                </c:pt>
                <c:pt idx="17655">
                  <c:v>18.899999999999999</c:v>
                </c:pt>
                <c:pt idx="17656">
                  <c:v>18.899999999999999</c:v>
                </c:pt>
                <c:pt idx="17657">
                  <c:v>19.100000000000001</c:v>
                </c:pt>
                <c:pt idx="17658">
                  <c:v>18.7</c:v>
                </c:pt>
                <c:pt idx="17659">
                  <c:v>19</c:v>
                </c:pt>
                <c:pt idx="17660">
                  <c:v>18.8</c:v>
                </c:pt>
                <c:pt idx="17661">
                  <c:v>18.600000000000001</c:v>
                </c:pt>
                <c:pt idx="17662">
                  <c:v>18.399999999999999</c:v>
                </c:pt>
                <c:pt idx="17663">
                  <c:v>18.2</c:v>
                </c:pt>
                <c:pt idx="17664">
                  <c:v>18.2</c:v>
                </c:pt>
                <c:pt idx="17665">
                  <c:v>18.2</c:v>
                </c:pt>
                <c:pt idx="17666">
                  <c:v>18.2</c:v>
                </c:pt>
                <c:pt idx="17667">
                  <c:v>18.2</c:v>
                </c:pt>
                <c:pt idx="17668">
                  <c:v>17.600000000000001</c:v>
                </c:pt>
                <c:pt idx="17669">
                  <c:v>17.7</c:v>
                </c:pt>
                <c:pt idx="17670">
                  <c:v>17.8</c:v>
                </c:pt>
                <c:pt idx="17671">
                  <c:v>17.7</c:v>
                </c:pt>
                <c:pt idx="17672">
                  <c:v>17.2</c:v>
                </c:pt>
                <c:pt idx="17673">
                  <c:v>16.899999999999999</c:v>
                </c:pt>
                <c:pt idx="17674">
                  <c:v>16.600000000000001</c:v>
                </c:pt>
                <c:pt idx="17675">
                  <c:v>16.2</c:v>
                </c:pt>
                <c:pt idx="17676">
                  <c:v>15.8</c:v>
                </c:pt>
                <c:pt idx="17677">
                  <c:v>15.4</c:v>
                </c:pt>
                <c:pt idx="17678">
                  <c:v>14.9</c:v>
                </c:pt>
                <c:pt idx="17679">
                  <c:v>14.9</c:v>
                </c:pt>
                <c:pt idx="17680">
                  <c:v>14.8</c:v>
                </c:pt>
                <c:pt idx="17681">
                  <c:v>14.8</c:v>
                </c:pt>
                <c:pt idx="17682">
                  <c:v>14.8</c:v>
                </c:pt>
                <c:pt idx="17683">
                  <c:v>14.4</c:v>
                </c:pt>
                <c:pt idx="17684">
                  <c:v>14.1</c:v>
                </c:pt>
                <c:pt idx="17685">
                  <c:v>14.2</c:v>
                </c:pt>
                <c:pt idx="17686">
                  <c:v>14.3</c:v>
                </c:pt>
                <c:pt idx="17687">
                  <c:v>14.2</c:v>
                </c:pt>
                <c:pt idx="17688">
                  <c:v>14.3</c:v>
                </c:pt>
                <c:pt idx="17689">
                  <c:v>14.5</c:v>
                </c:pt>
                <c:pt idx="17690">
                  <c:v>14.6</c:v>
                </c:pt>
                <c:pt idx="17691">
                  <c:v>14.3</c:v>
                </c:pt>
                <c:pt idx="17692">
                  <c:v>14.2</c:v>
                </c:pt>
                <c:pt idx="17693">
                  <c:v>14.1</c:v>
                </c:pt>
                <c:pt idx="17694">
                  <c:v>13.9</c:v>
                </c:pt>
                <c:pt idx="17695">
                  <c:v>13.9</c:v>
                </c:pt>
                <c:pt idx="17696">
                  <c:v>13.7</c:v>
                </c:pt>
                <c:pt idx="17697">
                  <c:v>13.9</c:v>
                </c:pt>
                <c:pt idx="17698">
                  <c:v>14.1</c:v>
                </c:pt>
                <c:pt idx="17699">
                  <c:v>14.5</c:v>
                </c:pt>
                <c:pt idx="17700">
                  <c:v>14.3</c:v>
                </c:pt>
                <c:pt idx="17701">
                  <c:v>13.7</c:v>
                </c:pt>
                <c:pt idx="17702">
                  <c:v>13.4</c:v>
                </c:pt>
                <c:pt idx="17703">
                  <c:v>13.2</c:v>
                </c:pt>
                <c:pt idx="17704">
                  <c:v>13</c:v>
                </c:pt>
                <c:pt idx="17705">
                  <c:v>13</c:v>
                </c:pt>
                <c:pt idx="17706">
                  <c:v>12.7</c:v>
                </c:pt>
                <c:pt idx="17707">
                  <c:v>12.6</c:v>
                </c:pt>
                <c:pt idx="17708">
                  <c:v>12.6</c:v>
                </c:pt>
                <c:pt idx="17709">
                  <c:v>12.4</c:v>
                </c:pt>
                <c:pt idx="17710">
                  <c:v>12.3</c:v>
                </c:pt>
                <c:pt idx="17711">
                  <c:v>12.3</c:v>
                </c:pt>
                <c:pt idx="17712">
                  <c:v>12.2</c:v>
                </c:pt>
                <c:pt idx="17713">
                  <c:v>12</c:v>
                </c:pt>
                <c:pt idx="17714">
                  <c:v>11.9</c:v>
                </c:pt>
                <c:pt idx="17715">
                  <c:v>11.9</c:v>
                </c:pt>
                <c:pt idx="17716">
                  <c:v>12</c:v>
                </c:pt>
                <c:pt idx="17717">
                  <c:v>12</c:v>
                </c:pt>
                <c:pt idx="17718">
                  <c:v>11.8</c:v>
                </c:pt>
                <c:pt idx="17719">
                  <c:v>11.7</c:v>
                </c:pt>
                <c:pt idx="17720">
                  <c:v>11.7</c:v>
                </c:pt>
                <c:pt idx="17721">
                  <c:v>11.6</c:v>
                </c:pt>
                <c:pt idx="17722">
                  <c:v>11.6</c:v>
                </c:pt>
                <c:pt idx="17723">
                  <c:v>11.5</c:v>
                </c:pt>
                <c:pt idx="17724">
                  <c:v>11.5</c:v>
                </c:pt>
                <c:pt idx="17725">
                  <c:v>11.4</c:v>
                </c:pt>
                <c:pt idx="17726">
                  <c:v>11.5</c:v>
                </c:pt>
                <c:pt idx="17727">
                  <c:v>11.7</c:v>
                </c:pt>
                <c:pt idx="17728">
                  <c:v>11.6</c:v>
                </c:pt>
                <c:pt idx="17729">
                  <c:v>11.6</c:v>
                </c:pt>
                <c:pt idx="17730">
                  <c:v>11.6</c:v>
                </c:pt>
                <c:pt idx="17731">
                  <c:v>11.6</c:v>
                </c:pt>
                <c:pt idx="17732">
                  <c:v>11.6</c:v>
                </c:pt>
                <c:pt idx="17733">
                  <c:v>11.7</c:v>
                </c:pt>
                <c:pt idx="17734">
                  <c:v>11.5</c:v>
                </c:pt>
                <c:pt idx="17735">
                  <c:v>11.2</c:v>
                </c:pt>
                <c:pt idx="17736">
                  <c:v>11</c:v>
                </c:pt>
                <c:pt idx="17737">
                  <c:v>11.4</c:v>
                </c:pt>
                <c:pt idx="17738">
                  <c:v>11.5</c:v>
                </c:pt>
                <c:pt idx="17739">
                  <c:v>11.5</c:v>
                </c:pt>
                <c:pt idx="17740">
                  <c:v>11.7</c:v>
                </c:pt>
                <c:pt idx="17741">
                  <c:v>11.6</c:v>
                </c:pt>
                <c:pt idx="17742">
                  <c:v>11.6</c:v>
                </c:pt>
                <c:pt idx="17743">
                  <c:v>11.7</c:v>
                </c:pt>
                <c:pt idx="17744">
                  <c:v>11.7</c:v>
                </c:pt>
                <c:pt idx="17745">
                  <c:v>11.7</c:v>
                </c:pt>
                <c:pt idx="17746">
                  <c:v>11.7</c:v>
                </c:pt>
                <c:pt idx="17747">
                  <c:v>11.8</c:v>
                </c:pt>
                <c:pt idx="17748">
                  <c:v>11.8</c:v>
                </c:pt>
                <c:pt idx="17749">
                  <c:v>11.8</c:v>
                </c:pt>
                <c:pt idx="17750">
                  <c:v>11.8</c:v>
                </c:pt>
                <c:pt idx="17751">
                  <c:v>11.8</c:v>
                </c:pt>
                <c:pt idx="17752">
                  <c:v>11.8</c:v>
                </c:pt>
                <c:pt idx="17753">
                  <c:v>11.9</c:v>
                </c:pt>
                <c:pt idx="17754">
                  <c:v>11.9</c:v>
                </c:pt>
                <c:pt idx="17755">
                  <c:v>11.8</c:v>
                </c:pt>
                <c:pt idx="17756">
                  <c:v>11.8</c:v>
                </c:pt>
                <c:pt idx="17757">
                  <c:v>11.9</c:v>
                </c:pt>
                <c:pt idx="17758">
                  <c:v>12</c:v>
                </c:pt>
                <c:pt idx="17759">
                  <c:v>12.1</c:v>
                </c:pt>
                <c:pt idx="17760">
                  <c:v>12.1</c:v>
                </c:pt>
                <c:pt idx="17761">
                  <c:v>12.2</c:v>
                </c:pt>
                <c:pt idx="17762">
                  <c:v>12.2</c:v>
                </c:pt>
                <c:pt idx="17763">
                  <c:v>12.3</c:v>
                </c:pt>
                <c:pt idx="17764">
                  <c:v>12.4</c:v>
                </c:pt>
                <c:pt idx="17765">
                  <c:v>12.4</c:v>
                </c:pt>
                <c:pt idx="17766">
                  <c:v>12.5</c:v>
                </c:pt>
                <c:pt idx="17767">
                  <c:v>12.5</c:v>
                </c:pt>
                <c:pt idx="17768">
                  <c:v>12.7</c:v>
                </c:pt>
                <c:pt idx="17769">
                  <c:v>12.7</c:v>
                </c:pt>
                <c:pt idx="17770">
                  <c:v>12.7</c:v>
                </c:pt>
                <c:pt idx="17771">
                  <c:v>12.8</c:v>
                </c:pt>
                <c:pt idx="17772">
                  <c:v>12.7</c:v>
                </c:pt>
                <c:pt idx="17773">
                  <c:v>12.7</c:v>
                </c:pt>
                <c:pt idx="17774">
                  <c:v>12.8</c:v>
                </c:pt>
                <c:pt idx="17775">
                  <c:v>12.9</c:v>
                </c:pt>
                <c:pt idx="17776">
                  <c:v>13</c:v>
                </c:pt>
                <c:pt idx="17777">
                  <c:v>13.1</c:v>
                </c:pt>
                <c:pt idx="17778">
                  <c:v>13.4</c:v>
                </c:pt>
                <c:pt idx="17779">
                  <c:v>13.4</c:v>
                </c:pt>
                <c:pt idx="17780">
                  <c:v>13.5</c:v>
                </c:pt>
                <c:pt idx="17781">
                  <c:v>13.6</c:v>
                </c:pt>
                <c:pt idx="17782">
                  <c:v>13.6</c:v>
                </c:pt>
                <c:pt idx="17783">
                  <c:v>13.9</c:v>
                </c:pt>
                <c:pt idx="17784">
                  <c:v>13.9</c:v>
                </c:pt>
                <c:pt idx="17785">
                  <c:v>14.1</c:v>
                </c:pt>
                <c:pt idx="17786">
                  <c:v>13.9</c:v>
                </c:pt>
                <c:pt idx="17787">
                  <c:v>14</c:v>
                </c:pt>
                <c:pt idx="17788">
                  <c:v>14.3</c:v>
                </c:pt>
                <c:pt idx="17789">
                  <c:v>14.7</c:v>
                </c:pt>
                <c:pt idx="17790">
                  <c:v>15.2</c:v>
                </c:pt>
                <c:pt idx="17791">
                  <c:v>15.1</c:v>
                </c:pt>
                <c:pt idx="17792">
                  <c:v>16</c:v>
                </c:pt>
                <c:pt idx="17793">
                  <c:v>16.100000000000001</c:v>
                </c:pt>
                <c:pt idx="17794">
                  <c:v>16.600000000000001</c:v>
                </c:pt>
                <c:pt idx="17795">
                  <c:v>17.5</c:v>
                </c:pt>
                <c:pt idx="17796">
                  <c:v>16.7</c:v>
                </c:pt>
                <c:pt idx="17797">
                  <c:v>17</c:v>
                </c:pt>
                <c:pt idx="17798">
                  <c:v>16.5</c:v>
                </c:pt>
                <c:pt idx="17799">
                  <c:v>16.600000000000001</c:v>
                </c:pt>
                <c:pt idx="17800">
                  <c:v>17.600000000000001</c:v>
                </c:pt>
                <c:pt idx="17801">
                  <c:v>18</c:v>
                </c:pt>
                <c:pt idx="17802">
                  <c:v>17.7</c:v>
                </c:pt>
                <c:pt idx="17803">
                  <c:v>18.100000000000001</c:v>
                </c:pt>
                <c:pt idx="17804">
                  <c:v>18.100000000000001</c:v>
                </c:pt>
                <c:pt idx="17805">
                  <c:v>17.7</c:v>
                </c:pt>
                <c:pt idx="17806">
                  <c:v>17.600000000000001</c:v>
                </c:pt>
                <c:pt idx="17807">
                  <c:v>17.399999999999999</c:v>
                </c:pt>
                <c:pt idx="17808">
                  <c:v>17.5</c:v>
                </c:pt>
                <c:pt idx="17809">
                  <c:v>17.399999999999999</c:v>
                </c:pt>
                <c:pt idx="17810">
                  <c:v>18.2</c:v>
                </c:pt>
                <c:pt idx="17811">
                  <c:v>18.600000000000001</c:v>
                </c:pt>
                <c:pt idx="17812">
                  <c:v>17.7</c:v>
                </c:pt>
                <c:pt idx="17813">
                  <c:v>17.2</c:v>
                </c:pt>
                <c:pt idx="17814">
                  <c:v>17.399999999999999</c:v>
                </c:pt>
                <c:pt idx="17815">
                  <c:v>17.5</c:v>
                </c:pt>
                <c:pt idx="17816">
                  <c:v>17.8</c:v>
                </c:pt>
                <c:pt idx="17817">
                  <c:v>17.8</c:v>
                </c:pt>
                <c:pt idx="17818">
                  <c:v>17.5</c:v>
                </c:pt>
                <c:pt idx="17819">
                  <c:v>17.2</c:v>
                </c:pt>
                <c:pt idx="17820">
                  <c:v>16.899999999999999</c:v>
                </c:pt>
                <c:pt idx="17821">
                  <c:v>16.600000000000001</c:v>
                </c:pt>
                <c:pt idx="17822">
                  <c:v>16.3</c:v>
                </c:pt>
                <c:pt idx="17823">
                  <c:v>16</c:v>
                </c:pt>
                <c:pt idx="17824">
                  <c:v>15.8</c:v>
                </c:pt>
                <c:pt idx="17825">
                  <c:v>15.7</c:v>
                </c:pt>
                <c:pt idx="17826">
                  <c:v>15.6</c:v>
                </c:pt>
                <c:pt idx="17827">
                  <c:v>15.6</c:v>
                </c:pt>
                <c:pt idx="17828">
                  <c:v>15.6</c:v>
                </c:pt>
                <c:pt idx="17829">
                  <c:v>15.5</c:v>
                </c:pt>
                <c:pt idx="17830">
                  <c:v>15.3</c:v>
                </c:pt>
                <c:pt idx="17831">
                  <c:v>15.2</c:v>
                </c:pt>
                <c:pt idx="17832">
                  <c:v>15.1</c:v>
                </c:pt>
                <c:pt idx="17833">
                  <c:v>15.2</c:v>
                </c:pt>
                <c:pt idx="17834">
                  <c:v>14.9</c:v>
                </c:pt>
                <c:pt idx="17835">
                  <c:v>14.9</c:v>
                </c:pt>
                <c:pt idx="17836">
                  <c:v>15</c:v>
                </c:pt>
                <c:pt idx="17837">
                  <c:v>14.9</c:v>
                </c:pt>
                <c:pt idx="17838">
                  <c:v>14.5</c:v>
                </c:pt>
                <c:pt idx="17839">
                  <c:v>13.7</c:v>
                </c:pt>
                <c:pt idx="17840">
                  <c:v>13.7</c:v>
                </c:pt>
                <c:pt idx="17841">
                  <c:v>13.9</c:v>
                </c:pt>
                <c:pt idx="17842">
                  <c:v>13.3</c:v>
                </c:pt>
                <c:pt idx="17843">
                  <c:v>13.1</c:v>
                </c:pt>
                <c:pt idx="17844">
                  <c:v>13.5</c:v>
                </c:pt>
                <c:pt idx="17845">
                  <c:v>12.5</c:v>
                </c:pt>
                <c:pt idx="17846">
                  <c:v>12.1</c:v>
                </c:pt>
                <c:pt idx="17847">
                  <c:v>12.4</c:v>
                </c:pt>
                <c:pt idx="17848">
                  <c:v>12.2</c:v>
                </c:pt>
                <c:pt idx="17849">
                  <c:v>12.2</c:v>
                </c:pt>
                <c:pt idx="17850">
                  <c:v>11.9</c:v>
                </c:pt>
                <c:pt idx="17851">
                  <c:v>11.8</c:v>
                </c:pt>
                <c:pt idx="17852">
                  <c:v>11.8</c:v>
                </c:pt>
                <c:pt idx="17853">
                  <c:v>11.6</c:v>
                </c:pt>
                <c:pt idx="17854">
                  <c:v>11.3</c:v>
                </c:pt>
                <c:pt idx="17855">
                  <c:v>11</c:v>
                </c:pt>
                <c:pt idx="17856">
                  <c:v>11</c:v>
                </c:pt>
                <c:pt idx="17857">
                  <c:v>11</c:v>
                </c:pt>
                <c:pt idx="17858">
                  <c:v>11</c:v>
                </c:pt>
                <c:pt idx="17859">
                  <c:v>11.2</c:v>
                </c:pt>
                <c:pt idx="17860">
                  <c:v>11.4</c:v>
                </c:pt>
                <c:pt idx="17861">
                  <c:v>10.9</c:v>
                </c:pt>
                <c:pt idx="17862">
                  <c:v>10.5</c:v>
                </c:pt>
                <c:pt idx="17863">
                  <c:v>10.6</c:v>
                </c:pt>
                <c:pt idx="17864">
                  <c:v>10.4</c:v>
                </c:pt>
                <c:pt idx="17865">
                  <c:v>10.199999999999999</c:v>
                </c:pt>
                <c:pt idx="17866">
                  <c:v>10.199999999999999</c:v>
                </c:pt>
                <c:pt idx="17867">
                  <c:v>10.1</c:v>
                </c:pt>
                <c:pt idx="17868">
                  <c:v>9.6999999999999993</c:v>
                </c:pt>
                <c:pt idx="17869">
                  <c:v>9.6</c:v>
                </c:pt>
                <c:pt idx="17870">
                  <c:v>9.8000000000000007</c:v>
                </c:pt>
                <c:pt idx="17871">
                  <c:v>10</c:v>
                </c:pt>
                <c:pt idx="17872">
                  <c:v>9.6</c:v>
                </c:pt>
                <c:pt idx="17873">
                  <c:v>9</c:v>
                </c:pt>
                <c:pt idx="17874">
                  <c:v>8.8000000000000007</c:v>
                </c:pt>
                <c:pt idx="17875">
                  <c:v>8.6999999999999993</c:v>
                </c:pt>
                <c:pt idx="17876">
                  <c:v>8.5</c:v>
                </c:pt>
                <c:pt idx="17877">
                  <c:v>8.4</c:v>
                </c:pt>
                <c:pt idx="17878">
                  <c:v>8.4</c:v>
                </c:pt>
                <c:pt idx="17879">
                  <c:v>8.4</c:v>
                </c:pt>
                <c:pt idx="17880">
                  <c:v>8.4</c:v>
                </c:pt>
                <c:pt idx="17881">
                  <c:v>8.6</c:v>
                </c:pt>
                <c:pt idx="17882">
                  <c:v>8.6</c:v>
                </c:pt>
                <c:pt idx="17883">
                  <c:v>8.6</c:v>
                </c:pt>
                <c:pt idx="17884">
                  <c:v>8.5</c:v>
                </c:pt>
                <c:pt idx="17885">
                  <c:v>8.4</c:v>
                </c:pt>
                <c:pt idx="17886">
                  <c:v>8.3000000000000007</c:v>
                </c:pt>
                <c:pt idx="17887">
                  <c:v>8.1999999999999993</c:v>
                </c:pt>
                <c:pt idx="17888">
                  <c:v>8.1</c:v>
                </c:pt>
                <c:pt idx="17889">
                  <c:v>8</c:v>
                </c:pt>
                <c:pt idx="17890">
                  <c:v>8</c:v>
                </c:pt>
                <c:pt idx="17891">
                  <c:v>7.8</c:v>
                </c:pt>
                <c:pt idx="17892">
                  <c:v>7.7</c:v>
                </c:pt>
                <c:pt idx="17893">
                  <c:v>7.6</c:v>
                </c:pt>
                <c:pt idx="17894">
                  <c:v>7.5</c:v>
                </c:pt>
                <c:pt idx="17895">
                  <c:v>7.1</c:v>
                </c:pt>
                <c:pt idx="17896">
                  <c:v>7.1</c:v>
                </c:pt>
                <c:pt idx="17897">
                  <c:v>7.2</c:v>
                </c:pt>
                <c:pt idx="17898">
                  <c:v>7.5</c:v>
                </c:pt>
                <c:pt idx="17899">
                  <c:v>7.7</c:v>
                </c:pt>
                <c:pt idx="17900">
                  <c:v>7.7</c:v>
                </c:pt>
                <c:pt idx="17901">
                  <c:v>8.1999999999999993</c:v>
                </c:pt>
                <c:pt idx="17902">
                  <c:v>8.3000000000000007</c:v>
                </c:pt>
                <c:pt idx="17903">
                  <c:v>8.6999999999999993</c:v>
                </c:pt>
                <c:pt idx="17904">
                  <c:v>9.3000000000000007</c:v>
                </c:pt>
                <c:pt idx="17905">
                  <c:v>9.8000000000000007</c:v>
                </c:pt>
                <c:pt idx="17906">
                  <c:v>10.4</c:v>
                </c:pt>
                <c:pt idx="17907">
                  <c:v>11.3</c:v>
                </c:pt>
                <c:pt idx="17908">
                  <c:v>11.4</c:v>
                </c:pt>
                <c:pt idx="17909">
                  <c:v>11.4</c:v>
                </c:pt>
                <c:pt idx="17910">
                  <c:v>12.1</c:v>
                </c:pt>
                <c:pt idx="17911">
                  <c:v>12.8</c:v>
                </c:pt>
                <c:pt idx="17912">
                  <c:v>13</c:v>
                </c:pt>
                <c:pt idx="17913">
                  <c:v>13.2</c:v>
                </c:pt>
                <c:pt idx="17914">
                  <c:v>13</c:v>
                </c:pt>
                <c:pt idx="17915">
                  <c:v>13.4</c:v>
                </c:pt>
                <c:pt idx="17916">
                  <c:v>13.8</c:v>
                </c:pt>
                <c:pt idx="17917">
                  <c:v>14.3</c:v>
                </c:pt>
                <c:pt idx="17918">
                  <c:v>14.9</c:v>
                </c:pt>
                <c:pt idx="17919">
                  <c:v>15.2</c:v>
                </c:pt>
                <c:pt idx="17920">
                  <c:v>15.6</c:v>
                </c:pt>
                <c:pt idx="17921">
                  <c:v>15.6</c:v>
                </c:pt>
                <c:pt idx="17922">
                  <c:v>15.6</c:v>
                </c:pt>
                <c:pt idx="17923">
                  <c:v>15.9</c:v>
                </c:pt>
                <c:pt idx="17924">
                  <c:v>16</c:v>
                </c:pt>
                <c:pt idx="17925">
                  <c:v>16.3</c:v>
                </c:pt>
                <c:pt idx="17926">
                  <c:v>16.7</c:v>
                </c:pt>
                <c:pt idx="17927">
                  <c:v>16.899999999999999</c:v>
                </c:pt>
                <c:pt idx="17928">
                  <c:v>17.399999999999999</c:v>
                </c:pt>
                <c:pt idx="17929">
                  <c:v>17.399999999999999</c:v>
                </c:pt>
                <c:pt idx="17930">
                  <c:v>18.600000000000001</c:v>
                </c:pt>
                <c:pt idx="17931">
                  <c:v>18.600000000000001</c:v>
                </c:pt>
                <c:pt idx="17932">
                  <c:v>18.600000000000001</c:v>
                </c:pt>
                <c:pt idx="17933">
                  <c:v>18.8</c:v>
                </c:pt>
                <c:pt idx="17934">
                  <c:v>19</c:v>
                </c:pt>
                <c:pt idx="17935">
                  <c:v>18.7</c:v>
                </c:pt>
                <c:pt idx="17936">
                  <c:v>19.100000000000001</c:v>
                </c:pt>
                <c:pt idx="17937">
                  <c:v>19.5</c:v>
                </c:pt>
                <c:pt idx="17938">
                  <c:v>19.600000000000001</c:v>
                </c:pt>
                <c:pt idx="17939">
                  <c:v>19.600000000000001</c:v>
                </c:pt>
                <c:pt idx="17940">
                  <c:v>20.399999999999999</c:v>
                </c:pt>
                <c:pt idx="17941">
                  <c:v>20.3</c:v>
                </c:pt>
                <c:pt idx="17942">
                  <c:v>20.8</c:v>
                </c:pt>
                <c:pt idx="17943">
                  <c:v>20.3</c:v>
                </c:pt>
                <c:pt idx="17944">
                  <c:v>20.6</c:v>
                </c:pt>
                <c:pt idx="17945">
                  <c:v>20.9</c:v>
                </c:pt>
                <c:pt idx="17946">
                  <c:v>21.2</c:v>
                </c:pt>
                <c:pt idx="17947">
                  <c:v>20.6</c:v>
                </c:pt>
                <c:pt idx="17948">
                  <c:v>21</c:v>
                </c:pt>
                <c:pt idx="17949">
                  <c:v>21</c:v>
                </c:pt>
                <c:pt idx="17950">
                  <c:v>21.2</c:v>
                </c:pt>
                <c:pt idx="17951">
                  <c:v>21.6</c:v>
                </c:pt>
                <c:pt idx="17952">
                  <c:v>21.5</c:v>
                </c:pt>
                <c:pt idx="17953">
                  <c:v>21.2</c:v>
                </c:pt>
                <c:pt idx="17954">
                  <c:v>20.8</c:v>
                </c:pt>
                <c:pt idx="17955">
                  <c:v>21.4</c:v>
                </c:pt>
                <c:pt idx="17956">
                  <c:v>21</c:v>
                </c:pt>
                <c:pt idx="17957">
                  <c:v>20.9</c:v>
                </c:pt>
                <c:pt idx="17958">
                  <c:v>21</c:v>
                </c:pt>
                <c:pt idx="17959">
                  <c:v>21</c:v>
                </c:pt>
                <c:pt idx="17960">
                  <c:v>20.6</c:v>
                </c:pt>
                <c:pt idx="17961">
                  <c:v>19.899999999999999</c:v>
                </c:pt>
                <c:pt idx="17962">
                  <c:v>19.100000000000001</c:v>
                </c:pt>
                <c:pt idx="17963">
                  <c:v>18.7</c:v>
                </c:pt>
                <c:pt idx="17964">
                  <c:v>18.3</c:v>
                </c:pt>
                <c:pt idx="17965">
                  <c:v>17.7</c:v>
                </c:pt>
                <c:pt idx="17966">
                  <c:v>17.100000000000001</c:v>
                </c:pt>
                <c:pt idx="17967">
                  <c:v>16.7</c:v>
                </c:pt>
                <c:pt idx="17968">
                  <c:v>16.5</c:v>
                </c:pt>
                <c:pt idx="17969">
                  <c:v>16.3</c:v>
                </c:pt>
                <c:pt idx="17970">
                  <c:v>15.7</c:v>
                </c:pt>
                <c:pt idx="17971">
                  <c:v>15.5</c:v>
                </c:pt>
                <c:pt idx="17972">
                  <c:v>15.6</c:v>
                </c:pt>
                <c:pt idx="17973">
                  <c:v>15.8</c:v>
                </c:pt>
                <c:pt idx="17974">
                  <c:v>15.5</c:v>
                </c:pt>
                <c:pt idx="17975">
                  <c:v>15.2</c:v>
                </c:pt>
                <c:pt idx="17976">
                  <c:v>15.1</c:v>
                </c:pt>
                <c:pt idx="17977">
                  <c:v>14.6</c:v>
                </c:pt>
                <c:pt idx="17978">
                  <c:v>14.3</c:v>
                </c:pt>
                <c:pt idx="17979">
                  <c:v>14.2</c:v>
                </c:pt>
                <c:pt idx="17980">
                  <c:v>14.3</c:v>
                </c:pt>
                <c:pt idx="17981">
                  <c:v>14.6</c:v>
                </c:pt>
                <c:pt idx="17982">
                  <c:v>14.6</c:v>
                </c:pt>
                <c:pt idx="17983">
                  <c:v>13.8</c:v>
                </c:pt>
                <c:pt idx="17984">
                  <c:v>14.1</c:v>
                </c:pt>
                <c:pt idx="17985">
                  <c:v>14.1</c:v>
                </c:pt>
                <c:pt idx="17986">
                  <c:v>14.4</c:v>
                </c:pt>
                <c:pt idx="17987">
                  <c:v>14.5</c:v>
                </c:pt>
                <c:pt idx="17988">
                  <c:v>15.3</c:v>
                </c:pt>
                <c:pt idx="17989">
                  <c:v>15.5</c:v>
                </c:pt>
                <c:pt idx="17990">
                  <c:v>15.9</c:v>
                </c:pt>
                <c:pt idx="17991">
                  <c:v>15.5</c:v>
                </c:pt>
                <c:pt idx="17992">
                  <c:v>15.9</c:v>
                </c:pt>
                <c:pt idx="17993">
                  <c:v>15.9</c:v>
                </c:pt>
                <c:pt idx="17994">
                  <c:v>15.5</c:v>
                </c:pt>
                <c:pt idx="17995">
                  <c:v>15.9</c:v>
                </c:pt>
                <c:pt idx="17996">
                  <c:v>15.5</c:v>
                </c:pt>
                <c:pt idx="17997">
                  <c:v>15.8</c:v>
                </c:pt>
                <c:pt idx="17998">
                  <c:v>15.9</c:v>
                </c:pt>
                <c:pt idx="17999">
                  <c:v>16</c:v>
                </c:pt>
                <c:pt idx="18000">
                  <c:v>16.7</c:v>
                </c:pt>
                <c:pt idx="18001">
                  <c:v>15.9</c:v>
                </c:pt>
                <c:pt idx="18002">
                  <c:v>15.8</c:v>
                </c:pt>
                <c:pt idx="18003">
                  <c:v>15.3</c:v>
                </c:pt>
                <c:pt idx="18004">
                  <c:v>16.600000000000001</c:v>
                </c:pt>
                <c:pt idx="18005">
                  <c:v>16.3</c:v>
                </c:pt>
                <c:pt idx="18006">
                  <c:v>15.8</c:v>
                </c:pt>
                <c:pt idx="18007">
                  <c:v>15.3</c:v>
                </c:pt>
                <c:pt idx="18008">
                  <c:v>14.7</c:v>
                </c:pt>
                <c:pt idx="18009">
                  <c:v>15.8</c:v>
                </c:pt>
                <c:pt idx="18010">
                  <c:v>15.9</c:v>
                </c:pt>
                <c:pt idx="18011">
                  <c:v>17</c:v>
                </c:pt>
                <c:pt idx="18012">
                  <c:v>15.7</c:v>
                </c:pt>
                <c:pt idx="18013">
                  <c:v>15.9</c:v>
                </c:pt>
                <c:pt idx="18014">
                  <c:v>15.8</c:v>
                </c:pt>
                <c:pt idx="18015">
                  <c:v>15.3</c:v>
                </c:pt>
                <c:pt idx="18016">
                  <c:v>15.1</c:v>
                </c:pt>
                <c:pt idx="18017">
                  <c:v>15</c:v>
                </c:pt>
                <c:pt idx="18018">
                  <c:v>15.4</c:v>
                </c:pt>
                <c:pt idx="18019">
                  <c:v>15.4</c:v>
                </c:pt>
                <c:pt idx="18020">
                  <c:v>15.4</c:v>
                </c:pt>
                <c:pt idx="18021">
                  <c:v>14.9</c:v>
                </c:pt>
                <c:pt idx="18022">
                  <c:v>14.9</c:v>
                </c:pt>
                <c:pt idx="18023">
                  <c:v>13.9</c:v>
                </c:pt>
                <c:pt idx="18024">
                  <c:v>13.6</c:v>
                </c:pt>
                <c:pt idx="18025">
                  <c:v>13.4</c:v>
                </c:pt>
                <c:pt idx="18026">
                  <c:v>14.1</c:v>
                </c:pt>
                <c:pt idx="18027">
                  <c:v>13.4</c:v>
                </c:pt>
                <c:pt idx="18028">
                  <c:v>13.2</c:v>
                </c:pt>
                <c:pt idx="18029">
                  <c:v>12.8</c:v>
                </c:pt>
                <c:pt idx="18030">
                  <c:v>12.8</c:v>
                </c:pt>
                <c:pt idx="18031">
                  <c:v>12.4</c:v>
                </c:pt>
                <c:pt idx="18032">
                  <c:v>12.3</c:v>
                </c:pt>
                <c:pt idx="18033">
                  <c:v>11.8</c:v>
                </c:pt>
                <c:pt idx="18034">
                  <c:v>11.9</c:v>
                </c:pt>
                <c:pt idx="18035">
                  <c:v>11.4</c:v>
                </c:pt>
                <c:pt idx="18036">
                  <c:v>11.7</c:v>
                </c:pt>
                <c:pt idx="18037">
                  <c:v>12.1</c:v>
                </c:pt>
                <c:pt idx="18038">
                  <c:v>12.2</c:v>
                </c:pt>
                <c:pt idx="18039">
                  <c:v>13.2</c:v>
                </c:pt>
                <c:pt idx="18040">
                  <c:v>12.1</c:v>
                </c:pt>
                <c:pt idx="18041">
                  <c:v>11.6</c:v>
                </c:pt>
                <c:pt idx="18042">
                  <c:v>11.5</c:v>
                </c:pt>
                <c:pt idx="18043">
                  <c:v>11.2</c:v>
                </c:pt>
                <c:pt idx="18044">
                  <c:v>10.9</c:v>
                </c:pt>
                <c:pt idx="18045">
                  <c:v>11.6</c:v>
                </c:pt>
                <c:pt idx="18046">
                  <c:v>12</c:v>
                </c:pt>
                <c:pt idx="18047">
                  <c:v>12.1</c:v>
                </c:pt>
                <c:pt idx="18048">
                  <c:v>13</c:v>
                </c:pt>
                <c:pt idx="18049">
                  <c:v>14</c:v>
                </c:pt>
                <c:pt idx="18050">
                  <c:v>14.8</c:v>
                </c:pt>
                <c:pt idx="18051">
                  <c:v>15.2</c:v>
                </c:pt>
                <c:pt idx="18052">
                  <c:v>15.8</c:v>
                </c:pt>
                <c:pt idx="18053">
                  <c:v>16.600000000000001</c:v>
                </c:pt>
                <c:pt idx="18054">
                  <c:v>17.399999999999999</c:v>
                </c:pt>
                <c:pt idx="18055">
                  <c:v>17.8</c:v>
                </c:pt>
                <c:pt idx="18056">
                  <c:v>18.5</c:v>
                </c:pt>
                <c:pt idx="18057">
                  <c:v>18.600000000000001</c:v>
                </c:pt>
                <c:pt idx="18058">
                  <c:v>19.2</c:v>
                </c:pt>
                <c:pt idx="18059">
                  <c:v>19.600000000000001</c:v>
                </c:pt>
                <c:pt idx="18060">
                  <c:v>19.600000000000001</c:v>
                </c:pt>
                <c:pt idx="18061">
                  <c:v>20.2</c:v>
                </c:pt>
                <c:pt idx="18062">
                  <c:v>20.100000000000001</c:v>
                </c:pt>
                <c:pt idx="18063">
                  <c:v>20.3</c:v>
                </c:pt>
                <c:pt idx="18064">
                  <c:v>20.7</c:v>
                </c:pt>
                <c:pt idx="18065">
                  <c:v>20.8</c:v>
                </c:pt>
                <c:pt idx="18066">
                  <c:v>21</c:v>
                </c:pt>
                <c:pt idx="18067">
                  <c:v>21.2</c:v>
                </c:pt>
                <c:pt idx="18068">
                  <c:v>21.7</c:v>
                </c:pt>
                <c:pt idx="18069">
                  <c:v>22</c:v>
                </c:pt>
                <c:pt idx="18070">
                  <c:v>22.3</c:v>
                </c:pt>
                <c:pt idx="18071">
                  <c:v>22.4</c:v>
                </c:pt>
                <c:pt idx="18072">
                  <c:v>22.3</c:v>
                </c:pt>
                <c:pt idx="18073">
                  <c:v>22.2</c:v>
                </c:pt>
                <c:pt idx="18074">
                  <c:v>22.5</c:v>
                </c:pt>
                <c:pt idx="18075">
                  <c:v>22.7</c:v>
                </c:pt>
                <c:pt idx="18076">
                  <c:v>22.8</c:v>
                </c:pt>
                <c:pt idx="18077">
                  <c:v>22.8</c:v>
                </c:pt>
                <c:pt idx="18078">
                  <c:v>22.9</c:v>
                </c:pt>
                <c:pt idx="18079">
                  <c:v>23.1</c:v>
                </c:pt>
                <c:pt idx="18080">
                  <c:v>23.3</c:v>
                </c:pt>
                <c:pt idx="18081">
                  <c:v>23.4</c:v>
                </c:pt>
                <c:pt idx="18082">
                  <c:v>23.5</c:v>
                </c:pt>
                <c:pt idx="18083">
                  <c:v>23.6</c:v>
                </c:pt>
                <c:pt idx="18084">
                  <c:v>23.7</c:v>
                </c:pt>
                <c:pt idx="18085">
                  <c:v>23.7</c:v>
                </c:pt>
                <c:pt idx="18086">
                  <c:v>24</c:v>
                </c:pt>
                <c:pt idx="18087">
                  <c:v>24</c:v>
                </c:pt>
                <c:pt idx="18088">
                  <c:v>23.8</c:v>
                </c:pt>
                <c:pt idx="18089">
                  <c:v>23.9</c:v>
                </c:pt>
                <c:pt idx="18090">
                  <c:v>24.1</c:v>
                </c:pt>
                <c:pt idx="18091">
                  <c:v>24.1</c:v>
                </c:pt>
                <c:pt idx="18092">
                  <c:v>24</c:v>
                </c:pt>
                <c:pt idx="18093">
                  <c:v>24.1</c:v>
                </c:pt>
                <c:pt idx="18094">
                  <c:v>24.1</c:v>
                </c:pt>
                <c:pt idx="18095">
                  <c:v>24.1</c:v>
                </c:pt>
                <c:pt idx="18096">
                  <c:v>24.2</c:v>
                </c:pt>
                <c:pt idx="18097">
                  <c:v>24.2</c:v>
                </c:pt>
                <c:pt idx="18098">
                  <c:v>24.1</c:v>
                </c:pt>
                <c:pt idx="18099">
                  <c:v>24</c:v>
                </c:pt>
                <c:pt idx="18100">
                  <c:v>24.1</c:v>
                </c:pt>
                <c:pt idx="18101">
                  <c:v>24.1</c:v>
                </c:pt>
                <c:pt idx="18102">
                  <c:v>24.1</c:v>
                </c:pt>
                <c:pt idx="18103">
                  <c:v>24.2</c:v>
                </c:pt>
                <c:pt idx="18104">
                  <c:v>24.1</c:v>
                </c:pt>
                <c:pt idx="18105">
                  <c:v>24</c:v>
                </c:pt>
                <c:pt idx="18106">
                  <c:v>24</c:v>
                </c:pt>
                <c:pt idx="18107">
                  <c:v>23.8</c:v>
                </c:pt>
                <c:pt idx="18108">
                  <c:v>23.6</c:v>
                </c:pt>
                <c:pt idx="18109">
                  <c:v>23.3</c:v>
                </c:pt>
                <c:pt idx="18110">
                  <c:v>23.3</c:v>
                </c:pt>
                <c:pt idx="18111">
                  <c:v>22.3</c:v>
                </c:pt>
                <c:pt idx="18112">
                  <c:v>22.4</c:v>
                </c:pt>
                <c:pt idx="18113">
                  <c:v>21.8</c:v>
                </c:pt>
                <c:pt idx="18114">
                  <c:v>21.2</c:v>
                </c:pt>
                <c:pt idx="18115">
                  <c:v>21.2</c:v>
                </c:pt>
                <c:pt idx="18116">
                  <c:v>21.3</c:v>
                </c:pt>
                <c:pt idx="18117">
                  <c:v>20.2</c:v>
                </c:pt>
                <c:pt idx="18118">
                  <c:v>20.9</c:v>
                </c:pt>
                <c:pt idx="18119">
                  <c:v>20.3</c:v>
                </c:pt>
                <c:pt idx="18120">
                  <c:v>20.2</c:v>
                </c:pt>
                <c:pt idx="18121">
                  <c:v>21.2</c:v>
                </c:pt>
                <c:pt idx="18122">
                  <c:v>20.100000000000001</c:v>
                </c:pt>
                <c:pt idx="18123">
                  <c:v>20.6</c:v>
                </c:pt>
                <c:pt idx="18124">
                  <c:v>21</c:v>
                </c:pt>
                <c:pt idx="18125">
                  <c:v>20.3</c:v>
                </c:pt>
                <c:pt idx="18126">
                  <c:v>20.5</c:v>
                </c:pt>
                <c:pt idx="18127">
                  <c:v>21</c:v>
                </c:pt>
                <c:pt idx="18128">
                  <c:v>21.7</c:v>
                </c:pt>
                <c:pt idx="18129">
                  <c:v>21.5</c:v>
                </c:pt>
                <c:pt idx="18130">
                  <c:v>21.5</c:v>
                </c:pt>
                <c:pt idx="18131">
                  <c:v>22.1</c:v>
                </c:pt>
                <c:pt idx="18132">
                  <c:v>22.8</c:v>
                </c:pt>
                <c:pt idx="18133">
                  <c:v>22.6</c:v>
                </c:pt>
                <c:pt idx="18134">
                  <c:v>22.7</c:v>
                </c:pt>
                <c:pt idx="18135">
                  <c:v>22.6</c:v>
                </c:pt>
                <c:pt idx="18136">
                  <c:v>22.6</c:v>
                </c:pt>
                <c:pt idx="18137">
                  <c:v>23.1</c:v>
                </c:pt>
                <c:pt idx="18138">
                  <c:v>23</c:v>
                </c:pt>
                <c:pt idx="18139">
                  <c:v>22.9</c:v>
                </c:pt>
                <c:pt idx="18140">
                  <c:v>22.5</c:v>
                </c:pt>
                <c:pt idx="18141">
                  <c:v>22.4</c:v>
                </c:pt>
                <c:pt idx="18142">
                  <c:v>22.5</c:v>
                </c:pt>
                <c:pt idx="18143">
                  <c:v>22.4</c:v>
                </c:pt>
                <c:pt idx="18144">
                  <c:v>22</c:v>
                </c:pt>
                <c:pt idx="18145">
                  <c:v>21.7</c:v>
                </c:pt>
                <c:pt idx="18146">
                  <c:v>22.5</c:v>
                </c:pt>
                <c:pt idx="18147">
                  <c:v>22.5</c:v>
                </c:pt>
                <c:pt idx="18148">
                  <c:v>22.1</c:v>
                </c:pt>
                <c:pt idx="18149">
                  <c:v>22.7</c:v>
                </c:pt>
                <c:pt idx="18150">
                  <c:v>22</c:v>
                </c:pt>
                <c:pt idx="18151">
                  <c:v>22</c:v>
                </c:pt>
                <c:pt idx="18152">
                  <c:v>22</c:v>
                </c:pt>
                <c:pt idx="18153">
                  <c:v>21.6</c:v>
                </c:pt>
                <c:pt idx="18154">
                  <c:v>21.4</c:v>
                </c:pt>
                <c:pt idx="18155">
                  <c:v>21.6</c:v>
                </c:pt>
                <c:pt idx="18156">
                  <c:v>21.5</c:v>
                </c:pt>
                <c:pt idx="18157">
                  <c:v>21.4</c:v>
                </c:pt>
                <c:pt idx="18158">
                  <c:v>21.2</c:v>
                </c:pt>
                <c:pt idx="18159">
                  <c:v>20.5</c:v>
                </c:pt>
                <c:pt idx="18160">
                  <c:v>18.8</c:v>
                </c:pt>
                <c:pt idx="18161">
                  <c:v>18.8</c:v>
                </c:pt>
                <c:pt idx="18162">
                  <c:v>18.3</c:v>
                </c:pt>
                <c:pt idx="18163">
                  <c:v>18.100000000000001</c:v>
                </c:pt>
                <c:pt idx="18164">
                  <c:v>18</c:v>
                </c:pt>
                <c:pt idx="18165">
                  <c:v>17.600000000000001</c:v>
                </c:pt>
                <c:pt idx="18166">
                  <c:v>18.2</c:v>
                </c:pt>
                <c:pt idx="18167">
                  <c:v>17.100000000000001</c:v>
                </c:pt>
                <c:pt idx="18168">
                  <c:v>16.600000000000001</c:v>
                </c:pt>
                <c:pt idx="18169">
                  <c:v>17.2</c:v>
                </c:pt>
                <c:pt idx="18170">
                  <c:v>16.8</c:v>
                </c:pt>
                <c:pt idx="18171">
                  <c:v>17.100000000000001</c:v>
                </c:pt>
                <c:pt idx="18172">
                  <c:v>16.600000000000001</c:v>
                </c:pt>
                <c:pt idx="18173">
                  <c:v>17.5</c:v>
                </c:pt>
                <c:pt idx="18174">
                  <c:v>17.600000000000001</c:v>
                </c:pt>
                <c:pt idx="18175">
                  <c:v>16.3</c:v>
                </c:pt>
                <c:pt idx="18176">
                  <c:v>17</c:v>
                </c:pt>
                <c:pt idx="18177">
                  <c:v>17.100000000000001</c:v>
                </c:pt>
                <c:pt idx="18178">
                  <c:v>16.399999999999999</c:v>
                </c:pt>
                <c:pt idx="18179">
                  <c:v>16.399999999999999</c:v>
                </c:pt>
                <c:pt idx="18180">
                  <c:v>17.100000000000001</c:v>
                </c:pt>
                <c:pt idx="18181">
                  <c:v>18.3</c:v>
                </c:pt>
                <c:pt idx="18182">
                  <c:v>17.399999999999999</c:v>
                </c:pt>
                <c:pt idx="18183">
                  <c:v>17</c:v>
                </c:pt>
                <c:pt idx="18184">
                  <c:v>17.100000000000001</c:v>
                </c:pt>
                <c:pt idx="18185">
                  <c:v>16</c:v>
                </c:pt>
                <c:pt idx="18186">
                  <c:v>17.5</c:v>
                </c:pt>
                <c:pt idx="18187">
                  <c:v>16.899999999999999</c:v>
                </c:pt>
                <c:pt idx="18188">
                  <c:v>17.399999999999999</c:v>
                </c:pt>
                <c:pt idx="18189">
                  <c:v>19.5</c:v>
                </c:pt>
                <c:pt idx="18190">
                  <c:v>20</c:v>
                </c:pt>
                <c:pt idx="18191">
                  <c:v>19.100000000000001</c:v>
                </c:pt>
                <c:pt idx="18192">
                  <c:v>20.5</c:v>
                </c:pt>
                <c:pt idx="18193">
                  <c:v>20.9</c:v>
                </c:pt>
                <c:pt idx="18194">
                  <c:v>20.5</c:v>
                </c:pt>
                <c:pt idx="18195">
                  <c:v>21.2</c:v>
                </c:pt>
                <c:pt idx="18196">
                  <c:v>21.1</c:v>
                </c:pt>
                <c:pt idx="18197">
                  <c:v>21.4</c:v>
                </c:pt>
                <c:pt idx="18198">
                  <c:v>21.8</c:v>
                </c:pt>
                <c:pt idx="18199">
                  <c:v>21.9</c:v>
                </c:pt>
                <c:pt idx="18200">
                  <c:v>22.1</c:v>
                </c:pt>
                <c:pt idx="18201">
                  <c:v>22.6</c:v>
                </c:pt>
                <c:pt idx="18202">
                  <c:v>22.7</c:v>
                </c:pt>
                <c:pt idx="18203">
                  <c:v>22.8</c:v>
                </c:pt>
                <c:pt idx="18204">
                  <c:v>23.3</c:v>
                </c:pt>
                <c:pt idx="18205">
                  <c:v>23.4</c:v>
                </c:pt>
                <c:pt idx="18206">
                  <c:v>23.4</c:v>
                </c:pt>
                <c:pt idx="18207">
                  <c:v>23.7</c:v>
                </c:pt>
                <c:pt idx="18208">
                  <c:v>23.8</c:v>
                </c:pt>
                <c:pt idx="18209">
                  <c:v>23.7</c:v>
                </c:pt>
                <c:pt idx="18210">
                  <c:v>23.7</c:v>
                </c:pt>
                <c:pt idx="18211">
                  <c:v>23.9</c:v>
                </c:pt>
                <c:pt idx="18212">
                  <c:v>23.7</c:v>
                </c:pt>
                <c:pt idx="18213">
                  <c:v>24.5</c:v>
                </c:pt>
                <c:pt idx="18214">
                  <c:v>24.5</c:v>
                </c:pt>
                <c:pt idx="18215">
                  <c:v>24.6</c:v>
                </c:pt>
                <c:pt idx="18216">
                  <c:v>25.1</c:v>
                </c:pt>
                <c:pt idx="18217">
                  <c:v>25.4</c:v>
                </c:pt>
                <c:pt idx="18218">
                  <c:v>25.7</c:v>
                </c:pt>
                <c:pt idx="18219">
                  <c:v>25.9</c:v>
                </c:pt>
                <c:pt idx="18220">
                  <c:v>26.3</c:v>
                </c:pt>
                <c:pt idx="18221">
                  <c:v>25.9</c:v>
                </c:pt>
                <c:pt idx="18222">
                  <c:v>26.1</c:v>
                </c:pt>
                <c:pt idx="18223">
                  <c:v>26.9</c:v>
                </c:pt>
                <c:pt idx="18224">
                  <c:v>26.7</c:v>
                </c:pt>
                <c:pt idx="18225">
                  <c:v>26.8</c:v>
                </c:pt>
                <c:pt idx="18226">
                  <c:v>26.9</c:v>
                </c:pt>
                <c:pt idx="18227">
                  <c:v>27</c:v>
                </c:pt>
                <c:pt idx="18228">
                  <c:v>27.1</c:v>
                </c:pt>
                <c:pt idx="18229">
                  <c:v>27.1</c:v>
                </c:pt>
                <c:pt idx="18230">
                  <c:v>27.3</c:v>
                </c:pt>
                <c:pt idx="18231">
                  <c:v>27.7</c:v>
                </c:pt>
                <c:pt idx="18232">
                  <c:v>27.8</c:v>
                </c:pt>
                <c:pt idx="18233">
                  <c:v>28.1</c:v>
                </c:pt>
                <c:pt idx="18234">
                  <c:v>27.9</c:v>
                </c:pt>
                <c:pt idx="18235">
                  <c:v>27.9</c:v>
                </c:pt>
                <c:pt idx="18236">
                  <c:v>28.2</c:v>
                </c:pt>
                <c:pt idx="18237">
                  <c:v>28.1</c:v>
                </c:pt>
                <c:pt idx="18238">
                  <c:v>27.8</c:v>
                </c:pt>
                <c:pt idx="18239">
                  <c:v>27.8</c:v>
                </c:pt>
                <c:pt idx="18240">
                  <c:v>27.8</c:v>
                </c:pt>
                <c:pt idx="18241">
                  <c:v>27.5</c:v>
                </c:pt>
                <c:pt idx="18242">
                  <c:v>27.5</c:v>
                </c:pt>
                <c:pt idx="18243">
                  <c:v>27.4</c:v>
                </c:pt>
                <c:pt idx="18244">
                  <c:v>27.4</c:v>
                </c:pt>
                <c:pt idx="18245">
                  <c:v>27.3</c:v>
                </c:pt>
                <c:pt idx="18246">
                  <c:v>27.3</c:v>
                </c:pt>
                <c:pt idx="18247">
                  <c:v>27.1</c:v>
                </c:pt>
                <c:pt idx="18248">
                  <c:v>27.1</c:v>
                </c:pt>
                <c:pt idx="18249">
                  <c:v>27</c:v>
                </c:pt>
                <c:pt idx="18250">
                  <c:v>26.8</c:v>
                </c:pt>
                <c:pt idx="18251">
                  <c:v>26.6</c:v>
                </c:pt>
                <c:pt idx="18252">
                  <c:v>26.3</c:v>
                </c:pt>
                <c:pt idx="18253">
                  <c:v>26.3</c:v>
                </c:pt>
                <c:pt idx="18254">
                  <c:v>26.3</c:v>
                </c:pt>
                <c:pt idx="18255">
                  <c:v>25.9</c:v>
                </c:pt>
                <c:pt idx="18256">
                  <c:v>24.3</c:v>
                </c:pt>
                <c:pt idx="18257">
                  <c:v>23.4</c:v>
                </c:pt>
                <c:pt idx="18258">
                  <c:v>22.7</c:v>
                </c:pt>
                <c:pt idx="18259">
                  <c:v>22.4</c:v>
                </c:pt>
                <c:pt idx="18260">
                  <c:v>22.9</c:v>
                </c:pt>
                <c:pt idx="18261">
                  <c:v>22.1</c:v>
                </c:pt>
                <c:pt idx="18262">
                  <c:v>22.2</c:v>
                </c:pt>
                <c:pt idx="18263">
                  <c:v>22.8</c:v>
                </c:pt>
                <c:pt idx="18264">
                  <c:v>22.8</c:v>
                </c:pt>
                <c:pt idx="18265">
                  <c:v>22.3</c:v>
                </c:pt>
                <c:pt idx="18266">
                  <c:v>23.1</c:v>
                </c:pt>
                <c:pt idx="18267">
                  <c:v>22.2</c:v>
                </c:pt>
                <c:pt idx="18268">
                  <c:v>21.5</c:v>
                </c:pt>
                <c:pt idx="18269">
                  <c:v>20.2</c:v>
                </c:pt>
                <c:pt idx="18270">
                  <c:v>21</c:v>
                </c:pt>
                <c:pt idx="18271">
                  <c:v>20.8</c:v>
                </c:pt>
                <c:pt idx="18272">
                  <c:v>21.5</c:v>
                </c:pt>
                <c:pt idx="18273">
                  <c:v>23.6</c:v>
                </c:pt>
                <c:pt idx="18274">
                  <c:v>22.5</c:v>
                </c:pt>
                <c:pt idx="18275">
                  <c:v>21.6</c:v>
                </c:pt>
                <c:pt idx="18276">
                  <c:v>20.9</c:v>
                </c:pt>
                <c:pt idx="18277">
                  <c:v>21</c:v>
                </c:pt>
                <c:pt idx="18278">
                  <c:v>21.9</c:v>
                </c:pt>
                <c:pt idx="18279">
                  <c:v>22.4</c:v>
                </c:pt>
                <c:pt idx="18280">
                  <c:v>22.9</c:v>
                </c:pt>
                <c:pt idx="18281">
                  <c:v>21.7</c:v>
                </c:pt>
                <c:pt idx="18282">
                  <c:v>21.2</c:v>
                </c:pt>
                <c:pt idx="18283">
                  <c:v>20.7</c:v>
                </c:pt>
                <c:pt idx="18284">
                  <c:v>20.5</c:v>
                </c:pt>
                <c:pt idx="18285">
                  <c:v>20.399999999999999</c:v>
                </c:pt>
                <c:pt idx="18286">
                  <c:v>20.100000000000001</c:v>
                </c:pt>
                <c:pt idx="18287">
                  <c:v>19.8</c:v>
                </c:pt>
                <c:pt idx="18288">
                  <c:v>21.3</c:v>
                </c:pt>
                <c:pt idx="18289">
                  <c:v>20.100000000000001</c:v>
                </c:pt>
                <c:pt idx="18290">
                  <c:v>20.9</c:v>
                </c:pt>
                <c:pt idx="18291">
                  <c:v>20.5</c:v>
                </c:pt>
                <c:pt idx="18292">
                  <c:v>19.5</c:v>
                </c:pt>
                <c:pt idx="18293">
                  <c:v>19.3</c:v>
                </c:pt>
                <c:pt idx="18294">
                  <c:v>19.7</c:v>
                </c:pt>
                <c:pt idx="18295">
                  <c:v>19.2</c:v>
                </c:pt>
                <c:pt idx="18296">
                  <c:v>19.100000000000001</c:v>
                </c:pt>
                <c:pt idx="18297">
                  <c:v>18.7</c:v>
                </c:pt>
                <c:pt idx="18298">
                  <c:v>18</c:v>
                </c:pt>
                <c:pt idx="18299">
                  <c:v>20.3</c:v>
                </c:pt>
                <c:pt idx="18300">
                  <c:v>18.8</c:v>
                </c:pt>
                <c:pt idx="18301">
                  <c:v>17.899999999999999</c:v>
                </c:pt>
                <c:pt idx="18302">
                  <c:v>20.2</c:v>
                </c:pt>
                <c:pt idx="18303">
                  <c:v>20.7</c:v>
                </c:pt>
                <c:pt idx="18304">
                  <c:v>22.2</c:v>
                </c:pt>
                <c:pt idx="18305">
                  <c:v>22.9</c:v>
                </c:pt>
                <c:pt idx="18306">
                  <c:v>24.6</c:v>
                </c:pt>
                <c:pt idx="18307">
                  <c:v>24</c:v>
                </c:pt>
                <c:pt idx="18308">
                  <c:v>24</c:v>
                </c:pt>
                <c:pt idx="18309">
                  <c:v>22.4</c:v>
                </c:pt>
                <c:pt idx="18310">
                  <c:v>23.7</c:v>
                </c:pt>
                <c:pt idx="18311">
                  <c:v>23.1</c:v>
                </c:pt>
                <c:pt idx="18312">
                  <c:v>23.1</c:v>
                </c:pt>
                <c:pt idx="18313">
                  <c:v>20.6</c:v>
                </c:pt>
                <c:pt idx="18314">
                  <c:v>20.399999999999999</c:v>
                </c:pt>
                <c:pt idx="18315">
                  <c:v>19.5</c:v>
                </c:pt>
                <c:pt idx="18316">
                  <c:v>18.8</c:v>
                </c:pt>
                <c:pt idx="18317">
                  <c:v>19.600000000000001</c:v>
                </c:pt>
                <c:pt idx="18318">
                  <c:v>18.7</c:v>
                </c:pt>
                <c:pt idx="18319">
                  <c:v>18.8</c:v>
                </c:pt>
                <c:pt idx="18320">
                  <c:v>20.5</c:v>
                </c:pt>
                <c:pt idx="18321">
                  <c:v>19.2</c:v>
                </c:pt>
                <c:pt idx="18322">
                  <c:v>20.8</c:v>
                </c:pt>
                <c:pt idx="18323">
                  <c:v>20.3</c:v>
                </c:pt>
                <c:pt idx="18324">
                  <c:v>19.8</c:v>
                </c:pt>
                <c:pt idx="18325">
                  <c:v>19.2</c:v>
                </c:pt>
                <c:pt idx="18326">
                  <c:v>20.8</c:v>
                </c:pt>
                <c:pt idx="18327">
                  <c:v>20.7</c:v>
                </c:pt>
                <c:pt idx="18328">
                  <c:v>19.2</c:v>
                </c:pt>
                <c:pt idx="18329">
                  <c:v>17.600000000000001</c:v>
                </c:pt>
                <c:pt idx="18330">
                  <c:v>17.100000000000001</c:v>
                </c:pt>
                <c:pt idx="18331">
                  <c:v>16.399999999999999</c:v>
                </c:pt>
                <c:pt idx="18332">
                  <c:v>16.399999999999999</c:v>
                </c:pt>
                <c:pt idx="18333">
                  <c:v>17.600000000000001</c:v>
                </c:pt>
                <c:pt idx="18334">
                  <c:v>16.899999999999999</c:v>
                </c:pt>
                <c:pt idx="18335">
                  <c:v>16.899999999999999</c:v>
                </c:pt>
                <c:pt idx="18336">
                  <c:v>17.5</c:v>
                </c:pt>
                <c:pt idx="18337">
                  <c:v>17.600000000000001</c:v>
                </c:pt>
                <c:pt idx="18338">
                  <c:v>18.100000000000001</c:v>
                </c:pt>
                <c:pt idx="18339">
                  <c:v>19</c:v>
                </c:pt>
                <c:pt idx="18340">
                  <c:v>20</c:v>
                </c:pt>
                <c:pt idx="18341">
                  <c:v>20.8</c:v>
                </c:pt>
                <c:pt idx="18342">
                  <c:v>22</c:v>
                </c:pt>
                <c:pt idx="18343">
                  <c:v>23.3</c:v>
                </c:pt>
                <c:pt idx="18344">
                  <c:v>23</c:v>
                </c:pt>
                <c:pt idx="18345">
                  <c:v>23.6</c:v>
                </c:pt>
                <c:pt idx="18346">
                  <c:v>23.6</c:v>
                </c:pt>
                <c:pt idx="18347">
                  <c:v>23.5</c:v>
                </c:pt>
                <c:pt idx="18348">
                  <c:v>24.2</c:v>
                </c:pt>
                <c:pt idx="18349">
                  <c:v>24.1</c:v>
                </c:pt>
                <c:pt idx="18350">
                  <c:v>24.8</c:v>
                </c:pt>
                <c:pt idx="18351">
                  <c:v>24.2</c:v>
                </c:pt>
                <c:pt idx="18352">
                  <c:v>24.3</c:v>
                </c:pt>
                <c:pt idx="18353">
                  <c:v>24.2</c:v>
                </c:pt>
                <c:pt idx="18354">
                  <c:v>24.3</c:v>
                </c:pt>
                <c:pt idx="18355">
                  <c:v>24.5</c:v>
                </c:pt>
                <c:pt idx="18356">
                  <c:v>24.9</c:v>
                </c:pt>
                <c:pt idx="18357">
                  <c:v>25.5</c:v>
                </c:pt>
                <c:pt idx="18358">
                  <c:v>25.8</c:v>
                </c:pt>
                <c:pt idx="18359">
                  <c:v>25.9</c:v>
                </c:pt>
                <c:pt idx="18360">
                  <c:v>27</c:v>
                </c:pt>
                <c:pt idx="18361">
                  <c:v>26.5</c:v>
                </c:pt>
                <c:pt idx="18362">
                  <c:v>26.7</c:v>
                </c:pt>
                <c:pt idx="18363">
                  <c:v>27.1</c:v>
                </c:pt>
                <c:pt idx="18364">
                  <c:v>27.1</c:v>
                </c:pt>
                <c:pt idx="18365">
                  <c:v>28.1</c:v>
                </c:pt>
                <c:pt idx="18366">
                  <c:v>28.2</c:v>
                </c:pt>
                <c:pt idx="18367">
                  <c:v>28</c:v>
                </c:pt>
                <c:pt idx="18368">
                  <c:v>27.3</c:v>
                </c:pt>
                <c:pt idx="18369">
                  <c:v>27.3</c:v>
                </c:pt>
                <c:pt idx="18370">
                  <c:v>27.7</c:v>
                </c:pt>
                <c:pt idx="18371">
                  <c:v>27.7</c:v>
                </c:pt>
                <c:pt idx="18372">
                  <c:v>27.9</c:v>
                </c:pt>
                <c:pt idx="18373">
                  <c:v>28.7</c:v>
                </c:pt>
                <c:pt idx="18374">
                  <c:v>28.3</c:v>
                </c:pt>
                <c:pt idx="18375">
                  <c:v>28.4</c:v>
                </c:pt>
                <c:pt idx="18376">
                  <c:v>28.3</c:v>
                </c:pt>
                <c:pt idx="18377">
                  <c:v>29</c:v>
                </c:pt>
                <c:pt idx="18378">
                  <c:v>28.8</c:v>
                </c:pt>
                <c:pt idx="18379">
                  <c:v>28.5</c:v>
                </c:pt>
                <c:pt idx="18380">
                  <c:v>28.4</c:v>
                </c:pt>
                <c:pt idx="18381">
                  <c:v>28.4</c:v>
                </c:pt>
                <c:pt idx="18382">
                  <c:v>28.6</c:v>
                </c:pt>
                <c:pt idx="18383">
                  <c:v>28.7</c:v>
                </c:pt>
                <c:pt idx="18384">
                  <c:v>28.2</c:v>
                </c:pt>
                <c:pt idx="18385">
                  <c:v>27.3</c:v>
                </c:pt>
                <c:pt idx="18386">
                  <c:v>27.1</c:v>
                </c:pt>
                <c:pt idx="18387">
                  <c:v>26.8</c:v>
                </c:pt>
                <c:pt idx="18388">
                  <c:v>26.6</c:v>
                </c:pt>
                <c:pt idx="18389">
                  <c:v>26.1</c:v>
                </c:pt>
                <c:pt idx="18390">
                  <c:v>26.1</c:v>
                </c:pt>
                <c:pt idx="18391">
                  <c:v>25.8</c:v>
                </c:pt>
                <c:pt idx="18392">
                  <c:v>25.5</c:v>
                </c:pt>
                <c:pt idx="18393">
                  <c:v>25.2</c:v>
                </c:pt>
                <c:pt idx="18394">
                  <c:v>24.7</c:v>
                </c:pt>
                <c:pt idx="18395">
                  <c:v>24.4</c:v>
                </c:pt>
                <c:pt idx="18396">
                  <c:v>24.1</c:v>
                </c:pt>
                <c:pt idx="18397">
                  <c:v>23.7</c:v>
                </c:pt>
                <c:pt idx="18398">
                  <c:v>22.7</c:v>
                </c:pt>
                <c:pt idx="18399">
                  <c:v>22.5</c:v>
                </c:pt>
                <c:pt idx="18400">
                  <c:v>22.6</c:v>
                </c:pt>
                <c:pt idx="18401">
                  <c:v>23.1</c:v>
                </c:pt>
                <c:pt idx="18402">
                  <c:v>22.4</c:v>
                </c:pt>
                <c:pt idx="18403">
                  <c:v>21.9</c:v>
                </c:pt>
                <c:pt idx="18404">
                  <c:v>21.7</c:v>
                </c:pt>
                <c:pt idx="18405">
                  <c:v>21.3</c:v>
                </c:pt>
                <c:pt idx="18406">
                  <c:v>20.2</c:v>
                </c:pt>
                <c:pt idx="18407">
                  <c:v>19.8</c:v>
                </c:pt>
                <c:pt idx="18408">
                  <c:v>20.100000000000001</c:v>
                </c:pt>
                <c:pt idx="18409">
                  <c:v>19.7</c:v>
                </c:pt>
                <c:pt idx="18410">
                  <c:v>19.3</c:v>
                </c:pt>
                <c:pt idx="18411">
                  <c:v>18.5</c:v>
                </c:pt>
                <c:pt idx="18412">
                  <c:v>18.899999999999999</c:v>
                </c:pt>
                <c:pt idx="18413">
                  <c:v>18.600000000000001</c:v>
                </c:pt>
                <c:pt idx="18414">
                  <c:v>18.5</c:v>
                </c:pt>
                <c:pt idx="18415">
                  <c:v>18.399999999999999</c:v>
                </c:pt>
                <c:pt idx="18416">
                  <c:v>17.600000000000001</c:v>
                </c:pt>
                <c:pt idx="18417">
                  <c:v>17.3</c:v>
                </c:pt>
                <c:pt idx="18418">
                  <c:v>18</c:v>
                </c:pt>
                <c:pt idx="18419">
                  <c:v>17.3</c:v>
                </c:pt>
                <c:pt idx="18420">
                  <c:v>16.8</c:v>
                </c:pt>
                <c:pt idx="18421">
                  <c:v>16.399999999999999</c:v>
                </c:pt>
                <c:pt idx="18422">
                  <c:v>16</c:v>
                </c:pt>
                <c:pt idx="18423">
                  <c:v>16.5</c:v>
                </c:pt>
                <c:pt idx="18424">
                  <c:v>16.600000000000001</c:v>
                </c:pt>
                <c:pt idx="18425">
                  <c:v>16.600000000000001</c:v>
                </c:pt>
                <c:pt idx="18426">
                  <c:v>16.899999999999999</c:v>
                </c:pt>
                <c:pt idx="18427">
                  <c:v>17.100000000000001</c:v>
                </c:pt>
                <c:pt idx="18428">
                  <c:v>16.7</c:v>
                </c:pt>
                <c:pt idx="18429">
                  <c:v>16.3</c:v>
                </c:pt>
                <c:pt idx="18430">
                  <c:v>16.2</c:v>
                </c:pt>
                <c:pt idx="18431">
                  <c:v>15.2</c:v>
                </c:pt>
                <c:pt idx="18432">
                  <c:v>15.2</c:v>
                </c:pt>
                <c:pt idx="18433">
                  <c:v>14.9</c:v>
                </c:pt>
                <c:pt idx="18434">
                  <c:v>15.2</c:v>
                </c:pt>
                <c:pt idx="18435">
                  <c:v>15.5</c:v>
                </c:pt>
                <c:pt idx="18436">
                  <c:v>14.7</c:v>
                </c:pt>
                <c:pt idx="18437">
                  <c:v>14.9</c:v>
                </c:pt>
                <c:pt idx="18438">
                  <c:v>14.9</c:v>
                </c:pt>
                <c:pt idx="18439">
                  <c:v>14.3</c:v>
                </c:pt>
                <c:pt idx="18440">
                  <c:v>14</c:v>
                </c:pt>
                <c:pt idx="18441">
                  <c:v>13.5</c:v>
                </c:pt>
                <c:pt idx="18442">
                  <c:v>13.4</c:v>
                </c:pt>
                <c:pt idx="18443">
                  <c:v>13.4</c:v>
                </c:pt>
                <c:pt idx="18444">
                  <c:v>13.4</c:v>
                </c:pt>
                <c:pt idx="18445">
                  <c:v>13.4</c:v>
                </c:pt>
                <c:pt idx="18446">
                  <c:v>12.9</c:v>
                </c:pt>
                <c:pt idx="18447">
                  <c:v>12.7</c:v>
                </c:pt>
                <c:pt idx="18448">
                  <c:v>12.9</c:v>
                </c:pt>
                <c:pt idx="18449">
                  <c:v>12.8</c:v>
                </c:pt>
                <c:pt idx="18450">
                  <c:v>12.7</c:v>
                </c:pt>
                <c:pt idx="18451">
                  <c:v>12.5</c:v>
                </c:pt>
                <c:pt idx="18452">
                  <c:v>12.9</c:v>
                </c:pt>
                <c:pt idx="18453">
                  <c:v>12.9</c:v>
                </c:pt>
                <c:pt idx="18454">
                  <c:v>12.7</c:v>
                </c:pt>
                <c:pt idx="18455">
                  <c:v>12.8</c:v>
                </c:pt>
                <c:pt idx="18456">
                  <c:v>12.6</c:v>
                </c:pt>
                <c:pt idx="18457">
                  <c:v>12.6</c:v>
                </c:pt>
                <c:pt idx="18458">
                  <c:v>12.8</c:v>
                </c:pt>
                <c:pt idx="18459">
                  <c:v>12.7</c:v>
                </c:pt>
                <c:pt idx="18460">
                  <c:v>12.7</c:v>
                </c:pt>
                <c:pt idx="18461">
                  <c:v>12.5</c:v>
                </c:pt>
                <c:pt idx="18462">
                  <c:v>12.1</c:v>
                </c:pt>
                <c:pt idx="18463">
                  <c:v>12.7</c:v>
                </c:pt>
                <c:pt idx="18464">
                  <c:v>12.8</c:v>
                </c:pt>
                <c:pt idx="18465">
                  <c:v>13.1</c:v>
                </c:pt>
                <c:pt idx="18466">
                  <c:v>12.9</c:v>
                </c:pt>
                <c:pt idx="18467">
                  <c:v>12.9</c:v>
                </c:pt>
                <c:pt idx="18468">
                  <c:v>12.4</c:v>
                </c:pt>
                <c:pt idx="18469">
                  <c:v>12.1</c:v>
                </c:pt>
                <c:pt idx="18470">
                  <c:v>12</c:v>
                </c:pt>
                <c:pt idx="18471">
                  <c:v>11.6</c:v>
                </c:pt>
                <c:pt idx="18472">
                  <c:v>11.3</c:v>
                </c:pt>
                <c:pt idx="18473">
                  <c:v>11.5</c:v>
                </c:pt>
                <c:pt idx="18474">
                  <c:v>11.9</c:v>
                </c:pt>
                <c:pt idx="18475">
                  <c:v>12.1</c:v>
                </c:pt>
                <c:pt idx="18476">
                  <c:v>11.8</c:v>
                </c:pt>
                <c:pt idx="18477">
                  <c:v>11.4</c:v>
                </c:pt>
                <c:pt idx="18478">
                  <c:v>12.2</c:v>
                </c:pt>
                <c:pt idx="18479">
                  <c:v>12.6</c:v>
                </c:pt>
                <c:pt idx="18480">
                  <c:v>13.8</c:v>
                </c:pt>
                <c:pt idx="18481">
                  <c:v>14.6</c:v>
                </c:pt>
                <c:pt idx="18482">
                  <c:v>15.1</c:v>
                </c:pt>
                <c:pt idx="18483">
                  <c:v>15.7</c:v>
                </c:pt>
                <c:pt idx="18484">
                  <c:v>16.2</c:v>
                </c:pt>
                <c:pt idx="18485">
                  <c:v>16.7</c:v>
                </c:pt>
                <c:pt idx="18486">
                  <c:v>17.100000000000001</c:v>
                </c:pt>
                <c:pt idx="18487">
                  <c:v>17.7</c:v>
                </c:pt>
                <c:pt idx="18488">
                  <c:v>18.2</c:v>
                </c:pt>
                <c:pt idx="18489">
                  <c:v>17.899999999999999</c:v>
                </c:pt>
                <c:pt idx="18490">
                  <c:v>18.100000000000001</c:v>
                </c:pt>
                <c:pt idx="18491">
                  <c:v>18</c:v>
                </c:pt>
                <c:pt idx="18492">
                  <c:v>18</c:v>
                </c:pt>
                <c:pt idx="18493">
                  <c:v>18.399999999999999</c:v>
                </c:pt>
                <c:pt idx="18494">
                  <c:v>18.8</c:v>
                </c:pt>
                <c:pt idx="18495">
                  <c:v>19.5</c:v>
                </c:pt>
                <c:pt idx="18496">
                  <c:v>19.600000000000001</c:v>
                </c:pt>
                <c:pt idx="18497">
                  <c:v>20.100000000000001</c:v>
                </c:pt>
                <c:pt idx="18498">
                  <c:v>20.2</c:v>
                </c:pt>
                <c:pt idx="18499">
                  <c:v>20.8</c:v>
                </c:pt>
                <c:pt idx="18500">
                  <c:v>21.9</c:v>
                </c:pt>
                <c:pt idx="18501">
                  <c:v>22.1</c:v>
                </c:pt>
                <c:pt idx="18502">
                  <c:v>22.6</c:v>
                </c:pt>
                <c:pt idx="18503">
                  <c:v>22.4</c:v>
                </c:pt>
                <c:pt idx="18504">
                  <c:v>22.9</c:v>
                </c:pt>
                <c:pt idx="18505">
                  <c:v>23.4</c:v>
                </c:pt>
                <c:pt idx="18506">
                  <c:v>23.7</c:v>
                </c:pt>
                <c:pt idx="18507">
                  <c:v>23</c:v>
                </c:pt>
                <c:pt idx="18508">
                  <c:v>23.1</c:v>
                </c:pt>
                <c:pt idx="18509">
                  <c:v>24.2</c:v>
                </c:pt>
                <c:pt idx="18510">
                  <c:v>24</c:v>
                </c:pt>
                <c:pt idx="18511">
                  <c:v>24.1</c:v>
                </c:pt>
                <c:pt idx="18512">
                  <c:v>23.8</c:v>
                </c:pt>
                <c:pt idx="18513">
                  <c:v>24.4</c:v>
                </c:pt>
                <c:pt idx="18514">
                  <c:v>25</c:v>
                </c:pt>
                <c:pt idx="18515">
                  <c:v>25.5</c:v>
                </c:pt>
                <c:pt idx="18516">
                  <c:v>25.9</c:v>
                </c:pt>
                <c:pt idx="18517">
                  <c:v>26.1</c:v>
                </c:pt>
                <c:pt idx="18518">
                  <c:v>26.6</c:v>
                </c:pt>
                <c:pt idx="18519">
                  <c:v>26.4</c:v>
                </c:pt>
                <c:pt idx="18520">
                  <c:v>26.3</c:v>
                </c:pt>
                <c:pt idx="18521">
                  <c:v>26.8</c:v>
                </c:pt>
                <c:pt idx="18522">
                  <c:v>27</c:v>
                </c:pt>
                <c:pt idx="18523">
                  <c:v>27</c:v>
                </c:pt>
                <c:pt idx="18524">
                  <c:v>26.6</c:v>
                </c:pt>
                <c:pt idx="18525">
                  <c:v>27.1</c:v>
                </c:pt>
                <c:pt idx="18526">
                  <c:v>26.6</c:v>
                </c:pt>
                <c:pt idx="18527">
                  <c:v>27.3</c:v>
                </c:pt>
                <c:pt idx="18528">
                  <c:v>28.1</c:v>
                </c:pt>
                <c:pt idx="18529">
                  <c:v>27.9</c:v>
                </c:pt>
                <c:pt idx="18530">
                  <c:v>28</c:v>
                </c:pt>
                <c:pt idx="18531">
                  <c:v>28.3</c:v>
                </c:pt>
                <c:pt idx="18532">
                  <c:v>28.1</c:v>
                </c:pt>
                <c:pt idx="18533">
                  <c:v>27.6</c:v>
                </c:pt>
                <c:pt idx="18534">
                  <c:v>27.5</c:v>
                </c:pt>
                <c:pt idx="18535">
                  <c:v>27.7</c:v>
                </c:pt>
                <c:pt idx="18536">
                  <c:v>26.8</c:v>
                </c:pt>
                <c:pt idx="18537">
                  <c:v>26.1</c:v>
                </c:pt>
                <c:pt idx="18538">
                  <c:v>25.7</c:v>
                </c:pt>
                <c:pt idx="18539">
                  <c:v>24.9</c:v>
                </c:pt>
                <c:pt idx="18540">
                  <c:v>24.5</c:v>
                </c:pt>
                <c:pt idx="18541">
                  <c:v>23.9</c:v>
                </c:pt>
                <c:pt idx="18542">
                  <c:v>23.4</c:v>
                </c:pt>
                <c:pt idx="18543">
                  <c:v>22.6</c:v>
                </c:pt>
                <c:pt idx="18544">
                  <c:v>21.9</c:v>
                </c:pt>
                <c:pt idx="18545">
                  <c:v>21.5</c:v>
                </c:pt>
                <c:pt idx="18546">
                  <c:v>21.1</c:v>
                </c:pt>
                <c:pt idx="18547">
                  <c:v>19.899999999999999</c:v>
                </c:pt>
                <c:pt idx="18548">
                  <c:v>20.100000000000001</c:v>
                </c:pt>
                <c:pt idx="18549">
                  <c:v>20</c:v>
                </c:pt>
                <c:pt idx="18550">
                  <c:v>19.8</c:v>
                </c:pt>
                <c:pt idx="18551">
                  <c:v>19.3</c:v>
                </c:pt>
                <c:pt idx="18552">
                  <c:v>19.2</c:v>
                </c:pt>
                <c:pt idx="18553">
                  <c:v>19.399999999999999</c:v>
                </c:pt>
                <c:pt idx="18554">
                  <c:v>19.5</c:v>
                </c:pt>
                <c:pt idx="18555">
                  <c:v>19.5</c:v>
                </c:pt>
                <c:pt idx="18556">
                  <c:v>19.8</c:v>
                </c:pt>
                <c:pt idx="18557">
                  <c:v>20.2</c:v>
                </c:pt>
                <c:pt idx="18558">
                  <c:v>19.399999999999999</c:v>
                </c:pt>
                <c:pt idx="18559">
                  <c:v>19.100000000000001</c:v>
                </c:pt>
                <c:pt idx="18560">
                  <c:v>19.2</c:v>
                </c:pt>
                <c:pt idx="18561">
                  <c:v>19.2</c:v>
                </c:pt>
                <c:pt idx="18562">
                  <c:v>18.899999999999999</c:v>
                </c:pt>
                <c:pt idx="18563">
                  <c:v>18.899999999999999</c:v>
                </c:pt>
                <c:pt idx="18564">
                  <c:v>18.5</c:v>
                </c:pt>
                <c:pt idx="18565">
                  <c:v>18.5</c:v>
                </c:pt>
                <c:pt idx="18566">
                  <c:v>18.899999999999999</c:v>
                </c:pt>
                <c:pt idx="18567">
                  <c:v>18.899999999999999</c:v>
                </c:pt>
                <c:pt idx="18568">
                  <c:v>18.899999999999999</c:v>
                </c:pt>
                <c:pt idx="18569">
                  <c:v>18.600000000000001</c:v>
                </c:pt>
                <c:pt idx="18570">
                  <c:v>18.600000000000001</c:v>
                </c:pt>
                <c:pt idx="18571">
                  <c:v>18.5</c:v>
                </c:pt>
                <c:pt idx="18572">
                  <c:v>17.899999999999999</c:v>
                </c:pt>
                <c:pt idx="18573">
                  <c:v>18</c:v>
                </c:pt>
                <c:pt idx="18574">
                  <c:v>17.8</c:v>
                </c:pt>
                <c:pt idx="18575">
                  <c:v>17.3</c:v>
                </c:pt>
                <c:pt idx="18576">
                  <c:v>17</c:v>
                </c:pt>
                <c:pt idx="18577">
                  <c:v>17</c:v>
                </c:pt>
                <c:pt idx="18578">
                  <c:v>17</c:v>
                </c:pt>
                <c:pt idx="18579">
                  <c:v>16.7</c:v>
                </c:pt>
                <c:pt idx="18580">
                  <c:v>16.5</c:v>
                </c:pt>
                <c:pt idx="18581">
                  <c:v>16.3</c:v>
                </c:pt>
                <c:pt idx="18582">
                  <c:v>16.399999999999999</c:v>
                </c:pt>
                <c:pt idx="18583">
                  <c:v>16.3</c:v>
                </c:pt>
                <c:pt idx="18584">
                  <c:v>15.9</c:v>
                </c:pt>
                <c:pt idx="18585">
                  <c:v>15.7</c:v>
                </c:pt>
                <c:pt idx="18586">
                  <c:v>15.7</c:v>
                </c:pt>
                <c:pt idx="18587">
                  <c:v>15.9</c:v>
                </c:pt>
                <c:pt idx="18588">
                  <c:v>15.4</c:v>
                </c:pt>
                <c:pt idx="18589">
                  <c:v>15.3</c:v>
                </c:pt>
                <c:pt idx="18590">
                  <c:v>15.3</c:v>
                </c:pt>
                <c:pt idx="18591">
                  <c:v>15.1</c:v>
                </c:pt>
                <c:pt idx="18592">
                  <c:v>15</c:v>
                </c:pt>
                <c:pt idx="18593">
                  <c:v>14.9</c:v>
                </c:pt>
                <c:pt idx="18594">
                  <c:v>14.8</c:v>
                </c:pt>
                <c:pt idx="18595">
                  <c:v>14.5</c:v>
                </c:pt>
                <c:pt idx="18596">
                  <c:v>14.4</c:v>
                </c:pt>
                <c:pt idx="18597">
                  <c:v>14.5</c:v>
                </c:pt>
                <c:pt idx="18598">
                  <c:v>14.7</c:v>
                </c:pt>
                <c:pt idx="18599">
                  <c:v>14.5</c:v>
                </c:pt>
                <c:pt idx="18600">
                  <c:v>14.7</c:v>
                </c:pt>
                <c:pt idx="18601">
                  <c:v>15.1</c:v>
                </c:pt>
                <c:pt idx="18602">
                  <c:v>15.4</c:v>
                </c:pt>
                <c:pt idx="18603">
                  <c:v>15.5</c:v>
                </c:pt>
                <c:pt idx="18604">
                  <c:v>16.2</c:v>
                </c:pt>
                <c:pt idx="18605">
                  <c:v>16.899999999999999</c:v>
                </c:pt>
                <c:pt idx="18606">
                  <c:v>18.2</c:v>
                </c:pt>
                <c:pt idx="18607">
                  <c:v>18.399999999999999</c:v>
                </c:pt>
                <c:pt idx="18608">
                  <c:v>17.3</c:v>
                </c:pt>
                <c:pt idx="18609">
                  <c:v>17.8</c:v>
                </c:pt>
                <c:pt idx="18610">
                  <c:v>17.600000000000001</c:v>
                </c:pt>
                <c:pt idx="18611">
                  <c:v>17.600000000000001</c:v>
                </c:pt>
                <c:pt idx="18612">
                  <c:v>16.5</c:v>
                </c:pt>
                <c:pt idx="18613">
                  <c:v>14.6</c:v>
                </c:pt>
                <c:pt idx="18614">
                  <c:v>13.7</c:v>
                </c:pt>
                <c:pt idx="18615">
                  <c:v>14</c:v>
                </c:pt>
                <c:pt idx="18616">
                  <c:v>13.9</c:v>
                </c:pt>
                <c:pt idx="18617">
                  <c:v>13.6</c:v>
                </c:pt>
                <c:pt idx="18618">
                  <c:v>13.3</c:v>
                </c:pt>
                <c:pt idx="18619">
                  <c:v>13.1</c:v>
                </c:pt>
                <c:pt idx="18620">
                  <c:v>13.3</c:v>
                </c:pt>
                <c:pt idx="18621">
                  <c:v>13.8</c:v>
                </c:pt>
                <c:pt idx="18622">
                  <c:v>14.1</c:v>
                </c:pt>
                <c:pt idx="18623">
                  <c:v>14.6</c:v>
                </c:pt>
                <c:pt idx="18624">
                  <c:v>15.4</c:v>
                </c:pt>
                <c:pt idx="18625">
                  <c:v>16.399999999999999</c:v>
                </c:pt>
                <c:pt idx="18626">
                  <c:v>17.5</c:v>
                </c:pt>
                <c:pt idx="18627">
                  <c:v>18.3</c:v>
                </c:pt>
                <c:pt idx="18628">
                  <c:v>19.3</c:v>
                </c:pt>
                <c:pt idx="18629">
                  <c:v>20.100000000000001</c:v>
                </c:pt>
                <c:pt idx="18630">
                  <c:v>21</c:v>
                </c:pt>
                <c:pt idx="18631">
                  <c:v>21</c:v>
                </c:pt>
                <c:pt idx="18632">
                  <c:v>21</c:v>
                </c:pt>
                <c:pt idx="18633">
                  <c:v>20.2</c:v>
                </c:pt>
                <c:pt idx="18634">
                  <c:v>20.6</c:v>
                </c:pt>
                <c:pt idx="18635">
                  <c:v>20.9</c:v>
                </c:pt>
                <c:pt idx="18636">
                  <c:v>21.4</c:v>
                </c:pt>
                <c:pt idx="18637">
                  <c:v>22</c:v>
                </c:pt>
                <c:pt idx="18638">
                  <c:v>22.5</c:v>
                </c:pt>
                <c:pt idx="18639">
                  <c:v>22.8</c:v>
                </c:pt>
                <c:pt idx="18640">
                  <c:v>23</c:v>
                </c:pt>
                <c:pt idx="18641">
                  <c:v>23.8</c:v>
                </c:pt>
                <c:pt idx="18642">
                  <c:v>24.9</c:v>
                </c:pt>
                <c:pt idx="18643">
                  <c:v>25.3</c:v>
                </c:pt>
                <c:pt idx="18644">
                  <c:v>25.2</c:v>
                </c:pt>
                <c:pt idx="18645">
                  <c:v>25.3</c:v>
                </c:pt>
                <c:pt idx="18646">
                  <c:v>25.8</c:v>
                </c:pt>
                <c:pt idx="18647">
                  <c:v>25.9</c:v>
                </c:pt>
                <c:pt idx="18648">
                  <c:v>26.4</c:v>
                </c:pt>
                <c:pt idx="18649">
                  <c:v>27.1</c:v>
                </c:pt>
                <c:pt idx="18650">
                  <c:v>26.8</c:v>
                </c:pt>
                <c:pt idx="18651">
                  <c:v>26.9</c:v>
                </c:pt>
                <c:pt idx="18652">
                  <c:v>27.5</c:v>
                </c:pt>
                <c:pt idx="18653">
                  <c:v>28</c:v>
                </c:pt>
                <c:pt idx="18654">
                  <c:v>28.2</c:v>
                </c:pt>
                <c:pt idx="18655">
                  <c:v>28.3</c:v>
                </c:pt>
                <c:pt idx="18656">
                  <c:v>28.1</c:v>
                </c:pt>
                <c:pt idx="18657">
                  <c:v>29.4</c:v>
                </c:pt>
                <c:pt idx="18658">
                  <c:v>28.9</c:v>
                </c:pt>
                <c:pt idx="18659">
                  <c:v>28.9</c:v>
                </c:pt>
                <c:pt idx="18660">
                  <c:v>29.6</c:v>
                </c:pt>
                <c:pt idx="18661">
                  <c:v>29.4</c:v>
                </c:pt>
                <c:pt idx="18662">
                  <c:v>30.3</c:v>
                </c:pt>
                <c:pt idx="18663">
                  <c:v>30.6</c:v>
                </c:pt>
                <c:pt idx="18664">
                  <c:v>30</c:v>
                </c:pt>
                <c:pt idx="18665">
                  <c:v>29.6</c:v>
                </c:pt>
                <c:pt idx="18666">
                  <c:v>29.8</c:v>
                </c:pt>
                <c:pt idx="18667">
                  <c:v>29.9</c:v>
                </c:pt>
                <c:pt idx="18668">
                  <c:v>30</c:v>
                </c:pt>
                <c:pt idx="18669">
                  <c:v>30.2</c:v>
                </c:pt>
                <c:pt idx="18670">
                  <c:v>30</c:v>
                </c:pt>
                <c:pt idx="18671">
                  <c:v>30.3</c:v>
                </c:pt>
                <c:pt idx="18672">
                  <c:v>30.3</c:v>
                </c:pt>
                <c:pt idx="18673">
                  <c:v>30.1</c:v>
                </c:pt>
                <c:pt idx="18674">
                  <c:v>29.8</c:v>
                </c:pt>
                <c:pt idx="18675">
                  <c:v>29.3</c:v>
                </c:pt>
                <c:pt idx="18676">
                  <c:v>29.4</c:v>
                </c:pt>
                <c:pt idx="18677">
                  <c:v>29.3</c:v>
                </c:pt>
                <c:pt idx="18678">
                  <c:v>28.8</c:v>
                </c:pt>
                <c:pt idx="18679">
                  <c:v>28.4</c:v>
                </c:pt>
                <c:pt idx="18680">
                  <c:v>28</c:v>
                </c:pt>
                <c:pt idx="18681">
                  <c:v>27.7</c:v>
                </c:pt>
                <c:pt idx="18682">
                  <c:v>27.5</c:v>
                </c:pt>
                <c:pt idx="18683">
                  <c:v>26.9</c:v>
                </c:pt>
                <c:pt idx="18684">
                  <c:v>25.8</c:v>
                </c:pt>
                <c:pt idx="18685">
                  <c:v>25.3</c:v>
                </c:pt>
                <c:pt idx="18686">
                  <c:v>24</c:v>
                </c:pt>
                <c:pt idx="18687">
                  <c:v>23.9</c:v>
                </c:pt>
                <c:pt idx="18688">
                  <c:v>22.9</c:v>
                </c:pt>
                <c:pt idx="18689">
                  <c:v>22.1</c:v>
                </c:pt>
                <c:pt idx="18690">
                  <c:v>21.8</c:v>
                </c:pt>
                <c:pt idx="18691">
                  <c:v>21.6</c:v>
                </c:pt>
                <c:pt idx="18692">
                  <c:v>21.4</c:v>
                </c:pt>
                <c:pt idx="18693">
                  <c:v>21.2</c:v>
                </c:pt>
                <c:pt idx="18694">
                  <c:v>21</c:v>
                </c:pt>
                <c:pt idx="18695">
                  <c:v>21</c:v>
                </c:pt>
                <c:pt idx="18696">
                  <c:v>21</c:v>
                </c:pt>
                <c:pt idx="18697">
                  <c:v>20.6</c:v>
                </c:pt>
                <c:pt idx="18698">
                  <c:v>20.8</c:v>
                </c:pt>
                <c:pt idx="18699">
                  <c:v>20.7</c:v>
                </c:pt>
                <c:pt idx="18700">
                  <c:v>20.6</c:v>
                </c:pt>
                <c:pt idx="18701">
                  <c:v>20.6</c:v>
                </c:pt>
                <c:pt idx="18702">
                  <c:v>20.399999999999999</c:v>
                </c:pt>
                <c:pt idx="18703">
                  <c:v>20.2</c:v>
                </c:pt>
                <c:pt idx="18704">
                  <c:v>20.3</c:v>
                </c:pt>
                <c:pt idx="18705">
                  <c:v>20.2</c:v>
                </c:pt>
                <c:pt idx="18706">
                  <c:v>20.3</c:v>
                </c:pt>
                <c:pt idx="18707">
                  <c:v>20.2</c:v>
                </c:pt>
                <c:pt idx="18708">
                  <c:v>20</c:v>
                </c:pt>
                <c:pt idx="18709">
                  <c:v>20</c:v>
                </c:pt>
                <c:pt idx="18710">
                  <c:v>20</c:v>
                </c:pt>
                <c:pt idx="18711">
                  <c:v>19.600000000000001</c:v>
                </c:pt>
                <c:pt idx="18712">
                  <c:v>19.399999999999999</c:v>
                </c:pt>
                <c:pt idx="18713">
                  <c:v>19</c:v>
                </c:pt>
                <c:pt idx="18714">
                  <c:v>19.3</c:v>
                </c:pt>
                <c:pt idx="18715">
                  <c:v>19.399999999999999</c:v>
                </c:pt>
                <c:pt idx="18716">
                  <c:v>19</c:v>
                </c:pt>
                <c:pt idx="18717">
                  <c:v>18.5</c:v>
                </c:pt>
                <c:pt idx="18718">
                  <c:v>18.600000000000001</c:v>
                </c:pt>
                <c:pt idx="18719">
                  <c:v>18.8</c:v>
                </c:pt>
                <c:pt idx="18720">
                  <c:v>18.7</c:v>
                </c:pt>
                <c:pt idx="18721">
                  <c:v>18.899999999999999</c:v>
                </c:pt>
                <c:pt idx="18722">
                  <c:v>18.399999999999999</c:v>
                </c:pt>
                <c:pt idx="18723">
                  <c:v>18.5</c:v>
                </c:pt>
                <c:pt idx="18724">
                  <c:v>18.600000000000001</c:v>
                </c:pt>
                <c:pt idx="18725">
                  <c:v>19</c:v>
                </c:pt>
                <c:pt idx="18726">
                  <c:v>18.899999999999999</c:v>
                </c:pt>
                <c:pt idx="18727">
                  <c:v>18.5</c:v>
                </c:pt>
                <c:pt idx="18728">
                  <c:v>17.899999999999999</c:v>
                </c:pt>
                <c:pt idx="18729">
                  <c:v>18.100000000000001</c:v>
                </c:pt>
                <c:pt idx="18730">
                  <c:v>17.7</c:v>
                </c:pt>
                <c:pt idx="18731">
                  <c:v>17.7</c:v>
                </c:pt>
                <c:pt idx="18732">
                  <c:v>17.7</c:v>
                </c:pt>
                <c:pt idx="18733">
                  <c:v>17.2</c:v>
                </c:pt>
                <c:pt idx="18734">
                  <c:v>17.600000000000001</c:v>
                </c:pt>
                <c:pt idx="18735">
                  <c:v>17.600000000000001</c:v>
                </c:pt>
                <c:pt idx="18736">
                  <c:v>17.600000000000001</c:v>
                </c:pt>
                <c:pt idx="18737">
                  <c:v>17.2</c:v>
                </c:pt>
                <c:pt idx="18738">
                  <c:v>17.5</c:v>
                </c:pt>
                <c:pt idx="18739">
                  <c:v>17.899999999999999</c:v>
                </c:pt>
                <c:pt idx="18740">
                  <c:v>17.899999999999999</c:v>
                </c:pt>
                <c:pt idx="18741">
                  <c:v>17.899999999999999</c:v>
                </c:pt>
                <c:pt idx="18742">
                  <c:v>17.8</c:v>
                </c:pt>
                <c:pt idx="18743">
                  <c:v>17.899999999999999</c:v>
                </c:pt>
                <c:pt idx="18744">
                  <c:v>17.899999999999999</c:v>
                </c:pt>
                <c:pt idx="18745">
                  <c:v>18.5</c:v>
                </c:pt>
                <c:pt idx="18746">
                  <c:v>18.2</c:v>
                </c:pt>
                <c:pt idx="18747">
                  <c:v>17.3</c:v>
                </c:pt>
                <c:pt idx="18748">
                  <c:v>17.3</c:v>
                </c:pt>
                <c:pt idx="18749">
                  <c:v>16.399999999999999</c:v>
                </c:pt>
                <c:pt idx="18750">
                  <c:v>17.100000000000001</c:v>
                </c:pt>
                <c:pt idx="18751">
                  <c:v>17.399999999999999</c:v>
                </c:pt>
                <c:pt idx="18752">
                  <c:v>17.899999999999999</c:v>
                </c:pt>
                <c:pt idx="18753">
                  <c:v>18.100000000000001</c:v>
                </c:pt>
                <c:pt idx="18754">
                  <c:v>18</c:v>
                </c:pt>
                <c:pt idx="18755">
                  <c:v>17.5</c:v>
                </c:pt>
                <c:pt idx="18756">
                  <c:v>16.899999999999999</c:v>
                </c:pt>
                <c:pt idx="18757">
                  <c:v>17.399999999999999</c:v>
                </c:pt>
                <c:pt idx="18758">
                  <c:v>18.2</c:v>
                </c:pt>
                <c:pt idx="18759">
                  <c:v>19.899999999999999</c:v>
                </c:pt>
                <c:pt idx="18760">
                  <c:v>20.2</c:v>
                </c:pt>
                <c:pt idx="18761">
                  <c:v>19.5</c:v>
                </c:pt>
                <c:pt idx="18762">
                  <c:v>19</c:v>
                </c:pt>
                <c:pt idx="18763">
                  <c:v>18.8</c:v>
                </c:pt>
                <c:pt idx="18764">
                  <c:v>18.3</c:v>
                </c:pt>
                <c:pt idx="18765">
                  <c:v>18.3</c:v>
                </c:pt>
                <c:pt idx="18766">
                  <c:v>18.399999999999999</c:v>
                </c:pt>
                <c:pt idx="18767">
                  <c:v>18.5</c:v>
                </c:pt>
                <c:pt idx="18768">
                  <c:v>18.399999999999999</c:v>
                </c:pt>
                <c:pt idx="18769">
                  <c:v>18.399999999999999</c:v>
                </c:pt>
                <c:pt idx="18770">
                  <c:v>18.5</c:v>
                </c:pt>
                <c:pt idx="18771">
                  <c:v>18.8</c:v>
                </c:pt>
                <c:pt idx="18772">
                  <c:v>19.100000000000001</c:v>
                </c:pt>
                <c:pt idx="18773">
                  <c:v>19.5</c:v>
                </c:pt>
                <c:pt idx="18774">
                  <c:v>19.7</c:v>
                </c:pt>
                <c:pt idx="18775">
                  <c:v>19.899999999999999</c:v>
                </c:pt>
                <c:pt idx="18776">
                  <c:v>20.100000000000001</c:v>
                </c:pt>
                <c:pt idx="18777">
                  <c:v>20.6</c:v>
                </c:pt>
                <c:pt idx="18778">
                  <c:v>21.1</c:v>
                </c:pt>
                <c:pt idx="18779">
                  <c:v>21.7</c:v>
                </c:pt>
                <c:pt idx="18780">
                  <c:v>21.9</c:v>
                </c:pt>
                <c:pt idx="18781">
                  <c:v>22</c:v>
                </c:pt>
                <c:pt idx="18782">
                  <c:v>22.7</c:v>
                </c:pt>
                <c:pt idx="18783">
                  <c:v>22.9</c:v>
                </c:pt>
                <c:pt idx="18784">
                  <c:v>23</c:v>
                </c:pt>
                <c:pt idx="18785">
                  <c:v>23.5</c:v>
                </c:pt>
                <c:pt idx="18786">
                  <c:v>23.8</c:v>
                </c:pt>
                <c:pt idx="18787">
                  <c:v>24.9</c:v>
                </c:pt>
                <c:pt idx="18788">
                  <c:v>25</c:v>
                </c:pt>
                <c:pt idx="18789">
                  <c:v>24.9</c:v>
                </c:pt>
                <c:pt idx="18790">
                  <c:v>25.5</c:v>
                </c:pt>
                <c:pt idx="18791">
                  <c:v>25.3</c:v>
                </c:pt>
                <c:pt idx="18792">
                  <c:v>24.6</c:v>
                </c:pt>
                <c:pt idx="18793">
                  <c:v>24.5</c:v>
                </c:pt>
                <c:pt idx="18794">
                  <c:v>24.6</c:v>
                </c:pt>
                <c:pt idx="18795">
                  <c:v>25</c:v>
                </c:pt>
                <c:pt idx="18796">
                  <c:v>25</c:v>
                </c:pt>
                <c:pt idx="18797">
                  <c:v>25.2</c:v>
                </c:pt>
                <c:pt idx="18798">
                  <c:v>25.7</c:v>
                </c:pt>
                <c:pt idx="18799">
                  <c:v>26.2</c:v>
                </c:pt>
                <c:pt idx="18800">
                  <c:v>26.2</c:v>
                </c:pt>
                <c:pt idx="18801">
                  <c:v>26.5</c:v>
                </c:pt>
                <c:pt idx="18802">
                  <c:v>26.7</c:v>
                </c:pt>
                <c:pt idx="18803">
                  <c:v>26.7</c:v>
                </c:pt>
                <c:pt idx="18804">
                  <c:v>26.6</c:v>
                </c:pt>
                <c:pt idx="18805">
                  <c:v>26.8</c:v>
                </c:pt>
                <c:pt idx="18806">
                  <c:v>26.5</c:v>
                </c:pt>
                <c:pt idx="18807">
                  <c:v>27.1</c:v>
                </c:pt>
                <c:pt idx="18808">
                  <c:v>27.4</c:v>
                </c:pt>
                <c:pt idx="18809">
                  <c:v>27.1</c:v>
                </c:pt>
                <c:pt idx="18810">
                  <c:v>27.8</c:v>
                </c:pt>
                <c:pt idx="18811">
                  <c:v>27.6</c:v>
                </c:pt>
                <c:pt idx="18812">
                  <c:v>27.5</c:v>
                </c:pt>
                <c:pt idx="18813">
                  <c:v>28</c:v>
                </c:pt>
                <c:pt idx="18814">
                  <c:v>27.1</c:v>
                </c:pt>
                <c:pt idx="18815">
                  <c:v>26.5</c:v>
                </c:pt>
                <c:pt idx="18816">
                  <c:v>25.9</c:v>
                </c:pt>
                <c:pt idx="18817">
                  <c:v>25.7</c:v>
                </c:pt>
                <c:pt idx="18818">
                  <c:v>25.2</c:v>
                </c:pt>
                <c:pt idx="18819">
                  <c:v>24.7</c:v>
                </c:pt>
                <c:pt idx="18820">
                  <c:v>23.9</c:v>
                </c:pt>
                <c:pt idx="18821">
                  <c:v>23.8</c:v>
                </c:pt>
                <c:pt idx="18822">
                  <c:v>23.2</c:v>
                </c:pt>
                <c:pt idx="18823">
                  <c:v>23.2</c:v>
                </c:pt>
                <c:pt idx="18824">
                  <c:v>23.3</c:v>
                </c:pt>
                <c:pt idx="18825">
                  <c:v>22.6</c:v>
                </c:pt>
                <c:pt idx="18826">
                  <c:v>22.2</c:v>
                </c:pt>
                <c:pt idx="18827">
                  <c:v>22</c:v>
                </c:pt>
                <c:pt idx="18828">
                  <c:v>21.6</c:v>
                </c:pt>
                <c:pt idx="18829">
                  <c:v>21.1</c:v>
                </c:pt>
                <c:pt idx="18830">
                  <c:v>21</c:v>
                </c:pt>
                <c:pt idx="18831">
                  <c:v>20.6</c:v>
                </c:pt>
                <c:pt idx="18832">
                  <c:v>20.3</c:v>
                </c:pt>
                <c:pt idx="18833">
                  <c:v>20.3</c:v>
                </c:pt>
                <c:pt idx="18834">
                  <c:v>20.399999999999999</c:v>
                </c:pt>
                <c:pt idx="18835">
                  <c:v>20.2</c:v>
                </c:pt>
                <c:pt idx="18836">
                  <c:v>20.100000000000001</c:v>
                </c:pt>
                <c:pt idx="18837">
                  <c:v>20</c:v>
                </c:pt>
                <c:pt idx="18838">
                  <c:v>20</c:v>
                </c:pt>
                <c:pt idx="18839">
                  <c:v>19.7</c:v>
                </c:pt>
                <c:pt idx="18840">
                  <c:v>19.8</c:v>
                </c:pt>
                <c:pt idx="18841">
                  <c:v>19.8</c:v>
                </c:pt>
                <c:pt idx="18842">
                  <c:v>19.600000000000001</c:v>
                </c:pt>
                <c:pt idx="18843">
                  <c:v>19.5</c:v>
                </c:pt>
                <c:pt idx="18844">
                  <c:v>19.3</c:v>
                </c:pt>
                <c:pt idx="18845">
                  <c:v>19.100000000000001</c:v>
                </c:pt>
                <c:pt idx="18846">
                  <c:v>19.100000000000001</c:v>
                </c:pt>
                <c:pt idx="18847">
                  <c:v>18.8</c:v>
                </c:pt>
                <c:pt idx="18848">
                  <c:v>18.600000000000001</c:v>
                </c:pt>
                <c:pt idx="18849">
                  <c:v>18.600000000000001</c:v>
                </c:pt>
                <c:pt idx="18850">
                  <c:v>18.899999999999999</c:v>
                </c:pt>
                <c:pt idx="18851">
                  <c:v>19.100000000000001</c:v>
                </c:pt>
                <c:pt idx="18852">
                  <c:v>19.2</c:v>
                </c:pt>
                <c:pt idx="18853">
                  <c:v>19</c:v>
                </c:pt>
                <c:pt idx="18854">
                  <c:v>18.600000000000001</c:v>
                </c:pt>
                <c:pt idx="18855">
                  <c:v>18.600000000000001</c:v>
                </c:pt>
                <c:pt idx="18856">
                  <c:v>18.600000000000001</c:v>
                </c:pt>
                <c:pt idx="18857">
                  <c:v>18.600000000000001</c:v>
                </c:pt>
                <c:pt idx="18858">
                  <c:v>18.600000000000001</c:v>
                </c:pt>
                <c:pt idx="18859">
                  <c:v>18.3</c:v>
                </c:pt>
                <c:pt idx="18860">
                  <c:v>18.3</c:v>
                </c:pt>
                <c:pt idx="18861">
                  <c:v>18.3</c:v>
                </c:pt>
                <c:pt idx="18862">
                  <c:v>18.2</c:v>
                </c:pt>
                <c:pt idx="18863">
                  <c:v>18</c:v>
                </c:pt>
                <c:pt idx="18864">
                  <c:v>17.899999999999999</c:v>
                </c:pt>
                <c:pt idx="18865">
                  <c:v>17.5</c:v>
                </c:pt>
                <c:pt idx="18866">
                  <c:v>17.3</c:v>
                </c:pt>
                <c:pt idx="18867">
                  <c:v>17.399999999999999</c:v>
                </c:pt>
                <c:pt idx="18868">
                  <c:v>17</c:v>
                </c:pt>
                <c:pt idx="18869">
                  <c:v>17</c:v>
                </c:pt>
                <c:pt idx="18870">
                  <c:v>17</c:v>
                </c:pt>
                <c:pt idx="18871">
                  <c:v>16.899999999999999</c:v>
                </c:pt>
                <c:pt idx="18872">
                  <c:v>16.7</c:v>
                </c:pt>
                <c:pt idx="18873">
                  <c:v>16.5</c:v>
                </c:pt>
                <c:pt idx="18874">
                  <c:v>16.399999999999999</c:v>
                </c:pt>
                <c:pt idx="18875">
                  <c:v>16.399999999999999</c:v>
                </c:pt>
                <c:pt idx="18876">
                  <c:v>16.5</c:v>
                </c:pt>
                <c:pt idx="18877">
                  <c:v>16.600000000000001</c:v>
                </c:pt>
                <c:pt idx="18878">
                  <c:v>16.7</c:v>
                </c:pt>
                <c:pt idx="18879">
                  <c:v>16.399999999999999</c:v>
                </c:pt>
                <c:pt idx="18880">
                  <c:v>16.3</c:v>
                </c:pt>
                <c:pt idx="18881">
                  <c:v>16.100000000000001</c:v>
                </c:pt>
                <c:pt idx="18882">
                  <c:v>16.100000000000001</c:v>
                </c:pt>
                <c:pt idx="18883">
                  <c:v>16</c:v>
                </c:pt>
                <c:pt idx="18884">
                  <c:v>16</c:v>
                </c:pt>
                <c:pt idx="18885">
                  <c:v>16</c:v>
                </c:pt>
                <c:pt idx="18886">
                  <c:v>15.9</c:v>
                </c:pt>
                <c:pt idx="18887">
                  <c:v>15.8</c:v>
                </c:pt>
                <c:pt idx="18888">
                  <c:v>15.6</c:v>
                </c:pt>
                <c:pt idx="18889">
                  <c:v>15.4</c:v>
                </c:pt>
                <c:pt idx="18890">
                  <c:v>15.2</c:v>
                </c:pt>
                <c:pt idx="18891">
                  <c:v>15</c:v>
                </c:pt>
                <c:pt idx="18892">
                  <c:v>14.8</c:v>
                </c:pt>
                <c:pt idx="18893">
                  <c:v>14.9</c:v>
                </c:pt>
                <c:pt idx="18894">
                  <c:v>15</c:v>
                </c:pt>
                <c:pt idx="18895">
                  <c:v>15</c:v>
                </c:pt>
                <c:pt idx="18896">
                  <c:v>15</c:v>
                </c:pt>
                <c:pt idx="18897">
                  <c:v>14.9</c:v>
                </c:pt>
                <c:pt idx="18898">
                  <c:v>14.9</c:v>
                </c:pt>
                <c:pt idx="18899">
                  <c:v>14.8</c:v>
                </c:pt>
                <c:pt idx="18900">
                  <c:v>14.5</c:v>
                </c:pt>
                <c:pt idx="18901">
                  <c:v>14.4</c:v>
                </c:pt>
                <c:pt idx="18902">
                  <c:v>13.6</c:v>
                </c:pt>
                <c:pt idx="18903">
                  <c:v>13.3</c:v>
                </c:pt>
                <c:pt idx="18904">
                  <c:v>13.4</c:v>
                </c:pt>
                <c:pt idx="18905">
                  <c:v>13.2</c:v>
                </c:pt>
                <c:pt idx="18906">
                  <c:v>12.8</c:v>
                </c:pt>
                <c:pt idx="18907">
                  <c:v>12.7</c:v>
                </c:pt>
                <c:pt idx="18908">
                  <c:v>12.6</c:v>
                </c:pt>
                <c:pt idx="18909">
                  <c:v>12.5</c:v>
                </c:pt>
                <c:pt idx="18910">
                  <c:v>12.4</c:v>
                </c:pt>
                <c:pt idx="18911">
                  <c:v>12.4</c:v>
                </c:pt>
                <c:pt idx="18912">
                  <c:v>12.3</c:v>
                </c:pt>
                <c:pt idx="18913">
                  <c:v>12.3</c:v>
                </c:pt>
                <c:pt idx="18914">
                  <c:v>12.2</c:v>
                </c:pt>
                <c:pt idx="18915">
                  <c:v>12.2</c:v>
                </c:pt>
                <c:pt idx="18916">
                  <c:v>12.1</c:v>
                </c:pt>
                <c:pt idx="18917">
                  <c:v>11.9</c:v>
                </c:pt>
                <c:pt idx="18918">
                  <c:v>11.7</c:v>
                </c:pt>
                <c:pt idx="18919">
                  <c:v>11.6</c:v>
                </c:pt>
                <c:pt idx="18920">
                  <c:v>11.6</c:v>
                </c:pt>
                <c:pt idx="18921">
                  <c:v>11.8</c:v>
                </c:pt>
                <c:pt idx="18922">
                  <c:v>11.9</c:v>
                </c:pt>
                <c:pt idx="18923">
                  <c:v>11.9</c:v>
                </c:pt>
                <c:pt idx="18924">
                  <c:v>11.8</c:v>
                </c:pt>
                <c:pt idx="18925">
                  <c:v>12</c:v>
                </c:pt>
                <c:pt idx="18926">
                  <c:v>12.4</c:v>
                </c:pt>
                <c:pt idx="18927">
                  <c:v>12.9</c:v>
                </c:pt>
                <c:pt idx="18928">
                  <c:v>13.4</c:v>
                </c:pt>
                <c:pt idx="18929">
                  <c:v>13.8</c:v>
                </c:pt>
                <c:pt idx="18930">
                  <c:v>14.2</c:v>
                </c:pt>
                <c:pt idx="18931">
                  <c:v>14.4</c:v>
                </c:pt>
                <c:pt idx="18932">
                  <c:v>14.7</c:v>
                </c:pt>
                <c:pt idx="18933">
                  <c:v>14.8</c:v>
                </c:pt>
                <c:pt idx="18934">
                  <c:v>14.9</c:v>
                </c:pt>
                <c:pt idx="18935">
                  <c:v>15.1</c:v>
                </c:pt>
                <c:pt idx="18936">
                  <c:v>15.2</c:v>
                </c:pt>
                <c:pt idx="18937">
                  <c:v>15.1</c:v>
                </c:pt>
                <c:pt idx="18938">
                  <c:v>15.3</c:v>
                </c:pt>
                <c:pt idx="18939">
                  <c:v>15.9</c:v>
                </c:pt>
                <c:pt idx="18940">
                  <c:v>15.8</c:v>
                </c:pt>
                <c:pt idx="18941">
                  <c:v>15.4</c:v>
                </c:pt>
                <c:pt idx="18942">
                  <c:v>15</c:v>
                </c:pt>
                <c:pt idx="18943">
                  <c:v>15.1</c:v>
                </c:pt>
                <c:pt idx="18944">
                  <c:v>15.9</c:v>
                </c:pt>
                <c:pt idx="18945">
                  <c:v>16.399999999999999</c:v>
                </c:pt>
                <c:pt idx="18946">
                  <c:v>16.399999999999999</c:v>
                </c:pt>
                <c:pt idx="18947">
                  <c:v>16.600000000000001</c:v>
                </c:pt>
                <c:pt idx="18948">
                  <c:v>17.3</c:v>
                </c:pt>
                <c:pt idx="18949">
                  <c:v>17.600000000000001</c:v>
                </c:pt>
                <c:pt idx="18950">
                  <c:v>17.2</c:v>
                </c:pt>
                <c:pt idx="18951">
                  <c:v>17.899999999999999</c:v>
                </c:pt>
                <c:pt idx="18952">
                  <c:v>17.5</c:v>
                </c:pt>
                <c:pt idx="18953">
                  <c:v>16.5</c:v>
                </c:pt>
                <c:pt idx="18954">
                  <c:v>16.100000000000001</c:v>
                </c:pt>
                <c:pt idx="18955">
                  <c:v>17.100000000000001</c:v>
                </c:pt>
                <c:pt idx="18956">
                  <c:v>17.2</c:v>
                </c:pt>
                <c:pt idx="18957">
                  <c:v>16</c:v>
                </c:pt>
                <c:pt idx="18958">
                  <c:v>15.8</c:v>
                </c:pt>
                <c:pt idx="18959">
                  <c:v>17.100000000000001</c:v>
                </c:pt>
                <c:pt idx="18960">
                  <c:v>17.5</c:v>
                </c:pt>
                <c:pt idx="18961">
                  <c:v>17.5</c:v>
                </c:pt>
                <c:pt idx="18962">
                  <c:v>17.3</c:v>
                </c:pt>
                <c:pt idx="18963">
                  <c:v>17.899999999999999</c:v>
                </c:pt>
                <c:pt idx="18964">
                  <c:v>17.7</c:v>
                </c:pt>
                <c:pt idx="18965">
                  <c:v>17.5</c:v>
                </c:pt>
                <c:pt idx="18966">
                  <c:v>17.3</c:v>
                </c:pt>
                <c:pt idx="18967">
                  <c:v>17.399999999999999</c:v>
                </c:pt>
                <c:pt idx="18968">
                  <c:v>17.100000000000001</c:v>
                </c:pt>
                <c:pt idx="18969">
                  <c:v>16.899999999999999</c:v>
                </c:pt>
                <c:pt idx="18970">
                  <c:v>16.2</c:v>
                </c:pt>
                <c:pt idx="18971">
                  <c:v>15.9</c:v>
                </c:pt>
                <c:pt idx="18972">
                  <c:v>15.6</c:v>
                </c:pt>
                <c:pt idx="18973">
                  <c:v>15.2</c:v>
                </c:pt>
                <c:pt idx="18974">
                  <c:v>15</c:v>
                </c:pt>
                <c:pt idx="18975">
                  <c:v>15</c:v>
                </c:pt>
                <c:pt idx="18976">
                  <c:v>14.8</c:v>
                </c:pt>
                <c:pt idx="18977">
                  <c:v>14.7</c:v>
                </c:pt>
                <c:pt idx="18978">
                  <c:v>14.5</c:v>
                </c:pt>
                <c:pt idx="18979">
                  <c:v>14.1</c:v>
                </c:pt>
                <c:pt idx="18980">
                  <c:v>13.8</c:v>
                </c:pt>
                <c:pt idx="18981">
                  <c:v>13.7</c:v>
                </c:pt>
                <c:pt idx="18982">
                  <c:v>13.6</c:v>
                </c:pt>
                <c:pt idx="18983">
                  <c:v>13.2</c:v>
                </c:pt>
                <c:pt idx="18984">
                  <c:v>12.6</c:v>
                </c:pt>
                <c:pt idx="18985">
                  <c:v>12.8</c:v>
                </c:pt>
                <c:pt idx="18986">
                  <c:v>12.6</c:v>
                </c:pt>
                <c:pt idx="18987">
                  <c:v>12.3</c:v>
                </c:pt>
                <c:pt idx="18988">
                  <c:v>12.1</c:v>
                </c:pt>
                <c:pt idx="18989">
                  <c:v>11.8</c:v>
                </c:pt>
                <c:pt idx="18990">
                  <c:v>11.6</c:v>
                </c:pt>
                <c:pt idx="18991">
                  <c:v>11.7</c:v>
                </c:pt>
                <c:pt idx="18992">
                  <c:v>11.8</c:v>
                </c:pt>
                <c:pt idx="18993">
                  <c:v>11.8</c:v>
                </c:pt>
                <c:pt idx="18994">
                  <c:v>12.1</c:v>
                </c:pt>
                <c:pt idx="18995">
                  <c:v>11.8</c:v>
                </c:pt>
                <c:pt idx="18996">
                  <c:v>11.6</c:v>
                </c:pt>
                <c:pt idx="18997">
                  <c:v>11.4</c:v>
                </c:pt>
                <c:pt idx="18998">
                  <c:v>11.3</c:v>
                </c:pt>
                <c:pt idx="18999">
                  <c:v>11.4</c:v>
                </c:pt>
                <c:pt idx="19000">
                  <c:v>11.3</c:v>
                </c:pt>
                <c:pt idx="19001">
                  <c:v>11.3</c:v>
                </c:pt>
                <c:pt idx="19002">
                  <c:v>11.6</c:v>
                </c:pt>
                <c:pt idx="19003">
                  <c:v>11.7</c:v>
                </c:pt>
                <c:pt idx="19004">
                  <c:v>11.7</c:v>
                </c:pt>
                <c:pt idx="19005">
                  <c:v>11.6</c:v>
                </c:pt>
                <c:pt idx="19006">
                  <c:v>11.5</c:v>
                </c:pt>
                <c:pt idx="19007">
                  <c:v>11.4</c:v>
                </c:pt>
                <c:pt idx="19008">
                  <c:v>11.2</c:v>
                </c:pt>
                <c:pt idx="19009">
                  <c:v>10.8</c:v>
                </c:pt>
                <c:pt idx="19010">
                  <c:v>10.3</c:v>
                </c:pt>
                <c:pt idx="19011">
                  <c:v>10.5</c:v>
                </c:pt>
                <c:pt idx="19012">
                  <c:v>10.6</c:v>
                </c:pt>
                <c:pt idx="19013">
                  <c:v>10.5</c:v>
                </c:pt>
                <c:pt idx="19014">
                  <c:v>10.4</c:v>
                </c:pt>
                <c:pt idx="19015">
                  <c:v>10.199999999999999</c:v>
                </c:pt>
                <c:pt idx="19016">
                  <c:v>10</c:v>
                </c:pt>
                <c:pt idx="19017">
                  <c:v>10.1</c:v>
                </c:pt>
                <c:pt idx="19018">
                  <c:v>10.3</c:v>
                </c:pt>
                <c:pt idx="19019">
                  <c:v>10.1</c:v>
                </c:pt>
                <c:pt idx="19020">
                  <c:v>10</c:v>
                </c:pt>
                <c:pt idx="19021">
                  <c:v>10</c:v>
                </c:pt>
                <c:pt idx="19022">
                  <c:v>10</c:v>
                </c:pt>
                <c:pt idx="19023">
                  <c:v>10.1</c:v>
                </c:pt>
                <c:pt idx="19024">
                  <c:v>10.1</c:v>
                </c:pt>
                <c:pt idx="19025">
                  <c:v>10.1</c:v>
                </c:pt>
                <c:pt idx="19026">
                  <c:v>10</c:v>
                </c:pt>
                <c:pt idx="19027">
                  <c:v>9.8000000000000007</c:v>
                </c:pt>
                <c:pt idx="19028">
                  <c:v>9.6</c:v>
                </c:pt>
                <c:pt idx="19029">
                  <c:v>9.6</c:v>
                </c:pt>
                <c:pt idx="19030">
                  <c:v>9.6</c:v>
                </c:pt>
                <c:pt idx="19031">
                  <c:v>9.4</c:v>
                </c:pt>
                <c:pt idx="19032">
                  <c:v>9.1999999999999993</c:v>
                </c:pt>
                <c:pt idx="19033">
                  <c:v>9.4</c:v>
                </c:pt>
                <c:pt idx="19034">
                  <c:v>9.5</c:v>
                </c:pt>
                <c:pt idx="19035">
                  <c:v>9.8000000000000007</c:v>
                </c:pt>
                <c:pt idx="19036">
                  <c:v>9.9</c:v>
                </c:pt>
                <c:pt idx="19037">
                  <c:v>10</c:v>
                </c:pt>
                <c:pt idx="19038">
                  <c:v>10.199999999999999</c:v>
                </c:pt>
                <c:pt idx="19039">
                  <c:v>10.4</c:v>
                </c:pt>
                <c:pt idx="19040">
                  <c:v>10.6</c:v>
                </c:pt>
                <c:pt idx="19041">
                  <c:v>10.6</c:v>
                </c:pt>
                <c:pt idx="19042">
                  <c:v>10.7</c:v>
                </c:pt>
                <c:pt idx="19043">
                  <c:v>10.8</c:v>
                </c:pt>
                <c:pt idx="19044">
                  <c:v>10.6</c:v>
                </c:pt>
                <c:pt idx="19045">
                  <c:v>10.4</c:v>
                </c:pt>
                <c:pt idx="19046">
                  <c:v>10.3</c:v>
                </c:pt>
                <c:pt idx="19047">
                  <c:v>10.1</c:v>
                </c:pt>
                <c:pt idx="19048">
                  <c:v>10</c:v>
                </c:pt>
                <c:pt idx="19049">
                  <c:v>10.1</c:v>
                </c:pt>
                <c:pt idx="19050">
                  <c:v>10.199999999999999</c:v>
                </c:pt>
                <c:pt idx="19051">
                  <c:v>10.199999999999999</c:v>
                </c:pt>
                <c:pt idx="19052">
                  <c:v>10.1</c:v>
                </c:pt>
                <c:pt idx="19053">
                  <c:v>10.1</c:v>
                </c:pt>
                <c:pt idx="19054">
                  <c:v>10.6</c:v>
                </c:pt>
                <c:pt idx="19055">
                  <c:v>11.3</c:v>
                </c:pt>
                <c:pt idx="19056">
                  <c:v>11.5</c:v>
                </c:pt>
                <c:pt idx="19057">
                  <c:v>11.6</c:v>
                </c:pt>
                <c:pt idx="19058">
                  <c:v>11.8</c:v>
                </c:pt>
                <c:pt idx="19059">
                  <c:v>11.6</c:v>
                </c:pt>
                <c:pt idx="19060">
                  <c:v>12.3</c:v>
                </c:pt>
                <c:pt idx="19061">
                  <c:v>13.5</c:v>
                </c:pt>
                <c:pt idx="19062">
                  <c:v>13.4</c:v>
                </c:pt>
                <c:pt idx="19063">
                  <c:v>13.7</c:v>
                </c:pt>
                <c:pt idx="19064">
                  <c:v>14.5</c:v>
                </c:pt>
                <c:pt idx="19065">
                  <c:v>14.8</c:v>
                </c:pt>
                <c:pt idx="19066">
                  <c:v>14.4</c:v>
                </c:pt>
                <c:pt idx="19067">
                  <c:v>14.5</c:v>
                </c:pt>
                <c:pt idx="19068">
                  <c:v>14.3</c:v>
                </c:pt>
                <c:pt idx="19069">
                  <c:v>14.3</c:v>
                </c:pt>
                <c:pt idx="19070">
                  <c:v>15</c:v>
                </c:pt>
                <c:pt idx="19071">
                  <c:v>15.8</c:v>
                </c:pt>
                <c:pt idx="19072">
                  <c:v>16.3</c:v>
                </c:pt>
                <c:pt idx="19073">
                  <c:v>16.3</c:v>
                </c:pt>
                <c:pt idx="19074">
                  <c:v>16.5</c:v>
                </c:pt>
                <c:pt idx="19075">
                  <c:v>16.7</c:v>
                </c:pt>
                <c:pt idx="19076">
                  <c:v>17.100000000000001</c:v>
                </c:pt>
                <c:pt idx="19077">
                  <c:v>17.100000000000001</c:v>
                </c:pt>
                <c:pt idx="19078">
                  <c:v>17.399999999999999</c:v>
                </c:pt>
                <c:pt idx="19079">
                  <c:v>17.399999999999999</c:v>
                </c:pt>
                <c:pt idx="19080">
                  <c:v>18.2</c:v>
                </c:pt>
                <c:pt idx="19081">
                  <c:v>17.8</c:v>
                </c:pt>
                <c:pt idx="19082">
                  <c:v>18</c:v>
                </c:pt>
                <c:pt idx="19083">
                  <c:v>17.600000000000001</c:v>
                </c:pt>
                <c:pt idx="19084">
                  <c:v>18.399999999999999</c:v>
                </c:pt>
                <c:pt idx="19085">
                  <c:v>18.5</c:v>
                </c:pt>
                <c:pt idx="19086">
                  <c:v>18.100000000000001</c:v>
                </c:pt>
                <c:pt idx="19087">
                  <c:v>18.3</c:v>
                </c:pt>
                <c:pt idx="19088">
                  <c:v>18.5</c:v>
                </c:pt>
                <c:pt idx="19089">
                  <c:v>18.7</c:v>
                </c:pt>
                <c:pt idx="19090">
                  <c:v>19.100000000000001</c:v>
                </c:pt>
                <c:pt idx="19091">
                  <c:v>19.5</c:v>
                </c:pt>
                <c:pt idx="19092">
                  <c:v>19.2</c:v>
                </c:pt>
                <c:pt idx="19093">
                  <c:v>19.399999999999999</c:v>
                </c:pt>
                <c:pt idx="19094">
                  <c:v>19.100000000000001</c:v>
                </c:pt>
                <c:pt idx="19095">
                  <c:v>19.2</c:v>
                </c:pt>
                <c:pt idx="19096">
                  <c:v>19.2</c:v>
                </c:pt>
                <c:pt idx="19097">
                  <c:v>18.899999999999999</c:v>
                </c:pt>
                <c:pt idx="19098">
                  <c:v>18.399999999999999</c:v>
                </c:pt>
                <c:pt idx="19099">
                  <c:v>18.3</c:v>
                </c:pt>
                <c:pt idx="19100">
                  <c:v>18.600000000000001</c:v>
                </c:pt>
                <c:pt idx="19101">
                  <c:v>18.7</c:v>
                </c:pt>
                <c:pt idx="19102">
                  <c:v>18.3</c:v>
                </c:pt>
                <c:pt idx="19103">
                  <c:v>19.100000000000001</c:v>
                </c:pt>
                <c:pt idx="19104">
                  <c:v>18.899999999999999</c:v>
                </c:pt>
                <c:pt idx="19105">
                  <c:v>18.3</c:v>
                </c:pt>
                <c:pt idx="19106">
                  <c:v>18.3</c:v>
                </c:pt>
                <c:pt idx="19107">
                  <c:v>18.399999999999999</c:v>
                </c:pt>
                <c:pt idx="19108">
                  <c:v>18.7</c:v>
                </c:pt>
                <c:pt idx="19109">
                  <c:v>18.399999999999999</c:v>
                </c:pt>
                <c:pt idx="19110">
                  <c:v>18.3</c:v>
                </c:pt>
                <c:pt idx="19111">
                  <c:v>18.399999999999999</c:v>
                </c:pt>
                <c:pt idx="19112">
                  <c:v>18.3</c:v>
                </c:pt>
                <c:pt idx="19113">
                  <c:v>17.899999999999999</c:v>
                </c:pt>
                <c:pt idx="19114">
                  <c:v>17.399999999999999</c:v>
                </c:pt>
                <c:pt idx="19115">
                  <c:v>17</c:v>
                </c:pt>
                <c:pt idx="19116">
                  <c:v>16.600000000000001</c:v>
                </c:pt>
                <c:pt idx="19117">
                  <c:v>16.2</c:v>
                </c:pt>
                <c:pt idx="19118">
                  <c:v>16.100000000000001</c:v>
                </c:pt>
                <c:pt idx="19119">
                  <c:v>16</c:v>
                </c:pt>
                <c:pt idx="19120">
                  <c:v>15.8</c:v>
                </c:pt>
                <c:pt idx="19121">
                  <c:v>15.3</c:v>
                </c:pt>
                <c:pt idx="19122">
                  <c:v>15.1</c:v>
                </c:pt>
                <c:pt idx="19123">
                  <c:v>15.2</c:v>
                </c:pt>
                <c:pt idx="19124">
                  <c:v>15.4</c:v>
                </c:pt>
                <c:pt idx="19125">
                  <c:v>15.3</c:v>
                </c:pt>
                <c:pt idx="19126">
                  <c:v>15.1</c:v>
                </c:pt>
                <c:pt idx="19127">
                  <c:v>14.9</c:v>
                </c:pt>
                <c:pt idx="19128">
                  <c:v>14.6</c:v>
                </c:pt>
                <c:pt idx="19129">
                  <c:v>14.4</c:v>
                </c:pt>
                <c:pt idx="19130">
                  <c:v>14.5</c:v>
                </c:pt>
                <c:pt idx="19131">
                  <c:v>14.5</c:v>
                </c:pt>
                <c:pt idx="19132">
                  <c:v>14.1</c:v>
                </c:pt>
                <c:pt idx="19133">
                  <c:v>13.5</c:v>
                </c:pt>
                <c:pt idx="19134">
                  <c:v>13.4</c:v>
                </c:pt>
                <c:pt idx="19135">
                  <c:v>13.4</c:v>
                </c:pt>
                <c:pt idx="19136">
                  <c:v>13.2</c:v>
                </c:pt>
                <c:pt idx="19137">
                  <c:v>13.1</c:v>
                </c:pt>
                <c:pt idx="19138">
                  <c:v>13.4</c:v>
                </c:pt>
                <c:pt idx="19139">
                  <c:v>12.8</c:v>
                </c:pt>
                <c:pt idx="19140">
                  <c:v>12.5</c:v>
                </c:pt>
                <c:pt idx="19141">
                  <c:v>12.4</c:v>
                </c:pt>
                <c:pt idx="19142">
                  <c:v>12.4</c:v>
                </c:pt>
                <c:pt idx="19143">
                  <c:v>12.4</c:v>
                </c:pt>
                <c:pt idx="19144">
                  <c:v>12.5</c:v>
                </c:pt>
                <c:pt idx="19145">
                  <c:v>12.1</c:v>
                </c:pt>
                <c:pt idx="19146">
                  <c:v>11.9</c:v>
                </c:pt>
                <c:pt idx="19147">
                  <c:v>11.8</c:v>
                </c:pt>
                <c:pt idx="19148">
                  <c:v>11.6</c:v>
                </c:pt>
                <c:pt idx="19149">
                  <c:v>11.5</c:v>
                </c:pt>
                <c:pt idx="19150">
                  <c:v>11.5</c:v>
                </c:pt>
                <c:pt idx="19151">
                  <c:v>11.4</c:v>
                </c:pt>
                <c:pt idx="19152">
                  <c:v>11.3</c:v>
                </c:pt>
                <c:pt idx="19153">
                  <c:v>11.2</c:v>
                </c:pt>
                <c:pt idx="19154">
                  <c:v>11.3</c:v>
                </c:pt>
                <c:pt idx="19155">
                  <c:v>11.5</c:v>
                </c:pt>
                <c:pt idx="19156">
                  <c:v>11</c:v>
                </c:pt>
                <c:pt idx="19157">
                  <c:v>10.7</c:v>
                </c:pt>
                <c:pt idx="19158">
                  <c:v>10.6</c:v>
                </c:pt>
                <c:pt idx="19159">
                  <c:v>11.2</c:v>
                </c:pt>
                <c:pt idx="19160">
                  <c:v>10.5</c:v>
                </c:pt>
                <c:pt idx="19161">
                  <c:v>10.4</c:v>
                </c:pt>
                <c:pt idx="19162">
                  <c:v>10.1</c:v>
                </c:pt>
                <c:pt idx="19163">
                  <c:v>10.1</c:v>
                </c:pt>
                <c:pt idx="19164">
                  <c:v>9.6</c:v>
                </c:pt>
                <c:pt idx="19165">
                  <c:v>9.1</c:v>
                </c:pt>
                <c:pt idx="19166">
                  <c:v>9.1</c:v>
                </c:pt>
                <c:pt idx="19167">
                  <c:v>9.3000000000000007</c:v>
                </c:pt>
                <c:pt idx="19168">
                  <c:v>9.3000000000000007</c:v>
                </c:pt>
                <c:pt idx="19169">
                  <c:v>9</c:v>
                </c:pt>
                <c:pt idx="19170">
                  <c:v>8.9</c:v>
                </c:pt>
                <c:pt idx="19171">
                  <c:v>8.6999999999999993</c:v>
                </c:pt>
                <c:pt idx="19172">
                  <c:v>8.8000000000000007</c:v>
                </c:pt>
                <c:pt idx="19173">
                  <c:v>8.9</c:v>
                </c:pt>
                <c:pt idx="19174">
                  <c:v>9</c:v>
                </c:pt>
                <c:pt idx="19175">
                  <c:v>8.9</c:v>
                </c:pt>
                <c:pt idx="19176">
                  <c:v>8.6999999999999993</c:v>
                </c:pt>
                <c:pt idx="19177">
                  <c:v>8.5</c:v>
                </c:pt>
                <c:pt idx="19178">
                  <c:v>8.6999999999999993</c:v>
                </c:pt>
                <c:pt idx="19179">
                  <c:v>8.6999999999999993</c:v>
                </c:pt>
                <c:pt idx="19180">
                  <c:v>8.5</c:v>
                </c:pt>
                <c:pt idx="19181">
                  <c:v>8.1999999999999993</c:v>
                </c:pt>
                <c:pt idx="19182">
                  <c:v>8.3000000000000007</c:v>
                </c:pt>
                <c:pt idx="19183">
                  <c:v>8.3000000000000007</c:v>
                </c:pt>
                <c:pt idx="19184">
                  <c:v>8.1</c:v>
                </c:pt>
                <c:pt idx="19185">
                  <c:v>8.1</c:v>
                </c:pt>
                <c:pt idx="19186">
                  <c:v>8</c:v>
                </c:pt>
                <c:pt idx="19187">
                  <c:v>8</c:v>
                </c:pt>
                <c:pt idx="19188">
                  <c:v>8.1</c:v>
                </c:pt>
                <c:pt idx="19189">
                  <c:v>8.3000000000000007</c:v>
                </c:pt>
                <c:pt idx="19190">
                  <c:v>8.1</c:v>
                </c:pt>
                <c:pt idx="19191">
                  <c:v>7.8</c:v>
                </c:pt>
                <c:pt idx="19192">
                  <c:v>8</c:v>
                </c:pt>
                <c:pt idx="19193">
                  <c:v>7.9</c:v>
                </c:pt>
                <c:pt idx="19194">
                  <c:v>7.8</c:v>
                </c:pt>
                <c:pt idx="19195">
                  <c:v>8.1</c:v>
                </c:pt>
                <c:pt idx="19196">
                  <c:v>8.5</c:v>
                </c:pt>
                <c:pt idx="19197">
                  <c:v>9</c:v>
                </c:pt>
                <c:pt idx="19198">
                  <c:v>9.1</c:v>
                </c:pt>
                <c:pt idx="19199">
                  <c:v>9.1999999999999993</c:v>
                </c:pt>
                <c:pt idx="19200">
                  <c:v>9.9</c:v>
                </c:pt>
                <c:pt idx="19201">
                  <c:v>10.7</c:v>
                </c:pt>
                <c:pt idx="19202">
                  <c:v>11.7</c:v>
                </c:pt>
                <c:pt idx="19203">
                  <c:v>12.3</c:v>
                </c:pt>
                <c:pt idx="19204">
                  <c:v>13</c:v>
                </c:pt>
                <c:pt idx="19205">
                  <c:v>13.6</c:v>
                </c:pt>
                <c:pt idx="19206">
                  <c:v>14</c:v>
                </c:pt>
                <c:pt idx="19207">
                  <c:v>14.3</c:v>
                </c:pt>
                <c:pt idx="19208">
                  <c:v>15.1</c:v>
                </c:pt>
                <c:pt idx="19209">
                  <c:v>15.6</c:v>
                </c:pt>
                <c:pt idx="19210">
                  <c:v>15.9</c:v>
                </c:pt>
                <c:pt idx="19211">
                  <c:v>16.3</c:v>
                </c:pt>
                <c:pt idx="19212">
                  <c:v>16.600000000000001</c:v>
                </c:pt>
                <c:pt idx="19213">
                  <c:v>17.5</c:v>
                </c:pt>
                <c:pt idx="19214">
                  <c:v>17.7</c:v>
                </c:pt>
                <c:pt idx="19215">
                  <c:v>18.2</c:v>
                </c:pt>
                <c:pt idx="19216">
                  <c:v>18.3</c:v>
                </c:pt>
                <c:pt idx="19217">
                  <c:v>18.5</c:v>
                </c:pt>
                <c:pt idx="19218">
                  <c:v>18.600000000000001</c:v>
                </c:pt>
                <c:pt idx="19219">
                  <c:v>20</c:v>
                </c:pt>
                <c:pt idx="19220">
                  <c:v>19.600000000000001</c:v>
                </c:pt>
                <c:pt idx="19221">
                  <c:v>20.2</c:v>
                </c:pt>
                <c:pt idx="19222">
                  <c:v>20</c:v>
                </c:pt>
                <c:pt idx="19223">
                  <c:v>20.2</c:v>
                </c:pt>
                <c:pt idx="19224">
                  <c:v>20.399999999999999</c:v>
                </c:pt>
                <c:pt idx="19225">
                  <c:v>20.7</c:v>
                </c:pt>
                <c:pt idx="19226">
                  <c:v>21.2</c:v>
                </c:pt>
                <c:pt idx="19227">
                  <c:v>21.3</c:v>
                </c:pt>
                <c:pt idx="19228">
                  <c:v>21.7</c:v>
                </c:pt>
                <c:pt idx="19229">
                  <c:v>21.8</c:v>
                </c:pt>
                <c:pt idx="19230">
                  <c:v>22</c:v>
                </c:pt>
                <c:pt idx="19231">
                  <c:v>22.5</c:v>
                </c:pt>
                <c:pt idx="19232">
                  <c:v>22.5</c:v>
                </c:pt>
                <c:pt idx="19233">
                  <c:v>22.4</c:v>
                </c:pt>
                <c:pt idx="19234">
                  <c:v>23</c:v>
                </c:pt>
                <c:pt idx="19235">
                  <c:v>22.5</c:v>
                </c:pt>
                <c:pt idx="19236">
                  <c:v>22.7</c:v>
                </c:pt>
                <c:pt idx="19237">
                  <c:v>22.7</c:v>
                </c:pt>
                <c:pt idx="19238">
                  <c:v>22.8</c:v>
                </c:pt>
                <c:pt idx="19239">
                  <c:v>22.8</c:v>
                </c:pt>
                <c:pt idx="19240">
                  <c:v>23.2</c:v>
                </c:pt>
                <c:pt idx="19241">
                  <c:v>23.2</c:v>
                </c:pt>
                <c:pt idx="19242">
                  <c:v>23.3</c:v>
                </c:pt>
                <c:pt idx="19243">
                  <c:v>22.4</c:v>
                </c:pt>
                <c:pt idx="19244">
                  <c:v>22.1</c:v>
                </c:pt>
                <c:pt idx="19245">
                  <c:v>21.6</c:v>
                </c:pt>
                <c:pt idx="19246">
                  <c:v>21.6</c:v>
                </c:pt>
                <c:pt idx="19247">
                  <c:v>21.5</c:v>
                </c:pt>
                <c:pt idx="19248">
                  <c:v>21</c:v>
                </c:pt>
                <c:pt idx="19249">
                  <c:v>20.7</c:v>
                </c:pt>
                <c:pt idx="19250">
                  <c:v>20.5</c:v>
                </c:pt>
                <c:pt idx="19251">
                  <c:v>20.399999999999999</c:v>
                </c:pt>
                <c:pt idx="19252">
                  <c:v>20.2</c:v>
                </c:pt>
                <c:pt idx="19253">
                  <c:v>19.899999999999999</c:v>
                </c:pt>
                <c:pt idx="19254">
                  <c:v>19.7</c:v>
                </c:pt>
                <c:pt idx="19255">
                  <c:v>19.5</c:v>
                </c:pt>
                <c:pt idx="19256">
                  <c:v>19.3</c:v>
                </c:pt>
                <c:pt idx="19257">
                  <c:v>19</c:v>
                </c:pt>
                <c:pt idx="19258">
                  <c:v>18.8</c:v>
                </c:pt>
                <c:pt idx="19259">
                  <c:v>18.5</c:v>
                </c:pt>
                <c:pt idx="19260">
                  <c:v>18.3</c:v>
                </c:pt>
                <c:pt idx="19261">
                  <c:v>18</c:v>
                </c:pt>
                <c:pt idx="19262">
                  <c:v>17.7</c:v>
                </c:pt>
                <c:pt idx="19263">
                  <c:v>17.3</c:v>
                </c:pt>
                <c:pt idx="19264">
                  <c:v>17</c:v>
                </c:pt>
                <c:pt idx="19265">
                  <c:v>16.600000000000001</c:v>
                </c:pt>
                <c:pt idx="19266">
                  <c:v>16.399999999999999</c:v>
                </c:pt>
                <c:pt idx="19267">
                  <c:v>16.3</c:v>
                </c:pt>
                <c:pt idx="19268">
                  <c:v>16.3</c:v>
                </c:pt>
                <c:pt idx="19269">
                  <c:v>16.2</c:v>
                </c:pt>
                <c:pt idx="19270">
                  <c:v>16.2</c:v>
                </c:pt>
                <c:pt idx="19271">
                  <c:v>16</c:v>
                </c:pt>
                <c:pt idx="19272">
                  <c:v>15.9</c:v>
                </c:pt>
                <c:pt idx="19273">
                  <c:v>15.7</c:v>
                </c:pt>
                <c:pt idx="19274">
                  <c:v>15.8</c:v>
                </c:pt>
                <c:pt idx="19275">
                  <c:v>15.7</c:v>
                </c:pt>
                <c:pt idx="19276">
                  <c:v>15.5</c:v>
                </c:pt>
                <c:pt idx="19277">
                  <c:v>15.4</c:v>
                </c:pt>
                <c:pt idx="19278">
                  <c:v>15.4</c:v>
                </c:pt>
                <c:pt idx="19279">
                  <c:v>15.2</c:v>
                </c:pt>
                <c:pt idx="19280">
                  <c:v>15</c:v>
                </c:pt>
                <c:pt idx="19281">
                  <c:v>14.9</c:v>
                </c:pt>
                <c:pt idx="19282">
                  <c:v>14.7</c:v>
                </c:pt>
                <c:pt idx="19283">
                  <c:v>14.6</c:v>
                </c:pt>
                <c:pt idx="19284">
                  <c:v>14.5</c:v>
                </c:pt>
                <c:pt idx="19285">
                  <c:v>14.2</c:v>
                </c:pt>
                <c:pt idx="19286">
                  <c:v>13.5</c:v>
                </c:pt>
                <c:pt idx="19287">
                  <c:v>13.6</c:v>
                </c:pt>
                <c:pt idx="19288">
                  <c:v>13.6</c:v>
                </c:pt>
                <c:pt idx="19289">
                  <c:v>13.7</c:v>
                </c:pt>
                <c:pt idx="19290">
                  <c:v>13.9</c:v>
                </c:pt>
                <c:pt idx="19291">
                  <c:v>13.9</c:v>
                </c:pt>
                <c:pt idx="19292">
                  <c:v>13.9</c:v>
                </c:pt>
                <c:pt idx="19293">
                  <c:v>13.9</c:v>
                </c:pt>
                <c:pt idx="19294">
                  <c:v>13.4</c:v>
                </c:pt>
                <c:pt idx="19295">
                  <c:v>13.6</c:v>
                </c:pt>
                <c:pt idx="19296">
                  <c:v>13.8</c:v>
                </c:pt>
                <c:pt idx="19297">
                  <c:v>13.9</c:v>
                </c:pt>
                <c:pt idx="19298">
                  <c:v>13.9</c:v>
                </c:pt>
                <c:pt idx="19299">
                  <c:v>13.5</c:v>
                </c:pt>
                <c:pt idx="19300">
                  <c:v>13.3</c:v>
                </c:pt>
                <c:pt idx="19301">
                  <c:v>13.2</c:v>
                </c:pt>
                <c:pt idx="19302">
                  <c:v>13.1</c:v>
                </c:pt>
                <c:pt idx="19303">
                  <c:v>12.6</c:v>
                </c:pt>
                <c:pt idx="19304">
                  <c:v>12.8</c:v>
                </c:pt>
                <c:pt idx="19305">
                  <c:v>12.5</c:v>
                </c:pt>
                <c:pt idx="19306">
                  <c:v>11.9</c:v>
                </c:pt>
                <c:pt idx="19307">
                  <c:v>11.5</c:v>
                </c:pt>
                <c:pt idx="19308">
                  <c:v>11.5</c:v>
                </c:pt>
                <c:pt idx="19309">
                  <c:v>11.6</c:v>
                </c:pt>
                <c:pt idx="19310">
                  <c:v>11.6</c:v>
                </c:pt>
                <c:pt idx="19311">
                  <c:v>11.5</c:v>
                </c:pt>
                <c:pt idx="19312">
                  <c:v>11.4</c:v>
                </c:pt>
                <c:pt idx="19313">
                  <c:v>11</c:v>
                </c:pt>
                <c:pt idx="19314">
                  <c:v>11.2</c:v>
                </c:pt>
                <c:pt idx="19315">
                  <c:v>11.3</c:v>
                </c:pt>
                <c:pt idx="19316">
                  <c:v>11.6</c:v>
                </c:pt>
                <c:pt idx="19317">
                  <c:v>11.1</c:v>
                </c:pt>
                <c:pt idx="19318">
                  <c:v>10.9</c:v>
                </c:pt>
                <c:pt idx="19319">
                  <c:v>10.9</c:v>
                </c:pt>
                <c:pt idx="19320">
                  <c:v>10.4</c:v>
                </c:pt>
                <c:pt idx="19321">
                  <c:v>9.9</c:v>
                </c:pt>
                <c:pt idx="19322">
                  <c:v>10.3</c:v>
                </c:pt>
                <c:pt idx="19323">
                  <c:v>9.9</c:v>
                </c:pt>
                <c:pt idx="19324">
                  <c:v>9.6</c:v>
                </c:pt>
                <c:pt idx="19325">
                  <c:v>10</c:v>
                </c:pt>
                <c:pt idx="19326">
                  <c:v>9.8000000000000007</c:v>
                </c:pt>
                <c:pt idx="19327">
                  <c:v>9.9</c:v>
                </c:pt>
                <c:pt idx="19328">
                  <c:v>9.6</c:v>
                </c:pt>
                <c:pt idx="19329">
                  <c:v>9.4</c:v>
                </c:pt>
                <c:pt idx="19330">
                  <c:v>9.1</c:v>
                </c:pt>
                <c:pt idx="19331">
                  <c:v>8.6</c:v>
                </c:pt>
                <c:pt idx="19332">
                  <c:v>7.9</c:v>
                </c:pt>
                <c:pt idx="19333">
                  <c:v>7.9</c:v>
                </c:pt>
                <c:pt idx="19334">
                  <c:v>8.1</c:v>
                </c:pt>
                <c:pt idx="19335">
                  <c:v>9</c:v>
                </c:pt>
                <c:pt idx="19336">
                  <c:v>8.9</c:v>
                </c:pt>
                <c:pt idx="19337">
                  <c:v>9</c:v>
                </c:pt>
                <c:pt idx="19338">
                  <c:v>9</c:v>
                </c:pt>
                <c:pt idx="19339">
                  <c:v>8.9</c:v>
                </c:pt>
                <c:pt idx="19340">
                  <c:v>9</c:v>
                </c:pt>
                <c:pt idx="19341">
                  <c:v>9.5</c:v>
                </c:pt>
                <c:pt idx="19342">
                  <c:v>9.5</c:v>
                </c:pt>
                <c:pt idx="19343">
                  <c:v>9.6999999999999993</c:v>
                </c:pt>
                <c:pt idx="19344">
                  <c:v>10.6</c:v>
                </c:pt>
                <c:pt idx="19345">
                  <c:v>11.4</c:v>
                </c:pt>
                <c:pt idx="19346">
                  <c:v>11.9</c:v>
                </c:pt>
                <c:pt idx="19347">
                  <c:v>12.9</c:v>
                </c:pt>
                <c:pt idx="19348">
                  <c:v>13.6</c:v>
                </c:pt>
                <c:pt idx="19349">
                  <c:v>14.3</c:v>
                </c:pt>
                <c:pt idx="19350">
                  <c:v>14.1</c:v>
                </c:pt>
                <c:pt idx="19351">
                  <c:v>13.9</c:v>
                </c:pt>
                <c:pt idx="19352">
                  <c:v>14</c:v>
                </c:pt>
                <c:pt idx="19353">
                  <c:v>14.3</c:v>
                </c:pt>
                <c:pt idx="19354">
                  <c:v>14.6</c:v>
                </c:pt>
                <c:pt idx="19355">
                  <c:v>15.4</c:v>
                </c:pt>
                <c:pt idx="19356">
                  <c:v>16</c:v>
                </c:pt>
                <c:pt idx="19357">
                  <c:v>16.3</c:v>
                </c:pt>
                <c:pt idx="19358">
                  <c:v>16.399999999999999</c:v>
                </c:pt>
                <c:pt idx="19359">
                  <c:v>17</c:v>
                </c:pt>
                <c:pt idx="19360">
                  <c:v>17.100000000000001</c:v>
                </c:pt>
                <c:pt idx="19361">
                  <c:v>17.8</c:v>
                </c:pt>
                <c:pt idx="19362">
                  <c:v>18.3</c:v>
                </c:pt>
                <c:pt idx="19363">
                  <c:v>18.5</c:v>
                </c:pt>
                <c:pt idx="19364">
                  <c:v>18.899999999999999</c:v>
                </c:pt>
                <c:pt idx="19365">
                  <c:v>19.2</c:v>
                </c:pt>
                <c:pt idx="19366">
                  <c:v>19.5</c:v>
                </c:pt>
                <c:pt idx="19367">
                  <c:v>20.2</c:v>
                </c:pt>
                <c:pt idx="19368">
                  <c:v>20.399999999999999</c:v>
                </c:pt>
                <c:pt idx="19369">
                  <c:v>20.100000000000001</c:v>
                </c:pt>
                <c:pt idx="19370">
                  <c:v>20.399999999999999</c:v>
                </c:pt>
                <c:pt idx="19371">
                  <c:v>20.7</c:v>
                </c:pt>
                <c:pt idx="19372">
                  <c:v>20.7</c:v>
                </c:pt>
                <c:pt idx="19373">
                  <c:v>20.8</c:v>
                </c:pt>
                <c:pt idx="19374">
                  <c:v>20.3</c:v>
                </c:pt>
                <c:pt idx="19375">
                  <c:v>21.2</c:v>
                </c:pt>
                <c:pt idx="19376">
                  <c:v>20.6</c:v>
                </c:pt>
                <c:pt idx="19377">
                  <c:v>20.399999999999999</c:v>
                </c:pt>
                <c:pt idx="19378">
                  <c:v>19.5</c:v>
                </c:pt>
                <c:pt idx="19379">
                  <c:v>19.7</c:v>
                </c:pt>
                <c:pt idx="19380">
                  <c:v>20.100000000000001</c:v>
                </c:pt>
                <c:pt idx="19381">
                  <c:v>19.5</c:v>
                </c:pt>
                <c:pt idx="19382">
                  <c:v>19.7</c:v>
                </c:pt>
                <c:pt idx="19383">
                  <c:v>19.899999999999999</c:v>
                </c:pt>
                <c:pt idx="19384">
                  <c:v>19.399999999999999</c:v>
                </c:pt>
                <c:pt idx="19385">
                  <c:v>19.5</c:v>
                </c:pt>
                <c:pt idx="19386">
                  <c:v>19.7</c:v>
                </c:pt>
                <c:pt idx="19387">
                  <c:v>19.600000000000001</c:v>
                </c:pt>
                <c:pt idx="19388">
                  <c:v>19.3</c:v>
                </c:pt>
                <c:pt idx="19389">
                  <c:v>19.100000000000001</c:v>
                </c:pt>
                <c:pt idx="19390">
                  <c:v>18.8</c:v>
                </c:pt>
                <c:pt idx="19391">
                  <c:v>18.899999999999999</c:v>
                </c:pt>
                <c:pt idx="19392">
                  <c:v>18.399999999999999</c:v>
                </c:pt>
                <c:pt idx="19393">
                  <c:v>18.600000000000001</c:v>
                </c:pt>
                <c:pt idx="19394">
                  <c:v>18.600000000000001</c:v>
                </c:pt>
                <c:pt idx="19395">
                  <c:v>18.2</c:v>
                </c:pt>
                <c:pt idx="19396">
                  <c:v>18</c:v>
                </c:pt>
                <c:pt idx="19397">
                  <c:v>17.899999999999999</c:v>
                </c:pt>
                <c:pt idx="19398">
                  <c:v>17.899999999999999</c:v>
                </c:pt>
                <c:pt idx="19399">
                  <c:v>17.600000000000001</c:v>
                </c:pt>
                <c:pt idx="19400">
                  <c:v>17.399999999999999</c:v>
                </c:pt>
                <c:pt idx="19401">
                  <c:v>17.2</c:v>
                </c:pt>
                <c:pt idx="19402">
                  <c:v>16.899999999999999</c:v>
                </c:pt>
                <c:pt idx="19403">
                  <c:v>16.899999999999999</c:v>
                </c:pt>
                <c:pt idx="19404">
                  <c:v>16.5</c:v>
                </c:pt>
                <c:pt idx="19405">
                  <c:v>16</c:v>
                </c:pt>
                <c:pt idx="19406">
                  <c:v>15.7</c:v>
                </c:pt>
                <c:pt idx="19407">
                  <c:v>15.6</c:v>
                </c:pt>
                <c:pt idx="19408">
                  <c:v>15.2</c:v>
                </c:pt>
                <c:pt idx="19409">
                  <c:v>15</c:v>
                </c:pt>
                <c:pt idx="19410">
                  <c:v>14.9</c:v>
                </c:pt>
                <c:pt idx="19411">
                  <c:v>14.6</c:v>
                </c:pt>
                <c:pt idx="19412">
                  <c:v>14.5</c:v>
                </c:pt>
                <c:pt idx="19413">
                  <c:v>14.5</c:v>
                </c:pt>
                <c:pt idx="19414">
                  <c:v>14.3</c:v>
                </c:pt>
                <c:pt idx="19415">
                  <c:v>14.3</c:v>
                </c:pt>
                <c:pt idx="19416">
                  <c:v>14.1</c:v>
                </c:pt>
                <c:pt idx="19417">
                  <c:v>14.3</c:v>
                </c:pt>
                <c:pt idx="19418">
                  <c:v>14</c:v>
                </c:pt>
                <c:pt idx="19419">
                  <c:v>13.8</c:v>
                </c:pt>
                <c:pt idx="19420">
                  <c:v>13.6</c:v>
                </c:pt>
                <c:pt idx="19421">
                  <c:v>13.3</c:v>
                </c:pt>
                <c:pt idx="19422">
                  <c:v>12.4</c:v>
                </c:pt>
                <c:pt idx="19423">
                  <c:v>12.1</c:v>
                </c:pt>
                <c:pt idx="19424">
                  <c:v>12.2</c:v>
                </c:pt>
                <c:pt idx="19425">
                  <c:v>12.5</c:v>
                </c:pt>
                <c:pt idx="19426">
                  <c:v>12.8</c:v>
                </c:pt>
                <c:pt idx="19427">
                  <c:v>12.4</c:v>
                </c:pt>
                <c:pt idx="19428">
                  <c:v>11.8</c:v>
                </c:pt>
                <c:pt idx="19429">
                  <c:v>11.5</c:v>
                </c:pt>
                <c:pt idx="19430">
                  <c:v>11.1</c:v>
                </c:pt>
                <c:pt idx="19431">
                  <c:v>10.9</c:v>
                </c:pt>
                <c:pt idx="19432">
                  <c:v>10.5</c:v>
                </c:pt>
                <c:pt idx="19433">
                  <c:v>10.3</c:v>
                </c:pt>
                <c:pt idx="19434">
                  <c:v>10.1</c:v>
                </c:pt>
                <c:pt idx="19435">
                  <c:v>10</c:v>
                </c:pt>
                <c:pt idx="19436">
                  <c:v>10</c:v>
                </c:pt>
                <c:pt idx="19437">
                  <c:v>10.3</c:v>
                </c:pt>
                <c:pt idx="19438">
                  <c:v>10.8</c:v>
                </c:pt>
                <c:pt idx="19439">
                  <c:v>10.9</c:v>
                </c:pt>
                <c:pt idx="19440">
                  <c:v>11.1</c:v>
                </c:pt>
                <c:pt idx="19441">
                  <c:v>11.2</c:v>
                </c:pt>
                <c:pt idx="19442">
                  <c:v>11.2</c:v>
                </c:pt>
                <c:pt idx="19443">
                  <c:v>11.4</c:v>
                </c:pt>
                <c:pt idx="19444">
                  <c:v>11.5</c:v>
                </c:pt>
                <c:pt idx="19445">
                  <c:v>11.6</c:v>
                </c:pt>
                <c:pt idx="19446">
                  <c:v>11.3</c:v>
                </c:pt>
                <c:pt idx="19447">
                  <c:v>11</c:v>
                </c:pt>
                <c:pt idx="19448">
                  <c:v>10.9</c:v>
                </c:pt>
                <c:pt idx="19449">
                  <c:v>10.9</c:v>
                </c:pt>
                <c:pt idx="19450">
                  <c:v>11</c:v>
                </c:pt>
                <c:pt idx="19451">
                  <c:v>11.2</c:v>
                </c:pt>
                <c:pt idx="19452">
                  <c:v>11.2</c:v>
                </c:pt>
                <c:pt idx="19453">
                  <c:v>11.1</c:v>
                </c:pt>
                <c:pt idx="19454">
                  <c:v>10.8</c:v>
                </c:pt>
                <c:pt idx="19455">
                  <c:v>10.9</c:v>
                </c:pt>
                <c:pt idx="19456">
                  <c:v>10.7</c:v>
                </c:pt>
                <c:pt idx="19457">
                  <c:v>10.8</c:v>
                </c:pt>
                <c:pt idx="19458">
                  <c:v>10.8</c:v>
                </c:pt>
                <c:pt idx="19459">
                  <c:v>11</c:v>
                </c:pt>
                <c:pt idx="19460">
                  <c:v>11.4</c:v>
                </c:pt>
                <c:pt idx="19461">
                  <c:v>11.4</c:v>
                </c:pt>
                <c:pt idx="19462">
                  <c:v>12.1</c:v>
                </c:pt>
                <c:pt idx="19463">
                  <c:v>11.9</c:v>
                </c:pt>
                <c:pt idx="19464">
                  <c:v>11.7</c:v>
                </c:pt>
                <c:pt idx="19465">
                  <c:v>11.3</c:v>
                </c:pt>
                <c:pt idx="19466">
                  <c:v>11.5</c:v>
                </c:pt>
                <c:pt idx="19467">
                  <c:v>11.6</c:v>
                </c:pt>
                <c:pt idx="19468">
                  <c:v>11.4</c:v>
                </c:pt>
                <c:pt idx="19469">
                  <c:v>11.2</c:v>
                </c:pt>
                <c:pt idx="19470">
                  <c:v>11</c:v>
                </c:pt>
                <c:pt idx="19471">
                  <c:v>11</c:v>
                </c:pt>
                <c:pt idx="19472">
                  <c:v>10.9</c:v>
                </c:pt>
                <c:pt idx="19473">
                  <c:v>11.7</c:v>
                </c:pt>
                <c:pt idx="19474">
                  <c:v>11.9</c:v>
                </c:pt>
                <c:pt idx="19475">
                  <c:v>11.4</c:v>
                </c:pt>
                <c:pt idx="19476">
                  <c:v>11.2</c:v>
                </c:pt>
                <c:pt idx="19477">
                  <c:v>9.9</c:v>
                </c:pt>
                <c:pt idx="19478">
                  <c:v>9.3000000000000007</c:v>
                </c:pt>
                <c:pt idx="19479">
                  <c:v>9.1999999999999993</c:v>
                </c:pt>
                <c:pt idx="19480">
                  <c:v>9.1</c:v>
                </c:pt>
                <c:pt idx="19481">
                  <c:v>8.8000000000000007</c:v>
                </c:pt>
                <c:pt idx="19482">
                  <c:v>8.6999999999999993</c:v>
                </c:pt>
                <c:pt idx="19483">
                  <c:v>8.8000000000000007</c:v>
                </c:pt>
                <c:pt idx="19484">
                  <c:v>9.1</c:v>
                </c:pt>
                <c:pt idx="19485">
                  <c:v>9.9</c:v>
                </c:pt>
                <c:pt idx="19486">
                  <c:v>10.6</c:v>
                </c:pt>
                <c:pt idx="19487">
                  <c:v>11.1</c:v>
                </c:pt>
                <c:pt idx="19488">
                  <c:v>11.7</c:v>
                </c:pt>
                <c:pt idx="19489">
                  <c:v>12.2</c:v>
                </c:pt>
                <c:pt idx="19490">
                  <c:v>12.7</c:v>
                </c:pt>
                <c:pt idx="19491">
                  <c:v>13.4</c:v>
                </c:pt>
                <c:pt idx="19492">
                  <c:v>13.6</c:v>
                </c:pt>
                <c:pt idx="19493">
                  <c:v>13.6</c:v>
                </c:pt>
                <c:pt idx="19494">
                  <c:v>13.4</c:v>
                </c:pt>
                <c:pt idx="19495">
                  <c:v>14.3</c:v>
                </c:pt>
                <c:pt idx="19496">
                  <c:v>14.4</c:v>
                </c:pt>
                <c:pt idx="19497">
                  <c:v>14.9</c:v>
                </c:pt>
                <c:pt idx="19498">
                  <c:v>15.1</c:v>
                </c:pt>
                <c:pt idx="19499">
                  <c:v>15.7</c:v>
                </c:pt>
                <c:pt idx="19500">
                  <c:v>15.6</c:v>
                </c:pt>
                <c:pt idx="19501">
                  <c:v>15.9</c:v>
                </c:pt>
                <c:pt idx="19502">
                  <c:v>16</c:v>
                </c:pt>
                <c:pt idx="19503">
                  <c:v>16.3</c:v>
                </c:pt>
                <c:pt idx="19504">
                  <c:v>16.399999999999999</c:v>
                </c:pt>
                <c:pt idx="19505">
                  <c:v>17.3</c:v>
                </c:pt>
                <c:pt idx="19506">
                  <c:v>17.899999999999999</c:v>
                </c:pt>
                <c:pt idx="19507">
                  <c:v>18.399999999999999</c:v>
                </c:pt>
                <c:pt idx="19508">
                  <c:v>18.2</c:v>
                </c:pt>
                <c:pt idx="19509">
                  <c:v>18.399999999999999</c:v>
                </c:pt>
                <c:pt idx="19510">
                  <c:v>18.5</c:v>
                </c:pt>
                <c:pt idx="19511">
                  <c:v>18.8</c:v>
                </c:pt>
                <c:pt idx="19512">
                  <c:v>19</c:v>
                </c:pt>
                <c:pt idx="19513">
                  <c:v>19.3</c:v>
                </c:pt>
                <c:pt idx="19514">
                  <c:v>19.2</c:v>
                </c:pt>
                <c:pt idx="19515">
                  <c:v>19.3</c:v>
                </c:pt>
                <c:pt idx="19516">
                  <c:v>19.3</c:v>
                </c:pt>
                <c:pt idx="19517">
                  <c:v>19.3</c:v>
                </c:pt>
                <c:pt idx="19518">
                  <c:v>19.3</c:v>
                </c:pt>
                <c:pt idx="19519">
                  <c:v>19.5</c:v>
                </c:pt>
                <c:pt idx="19520">
                  <c:v>19.5</c:v>
                </c:pt>
                <c:pt idx="19521">
                  <c:v>19.600000000000001</c:v>
                </c:pt>
                <c:pt idx="19522">
                  <c:v>19.3</c:v>
                </c:pt>
                <c:pt idx="19523">
                  <c:v>19.399999999999999</c:v>
                </c:pt>
                <c:pt idx="19524">
                  <c:v>19.5</c:v>
                </c:pt>
                <c:pt idx="19525">
                  <c:v>19.3</c:v>
                </c:pt>
                <c:pt idx="19526">
                  <c:v>19.600000000000001</c:v>
                </c:pt>
                <c:pt idx="19527">
                  <c:v>19.3</c:v>
                </c:pt>
                <c:pt idx="19528">
                  <c:v>19.2</c:v>
                </c:pt>
                <c:pt idx="19529">
                  <c:v>19.399999999999999</c:v>
                </c:pt>
                <c:pt idx="19530">
                  <c:v>19.399999999999999</c:v>
                </c:pt>
                <c:pt idx="19531">
                  <c:v>19.100000000000001</c:v>
                </c:pt>
                <c:pt idx="19532">
                  <c:v>19.100000000000001</c:v>
                </c:pt>
                <c:pt idx="19533">
                  <c:v>18.899999999999999</c:v>
                </c:pt>
                <c:pt idx="19534">
                  <c:v>19.100000000000001</c:v>
                </c:pt>
                <c:pt idx="19535">
                  <c:v>19</c:v>
                </c:pt>
                <c:pt idx="19536">
                  <c:v>18.7</c:v>
                </c:pt>
                <c:pt idx="19537">
                  <c:v>18.7</c:v>
                </c:pt>
                <c:pt idx="19538">
                  <c:v>18.5</c:v>
                </c:pt>
                <c:pt idx="19539">
                  <c:v>18.399999999999999</c:v>
                </c:pt>
                <c:pt idx="19540">
                  <c:v>18.399999999999999</c:v>
                </c:pt>
                <c:pt idx="19541">
                  <c:v>18.2</c:v>
                </c:pt>
                <c:pt idx="19542">
                  <c:v>17.8</c:v>
                </c:pt>
                <c:pt idx="19543">
                  <c:v>17.600000000000001</c:v>
                </c:pt>
                <c:pt idx="19544">
                  <c:v>17.5</c:v>
                </c:pt>
                <c:pt idx="19545">
                  <c:v>17.2</c:v>
                </c:pt>
                <c:pt idx="19546">
                  <c:v>17</c:v>
                </c:pt>
                <c:pt idx="19547">
                  <c:v>16.8</c:v>
                </c:pt>
                <c:pt idx="19548">
                  <c:v>16.5</c:v>
                </c:pt>
                <c:pt idx="19549">
                  <c:v>16.2</c:v>
                </c:pt>
                <c:pt idx="19550">
                  <c:v>15.7</c:v>
                </c:pt>
                <c:pt idx="19551">
                  <c:v>15.5</c:v>
                </c:pt>
                <c:pt idx="19552">
                  <c:v>15.3</c:v>
                </c:pt>
                <c:pt idx="19553">
                  <c:v>15.3</c:v>
                </c:pt>
                <c:pt idx="19554">
                  <c:v>15.2</c:v>
                </c:pt>
                <c:pt idx="19555">
                  <c:v>14.9</c:v>
                </c:pt>
                <c:pt idx="19556">
                  <c:v>14.9</c:v>
                </c:pt>
                <c:pt idx="19557">
                  <c:v>14.8</c:v>
                </c:pt>
                <c:pt idx="19558">
                  <c:v>14.6</c:v>
                </c:pt>
                <c:pt idx="19559">
                  <c:v>14.4</c:v>
                </c:pt>
                <c:pt idx="19560">
                  <c:v>14.3</c:v>
                </c:pt>
                <c:pt idx="19561">
                  <c:v>14.1</c:v>
                </c:pt>
                <c:pt idx="19562">
                  <c:v>13.9</c:v>
                </c:pt>
                <c:pt idx="19563">
                  <c:v>13.8</c:v>
                </c:pt>
                <c:pt idx="19564">
                  <c:v>13.6</c:v>
                </c:pt>
                <c:pt idx="19565">
                  <c:v>13.5</c:v>
                </c:pt>
                <c:pt idx="19566">
                  <c:v>13.8</c:v>
                </c:pt>
                <c:pt idx="19567">
                  <c:v>13.8</c:v>
                </c:pt>
                <c:pt idx="19568">
                  <c:v>13.4</c:v>
                </c:pt>
                <c:pt idx="19569">
                  <c:v>13.4</c:v>
                </c:pt>
                <c:pt idx="19570">
                  <c:v>13.4</c:v>
                </c:pt>
                <c:pt idx="19571">
                  <c:v>13.3</c:v>
                </c:pt>
                <c:pt idx="19572">
                  <c:v>13.2</c:v>
                </c:pt>
                <c:pt idx="19573">
                  <c:v>13</c:v>
                </c:pt>
                <c:pt idx="19574">
                  <c:v>12.9</c:v>
                </c:pt>
                <c:pt idx="19575">
                  <c:v>13.5</c:v>
                </c:pt>
                <c:pt idx="19576">
                  <c:v>14</c:v>
                </c:pt>
                <c:pt idx="19577">
                  <c:v>14</c:v>
                </c:pt>
                <c:pt idx="19578">
                  <c:v>13.9</c:v>
                </c:pt>
                <c:pt idx="19579">
                  <c:v>13.7</c:v>
                </c:pt>
                <c:pt idx="19580">
                  <c:v>13.4</c:v>
                </c:pt>
                <c:pt idx="19581">
                  <c:v>13.3</c:v>
                </c:pt>
                <c:pt idx="19582">
                  <c:v>13</c:v>
                </c:pt>
                <c:pt idx="19583">
                  <c:v>12.8</c:v>
                </c:pt>
                <c:pt idx="19584">
                  <c:v>12.7</c:v>
                </c:pt>
                <c:pt idx="19585">
                  <c:v>12.6</c:v>
                </c:pt>
                <c:pt idx="19586">
                  <c:v>13</c:v>
                </c:pt>
                <c:pt idx="19587">
                  <c:v>13.1</c:v>
                </c:pt>
                <c:pt idx="19588">
                  <c:v>12.6</c:v>
                </c:pt>
                <c:pt idx="19589">
                  <c:v>12.2</c:v>
                </c:pt>
                <c:pt idx="19590">
                  <c:v>12.2</c:v>
                </c:pt>
                <c:pt idx="19591">
                  <c:v>11.6</c:v>
                </c:pt>
                <c:pt idx="19592">
                  <c:v>11.3</c:v>
                </c:pt>
                <c:pt idx="19593">
                  <c:v>11.4</c:v>
                </c:pt>
                <c:pt idx="19594">
                  <c:v>11.2</c:v>
                </c:pt>
                <c:pt idx="19595">
                  <c:v>10.6</c:v>
                </c:pt>
                <c:pt idx="19596">
                  <c:v>9.9</c:v>
                </c:pt>
                <c:pt idx="19597">
                  <c:v>9.9</c:v>
                </c:pt>
                <c:pt idx="19598">
                  <c:v>9.6</c:v>
                </c:pt>
                <c:pt idx="19599">
                  <c:v>9.5</c:v>
                </c:pt>
                <c:pt idx="19600">
                  <c:v>8.9</c:v>
                </c:pt>
                <c:pt idx="19601">
                  <c:v>8.3000000000000007</c:v>
                </c:pt>
                <c:pt idx="19602">
                  <c:v>8.9</c:v>
                </c:pt>
                <c:pt idx="19603">
                  <c:v>8.9</c:v>
                </c:pt>
                <c:pt idx="19604">
                  <c:v>8.4</c:v>
                </c:pt>
                <c:pt idx="19605">
                  <c:v>8.1</c:v>
                </c:pt>
                <c:pt idx="19606">
                  <c:v>8.5</c:v>
                </c:pt>
                <c:pt idx="19607">
                  <c:v>8.6</c:v>
                </c:pt>
                <c:pt idx="19608">
                  <c:v>8.4</c:v>
                </c:pt>
                <c:pt idx="19609">
                  <c:v>8.6999999999999993</c:v>
                </c:pt>
                <c:pt idx="19610">
                  <c:v>8.9</c:v>
                </c:pt>
                <c:pt idx="19611">
                  <c:v>9</c:v>
                </c:pt>
                <c:pt idx="19612">
                  <c:v>8.8000000000000007</c:v>
                </c:pt>
                <c:pt idx="19613">
                  <c:v>9.3000000000000007</c:v>
                </c:pt>
                <c:pt idx="19614">
                  <c:v>9.1999999999999993</c:v>
                </c:pt>
                <c:pt idx="19615">
                  <c:v>9.6</c:v>
                </c:pt>
                <c:pt idx="19616">
                  <c:v>10.1</c:v>
                </c:pt>
                <c:pt idx="19617">
                  <c:v>10.3</c:v>
                </c:pt>
                <c:pt idx="19618">
                  <c:v>10.3</c:v>
                </c:pt>
                <c:pt idx="19619">
                  <c:v>10.199999999999999</c:v>
                </c:pt>
                <c:pt idx="19620">
                  <c:v>9.8000000000000007</c:v>
                </c:pt>
                <c:pt idx="19621">
                  <c:v>10.4</c:v>
                </c:pt>
                <c:pt idx="19622">
                  <c:v>10.1</c:v>
                </c:pt>
                <c:pt idx="19623">
                  <c:v>9.5</c:v>
                </c:pt>
                <c:pt idx="19624">
                  <c:v>9.1999999999999993</c:v>
                </c:pt>
                <c:pt idx="19625">
                  <c:v>8.9</c:v>
                </c:pt>
                <c:pt idx="19626">
                  <c:v>8.9</c:v>
                </c:pt>
                <c:pt idx="19627">
                  <c:v>8.8000000000000007</c:v>
                </c:pt>
                <c:pt idx="19628">
                  <c:v>8.9</c:v>
                </c:pt>
                <c:pt idx="19629">
                  <c:v>9.5</c:v>
                </c:pt>
                <c:pt idx="19630">
                  <c:v>9.9</c:v>
                </c:pt>
                <c:pt idx="19631">
                  <c:v>10</c:v>
                </c:pt>
                <c:pt idx="19632">
                  <c:v>10.4</c:v>
                </c:pt>
                <c:pt idx="19633">
                  <c:v>11</c:v>
                </c:pt>
                <c:pt idx="19634">
                  <c:v>11.6</c:v>
                </c:pt>
                <c:pt idx="19635">
                  <c:v>11.8</c:v>
                </c:pt>
                <c:pt idx="19636">
                  <c:v>12.3</c:v>
                </c:pt>
                <c:pt idx="19637">
                  <c:v>12.4</c:v>
                </c:pt>
                <c:pt idx="19638">
                  <c:v>12.8</c:v>
                </c:pt>
                <c:pt idx="19639">
                  <c:v>13.5</c:v>
                </c:pt>
                <c:pt idx="19640">
                  <c:v>13.8</c:v>
                </c:pt>
                <c:pt idx="19641">
                  <c:v>14.1</c:v>
                </c:pt>
                <c:pt idx="19642">
                  <c:v>13.9</c:v>
                </c:pt>
                <c:pt idx="19643">
                  <c:v>14.2</c:v>
                </c:pt>
                <c:pt idx="19644">
                  <c:v>14.3</c:v>
                </c:pt>
                <c:pt idx="19645">
                  <c:v>14.4</c:v>
                </c:pt>
                <c:pt idx="19646">
                  <c:v>14.9</c:v>
                </c:pt>
                <c:pt idx="19647">
                  <c:v>15</c:v>
                </c:pt>
                <c:pt idx="19648">
                  <c:v>15.1</c:v>
                </c:pt>
                <c:pt idx="19649">
                  <c:v>15.2</c:v>
                </c:pt>
                <c:pt idx="19650">
                  <c:v>15.6</c:v>
                </c:pt>
                <c:pt idx="19651">
                  <c:v>15.6</c:v>
                </c:pt>
                <c:pt idx="19652">
                  <c:v>15.7</c:v>
                </c:pt>
                <c:pt idx="19653">
                  <c:v>16.2</c:v>
                </c:pt>
                <c:pt idx="19654">
                  <c:v>17.100000000000001</c:v>
                </c:pt>
                <c:pt idx="19655">
                  <c:v>17.5</c:v>
                </c:pt>
                <c:pt idx="19656">
                  <c:v>17.3</c:v>
                </c:pt>
                <c:pt idx="19657">
                  <c:v>17.899999999999999</c:v>
                </c:pt>
                <c:pt idx="19658">
                  <c:v>18.100000000000001</c:v>
                </c:pt>
                <c:pt idx="19659">
                  <c:v>18.3</c:v>
                </c:pt>
                <c:pt idx="19660">
                  <c:v>19</c:v>
                </c:pt>
                <c:pt idx="19661">
                  <c:v>18.7</c:v>
                </c:pt>
                <c:pt idx="19662">
                  <c:v>19.100000000000001</c:v>
                </c:pt>
                <c:pt idx="19663">
                  <c:v>19.600000000000001</c:v>
                </c:pt>
                <c:pt idx="19664">
                  <c:v>20.3</c:v>
                </c:pt>
                <c:pt idx="19665">
                  <c:v>20</c:v>
                </c:pt>
                <c:pt idx="19666">
                  <c:v>19.5</c:v>
                </c:pt>
                <c:pt idx="19667">
                  <c:v>19.5</c:v>
                </c:pt>
                <c:pt idx="19668">
                  <c:v>19.7</c:v>
                </c:pt>
                <c:pt idx="19669">
                  <c:v>19.899999999999999</c:v>
                </c:pt>
                <c:pt idx="19670">
                  <c:v>19.600000000000001</c:v>
                </c:pt>
                <c:pt idx="19671">
                  <c:v>19.5</c:v>
                </c:pt>
                <c:pt idx="19672">
                  <c:v>19.600000000000001</c:v>
                </c:pt>
                <c:pt idx="19673">
                  <c:v>19.7</c:v>
                </c:pt>
                <c:pt idx="19674">
                  <c:v>19.100000000000001</c:v>
                </c:pt>
                <c:pt idx="19675">
                  <c:v>19</c:v>
                </c:pt>
                <c:pt idx="19676">
                  <c:v>19.2</c:v>
                </c:pt>
                <c:pt idx="19677">
                  <c:v>19.8</c:v>
                </c:pt>
                <c:pt idx="19678">
                  <c:v>19.8</c:v>
                </c:pt>
                <c:pt idx="19679">
                  <c:v>20</c:v>
                </c:pt>
                <c:pt idx="19680">
                  <c:v>20.2</c:v>
                </c:pt>
                <c:pt idx="19681">
                  <c:v>19.899999999999999</c:v>
                </c:pt>
                <c:pt idx="19682">
                  <c:v>19.3</c:v>
                </c:pt>
                <c:pt idx="19683">
                  <c:v>19</c:v>
                </c:pt>
                <c:pt idx="19684">
                  <c:v>18.899999999999999</c:v>
                </c:pt>
                <c:pt idx="19685">
                  <c:v>18.600000000000001</c:v>
                </c:pt>
                <c:pt idx="19686">
                  <c:v>18.3</c:v>
                </c:pt>
                <c:pt idx="19687">
                  <c:v>18</c:v>
                </c:pt>
                <c:pt idx="19688">
                  <c:v>17.899999999999999</c:v>
                </c:pt>
                <c:pt idx="19689">
                  <c:v>17.600000000000001</c:v>
                </c:pt>
                <c:pt idx="19690">
                  <c:v>17.3</c:v>
                </c:pt>
                <c:pt idx="19691">
                  <c:v>17.100000000000001</c:v>
                </c:pt>
                <c:pt idx="19692">
                  <c:v>17</c:v>
                </c:pt>
                <c:pt idx="19693">
                  <c:v>16.600000000000001</c:v>
                </c:pt>
                <c:pt idx="19694">
                  <c:v>16.3</c:v>
                </c:pt>
                <c:pt idx="19695">
                  <c:v>16.100000000000001</c:v>
                </c:pt>
                <c:pt idx="19696">
                  <c:v>15.9</c:v>
                </c:pt>
                <c:pt idx="19697">
                  <c:v>15.6</c:v>
                </c:pt>
                <c:pt idx="19698">
                  <c:v>15.7</c:v>
                </c:pt>
                <c:pt idx="19699">
                  <c:v>15.6</c:v>
                </c:pt>
                <c:pt idx="19700">
                  <c:v>15.6</c:v>
                </c:pt>
                <c:pt idx="19701">
                  <c:v>15.2</c:v>
                </c:pt>
                <c:pt idx="19702">
                  <c:v>14.6</c:v>
                </c:pt>
                <c:pt idx="19703">
                  <c:v>14.4</c:v>
                </c:pt>
                <c:pt idx="19704">
                  <c:v>14.5</c:v>
                </c:pt>
                <c:pt idx="19705">
                  <c:v>14.7</c:v>
                </c:pt>
                <c:pt idx="19706">
                  <c:v>14.4</c:v>
                </c:pt>
                <c:pt idx="19707">
                  <c:v>14.1</c:v>
                </c:pt>
                <c:pt idx="19708">
                  <c:v>13.9</c:v>
                </c:pt>
                <c:pt idx="19709">
                  <c:v>13.9</c:v>
                </c:pt>
                <c:pt idx="19710">
                  <c:v>14.1</c:v>
                </c:pt>
                <c:pt idx="19711">
                  <c:v>13.5</c:v>
                </c:pt>
                <c:pt idx="19712">
                  <c:v>13.3</c:v>
                </c:pt>
                <c:pt idx="19713">
                  <c:v>13.2</c:v>
                </c:pt>
                <c:pt idx="19714">
                  <c:v>13.3</c:v>
                </c:pt>
                <c:pt idx="19715">
                  <c:v>13.3</c:v>
                </c:pt>
                <c:pt idx="19716">
                  <c:v>13.2</c:v>
                </c:pt>
                <c:pt idx="19717">
                  <c:v>13.1</c:v>
                </c:pt>
                <c:pt idx="19718">
                  <c:v>12.4</c:v>
                </c:pt>
                <c:pt idx="19719">
                  <c:v>12.1</c:v>
                </c:pt>
                <c:pt idx="19720">
                  <c:v>12.1</c:v>
                </c:pt>
                <c:pt idx="19721">
                  <c:v>12.2</c:v>
                </c:pt>
                <c:pt idx="19722">
                  <c:v>12.1</c:v>
                </c:pt>
                <c:pt idx="19723">
                  <c:v>12</c:v>
                </c:pt>
                <c:pt idx="19724">
                  <c:v>11.7</c:v>
                </c:pt>
                <c:pt idx="19725">
                  <c:v>11.8</c:v>
                </c:pt>
                <c:pt idx="19726">
                  <c:v>11.7</c:v>
                </c:pt>
                <c:pt idx="19727">
                  <c:v>11.4</c:v>
                </c:pt>
                <c:pt idx="19728">
                  <c:v>11.4</c:v>
                </c:pt>
                <c:pt idx="19729">
                  <c:v>11</c:v>
                </c:pt>
                <c:pt idx="19730">
                  <c:v>11.1</c:v>
                </c:pt>
                <c:pt idx="19731">
                  <c:v>11.1</c:v>
                </c:pt>
                <c:pt idx="19732">
                  <c:v>10.7</c:v>
                </c:pt>
                <c:pt idx="19733">
                  <c:v>10.8</c:v>
                </c:pt>
                <c:pt idx="19734">
                  <c:v>10.6</c:v>
                </c:pt>
                <c:pt idx="19735">
                  <c:v>10.199999999999999</c:v>
                </c:pt>
                <c:pt idx="19736">
                  <c:v>10.1</c:v>
                </c:pt>
                <c:pt idx="19737">
                  <c:v>10</c:v>
                </c:pt>
                <c:pt idx="19738">
                  <c:v>10</c:v>
                </c:pt>
                <c:pt idx="19739">
                  <c:v>10</c:v>
                </c:pt>
                <c:pt idx="19740">
                  <c:v>9.9</c:v>
                </c:pt>
                <c:pt idx="19741">
                  <c:v>9.6</c:v>
                </c:pt>
                <c:pt idx="19742">
                  <c:v>9.4</c:v>
                </c:pt>
                <c:pt idx="19743">
                  <c:v>9.1999999999999993</c:v>
                </c:pt>
                <c:pt idx="19744">
                  <c:v>9.3000000000000007</c:v>
                </c:pt>
                <c:pt idx="19745">
                  <c:v>9.5</c:v>
                </c:pt>
                <c:pt idx="19746">
                  <c:v>9.9</c:v>
                </c:pt>
                <c:pt idx="19747">
                  <c:v>10.4</c:v>
                </c:pt>
                <c:pt idx="19748">
                  <c:v>10.1</c:v>
                </c:pt>
                <c:pt idx="19749">
                  <c:v>9.5</c:v>
                </c:pt>
                <c:pt idx="19750">
                  <c:v>9.5</c:v>
                </c:pt>
                <c:pt idx="19751">
                  <c:v>9.3000000000000007</c:v>
                </c:pt>
                <c:pt idx="19752">
                  <c:v>9.1999999999999993</c:v>
                </c:pt>
                <c:pt idx="19753">
                  <c:v>9.1</c:v>
                </c:pt>
                <c:pt idx="19754">
                  <c:v>9.1</c:v>
                </c:pt>
                <c:pt idx="19755">
                  <c:v>9.3000000000000007</c:v>
                </c:pt>
                <c:pt idx="19756">
                  <c:v>9.4</c:v>
                </c:pt>
                <c:pt idx="19757">
                  <c:v>9.6999999999999993</c:v>
                </c:pt>
                <c:pt idx="19758">
                  <c:v>9.5</c:v>
                </c:pt>
                <c:pt idx="19759">
                  <c:v>9</c:v>
                </c:pt>
                <c:pt idx="19760">
                  <c:v>8.8000000000000007</c:v>
                </c:pt>
                <c:pt idx="19761">
                  <c:v>8.6</c:v>
                </c:pt>
                <c:pt idx="19762">
                  <c:v>8.9</c:v>
                </c:pt>
                <c:pt idx="19763">
                  <c:v>9.1999999999999993</c:v>
                </c:pt>
                <c:pt idx="19764">
                  <c:v>10.199999999999999</c:v>
                </c:pt>
                <c:pt idx="19765">
                  <c:v>11.1</c:v>
                </c:pt>
                <c:pt idx="19766">
                  <c:v>11.1</c:v>
                </c:pt>
                <c:pt idx="19767">
                  <c:v>11.4</c:v>
                </c:pt>
                <c:pt idx="19768">
                  <c:v>11.4</c:v>
                </c:pt>
                <c:pt idx="19769">
                  <c:v>10.6</c:v>
                </c:pt>
                <c:pt idx="19770">
                  <c:v>10.5</c:v>
                </c:pt>
                <c:pt idx="19771">
                  <c:v>10.4</c:v>
                </c:pt>
                <c:pt idx="19772">
                  <c:v>11.6</c:v>
                </c:pt>
                <c:pt idx="19773">
                  <c:v>11.9</c:v>
                </c:pt>
                <c:pt idx="19774">
                  <c:v>12.7</c:v>
                </c:pt>
                <c:pt idx="19775">
                  <c:v>14.5</c:v>
                </c:pt>
                <c:pt idx="19776">
                  <c:v>15</c:v>
                </c:pt>
                <c:pt idx="19777">
                  <c:v>15.3</c:v>
                </c:pt>
                <c:pt idx="19778">
                  <c:v>17.2</c:v>
                </c:pt>
                <c:pt idx="19779">
                  <c:v>18.3</c:v>
                </c:pt>
                <c:pt idx="19780">
                  <c:v>18.399999999999999</c:v>
                </c:pt>
                <c:pt idx="19781">
                  <c:v>19.100000000000001</c:v>
                </c:pt>
                <c:pt idx="19782">
                  <c:v>19.5</c:v>
                </c:pt>
                <c:pt idx="19783">
                  <c:v>19.399999999999999</c:v>
                </c:pt>
                <c:pt idx="19784">
                  <c:v>21</c:v>
                </c:pt>
                <c:pt idx="19785">
                  <c:v>21.4</c:v>
                </c:pt>
                <c:pt idx="19786">
                  <c:v>21.6</c:v>
                </c:pt>
                <c:pt idx="19787">
                  <c:v>21.8</c:v>
                </c:pt>
                <c:pt idx="19788">
                  <c:v>22</c:v>
                </c:pt>
                <c:pt idx="19789">
                  <c:v>22.3</c:v>
                </c:pt>
                <c:pt idx="19790">
                  <c:v>22.3</c:v>
                </c:pt>
                <c:pt idx="19791">
                  <c:v>22.4</c:v>
                </c:pt>
                <c:pt idx="19792">
                  <c:v>22.7</c:v>
                </c:pt>
                <c:pt idx="19793">
                  <c:v>22.6</c:v>
                </c:pt>
                <c:pt idx="19794">
                  <c:v>21.8</c:v>
                </c:pt>
                <c:pt idx="19795">
                  <c:v>22.4</c:v>
                </c:pt>
                <c:pt idx="19796">
                  <c:v>23.4</c:v>
                </c:pt>
                <c:pt idx="19797">
                  <c:v>23.7</c:v>
                </c:pt>
                <c:pt idx="19798">
                  <c:v>24</c:v>
                </c:pt>
                <c:pt idx="19799">
                  <c:v>24.3</c:v>
                </c:pt>
                <c:pt idx="19800">
                  <c:v>24.1</c:v>
                </c:pt>
                <c:pt idx="19801">
                  <c:v>24.5</c:v>
                </c:pt>
                <c:pt idx="19802">
                  <c:v>24.8</c:v>
                </c:pt>
                <c:pt idx="19803">
                  <c:v>24.7</c:v>
                </c:pt>
                <c:pt idx="19804">
                  <c:v>25</c:v>
                </c:pt>
                <c:pt idx="19805">
                  <c:v>24.9</c:v>
                </c:pt>
                <c:pt idx="19806">
                  <c:v>24.9</c:v>
                </c:pt>
                <c:pt idx="19807">
                  <c:v>25.3</c:v>
                </c:pt>
                <c:pt idx="19808">
                  <c:v>25.5</c:v>
                </c:pt>
                <c:pt idx="19809">
                  <c:v>25.5</c:v>
                </c:pt>
                <c:pt idx="19810">
                  <c:v>24.9</c:v>
                </c:pt>
                <c:pt idx="19811">
                  <c:v>25.1</c:v>
                </c:pt>
                <c:pt idx="19812">
                  <c:v>25.1</c:v>
                </c:pt>
                <c:pt idx="19813">
                  <c:v>25.2</c:v>
                </c:pt>
                <c:pt idx="19814">
                  <c:v>25.3</c:v>
                </c:pt>
                <c:pt idx="19815">
                  <c:v>25.2</c:v>
                </c:pt>
                <c:pt idx="19816">
                  <c:v>24.7</c:v>
                </c:pt>
                <c:pt idx="19817">
                  <c:v>23.7</c:v>
                </c:pt>
                <c:pt idx="19818">
                  <c:v>23.8</c:v>
                </c:pt>
                <c:pt idx="19819">
                  <c:v>23.5</c:v>
                </c:pt>
                <c:pt idx="19820">
                  <c:v>23.3</c:v>
                </c:pt>
                <c:pt idx="19821">
                  <c:v>23.2</c:v>
                </c:pt>
                <c:pt idx="19822">
                  <c:v>22.8</c:v>
                </c:pt>
                <c:pt idx="19823">
                  <c:v>22.5</c:v>
                </c:pt>
                <c:pt idx="19824">
                  <c:v>22.5</c:v>
                </c:pt>
                <c:pt idx="19825">
                  <c:v>22.3</c:v>
                </c:pt>
                <c:pt idx="19826">
                  <c:v>22.2</c:v>
                </c:pt>
                <c:pt idx="19827">
                  <c:v>22</c:v>
                </c:pt>
                <c:pt idx="19828">
                  <c:v>21.7</c:v>
                </c:pt>
                <c:pt idx="19829">
                  <c:v>21.5</c:v>
                </c:pt>
                <c:pt idx="19830">
                  <c:v>21.1</c:v>
                </c:pt>
                <c:pt idx="19831">
                  <c:v>20.9</c:v>
                </c:pt>
                <c:pt idx="19832">
                  <c:v>20.5</c:v>
                </c:pt>
                <c:pt idx="19833">
                  <c:v>20.2</c:v>
                </c:pt>
                <c:pt idx="19834">
                  <c:v>19.8</c:v>
                </c:pt>
                <c:pt idx="19835">
                  <c:v>19.3</c:v>
                </c:pt>
                <c:pt idx="19836">
                  <c:v>18.899999999999999</c:v>
                </c:pt>
                <c:pt idx="19837">
                  <c:v>18.5</c:v>
                </c:pt>
                <c:pt idx="19838">
                  <c:v>18.100000000000001</c:v>
                </c:pt>
                <c:pt idx="19839">
                  <c:v>18</c:v>
                </c:pt>
                <c:pt idx="19840">
                  <c:v>17.5</c:v>
                </c:pt>
                <c:pt idx="19841">
                  <c:v>17.5</c:v>
                </c:pt>
                <c:pt idx="19842">
                  <c:v>17.100000000000001</c:v>
                </c:pt>
                <c:pt idx="19843">
                  <c:v>17.100000000000001</c:v>
                </c:pt>
                <c:pt idx="19844">
                  <c:v>17</c:v>
                </c:pt>
                <c:pt idx="19845">
                  <c:v>16.899999999999999</c:v>
                </c:pt>
                <c:pt idx="19846">
                  <c:v>16.8</c:v>
                </c:pt>
                <c:pt idx="19847">
                  <c:v>16.8</c:v>
                </c:pt>
                <c:pt idx="19848">
                  <c:v>16.399999999999999</c:v>
                </c:pt>
                <c:pt idx="19849">
                  <c:v>15.9</c:v>
                </c:pt>
                <c:pt idx="19850">
                  <c:v>15.5</c:v>
                </c:pt>
                <c:pt idx="19851">
                  <c:v>15.6</c:v>
                </c:pt>
                <c:pt idx="19852">
                  <c:v>15.6</c:v>
                </c:pt>
                <c:pt idx="19853">
                  <c:v>15.4</c:v>
                </c:pt>
                <c:pt idx="19854">
                  <c:v>15.3</c:v>
                </c:pt>
                <c:pt idx="19855">
                  <c:v>15.2</c:v>
                </c:pt>
                <c:pt idx="19856">
                  <c:v>15.2</c:v>
                </c:pt>
                <c:pt idx="19857">
                  <c:v>14.7</c:v>
                </c:pt>
                <c:pt idx="19858">
                  <c:v>14.3</c:v>
                </c:pt>
                <c:pt idx="19859">
                  <c:v>14.3</c:v>
                </c:pt>
                <c:pt idx="19860">
                  <c:v>14.3</c:v>
                </c:pt>
                <c:pt idx="19861">
                  <c:v>14.1</c:v>
                </c:pt>
                <c:pt idx="19862">
                  <c:v>14.2</c:v>
                </c:pt>
                <c:pt idx="19863">
                  <c:v>14.2</c:v>
                </c:pt>
                <c:pt idx="19864">
                  <c:v>13.8</c:v>
                </c:pt>
                <c:pt idx="19865">
                  <c:v>13.8</c:v>
                </c:pt>
                <c:pt idx="19866">
                  <c:v>13.5</c:v>
                </c:pt>
                <c:pt idx="19867">
                  <c:v>13.6</c:v>
                </c:pt>
                <c:pt idx="19868">
                  <c:v>13.3</c:v>
                </c:pt>
                <c:pt idx="19869">
                  <c:v>12.9</c:v>
                </c:pt>
                <c:pt idx="19870">
                  <c:v>13</c:v>
                </c:pt>
                <c:pt idx="19871">
                  <c:v>13</c:v>
                </c:pt>
                <c:pt idx="19872">
                  <c:v>12.6</c:v>
                </c:pt>
                <c:pt idx="19873">
                  <c:v>12.1</c:v>
                </c:pt>
                <c:pt idx="19874">
                  <c:v>11.8</c:v>
                </c:pt>
                <c:pt idx="19875">
                  <c:v>11.5</c:v>
                </c:pt>
                <c:pt idx="19876">
                  <c:v>11.2</c:v>
                </c:pt>
                <c:pt idx="19877">
                  <c:v>12.3</c:v>
                </c:pt>
                <c:pt idx="19878">
                  <c:v>12.4</c:v>
                </c:pt>
                <c:pt idx="19879">
                  <c:v>12.2</c:v>
                </c:pt>
                <c:pt idx="19880">
                  <c:v>12.3</c:v>
                </c:pt>
                <c:pt idx="19881">
                  <c:v>12</c:v>
                </c:pt>
                <c:pt idx="19882">
                  <c:v>11.9</c:v>
                </c:pt>
                <c:pt idx="19883">
                  <c:v>11.8</c:v>
                </c:pt>
                <c:pt idx="19884">
                  <c:v>11.3</c:v>
                </c:pt>
                <c:pt idx="19885">
                  <c:v>10.9</c:v>
                </c:pt>
                <c:pt idx="19886">
                  <c:v>11.4</c:v>
                </c:pt>
                <c:pt idx="19887">
                  <c:v>11.3</c:v>
                </c:pt>
                <c:pt idx="19888">
                  <c:v>10.9</c:v>
                </c:pt>
                <c:pt idx="19889">
                  <c:v>10.9</c:v>
                </c:pt>
                <c:pt idx="19890">
                  <c:v>11.3</c:v>
                </c:pt>
                <c:pt idx="19891">
                  <c:v>11.3</c:v>
                </c:pt>
                <c:pt idx="19892">
                  <c:v>11.3</c:v>
                </c:pt>
                <c:pt idx="19893">
                  <c:v>11.2</c:v>
                </c:pt>
                <c:pt idx="19894">
                  <c:v>11.2</c:v>
                </c:pt>
                <c:pt idx="19895">
                  <c:v>11.2</c:v>
                </c:pt>
                <c:pt idx="19896">
                  <c:v>11.3</c:v>
                </c:pt>
                <c:pt idx="19897">
                  <c:v>11.2</c:v>
                </c:pt>
                <c:pt idx="19898">
                  <c:v>11.1</c:v>
                </c:pt>
                <c:pt idx="19899">
                  <c:v>11.6</c:v>
                </c:pt>
                <c:pt idx="19900">
                  <c:v>11.9</c:v>
                </c:pt>
                <c:pt idx="19901">
                  <c:v>11.4</c:v>
                </c:pt>
                <c:pt idx="19902">
                  <c:v>10.8</c:v>
                </c:pt>
                <c:pt idx="19903">
                  <c:v>10.7</c:v>
                </c:pt>
                <c:pt idx="19904">
                  <c:v>11</c:v>
                </c:pt>
                <c:pt idx="19905">
                  <c:v>11.1</c:v>
                </c:pt>
                <c:pt idx="19906">
                  <c:v>11.1</c:v>
                </c:pt>
                <c:pt idx="19907">
                  <c:v>11</c:v>
                </c:pt>
                <c:pt idx="19908">
                  <c:v>11</c:v>
                </c:pt>
                <c:pt idx="19909">
                  <c:v>11.1</c:v>
                </c:pt>
                <c:pt idx="19910">
                  <c:v>11</c:v>
                </c:pt>
                <c:pt idx="19911">
                  <c:v>10.8</c:v>
                </c:pt>
                <c:pt idx="19912">
                  <c:v>10.7</c:v>
                </c:pt>
                <c:pt idx="19913">
                  <c:v>10.9</c:v>
                </c:pt>
                <c:pt idx="19914">
                  <c:v>10.6</c:v>
                </c:pt>
                <c:pt idx="19915">
                  <c:v>11</c:v>
                </c:pt>
                <c:pt idx="19916">
                  <c:v>11.2</c:v>
                </c:pt>
                <c:pt idx="19917">
                  <c:v>11.1</c:v>
                </c:pt>
                <c:pt idx="19918">
                  <c:v>11.6</c:v>
                </c:pt>
                <c:pt idx="19919">
                  <c:v>12.2</c:v>
                </c:pt>
                <c:pt idx="19920">
                  <c:v>12.6</c:v>
                </c:pt>
                <c:pt idx="19921">
                  <c:v>12.9</c:v>
                </c:pt>
                <c:pt idx="19922">
                  <c:v>13.4</c:v>
                </c:pt>
                <c:pt idx="19923">
                  <c:v>13.7</c:v>
                </c:pt>
                <c:pt idx="19924">
                  <c:v>14.2</c:v>
                </c:pt>
                <c:pt idx="19925">
                  <c:v>15.1</c:v>
                </c:pt>
                <c:pt idx="19926">
                  <c:v>15.4</c:v>
                </c:pt>
                <c:pt idx="19927">
                  <c:v>15.7</c:v>
                </c:pt>
                <c:pt idx="19928">
                  <c:v>16.3</c:v>
                </c:pt>
                <c:pt idx="19929">
                  <c:v>16.600000000000001</c:v>
                </c:pt>
                <c:pt idx="19930">
                  <c:v>17.3</c:v>
                </c:pt>
                <c:pt idx="19931">
                  <c:v>18.3</c:v>
                </c:pt>
                <c:pt idx="19932">
                  <c:v>18.3</c:v>
                </c:pt>
                <c:pt idx="19933">
                  <c:v>18</c:v>
                </c:pt>
                <c:pt idx="19934">
                  <c:v>19</c:v>
                </c:pt>
                <c:pt idx="19935">
                  <c:v>19.399999999999999</c:v>
                </c:pt>
                <c:pt idx="19936">
                  <c:v>18.899999999999999</c:v>
                </c:pt>
                <c:pt idx="19937">
                  <c:v>18.3</c:v>
                </c:pt>
                <c:pt idx="19938">
                  <c:v>19.5</c:v>
                </c:pt>
                <c:pt idx="19939">
                  <c:v>19.600000000000001</c:v>
                </c:pt>
                <c:pt idx="19940">
                  <c:v>20</c:v>
                </c:pt>
                <c:pt idx="19941">
                  <c:v>19.899999999999999</c:v>
                </c:pt>
                <c:pt idx="19942">
                  <c:v>20</c:v>
                </c:pt>
                <c:pt idx="19943">
                  <c:v>19.399999999999999</c:v>
                </c:pt>
                <c:pt idx="19944">
                  <c:v>19.3</c:v>
                </c:pt>
                <c:pt idx="19945">
                  <c:v>20.2</c:v>
                </c:pt>
                <c:pt idx="19946">
                  <c:v>20.100000000000001</c:v>
                </c:pt>
                <c:pt idx="19947">
                  <c:v>19.100000000000001</c:v>
                </c:pt>
                <c:pt idx="19948">
                  <c:v>19.2</c:v>
                </c:pt>
                <c:pt idx="19949">
                  <c:v>19.8</c:v>
                </c:pt>
                <c:pt idx="19950">
                  <c:v>19.8</c:v>
                </c:pt>
                <c:pt idx="19951">
                  <c:v>20</c:v>
                </c:pt>
                <c:pt idx="19952">
                  <c:v>20.100000000000001</c:v>
                </c:pt>
                <c:pt idx="19953">
                  <c:v>20.100000000000001</c:v>
                </c:pt>
                <c:pt idx="19954">
                  <c:v>20.2</c:v>
                </c:pt>
                <c:pt idx="19955">
                  <c:v>19.899999999999999</c:v>
                </c:pt>
                <c:pt idx="19956">
                  <c:v>19.8</c:v>
                </c:pt>
                <c:pt idx="19957">
                  <c:v>19.5</c:v>
                </c:pt>
                <c:pt idx="19958">
                  <c:v>19.600000000000001</c:v>
                </c:pt>
                <c:pt idx="19959">
                  <c:v>19.899999999999999</c:v>
                </c:pt>
                <c:pt idx="19960">
                  <c:v>20.100000000000001</c:v>
                </c:pt>
                <c:pt idx="19961">
                  <c:v>20</c:v>
                </c:pt>
                <c:pt idx="19962">
                  <c:v>19.399999999999999</c:v>
                </c:pt>
                <c:pt idx="19963">
                  <c:v>19.7</c:v>
                </c:pt>
                <c:pt idx="19964">
                  <c:v>19.2</c:v>
                </c:pt>
                <c:pt idx="19965">
                  <c:v>19.100000000000001</c:v>
                </c:pt>
                <c:pt idx="19966">
                  <c:v>18.100000000000001</c:v>
                </c:pt>
                <c:pt idx="19967">
                  <c:v>17.8</c:v>
                </c:pt>
                <c:pt idx="19968">
                  <c:v>18.2</c:v>
                </c:pt>
                <c:pt idx="19969">
                  <c:v>17.7</c:v>
                </c:pt>
                <c:pt idx="19970">
                  <c:v>18</c:v>
                </c:pt>
                <c:pt idx="19971">
                  <c:v>17.100000000000001</c:v>
                </c:pt>
                <c:pt idx="19972">
                  <c:v>16.8</c:v>
                </c:pt>
                <c:pt idx="19973">
                  <c:v>16.5</c:v>
                </c:pt>
                <c:pt idx="19974">
                  <c:v>16.600000000000001</c:v>
                </c:pt>
                <c:pt idx="19975">
                  <c:v>16.399999999999999</c:v>
                </c:pt>
                <c:pt idx="19976">
                  <c:v>16.100000000000001</c:v>
                </c:pt>
                <c:pt idx="19977">
                  <c:v>15.9</c:v>
                </c:pt>
                <c:pt idx="19978">
                  <c:v>15.8</c:v>
                </c:pt>
                <c:pt idx="19979">
                  <c:v>15.7</c:v>
                </c:pt>
                <c:pt idx="19980">
                  <c:v>15.6</c:v>
                </c:pt>
                <c:pt idx="19981">
                  <c:v>15.6</c:v>
                </c:pt>
                <c:pt idx="19982">
                  <c:v>15.5</c:v>
                </c:pt>
                <c:pt idx="19983">
                  <c:v>15.2</c:v>
                </c:pt>
                <c:pt idx="19984">
                  <c:v>15</c:v>
                </c:pt>
                <c:pt idx="19985">
                  <c:v>14.9</c:v>
                </c:pt>
                <c:pt idx="19986">
                  <c:v>15</c:v>
                </c:pt>
                <c:pt idx="19987">
                  <c:v>15</c:v>
                </c:pt>
                <c:pt idx="19988">
                  <c:v>14.9</c:v>
                </c:pt>
                <c:pt idx="19989">
                  <c:v>14.9</c:v>
                </c:pt>
                <c:pt idx="19990">
                  <c:v>14.7</c:v>
                </c:pt>
                <c:pt idx="19991">
                  <c:v>14.8</c:v>
                </c:pt>
                <c:pt idx="19992">
                  <c:v>14.7</c:v>
                </c:pt>
                <c:pt idx="19993">
                  <c:v>14.6</c:v>
                </c:pt>
                <c:pt idx="19994">
                  <c:v>14.5</c:v>
                </c:pt>
                <c:pt idx="19995">
                  <c:v>14.3</c:v>
                </c:pt>
                <c:pt idx="19996">
                  <c:v>14.3</c:v>
                </c:pt>
                <c:pt idx="19997">
                  <c:v>14.2</c:v>
                </c:pt>
                <c:pt idx="19998">
                  <c:v>14.1</c:v>
                </c:pt>
                <c:pt idx="19999">
                  <c:v>13.9</c:v>
                </c:pt>
                <c:pt idx="20000">
                  <c:v>13.5</c:v>
                </c:pt>
                <c:pt idx="20001">
                  <c:v>13.2</c:v>
                </c:pt>
                <c:pt idx="20002">
                  <c:v>13</c:v>
                </c:pt>
                <c:pt idx="20003">
                  <c:v>12.9</c:v>
                </c:pt>
                <c:pt idx="20004">
                  <c:v>12.7</c:v>
                </c:pt>
                <c:pt idx="20005">
                  <c:v>12.7</c:v>
                </c:pt>
                <c:pt idx="20006">
                  <c:v>12.4</c:v>
                </c:pt>
                <c:pt idx="20007">
                  <c:v>12.2</c:v>
                </c:pt>
                <c:pt idx="20008">
                  <c:v>12.1</c:v>
                </c:pt>
                <c:pt idx="20009">
                  <c:v>11.7</c:v>
                </c:pt>
                <c:pt idx="20010">
                  <c:v>11.8</c:v>
                </c:pt>
                <c:pt idx="20011">
                  <c:v>11.9</c:v>
                </c:pt>
                <c:pt idx="20012">
                  <c:v>11.3</c:v>
                </c:pt>
                <c:pt idx="20013">
                  <c:v>11.3</c:v>
                </c:pt>
                <c:pt idx="20014">
                  <c:v>11.6</c:v>
                </c:pt>
                <c:pt idx="20015">
                  <c:v>11.6</c:v>
                </c:pt>
                <c:pt idx="20016">
                  <c:v>12.1</c:v>
                </c:pt>
                <c:pt idx="20017">
                  <c:v>12.1</c:v>
                </c:pt>
                <c:pt idx="20018">
                  <c:v>11.5</c:v>
                </c:pt>
                <c:pt idx="20019">
                  <c:v>11.7</c:v>
                </c:pt>
                <c:pt idx="20020">
                  <c:v>11.4</c:v>
                </c:pt>
                <c:pt idx="20021">
                  <c:v>11.3</c:v>
                </c:pt>
                <c:pt idx="20022">
                  <c:v>11.4</c:v>
                </c:pt>
                <c:pt idx="20023">
                  <c:v>11.4</c:v>
                </c:pt>
                <c:pt idx="20024">
                  <c:v>11</c:v>
                </c:pt>
                <c:pt idx="20025">
                  <c:v>11.1</c:v>
                </c:pt>
                <c:pt idx="20026">
                  <c:v>11.5</c:v>
                </c:pt>
                <c:pt idx="20027">
                  <c:v>11.6</c:v>
                </c:pt>
                <c:pt idx="20028">
                  <c:v>11.7</c:v>
                </c:pt>
                <c:pt idx="20029">
                  <c:v>11.6</c:v>
                </c:pt>
                <c:pt idx="20030">
                  <c:v>11.9</c:v>
                </c:pt>
                <c:pt idx="20031">
                  <c:v>11.9</c:v>
                </c:pt>
                <c:pt idx="20032">
                  <c:v>12</c:v>
                </c:pt>
                <c:pt idx="20033">
                  <c:v>11.8</c:v>
                </c:pt>
                <c:pt idx="20034">
                  <c:v>11.8</c:v>
                </c:pt>
                <c:pt idx="20035">
                  <c:v>12</c:v>
                </c:pt>
                <c:pt idx="20036">
                  <c:v>12</c:v>
                </c:pt>
                <c:pt idx="20037">
                  <c:v>12.1</c:v>
                </c:pt>
                <c:pt idx="20038">
                  <c:v>12.1</c:v>
                </c:pt>
                <c:pt idx="20039">
                  <c:v>12.1</c:v>
                </c:pt>
                <c:pt idx="20040">
                  <c:v>12.2</c:v>
                </c:pt>
                <c:pt idx="20041">
                  <c:v>12.1</c:v>
                </c:pt>
                <c:pt idx="20042">
                  <c:v>12.2</c:v>
                </c:pt>
                <c:pt idx="20043">
                  <c:v>12.4</c:v>
                </c:pt>
                <c:pt idx="20044">
                  <c:v>12.3</c:v>
                </c:pt>
                <c:pt idx="20045">
                  <c:v>12</c:v>
                </c:pt>
                <c:pt idx="20046">
                  <c:v>12</c:v>
                </c:pt>
                <c:pt idx="20047">
                  <c:v>11.9</c:v>
                </c:pt>
                <c:pt idx="20048">
                  <c:v>11.8</c:v>
                </c:pt>
                <c:pt idx="20049">
                  <c:v>11.9</c:v>
                </c:pt>
                <c:pt idx="20050">
                  <c:v>11.9</c:v>
                </c:pt>
                <c:pt idx="20051">
                  <c:v>12</c:v>
                </c:pt>
                <c:pt idx="20052">
                  <c:v>12</c:v>
                </c:pt>
                <c:pt idx="20053">
                  <c:v>12</c:v>
                </c:pt>
                <c:pt idx="20054">
                  <c:v>11.9</c:v>
                </c:pt>
                <c:pt idx="20055">
                  <c:v>11.8</c:v>
                </c:pt>
                <c:pt idx="20056">
                  <c:v>11.8</c:v>
                </c:pt>
                <c:pt idx="20057">
                  <c:v>12</c:v>
                </c:pt>
                <c:pt idx="20058">
                  <c:v>12.3</c:v>
                </c:pt>
                <c:pt idx="20059">
                  <c:v>12.2</c:v>
                </c:pt>
                <c:pt idx="20060">
                  <c:v>12.3</c:v>
                </c:pt>
                <c:pt idx="20061">
                  <c:v>12.5</c:v>
                </c:pt>
                <c:pt idx="20062">
                  <c:v>12.7</c:v>
                </c:pt>
                <c:pt idx="20063">
                  <c:v>13</c:v>
                </c:pt>
                <c:pt idx="20064">
                  <c:v>13.4</c:v>
                </c:pt>
                <c:pt idx="20065">
                  <c:v>13.7</c:v>
                </c:pt>
                <c:pt idx="20066">
                  <c:v>13.6</c:v>
                </c:pt>
                <c:pt idx="20067">
                  <c:v>13.5</c:v>
                </c:pt>
                <c:pt idx="20068">
                  <c:v>13.4</c:v>
                </c:pt>
                <c:pt idx="20069">
                  <c:v>13.2</c:v>
                </c:pt>
                <c:pt idx="20070">
                  <c:v>13.7</c:v>
                </c:pt>
                <c:pt idx="20071">
                  <c:v>14.4</c:v>
                </c:pt>
                <c:pt idx="20072">
                  <c:v>14.2</c:v>
                </c:pt>
                <c:pt idx="20073">
                  <c:v>14</c:v>
                </c:pt>
                <c:pt idx="20074">
                  <c:v>14</c:v>
                </c:pt>
                <c:pt idx="20075">
                  <c:v>14.1</c:v>
                </c:pt>
                <c:pt idx="20076">
                  <c:v>13.7</c:v>
                </c:pt>
                <c:pt idx="20077">
                  <c:v>14</c:v>
                </c:pt>
                <c:pt idx="20078">
                  <c:v>14.9</c:v>
                </c:pt>
                <c:pt idx="20079">
                  <c:v>15.3</c:v>
                </c:pt>
                <c:pt idx="20080">
                  <c:v>15.9</c:v>
                </c:pt>
                <c:pt idx="20081">
                  <c:v>16</c:v>
                </c:pt>
                <c:pt idx="20082">
                  <c:v>15.3</c:v>
                </c:pt>
                <c:pt idx="20083">
                  <c:v>15.8</c:v>
                </c:pt>
                <c:pt idx="20084">
                  <c:v>16.600000000000001</c:v>
                </c:pt>
                <c:pt idx="20085">
                  <c:v>16.100000000000001</c:v>
                </c:pt>
                <c:pt idx="20086">
                  <c:v>16.100000000000001</c:v>
                </c:pt>
                <c:pt idx="20087">
                  <c:v>16.2</c:v>
                </c:pt>
                <c:pt idx="20088">
                  <c:v>16.8</c:v>
                </c:pt>
                <c:pt idx="20089">
                  <c:v>16.3</c:v>
                </c:pt>
                <c:pt idx="20090">
                  <c:v>16.100000000000001</c:v>
                </c:pt>
                <c:pt idx="20091">
                  <c:v>16.2</c:v>
                </c:pt>
                <c:pt idx="20092">
                  <c:v>16.2</c:v>
                </c:pt>
                <c:pt idx="20093">
                  <c:v>16.2</c:v>
                </c:pt>
                <c:pt idx="20094">
                  <c:v>16.600000000000001</c:v>
                </c:pt>
                <c:pt idx="20095">
                  <c:v>16.399999999999999</c:v>
                </c:pt>
                <c:pt idx="20096">
                  <c:v>16.600000000000001</c:v>
                </c:pt>
                <c:pt idx="20097">
                  <c:v>16.600000000000001</c:v>
                </c:pt>
                <c:pt idx="20098">
                  <c:v>16.600000000000001</c:v>
                </c:pt>
                <c:pt idx="20099">
                  <c:v>16.600000000000001</c:v>
                </c:pt>
                <c:pt idx="20100">
                  <c:v>16.600000000000001</c:v>
                </c:pt>
                <c:pt idx="20101">
                  <c:v>16.3</c:v>
                </c:pt>
                <c:pt idx="20102">
                  <c:v>16.2</c:v>
                </c:pt>
                <c:pt idx="20103">
                  <c:v>16</c:v>
                </c:pt>
                <c:pt idx="20104">
                  <c:v>15.7</c:v>
                </c:pt>
                <c:pt idx="20105">
                  <c:v>15.3</c:v>
                </c:pt>
                <c:pt idx="20106">
                  <c:v>15.6</c:v>
                </c:pt>
                <c:pt idx="20107">
                  <c:v>15.7</c:v>
                </c:pt>
                <c:pt idx="20108">
                  <c:v>16.100000000000001</c:v>
                </c:pt>
                <c:pt idx="20109">
                  <c:v>16.5</c:v>
                </c:pt>
                <c:pt idx="20110">
                  <c:v>15.9</c:v>
                </c:pt>
                <c:pt idx="20111">
                  <c:v>15.8</c:v>
                </c:pt>
                <c:pt idx="20112">
                  <c:v>15.7</c:v>
                </c:pt>
                <c:pt idx="20113">
                  <c:v>16.399999999999999</c:v>
                </c:pt>
                <c:pt idx="20114">
                  <c:v>15.8</c:v>
                </c:pt>
                <c:pt idx="20115">
                  <c:v>16.100000000000001</c:v>
                </c:pt>
                <c:pt idx="20116">
                  <c:v>15.9</c:v>
                </c:pt>
                <c:pt idx="20117">
                  <c:v>15.9</c:v>
                </c:pt>
                <c:pt idx="20118">
                  <c:v>15.6</c:v>
                </c:pt>
                <c:pt idx="20119">
                  <c:v>14.9</c:v>
                </c:pt>
                <c:pt idx="20120">
                  <c:v>14.8</c:v>
                </c:pt>
                <c:pt idx="20121">
                  <c:v>14.9</c:v>
                </c:pt>
                <c:pt idx="20122">
                  <c:v>14.6</c:v>
                </c:pt>
                <c:pt idx="20123">
                  <c:v>14.1</c:v>
                </c:pt>
                <c:pt idx="20124">
                  <c:v>13.6</c:v>
                </c:pt>
                <c:pt idx="20125">
                  <c:v>13.3</c:v>
                </c:pt>
                <c:pt idx="20126">
                  <c:v>13</c:v>
                </c:pt>
                <c:pt idx="20127">
                  <c:v>12.4</c:v>
                </c:pt>
                <c:pt idx="20128">
                  <c:v>12.1</c:v>
                </c:pt>
                <c:pt idx="20129">
                  <c:v>11.9</c:v>
                </c:pt>
                <c:pt idx="20130">
                  <c:v>11.6</c:v>
                </c:pt>
                <c:pt idx="20131">
                  <c:v>11.1</c:v>
                </c:pt>
                <c:pt idx="20132">
                  <c:v>11.2</c:v>
                </c:pt>
                <c:pt idx="20133">
                  <c:v>10.9</c:v>
                </c:pt>
                <c:pt idx="20134">
                  <c:v>10.9</c:v>
                </c:pt>
                <c:pt idx="20135">
                  <c:v>10.8</c:v>
                </c:pt>
                <c:pt idx="20136">
                  <c:v>10.5</c:v>
                </c:pt>
                <c:pt idx="20137">
                  <c:v>10.5</c:v>
                </c:pt>
                <c:pt idx="20138">
                  <c:v>10.1</c:v>
                </c:pt>
                <c:pt idx="20139">
                  <c:v>9.6999999999999993</c:v>
                </c:pt>
                <c:pt idx="20140">
                  <c:v>9.8000000000000007</c:v>
                </c:pt>
                <c:pt idx="20141">
                  <c:v>9.6</c:v>
                </c:pt>
                <c:pt idx="20142">
                  <c:v>9.6</c:v>
                </c:pt>
                <c:pt idx="20143">
                  <c:v>9.6</c:v>
                </c:pt>
                <c:pt idx="20144">
                  <c:v>9.6999999999999993</c:v>
                </c:pt>
                <c:pt idx="20145">
                  <c:v>10.3</c:v>
                </c:pt>
                <c:pt idx="20146">
                  <c:v>10.199999999999999</c:v>
                </c:pt>
                <c:pt idx="20147">
                  <c:v>10.199999999999999</c:v>
                </c:pt>
                <c:pt idx="20148">
                  <c:v>9.9</c:v>
                </c:pt>
                <c:pt idx="20149">
                  <c:v>9.5</c:v>
                </c:pt>
                <c:pt idx="20150">
                  <c:v>9.3000000000000007</c:v>
                </c:pt>
                <c:pt idx="20151">
                  <c:v>8.6999999999999993</c:v>
                </c:pt>
                <c:pt idx="20152">
                  <c:v>9.3000000000000007</c:v>
                </c:pt>
                <c:pt idx="20153">
                  <c:v>9.4</c:v>
                </c:pt>
                <c:pt idx="20154">
                  <c:v>9.1999999999999993</c:v>
                </c:pt>
                <c:pt idx="20155">
                  <c:v>9.1</c:v>
                </c:pt>
                <c:pt idx="20156">
                  <c:v>9.1</c:v>
                </c:pt>
                <c:pt idx="20157">
                  <c:v>9.3000000000000007</c:v>
                </c:pt>
                <c:pt idx="20158">
                  <c:v>8.6999999999999993</c:v>
                </c:pt>
                <c:pt idx="20159">
                  <c:v>8.6</c:v>
                </c:pt>
                <c:pt idx="20160">
                  <c:v>8.1999999999999993</c:v>
                </c:pt>
                <c:pt idx="20161">
                  <c:v>8.1999999999999993</c:v>
                </c:pt>
                <c:pt idx="20162">
                  <c:v>8.5</c:v>
                </c:pt>
                <c:pt idx="20163">
                  <c:v>8.3000000000000007</c:v>
                </c:pt>
                <c:pt idx="20164">
                  <c:v>8.1999999999999993</c:v>
                </c:pt>
                <c:pt idx="20165">
                  <c:v>8.3000000000000007</c:v>
                </c:pt>
                <c:pt idx="20166">
                  <c:v>8.1999999999999993</c:v>
                </c:pt>
                <c:pt idx="20167">
                  <c:v>8.1</c:v>
                </c:pt>
                <c:pt idx="20168">
                  <c:v>8</c:v>
                </c:pt>
                <c:pt idx="20169">
                  <c:v>8.1999999999999993</c:v>
                </c:pt>
                <c:pt idx="20170">
                  <c:v>8.4</c:v>
                </c:pt>
                <c:pt idx="20171">
                  <c:v>8.6</c:v>
                </c:pt>
                <c:pt idx="20172">
                  <c:v>8.6999999999999993</c:v>
                </c:pt>
                <c:pt idx="20173">
                  <c:v>8.9</c:v>
                </c:pt>
                <c:pt idx="20174">
                  <c:v>9.1</c:v>
                </c:pt>
                <c:pt idx="20175">
                  <c:v>9.3000000000000007</c:v>
                </c:pt>
                <c:pt idx="20176">
                  <c:v>9.1999999999999993</c:v>
                </c:pt>
                <c:pt idx="20177">
                  <c:v>8.8000000000000007</c:v>
                </c:pt>
                <c:pt idx="20178">
                  <c:v>8.5</c:v>
                </c:pt>
                <c:pt idx="20179">
                  <c:v>8.3000000000000007</c:v>
                </c:pt>
                <c:pt idx="20180">
                  <c:v>8.4</c:v>
                </c:pt>
                <c:pt idx="20181">
                  <c:v>8.1999999999999993</c:v>
                </c:pt>
                <c:pt idx="20182">
                  <c:v>8.1</c:v>
                </c:pt>
                <c:pt idx="20183">
                  <c:v>8.5</c:v>
                </c:pt>
                <c:pt idx="20184">
                  <c:v>8.8000000000000007</c:v>
                </c:pt>
                <c:pt idx="20185">
                  <c:v>8.9</c:v>
                </c:pt>
                <c:pt idx="20186">
                  <c:v>8.9</c:v>
                </c:pt>
                <c:pt idx="20187">
                  <c:v>8.6</c:v>
                </c:pt>
                <c:pt idx="20188">
                  <c:v>8.4</c:v>
                </c:pt>
                <c:pt idx="20189">
                  <c:v>8.4</c:v>
                </c:pt>
                <c:pt idx="20190">
                  <c:v>8.3000000000000007</c:v>
                </c:pt>
                <c:pt idx="20191">
                  <c:v>8.3000000000000007</c:v>
                </c:pt>
                <c:pt idx="20192">
                  <c:v>8.4</c:v>
                </c:pt>
                <c:pt idx="20193">
                  <c:v>8.6</c:v>
                </c:pt>
                <c:pt idx="20194">
                  <c:v>8.4</c:v>
                </c:pt>
                <c:pt idx="20195">
                  <c:v>8</c:v>
                </c:pt>
                <c:pt idx="20196">
                  <c:v>7.7</c:v>
                </c:pt>
                <c:pt idx="20197">
                  <c:v>7.6</c:v>
                </c:pt>
                <c:pt idx="20198">
                  <c:v>7.6</c:v>
                </c:pt>
                <c:pt idx="20199">
                  <c:v>7.6</c:v>
                </c:pt>
                <c:pt idx="20200">
                  <c:v>7.8</c:v>
                </c:pt>
                <c:pt idx="20201">
                  <c:v>7.7</c:v>
                </c:pt>
                <c:pt idx="20202">
                  <c:v>8.1999999999999993</c:v>
                </c:pt>
                <c:pt idx="20203">
                  <c:v>8.6</c:v>
                </c:pt>
                <c:pt idx="20204">
                  <c:v>8.8000000000000007</c:v>
                </c:pt>
                <c:pt idx="20205">
                  <c:v>9.4</c:v>
                </c:pt>
                <c:pt idx="20206">
                  <c:v>10</c:v>
                </c:pt>
                <c:pt idx="20207">
                  <c:v>10.9</c:v>
                </c:pt>
                <c:pt idx="20208">
                  <c:v>11.9</c:v>
                </c:pt>
                <c:pt idx="20209">
                  <c:v>12.5</c:v>
                </c:pt>
                <c:pt idx="20210">
                  <c:v>12.5</c:v>
                </c:pt>
                <c:pt idx="20211">
                  <c:v>12.9</c:v>
                </c:pt>
                <c:pt idx="20212">
                  <c:v>13.2</c:v>
                </c:pt>
                <c:pt idx="20213">
                  <c:v>13.7</c:v>
                </c:pt>
                <c:pt idx="20214">
                  <c:v>13.3</c:v>
                </c:pt>
                <c:pt idx="20215">
                  <c:v>13.4</c:v>
                </c:pt>
                <c:pt idx="20216">
                  <c:v>13.3</c:v>
                </c:pt>
                <c:pt idx="20217">
                  <c:v>13.1</c:v>
                </c:pt>
                <c:pt idx="20218">
                  <c:v>13.1</c:v>
                </c:pt>
                <c:pt idx="20219">
                  <c:v>12.9</c:v>
                </c:pt>
                <c:pt idx="20220">
                  <c:v>12.8</c:v>
                </c:pt>
                <c:pt idx="20221">
                  <c:v>12.8</c:v>
                </c:pt>
                <c:pt idx="20222">
                  <c:v>12.5</c:v>
                </c:pt>
                <c:pt idx="20223">
                  <c:v>12.3</c:v>
                </c:pt>
                <c:pt idx="20224">
                  <c:v>12.1</c:v>
                </c:pt>
                <c:pt idx="20225">
                  <c:v>12.1</c:v>
                </c:pt>
                <c:pt idx="20226">
                  <c:v>12.1</c:v>
                </c:pt>
                <c:pt idx="20227">
                  <c:v>12</c:v>
                </c:pt>
                <c:pt idx="20228">
                  <c:v>12.3</c:v>
                </c:pt>
                <c:pt idx="20229">
                  <c:v>12.5</c:v>
                </c:pt>
                <c:pt idx="20230">
                  <c:v>12.6</c:v>
                </c:pt>
                <c:pt idx="20231">
                  <c:v>12.8</c:v>
                </c:pt>
                <c:pt idx="20232">
                  <c:v>13</c:v>
                </c:pt>
                <c:pt idx="20233">
                  <c:v>13.7</c:v>
                </c:pt>
                <c:pt idx="20234">
                  <c:v>13.9</c:v>
                </c:pt>
                <c:pt idx="20235">
                  <c:v>13.5</c:v>
                </c:pt>
                <c:pt idx="20236">
                  <c:v>13.3</c:v>
                </c:pt>
                <c:pt idx="20237">
                  <c:v>12.8</c:v>
                </c:pt>
                <c:pt idx="20238">
                  <c:v>12.6</c:v>
                </c:pt>
                <c:pt idx="20239">
                  <c:v>12.6</c:v>
                </c:pt>
                <c:pt idx="20240">
                  <c:v>12.4</c:v>
                </c:pt>
                <c:pt idx="20241">
                  <c:v>12.4</c:v>
                </c:pt>
                <c:pt idx="20242">
                  <c:v>12.5</c:v>
                </c:pt>
                <c:pt idx="20243">
                  <c:v>12.5</c:v>
                </c:pt>
                <c:pt idx="20244">
                  <c:v>12.5</c:v>
                </c:pt>
                <c:pt idx="20245">
                  <c:v>12.7</c:v>
                </c:pt>
                <c:pt idx="20246">
                  <c:v>12.9</c:v>
                </c:pt>
                <c:pt idx="20247">
                  <c:v>13</c:v>
                </c:pt>
                <c:pt idx="20248">
                  <c:v>12.8</c:v>
                </c:pt>
                <c:pt idx="20249">
                  <c:v>12.6</c:v>
                </c:pt>
                <c:pt idx="20250">
                  <c:v>12.1</c:v>
                </c:pt>
                <c:pt idx="20251">
                  <c:v>12.1</c:v>
                </c:pt>
                <c:pt idx="20252">
                  <c:v>12.8</c:v>
                </c:pt>
                <c:pt idx="20253">
                  <c:v>12.7</c:v>
                </c:pt>
                <c:pt idx="20254">
                  <c:v>12.6</c:v>
                </c:pt>
                <c:pt idx="20255">
                  <c:v>12.9</c:v>
                </c:pt>
                <c:pt idx="20256">
                  <c:v>13.1</c:v>
                </c:pt>
                <c:pt idx="20257">
                  <c:v>13</c:v>
                </c:pt>
                <c:pt idx="20258">
                  <c:v>12.8</c:v>
                </c:pt>
                <c:pt idx="20259">
                  <c:v>13.1</c:v>
                </c:pt>
                <c:pt idx="20260">
                  <c:v>13.1</c:v>
                </c:pt>
                <c:pt idx="20261">
                  <c:v>12.9</c:v>
                </c:pt>
                <c:pt idx="20262">
                  <c:v>13.1</c:v>
                </c:pt>
                <c:pt idx="20263">
                  <c:v>13</c:v>
                </c:pt>
                <c:pt idx="20264">
                  <c:v>12.8</c:v>
                </c:pt>
                <c:pt idx="20265">
                  <c:v>12.5</c:v>
                </c:pt>
                <c:pt idx="20266">
                  <c:v>12.3</c:v>
                </c:pt>
                <c:pt idx="20267">
                  <c:v>12.2</c:v>
                </c:pt>
                <c:pt idx="20268">
                  <c:v>12.2</c:v>
                </c:pt>
                <c:pt idx="20269">
                  <c:v>11.7</c:v>
                </c:pt>
                <c:pt idx="20270">
                  <c:v>11.5</c:v>
                </c:pt>
                <c:pt idx="20271">
                  <c:v>11.2</c:v>
                </c:pt>
                <c:pt idx="20272">
                  <c:v>11.1</c:v>
                </c:pt>
                <c:pt idx="20273">
                  <c:v>11.1</c:v>
                </c:pt>
                <c:pt idx="20274">
                  <c:v>11.4</c:v>
                </c:pt>
                <c:pt idx="20275">
                  <c:v>11.3</c:v>
                </c:pt>
                <c:pt idx="20276">
                  <c:v>11.1</c:v>
                </c:pt>
                <c:pt idx="20277">
                  <c:v>11.2</c:v>
                </c:pt>
                <c:pt idx="20278">
                  <c:v>11</c:v>
                </c:pt>
                <c:pt idx="20279">
                  <c:v>10.9</c:v>
                </c:pt>
                <c:pt idx="20280">
                  <c:v>10.9</c:v>
                </c:pt>
                <c:pt idx="20281">
                  <c:v>10.8</c:v>
                </c:pt>
                <c:pt idx="20282">
                  <c:v>10.8</c:v>
                </c:pt>
                <c:pt idx="20283">
                  <c:v>10.6</c:v>
                </c:pt>
                <c:pt idx="20284">
                  <c:v>10.7</c:v>
                </c:pt>
                <c:pt idx="20285">
                  <c:v>10.8</c:v>
                </c:pt>
                <c:pt idx="20286">
                  <c:v>10.7</c:v>
                </c:pt>
                <c:pt idx="20287">
                  <c:v>10.9</c:v>
                </c:pt>
                <c:pt idx="20288">
                  <c:v>10.8</c:v>
                </c:pt>
                <c:pt idx="20289">
                  <c:v>10.4</c:v>
                </c:pt>
                <c:pt idx="20290">
                  <c:v>10.1</c:v>
                </c:pt>
                <c:pt idx="20291">
                  <c:v>10</c:v>
                </c:pt>
                <c:pt idx="20292">
                  <c:v>10.6</c:v>
                </c:pt>
                <c:pt idx="20293">
                  <c:v>10.7</c:v>
                </c:pt>
                <c:pt idx="20294">
                  <c:v>10.9</c:v>
                </c:pt>
                <c:pt idx="20295">
                  <c:v>11</c:v>
                </c:pt>
                <c:pt idx="20296">
                  <c:v>10.7</c:v>
                </c:pt>
                <c:pt idx="20297">
                  <c:v>10.5</c:v>
                </c:pt>
                <c:pt idx="20298">
                  <c:v>10.4</c:v>
                </c:pt>
                <c:pt idx="20299">
                  <c:v>10.4</c:v>
                </c:pt>
                <c:pt idx="20300">
                  <c:v>10</c:v>
                </c:pt>
                <c:pt idx="20301">
                  <c:v>9.6</c:v>
                </c:pt>
                <c:pt idx="20302">
                  <c:v>9.4</c:v>
                </c:pt>
                <c:pt idx="20303">
                  <c:v>9</c:v>
                </c:pt>
                <c:pt idx="20304">
                  <c:v>8.4</c:v>
                </c:pt>
                <c:pt idx="20305">
                  <c:v>8.3000000000000007</c:v>
                </c:pt>
                <c:pt idx="20306">
                  <c:v>8.3000000000000007</c:v>
                </c:pt>
                <c:pt idx="20307">
                  <c:v>8.4</c:v>
                </c:pt>
                <c:pt idx="20308">
                  <c:v>8.6</c:v>
                </c:pt>
                <c:pt idx="20309">
                  <c:v>8.4</c:v>
                </c:pt>
                <c:pt idx="20310">
                  <c:v>8.3000000000000007</c:v>
                </c:pt>
                <c:pt idx="20311">
                  <c:v>8.1999999999999993</c:v>
                </c:pt>
                <c:pt idx="20312">
                  <c:v>8</c:v>
                </c:pt>
                <c:pt idx="20313">
                  <c:v>8</c:v>
                </c:pt>
                <c:pt idx="20314">
                  <c:v>7.9</c:v>
                </c:pt>
                <c:pt idx="20315">
                  <c:v>7.8</c:v>
                </c:pt>
                <c:pt idx="20316">
                  <c:v>7.7</c:v>
                </c:pt>
                <c:pt idx="20317">
                  <c:v>7.7</c:v>
                </c:pt>
                <c:pt idx="20318">
                  <c:v>7.3</c:v>
                </c:pt>
                <c:pt idx="20319">
                  <c:v>7.4</c:v>
                </c:pt>
                <c:pt idx="20320">
                  <c:v>7.6</c:v>
                </c:pt>
                <c:pt idx="20321">
                  <c:v>7.9</c:v>
                </c:pt>
                <c:pt idx="20322">
                  <c:v>7.6</c:v>
                </c:pt>
                <c:pt idx="20323">
                  <c:v>7.3</c:v>
                </c:pt>
                <c:pt idx="20324">
                  <c:v>7.7</c:v>
                </c:pt>
                <c:pt idx="20325">
                  <c:v>7.8</c:v>
                </c:pt>
                <c:pt idx="20326">
                  <c:v>7.7</c:v>
                </c:pt>
                <c:pt idx="20327">
                  <c:v>7.6</c:v>
                </c:pt>
                <c:pt idx="20328">
                  <c:v>8.1</c:v>
                </c:pt>
                <c:pt idx="20329">
                  <c:v>8.3000000000000007</c:v>
                </c:pt>
                <c:pt idx="20330">
                  <c:v>8.3000000000000007</c:v>
                </c:pt>
                <c:pt idx="20331">
                  <c:v>8.6</c:v>
                </c:pt>
                <c:pt idx="20332">
                  <c:v>9</c:v>
                </c:pt>
                <c:pt idx="20333">
                  <c:v>9.6</c:v>
                </c:pt>
                <c:pt idx="20334">
                  <c:v>10.1</c:v>
                </c:pt>
                <c:pt idx="20335">
                  <c:v>10.199999999999999</c:v>
                </c:pt>
                <c:pt idx="20336">
                  <c:v>10.5</c:v>
                </c:pt>
                <c:pt idx="20337">
                  <c:v>10.8</c:v>
                </c:pt>
                <c:pt idx="20338">
                  <c:v>10.5</c:v>
                </c:pt>
                <c:pt idx="20339">
                  <c:v>9.8000000000000007</c:v>
                </c:pt>
                <c:pt idx="20340">
                  <c:v>9.8000000000000007</c:v>
                </c:pt>
                <c:pt idx="20341">
                  <c:v>9.8000000000000007</c:v>
                </c:pt>
                <c:pt idx="20342">
                  <c:v>9.4</c:v>
                </c:pt>
                <c:pt idx="20343">
                  <c:v>9.4</c:v>
                </c:pt>
                <c:pt idx="20344">
                  <c:v>9.6</c:v>
                </c:pt>
                <c:pt idx="20345">
                  <c:v>9.4</c:v>
                </c:pt>
                <c:pt idx="20346">
                  <c:v>9.6999999999999993</c:v>
                </c:pt>
                <c:pt idx="20347">
                  <c:v>9.9</c:v>
                </c:pt>
                <c:pt idx="20348">
                  <c:v>10.1</c:v>
                </c:pt>
                <c:pt idx="20349">
                  <c:v>10.4</c:v>
                </c:pt>
                <c:pt idx="20350">
                  <c:v>10.7</c:v>
                </c:pt>
                <c:pt idx="20351">
                  <c:v>10.8</c:v>
                </c:pt>
                <c:pt idx="20352">
                  <c:v>11.3</c:v>
                </c:pt>
                <c:pt idx="20353">
                  <c:v>11.5</c:v>
                </c:pt>
                <c:pt idx="20354">
                  <c:v>11.8</c:v>
                </c:pt>
                <c:pt idx="20355">
                  <c:v>12.1</c:v>
                </c:pt>
                <c:pt idx="20356">
                  <c:v>12.7</c:v>
                </c:pt>
                <c:pt idx="20357">
                  <c:v>14</c:v>
                </c:pt>
                <c:pt idx="20358">
                  <c:v>14.9</c:v>
                </c:pt>
                <c:pt idx="20359">
                  <c:v>15.2</c:v>
                </c:pt>
                <c:pt idx="20360">
                  <c:v>15.6</c:v>
                </c:pt>
                <c:pt idx="20361">
                  <c:v>14</c:v>
                </c:pt>
                <c:pt idx="20362">
                  <c:v>13.6</c:v>
                </c:pt>
                <c:pt idx="20363">
                  <c:v>12.5</c:v>
                </c:pt>
                <c:pt idx="20364">
                  <c:v>13.6</c:v>
                </c:pt>
                <c:pt idx="20365">
                  <c:v>15</c:v>
                </c:pt>
                <c:pt idx="20366">
                  <c:v>15.7</c:v>
                </c:pt>
                <c:pt idx="20367">
                  <c:v>16</c:v>
                </c:pt>
                <c:pt idx="20368">
                  <c:v>15.7</c:v>
                </c:pt>
                <c:pt idx="20369">
                  <c:v>15.9</c:v>
                </c:pt>
                <c:pt idx="20370">
                  <c:v>15.9</c:v>
                </c:pt>
                <c:pt idx="20371">
                  <c:v>16.2</c:v>
                </c:pt>
                <c:pt idx="20372">
                  <c:v>13.9</c:v>
                </c:pt>
                <c:pt idx="20373">
                  <c:v>12.4</c:v>
                </c:pt>
                <c:pt idx="20374">
                  <c:v>14.3</c:v>
                </c:pt>
                <c:pt idx="20375">
                  <c:v>16.2</c:v>
                </c:pt>
                <c:pt idx="20376">
                  <c:v>15.6</c:v>
                </c:pt>
                <c:pt idx="20377">
                  <c:v>16.5</c:v>
                </c:pt>
                <c:pt idx="20378">
                  <c:v>16.399999999999999</c:v>
                </c:pt>
                <c:pt idx="20379">
                  <c:v>16.399999999999999</c:v>
                </c:pt>
                <c:pt idx="20380">
                  <c:v>16.100000000000001</c:v>
                </c:pt>
                <c:pt idx="20381">
                  <c:v>16.5</c:v>
                </c:pt>
                <c:pt idx="20382">
                  <c:v>16.7</c:v>
                </c:pt>
                <c:pt idx="20383">
                  <c:v>16.899999999999999</c:v>
                </c:pt>
                <c:pt idx="20384">
                  <c:v>17.100000000000001</c:v>
                </c:pt>
                <c:pt idx="20385">
                  <c:v>17.2</c:v>
                </c:pt>
                <c:pt idx="20386">
                  <c:v>17.2</c:v>
                </c:pt>
                <c:pt idx="20387">
                  <c:v>17.3</c:v>
                </c:pt>
                <c:pt idx="20388">
                  <c:v>16.600000000000001</c:v>
                </c:pt>
                <c:pt idx="20389">
                  <c:v>17.3</c:v>
                </c:pt>
                <c:pt idx="20390">
                  <c:v>16.100000000000001</c:v>
                </c:pt>
                <c:pt idx="20391">
                  <c:v>15.7</c:v>
                </c:pt>
                <c:pt idx="20392">
                  <c:v>15.5</c:v>
                </c:pt>
                <c:pt idx="20393">
                  <c:v>15.9</c:v>
                </c:pt>
                <c:pt idx="20394">
                  <c:v>16.5</c:v>
                </c:pt>
                <c:pt idx="20395">
                  <c:v>16.100000000000001</c:v>
                </c:pt>
                <c:pt idx="20396">
                  <c:v>16.3</c:v>
                </c:pt>
                <c:pt idx="20397">
                  <c:v>16.5</c:v>
                </c:pt>
                <c:pt idx="20398">
                  <c:v>15.9</c:v>
                </c:pt>
                <c:pt idx="20399">
                  <c:v>16.399999999999999</c:v>
                </c:pt>
                <c:pt idx="20400">
                  <c:v>15.6</c:v>
                </c:pt>
                <c:pt idx="20401">
                  <c:v>15.6</c:v>
                </c:pt>
                <c:pt idx="20402">
                  <c:v>15.5</c:v>
                </c:pt>
                <c:pt idx="20403">
                  <c:v>15.9</c:v>
                </c:pt>
                <c:pt idx="20404">
                  <c:v>16</c:v>
                </c:pt>
                <c:pt idx="20405">
                  <c:v>15.9</c:v>
                </c:pt>
                <c:pt idx="20406">
                  <c:v>15.6</c:v>
                </c:pt>
                <c:pt idx="20407">
                  <c:v>15.3</c:v>
                </c:pt>
                <c:pt idx="20408">
                  <c:v>15</c:v>
                </c:pt>
                <c:pt idx="20409">
                  <c:v>14.8</c:v>
                </c:pt>
                <c:pt idx="20410">
                  <c:v>14.6</c:v>
                </c:pt>
                <c:pt idx="20411">
                  <c:v>14.5</c:v>
                </c:pt>
                <c:pt idx="20412">
                  <c:v>14.3</c:v>
                </c:pt>
                <c:pt idx="20413">
                  <c:v>13.9</c:v>
                </c:pt>
                <c:pt idx="20414">
                  <c:v>13.7</c:v>
                </c:pt>
                <c:pt idx="20415">
                  <c:v>13.2</c:v>
                </c:pt>
                <c:pt idx="20416">
                  <c:v>12.9</c:v>
                </c:pt>
                <c:pt idx="20417">
                  <c:v>12.6</c:v>
                </c:pt>
                <c:pt idx="20418">
                  <c:v>12.9</c:v>
                </c:pt>
                <c:pt idx="20419">
                  <c:v>12.7</c:v>
                </c:pt>
                <c:pt idx="20420">
                  <c:v>12.6</c:v>
                </c:pt>
                <c:pt idx="20421">
                  <c:v>12.2</c:v>
                </c:pt>
                <c:pt idx="20422">
                  <c:v>11.5</c:v>
                </c:pt>
                <c:pt idx="20423">
                  <c:v>11.4</c:v>
                </c:pt>
                <c:pt idx="20424">
                  <c:v>11.4</c:v>
                </c:pt>
                <c:pt idx="20425">
                  <c:v>10.9</c:v>
                </c:pt>
                <c:pt idx="20426">
                  <c:v>10.5</c:v>
                </c:pt>
                <c:pt idx="20427">
                  <c:v>10.6</c:v>
                </c:pt>
                <c:pt idx="20428">
                  <c:v>10.9</c:v>
                </c:pt>
                <c:pt idx="20429">
                  <c:v>10.6</c:v>
                </c:pt>
                <c:pt idx="20430">
                  <c:v>10.199999999999999</c:v>
                </c:pt>
                <c:pt idx="20431">
                  <c:v>10.1</c:v>
                </c:pt>
                <c:pt idx="20432">
                  <c:v>10.4</c:v>
                </c:pt>
                <c:pt idx="20433">
                  <c:v>10.199999999999999</c:v>
                </c:pt>
                <c:pt idx="20434">
                  <c:v>9.9</c:v>
                </c:pt>
                <c:pt idx="20435">
                  <c:v>9.5</c:v>
                </c:pt>
                <c:pt idx="20436">
                  <c:v>9.3000000000000007</c:v>
                </c:pt>
                <c:pt idx="20437">
                  <c:v>9.1999999999999993</c:v>
                </c:pt>
                <c:pt idx="20438">
                  <c:v>9</c:v>
                </c:pt>
                <c:pt idx="20439">
                  <c:v>9.1</c:v>
                </c:pt>
                <c:pt idx="20440">
                  <c:v>8.9</c:v>
                </c:pt>
                <c:pt idx="20441">
                  <c:v>8.6999999999999993</c:v>
                </c:pt>
                <c:pt idx="20442">
                  <c:v>8.4</c:v>
                </c:pt>
                <c:pt idx="20443">
                  <c:v>8.3000000000000007</c:v>
                </c:pt>
                <c:pt idx="20444">
                  <c:v>7.7</c:v>
                </c:pt>
                <c:pt idx="20445">
                  <c:v>7.8</c:v>
                </c:pt>
                <c:pt idx="20446">
                  <c:v>7.9</c:v>
                </c:pt>
                <c:pt idx="20447">
                  <c:v>7.8</c:v>
                </c:pt>
                <c:pt idx="20448">
                  <c:v>7.3</c:v>
                </c:pt>
                <c:pt idx="20449">
                  <c:v>7.4</c:v>
                </c:pt>
                <c:pt idx="20450">
                  <c:v>7.3</c:v>
                </c:pt>
                <c:pt idx="20451">
                  <c:v>7.2</c:v>
                </c:pt>
                <c:pt idx="20452">
                  <c:v>7.1</c:v>
                </c:pt>
                <c:pt idx="20453">
                  <c:v>7.2</c:v>
                </c:pt>
                <c:pt idx="20454">
                  <c:v>7.5</c:v>
                </c:pt>
                <c:pt idx="20455">
                  <c:v>7.6</c:v>
                </c:pt>
                <c:pt idx="20456">
                  <c:v>7.5</c:v>
                </c:pt>
                <c:pt idx="20457">
                  <c:v>7.4</c:v>
                </c:pt>
                <c:pt idx="20458">
                  <c:v>7.6</c:v>
                </c:pt>
                <c:pt idx="20459">
                  <c:v>7.6</c:v>
                </c:pt>
                <c:pt idx="20460">
                  <c:v>7.4</c:v>
                </c:pt>
                <c:pt idx="20461">
                  <c:v>7.3</c:v>
                </c:pt>
                <c:pt idx="20462">
                  <c:v>8</c:v>
                </c:pt>
                <c:pt idx="20463">
                  <c:v>8.4</c:v>
                </c:pt>
                <c:pt idx="20464">
                  <c:v>8.4</c:v>
                </c:pt>
                <c:pt idx="20465">
                  <c:v>8</c:v>
                </c:pt>
                <c:pt idx="20466">
                  <c:v>7</c:v>
                </c:pt>
                <c:pt idx="20467">
                  <c:v>6</c:v>
                </c:pt>
                <c:pt idx="20468">
                  <c:v>5.6</c:v>
                </c:pt>
                <c:pt idx="20469">
                  <c:v>5.6</c:v>
                </c:pt>
                <c:pt idx="20470">
                  <c:v>5.7</c:v>
                </c:pt>
                <c:pt idx="20471">
                  <c:v>5.7</c:v>
                </c:pt>
                <c:pt idx="20472">
                  <c:v>5.7</c:v>
                </c:pt>
                <c:pt idx="20473">
                  <c:v>5.9</c:v>
                </c:pt>
                <c:pt idx="20474">
                  <c:v>5.7</c:v>
                </c:pt>
                <c:pt idx="20475">
                  <c:v>5.8</c:v>
                </c:pt>
                <c:pt idx="20476">
                  <c:v>5.8</c:v>
                </c:pt>
                <c:pt idx="20477">
                  <c:v>5.9</c:v>
                </c:pt>
                <c:pt idx="20478">
                  <c:v>6.1</c:v>
                </c:pt>
                <c:pt idx="20479">
                  <c:v>6.5</c:v>
                </c:pt>
                <c:pt idx="20480">
                  <c:v>6.7</c:v>
                </c:pt>
                <c:pt idx="20481">
                  <c:v>6.5</c:v>
                </c:pt>
                <c:pt idx="20482">
                  <c:v>6.3</c:v>
                </c:pt>
                <c:pt idx="20483">
                  <c:v>6.5</c:v>
                </c:pt>
                <c:pt idx="20484">
                  <c:v>6.5</c:v>
                </c:pt>
                <c:pt idx="20485">
                  <c:v>6</c:v>
                </c:pt>
                <c:pt idx="20486">
                  <c:v>6.7</c:v>
                </c:pt>
                <c:pt idx="20487">
                  <c:v>7.3</c:v>
                </c:pt>
                <c:pt idx="20488">
                  <c:v>7.5</c:v>
                </c:pt>
                <c:pt idx="20489">
                  <c:v>7.4</c:v>
                </c:pt>
                <c:pt idx="20490">
                  <c:v>7.9</c:v>
                </c:pt>
                <c:pt idx="20491">
                  <c:v>8.4</c:v>
                </c:pt>
                <c:pt idx="20492">
                  <c:v>8.4</c:v>
                </c:pt>
                <c:pt idx="20493">
                  <c:v>8.5</c:v>
                </c:pt>
                <c:pt idx="20494">
                  <c:v>8.6</c:v>
                </c:pt>
                <c:pt idx="20495">
                  <c:v>8.6999999999999993</c:v>
                </c:pt>
                <c:pt idx="20496">
                  <c:v>9.4</c:v>
                </c:pt>
                <c:pt idx="20497">
                  <c:v>10.6</c:v>
                </c:pt>
                <c:pt idx="20498">
                  <c:v>11.5</c:v>
                </c:pt>
                <c:pt idx="20499">
                  <c:v>12.1</c:v>
                </c:pt>
                <c:pt idx="20500">
                  <c:v>11.6</c:v>
                </c:pt>
                <c:pt idx="20501">
                  <c:v>11.8</c:v>
                </c:pt>
                <c:pt idx="20502">
                  <c:v>12.3</c:v>
                </c:pt>
                <c:pt idx="20503">
                  <c:v>13.2</c:v>
                </c:pt>
                <c:pt idx="20504">
                  <c:v>13.4</c:v>
                </c:pt>
                <c:pt idx="20505">
                  <c:v>14</c:v>
                </c:pt>
                <c:pt idx="20506">
                  <c:v>14.3</c:v>
                </c:pt>
                <c:pt idx="20507">
                  <c:v>14.6</c:v>
                </c:pt>
                <c:pt idx="20508">
                  <c:v>14.8</c:v>
                </c:pt>
                <c:pt idx="20509">
                  <c:v>15</c:v>
                </c:pt>
                <c:pt idx="20510">
                  <c:v>15.4</c:v>
                </c:pt>
                <c:pt idx="20511">
                  <c:v>16.5</c:v>
                </c:pt>
                <c:pt idx="20512">
                  <c:v>17</c:v>
                </c:pt>
                <c:pt idx="20513">
                  <c:v>16.8</c:v>
                </c:pt>
                <c:pt idx="20514">
                  <c:v>16.899999999999999</c:v>
                </c:pt>
                <c:pt idx="20515">
                  <c:v>17.2</c:v>
                </c:pt>
                <c:pt idx="20516">
                  <c:v>17.600000000000001</c:v>
                </c:pt>
                <c:pt idx="20517">
                  <c:v>17.899999999999999</c:v>
                </c:pt>
                <c:pt idx="20518">
                  <c:v>17.8</c:v>
                </c:pt>
                <c:pt idx="20519">
                  <c:v>18.2</c:v>
                </c:pt>
                <c:pt idx="20520">
                  <c:v>18.3</c:v>
                </c:pt>
                <c:pt idx="20521">
                  <c:v>18.5</c:v>
                </c:pt>
                <c:pt idx="20522">
                  <c:v>18.5</c:v>
                </c:pt>
                <c:pt idx="20523">
                  <c:v>18.3</c:v>
                </c:pt>
                <c:pt idx="20524">
                  <c:v>18.399999999999999</c:v>
                </c:pt>
                <c:pt idx="20525">
                  <c:v>18.399999999999999</c:v>
                </c:pt>
                <c:pt idx="20526">
                  <c:v>18.3</c:v>
                </c:pt>
                <c:pt idx="20527">
                  <c:v>18.2</c:v>
                </c:pt>
                <c:pt idx="20528">
                  <c:v>18.399999999999999</c:v>
                </c:pt>
                <c:pt idx="20529">
                  <c:v>18.2</c:v>
                </c:pt>
                <c:pt idx="20530">
                  <c:v>18.5</c:v>
                </c:pt>
                <c:pt idx="20531">
                  <c:v>18.7</c:v>
                </c:pt>
                <c:pt idx="20532">
                  <c:v>18.899999999999999</c:v>
                </c:pt>
                <c:pt idx="20533">
                  <c:v>19</c:v>
                </c:pt>
                <c:pt idx="20534">
                  <c:v>19.3</c:v>
                </c:pt>
                <c:pt idx="20535">
                  <c:v>19.100000000000001</c:v>
                </c:pt>
                <c:pt idx="20536">
                  <c:v>19.100000000000001</c:v>
                </c:pt>
                <c:pt idx="20537">
                  <c:v>18.8</c:v>
                </c:pt>
                <c:pt idx="20538">
                  <c:v>19.100000000000001</c:v>
                </c:pt>
                <c:pt idx="20539">
                  <c:v>18.899999999999999</c:v>
                </c:pt>
                <c:pt idx="20540">
                  <c:v>18.899999999999999</c:v>
                </c:pt>
                <c:pt idx="20541">
                  <c:v>19</c:v>
                </c:pt>
                <c:pt idx="20542">
                  <c:v>19.100000000000001</c:v>
                </c:pt>
                <c:pt idx="20543">
                  <c:v>18.899999999999999</c:v>
                </c:pt>
                <c:pt idx="20544">
                  <c:v>18.899999999999999</c:v>
                </c:pt>
                <c:pt idx="20545">
                  <c:v>18.8</c:v>
                </c:pt>
                <c:pt idx="20546">
                  <c:v>18.899999999999999</c:v>
                </c:pt>
                <c:pt idx="20547">
                  <c:v>18.7</c:v>
                </c:pt>
                <c:pt idx="20548">
                  <c:v>18.5</c:v>
                </c:pt>
                <c:pt idx="20549">
                  <c:v>18.399999999999999</c:v>
                </c:pt>
                <c:pt idx="20550">
                  <c:v>18.100000000000001</c:v>
                </c:pt>
                <c:pt idx="20551">
                  <c:v>17.3</c:v>
                </c:pt>
                <c:pt idx="20552">
                  <c:v>16.8</c:v>
                </c:pt>
                <c:pt idx="20553">
                  <c:v>16.600000000000001</c:v>
                </c:pt>
                <c:pt idx="20554">
                  <c:v>16.399999999999999</c:v>
                </c:pt>
                <c:pt idx="20555">
                  <c:v>16.2</c:v>
                </c:pt>
                <c:pt idx="20556">
                  <c:v>15.9</c:v>
                </c:pt>
                <c:pt idx="20557">
                  <c:v>15.7</c:v>
                </c:pt>
                <c:pt idx="20558">
                  <c:v>15.5</c:v>
                </c:pt>
                <c:pt idx="20559">
                  <c:v>15.4</c:v>
                </c:pt>
                <c:pt idx="20560">
                  <c:v>15.2</c:v>
                </c:pt>
                <c:pt idx="20561">
                  <c:v>15.1</c:v>
                </c:pt>
                <c:pt idx="20562">
                  <c:v>15.1</c:v>
                </c:pt>
                <c:pt idx="20563">
                  <c:v>14.8</c:v>
                </c:pt>
                <c:pt idx="20564">
                  <c:v>14.7</c:v>
                </c:pt>
                <c:pt idx="20565">
                  <c:v>14.6</c:v>
                </c:pt>
                <c:pt idx="20566">
                  <c:v>14.6</c:v>
                </c:pt>
                <c:pt idx="20567">
                  <c:v>14.6</c:v>
                </c:pt>
                <c:pt idx="20568">
                  <c:v>14.6</c:v>
                </c:pt>
                <c:pt idx="20569">
                  <c:v>14.5</c:v>
                </c:pt>
                <c:pt idx="20570">
                  <c:v>14.4</c:v>
                </c:pt>
                <c:pt idx="20571">
                  <c:v>14.4</c:v>
                </c:pt>
                <c:pt idx="20572">
                  <c:v>14.3</c:v>
                </c:pt>
                <c:pt idx="20573">
                  <c:v>14.3</c:v>
                </c:pt>
                <c:pt idx="20574">
                  <c:v>14.1</c:v>
                </c:pt>
                <c:pt idx="20575">
                  <c:v>14</c:v>
                </c:pt>
                <c:pt idx="20576">
                  <c:v>13.7</c:v>
                </c:pt>
                <c:pt idx="20577">
                  <c:v>13.4</c:v>
                </c:pt>
                <c:pt idx="20578">
                  <c:v>13.5</c:v>
                </c:pt>
                <c:pt idx="20579">
                  <c:v>13.6</c:v>
                </c:pt>
                <c:pt idx="20580">
                  <c:v>13.6</c:v>
                </c:pt>
                <c:pt idx="20581">
                  <c:v>13.6</c:v>
                </c:pt>
                <c:pt idx="20582">
                  <c:v>13.4</c:v>
                </c:pt>
                <c:pt idx="20583">
                  <c:v>13.2</c:v>
                </c:pt>
                <c:pt idx="20584">
                  <c:v>13.1</c:v>
                </c:pt>
                <c:pt idx="20585">
                  <c:v>12.7</c:v>
                </c:pt>
                <c:pt idx="20586">
                  <c:v>12.9</c:v>
                </c:pt>
                <c:pt idx="20587">
                  <c:v>13.2</c:v>
                </c:pt>
                <c:pt idx="20588">
                  <c:v>13</c:v>
                </c:pt>
                <c:pt idx="20589">
                  <c:v>13.1</c:v>
                </c:pt>
                <c:pt idx="20590">
                  <c:v>13</c:v>
                </c:pt>
                <c:pt idx="20591">
                  <c:v>13.2</c:v>
                </c:pt>
                <c:pt idx="20592">
                  <c:v>13.2</c:v>
                </c:pt>
                <c:pt idx="20593">
                  <c:v>12.7</c:v>
                </c:pt>
                <c:pt idx="20594">
                  <c:v>12.6</c:v>
                </c:pt>
                <c:pt idx="20595">
                  <c:v>12.7</c:v>
                </c:pt>
                <c:pt idx="20596">
                  <c:v>12.6</c:v>
                </c:pt>
                <c:pt idx="20597">
                  <c:v>12.6</c:v>
                </c:pt>
                <c:pt idx="20598">
                  <c:v>12.2</c:v>
                </c:pt>
                <c:pt idx="20599">
                  <c:v>12</c:v>
                </c:pt>
                <c:pt idx="20600">
                  <c:v>12.2</c:v>
                </c:pt>
                <c:pt idx="20601">
                  <c:v>12.5</c:v>
                </c:pt>
                <c:pt idx="20602">
                  <c:v>12.6</c:v>
                </c:pt>
                <c:pt idx="20603">
                  <c:v>12.6</c:v>
                </c:pt>
                <c:pt idx="20604">
                  <c:v>12.8</c:v>
                </c:pt>
                <c:pt idx="20605">
                  <c:v>12.9</c:v>
                </c:pt>
                <c:pt idx="20606">
                  <c:v>12.9</c:v>
                </c:pt>
                <c:pt idx="20607">
                  <c:v>12.6</c:v>
                </c:pt>
                <c:pt idx="20608">
                  <c:v>11.9</c:v>
                </c:pt>
                <c:pt idx="20609">
                  <c:v>12.2</c:v>
                </c:pt>
                <c:pt idx="20610">
                  <c:v>12.4</c:v>
                </c:pt>
                <c:pt idx="20611">
                  <c:v>12.4</c:v>
                </c:pt>
                <c:pt idx="20612">
                  <c:v>12.4</c:v>
                </c:pt>
                <c:pt idx="20613">
                  <c:v>12.5</c:v>
                </c:pt>
                <c:pt idx="20614">
                  <c:v>12.6</c:v>
                </c:pt>
                <c:pt idx="20615">
                  <c:v>12.7</c:v>
                </c:pt>
                <c:pt idx="20616">
                  <c:v>12.6</c:v>
                </c:pt>
                <c:pt idx="20617">
                  <c:v>12.5</c:v>
                </c:pt>
                <c:pt idx="20618">
                  <c:v>12.5</c:v>
                </c:pt>
                <c:pt idx="20619">
                  <c:v>12.4</c:v>
                </c:pt>
                <c:pt idx="20620">
                  <c:v>12.8</c:v>
                </c:pt>
                <c:pt idx="20621">
                  <c:v>13.1</c:v>
                </c:pt>
                <c:pt idx="20622">
                  <c:v>12.9</c:v>
                </c:pt>
                <c:pt idx="20623">
                  <c:v>12.4</c:v>
                </c:pt>
                <c:pt idx="20624">
                  <c:v>12.1</c:v>
                </c:pt>
                <c:pt idx="20625">
                  <c:v>11.8</c:v>
                </c:pt>
                <c:pt idx="20626">
                  <c:v>11.3</c:v>
                </c:pt>
                <c:pt idx="20627">
                  <c:v>10.9</c:v>
                </c:pt>
                <c:pt idx="20628">
                  <c:v>10.4</c:v>
                </c:pt>
                <c:pt idx="20629">
                  <c:v>10.3</c:v>
                </c:pt>
                <c:pt idx="20630">
                  <c:v>10.4</c:v>
                </c:pt>
                <c:pt idx="20631">
                  <c:v>10.8</c:v>
                </c:pt>
                <c:pt idx="20632">
                  <c:v>11.1</c:v>
                </c:pt>
                <c:pt idx="20633">
                  <c:v>11.6</c:v>
                </c:pt>
                <c:pt idx="20634">
                  <c:v>12.5</c:v>
                </c:pt>
                <c:pt idx="20635">
                  <c:v>12.8</c:v>
                </c:pt>
                <c:pt idx="20636">
                  <c:v>13.3</c:v>
                </c:pt>
                <c:pt idx="20637">
                  <c:v>14.4</c:v>
                </c:pt>
                <c:pt idx="20638">
                  <c:v>15.2</c:v>
                </c:pt>
                <c:pt idx="20639">
                  <c:v>15.3</c:v>
                </c:pt>
                <c:pt idx="20640">
                  <c:v>15.5</c:v>
                </c:pt>
                <c:pt idx="20641">
                  <c:v>15.9</c:v>
                </c:pt>
                <c:pt idx="20642">
                  <c:v>16.2</c:v>
                </c:pt>
                <c:pt idx="20643">
                  <c:v>16.600000000000001</c:v>
                </c:pt>
                <c:pt idx="20644">
                  <c:v>16.8</c:v>
                </c:pt>
                <c:pt idx="20645">
                  <c:v>16.899999999999999</c:v>
                </c:pt>
                <c:pt idx="20646">
                  <c:v>17.2</c:v>
                </c:pt>
                <c:pt idx="20647">
                  <c:v>17.600000000000001</c:v>
                </c:pt>
                <c:pt idx="20648">
                  <c:v>17.7</c:v>
                </c:pt>
                <c:pt idx="20649">
                  <c:v>18.3</c:v>
                </c:pt>
                <c:pt idx="20650">
                  <c:v>18.8</c:v>
                </c:pt>
                <c:pt idx="20651">
                  <c:v>19.3</c:v>
                </c:pt>
                <c:pt idx="20652">
                  <c:v>19.5</c:v>
                </c:pt>
                <c:pt idx="20653">
                  <c:v>19.899999999999999</c:v>
                </c:pt>
                <c:pt idx="20654">
                  <c:v>19.899999999999999</c:v>
                </c:pt>
                <c:pt idx="20655">
                  <c:v>20.3</c:v>
                </c:pt>
                <c:pt idx="20656">
                  <c:v>20.7</c:v>
                </c:pt>
                <c:pt idx="20657">
                  <c:v>21</c:v>
                </c:pt>
                <c:pt idx="20658">
                  <c:v>21.2</c:v>
                </c:pt>
                <c:pt idx="20659">
                  <c:v>21.6</c:v>
                </c:pt>
                <c:pt idx="20660">
                  <c:v>21.5</c:v>
                </c:pt>
                <c:pt idx="20661">
                  <c:v>21.9</c:v>
                </c:pt>
                <c:pt idx="20662">
                  <c:v>22.3</c:v>
                </c:pt>
                <c:pt idx="20663">
                  <c:v>22.6</c:v>
                </c:pt>
                <c:pt idx="20664">
                  <c:v>23.1</c:v>
                </c:pt>
                <c:pt idx="20665">
                  <c:v>23.2</c:v>
                </c:pt>
                <c:pt idx="20666">
                  <c:v>22.9</c:v>
                </c:pt>
                <c:pt idx="20667">
                  <c:v>22.8</c:v>
                </c:pt>
                <c:pt idx="20668">
                  <c:v>22.8</c:v>
                </c:pt>
                <c:pt idx="20669">
                  <c:v>23</c:v>
                </c:pt>
                <c:pt idx="20670">
                  <c:v>22.9</c:v>
                </c:pt>
                <c:pt idx="20671">
                  <c:v>23.1</c:v>
                </c:pt>
                <c:pt idx="20672">
                  <c:v>22.9</c:v>
                </c:pt>
                <c:pt idx="20673">
                  <c:v>22.8</c:v>
                </c:pt>
                <c:pt idx="20674">
                  <c:v>22.8</c:v>
                </c:pt>
                <c:pt idx="20675">
                  <c:v>22.6</c:v>
                </c:pt>
                <c:pt idx="20676">
                  <c:v>22.5</c:v>
                </c:pt>
                <c:pt idx="20677">
                  <c:v>22.5</c:v>
                </c:pt>
                <c:pt idx="20678">
                  <c:v>22.5</c:v>
                </c:pt>
                <c:pt idx="20679">
                  <c:v>22.2</c:v>
                </c:pt>
                <c:pt idx="20680">
                  <c:v>22.4</c:v>
                </c:pt>
                <c:pt idx="20681">
                  <c:v>22.4</c:v>
                </c:pt>
                <c:pt idx="20682">
                  <c:v>22.3</c:v>
                </c:pt>
                <c:pt idx="20683">
                  <c:v>22.4</c:v>
                </c:pt>
                <c:pt idx="20684">
                  <c:v>22.5</c:v>
                </c:pt>
                <c:pt idx="20685">
                  <c:v>22.4</c:v>
                </c:pt>
                <c:pt idx="20686">
                  <c:v>22.3</c:v>
                </c:pt>
                <c:pt idx="20687">
                  <c:v>22.3</c:v>
                </c:pt>
                <c:pt idx="20688">
                  <c:v>22.1</c:v>
                </c:pt>
                <c:pt idx="20689">
                  <c:v>22</c:v>
                </c:pt>
                <c:pt idx="20690">
                  <c:v>21.9</c:v>
                </c:pt>
                <c:pt idx="20691">
                  <c:v>21.7</c:v>
                </c:pt>
                <c:pt idx="20692">
                  <c:v>21.4</c:v>
                </c:pt>
                <c:pt idx="20693">
                  <c:v>21.1</c:v>
                </c:pt>
                <c:pt idx="20694">
                  <c:v>20.8</c:v>
                </c:pt>
                <c:pt idx="20695">
                  <c:v>20.5</c:v>
                </c:pt>
                <c:pt idx="20696">
                  <c:v>20.2</c:v>
                </c:pt>
                <c:pt idx="20697">
                  <c:v>19.899999999999999</c:v>
                </c:pt>
                <c:pt idx="20698">
                  <c:v>19.5</c:v>
                </c:pt>
                <c:pt idx="20699">
                  <c:v>19.399999999999999</c:v>
                </c:pt>
                <c:pt idx="20700">
                  <c:v>19.100000000000001</c:v>
                </c:pt>
                <c:pt idx="20701">
                  <c:v>18.5</c:v>
                </c:pt>
                <c:pt idx="20702">
                  <c:v>18</c:v>
                </c:pt>
                <c:pt idx="20703">
                  <c:v>17.7</c:v>
                </c:pt>
                <c:pt idx="20704">
                  <c:v>17.3</c:v>
                </c:pt>
                <c:pt idx="20705">
                  <c:v>16.8</c:v>
                </c:pt>
                <c:pt idx="20706">
                  <c:v>16.8</c:v>
                </c:pt>
                <c:pt idx="20707">
                  <c:v>16.5</c:v>
                </c:pt>
                <c:pt idx="20708">
                  <c:v>16.399999999999999</c:v>
                </c:pt>
                <c:pt idx="20709">
                  <c:v>16.399999999999999</c:v>
                </c:pt>
                <c:pt idx="20710">
                  <c:v>16.7</c:v>
                </c:pt>
                <c:pt idx="20711">
                  <c:v>16.600000000000001</c:v>
                </c:pt>
                <c:pt idx="20712">
                  <c:v>16.2</c:v>
                </c:pt>
                <c:pt idx="20713">
                  <c:v>16.3</c:v>
                </c:pt>
                <c:pt idx="20714">
                  <c:v>16.2</c:v>
                </c:pt>
                <c:pt idx="20715">
                  <c:v>16</c:v>
                </c:pt>
                <c:pt idx="20716">
                  <c:v>15.2</c:v>
                </c:pt>
                <c:pt idx="20717">
                  <c:v>14.1</c:v>
                </c:pt>
                <c:pt idx="20718">
                  <c:v>14.1</c:v>
                </c:pt>
                <c:pt idx="20719">
                  <c:v>13.8</c:v>
                </c:pt>
                <c:pt idx="20720">
                  <c:v>13.6</c:v>
                </c:pt>
                <c:pt idx="20721">
                  <c:v>13.3</c:v>
                </c:pt>
                <c:pt idx="20722">
                  <c:v>13</c:v>
                </c:pt>
                <c:pt idx="20723">
                  <c:v>12.7</c:v>
                </c:pt>
                <c:pt idx="20724">
                  <c:v>12.7</c:v>
                </c:pt>
                <c:pt idx="20725">
                  <c:v>12.6</c:v>
                </c:pt>
                <c:pt idx="20726">
                  <c:v>12.6</c:v>
                </c:pt>
                <c:pt idx="20727">
                  <c:v>12.4</c:v>
                </c:pt>
                <c:pt idx="20728">
                  <c:v>12.5</c:v>
                </c:pt>
                <c:pt idx="20729">
                  <c:v>12.6</c:v>
                </c:pt>
                <c:pt idx="20730">
                  <c:v>12.6</c:v>
                </c:pt>
                <c:pt idx="20731">
                  <c:v>12.6</c:v>
                </c:pt>
                <c:pt idx="20732">
                  <c:v>12.6</c:v>
                </c:pt>
                <c:pt idx="20733">
                  <c:v>12.9</c:v>
                </c:pt>
                <c:pt idx="20734">
                  <c:v>13.1</c:v>
                </c:pt>
                <c:pt idx="20735">
                  <c:v>12.8</c:v>
                </c:pt>
                <c:pt idx="20736">
                  <c:v>12.9</c:v>
                </c:pt>
                <c:pt idx="20737">
                  <c:v>12.8</c:v>
                </c:pt>
                <c:pt idx="20738">
                  <c:v>12.5</c:v>
                </c:pt>
                <c:pt idx="20739">
                  <c:v>12.1</c:v>
                </c:pt>
                <c:pt idx="20740">
                  <c:v>11.6</c:v>
                </c:pt>
                <c:pt idx="20741">
                  <c:v>11.6</c:v>
                </c:pt>
                <c:pt idx="20742">
                  <c:v>12</c:v>
                </c:pt>
                <c:pt idx="20743">
                  <c:v>13</c:v>
                </c:pt>
                <c:pt idx="20744">
                  <c:v>13.3</c:v>
                </c:pt>
                <c:pt idx="20745">
                  <c:v>12.9</c:v>
                </c:pt>
                <c:pt idx="20746">
                  <c:v>12.6</c:v>
                </c:pt>
                <c:pt idx="20747">
                  <c:v>12.7</c:v>
                </c:pt>
                <c:pt idx="20748">
                  <c:v>12.8</c:v>
                </c:pt>
                <c:pt idx="20749">
                  <c:v>12.8</c:v>
                </c:pt>
                <c:pt idx="20750">
                  <c:v>12.4</c:v>
                </c:pt>
                <c:pt idx="20751">
                  <c:v>12.3</c:v>
                </c:pt>
                <c:pt idx="20752">
                  <c:v>11.9</c:v>
                </c:pt>
                <c:pt idx="20753">
                  <c:v>11.9</c:v>
                </c:pt>
                <c:pt idx="20754">
                  <c:v>11.7</c:v>
                </c:pt>
                <c:pt idx="20755">
                  <c:v>11.9</c:v>
                </c:pt>
                <c:pt idx="20756">
                  <c:v>11.9</c:v>
                </c:pt>
                <c:pt idx="20757">
                  <c:v>11.9</c:v>
                </c:pt>
                <c:pt idx="20758">
                  <c:v>11.8</c:v>
                </c:pt>
                <c:pt idx="20759">
                  <c:v>11.8</c:v>
                </c:pt>
                <c:pt idx="20760">
                  <c:v>11.5</c:v>
                </c:pt>
                <c:pt idx="20761">
                  <c:v>10.8</c:v>
                </c:pt>
                <c:pt idx="20762">
                  <c:v>10.199999999999999</c:v>
                </c:pt>
                <c:pt idx="20763">
                  <c:v>9.1999999999999993</c:v>
                </c:pt>
                <c:pt idx="20764">
                  <c:v>8.4</c:v>
                </c:pt>
                <c:pt idx="20765">
                  <c:v>9</c:v>
                </c:pt>
                <c:pt idx="20766">
                  <c:v>9.1999999999999993</c:v>
                </c:pt>
                <c:pt idx="20767">
                  <c:v>9.1999999999999993</c:v>
                </c:pt>
                <c:pt idx="20768">
                  <c:v>8.5</c:v>
                </c:pt>
                <c:pt idx="20769">
                  <c:v>9.3000000000000007</c:v>
                </c:pt>
                <c:pt idx="20770">
                  <c:v>9.8000000000000007</c:v>
                </c:pt>
                <c:pt idx="20771">
                  <c:v>9.4</c:v>
                </c:pt>
                <c:pt idx="20772">
                  <c:v>8.4</c:v>
                </c:pt>
                <c:pt idx="20773">
                  <c:v>8.3000000000000007</c:v>
                </c:pt>
                <c:pt idx="20774">
                  <c:v>8.3000000000000007</c:v>
                </c:pt>
                <c:pt idx="20775">
                  <c:v>9</c:v>
                </c:pt>
                <c:pt idx="20776">
                  <c:v>11</c:v>
                </c:pt>
                <c:pt idx="20777">
                  <c:v>11.8</c:v>
                </c:pt>
                <c:pt idx="20778">
                  <c:v>12</c:v>
                </c:pt>
                <c:pt idx="20779">
                  <c:v>12.8</c:v>
                </c:pt>
                <c:pt idx="20780">
                  <c:v>13.5</c:v>
                </c:pt>
                <c:pt idx="20781">
                  <c:v>14.4</c:v>
                </c:pt>
                <c:pt idx="20782">
                  <c:v>14.4</c:v>
                </c:pt>
                <c:pt idx="20783">
                  <c:v>13.2</c:v>
                </c:pt>
                <c:pt idx="20784">
                  <c:v>13.7</c:v>
                </c:pt>
                <c:pt idx="20785">
                  <c:v>13.9</c:v>
                </c:pt>
                <c:pt idx="20786">
                  <c:v>14.5</c:v>
                </c:pt>
                <c:pt idx="20787">
                  <c:v>15.4</c:v>
                </c:pt>
                <c:pt idx="20788">
                  <c:v>15.9</c:v>
                </c:pt>
                <c:pt idx="20789">
                  <c:v>16</c:v>
                </c:pt>
                <c:pt idx="20790">
                  <c:v>16.5</c:v>
                </c:pt>
                <c:pt idx="20791">
                  <c:v>17.100000000000001</c:v>
                </c:pt>
                <c:pt idx="20792">
                  <c:v>17.8</c:v>
                </c:pt>
                <c:pt idx="20793">
                  <c:v>17.899999999999999</c:v>
                </c:pt>
                <c:pt idx="20794">
                  <c:v>18.2</c:v>
                </c:pt>
                <c:pt idx="20795">
                  <c:v>18.7</c:v>
                </c:pt>
                <c:pt idx="20796">
                  <c:v>19</c:v>
                </c:pt>
                <c:pt idx="20797">
                  <c:v>19.8</c:v>
                </c:pt>
                <c:pt idx="20798">
                  <c:v>19.8</c:v>
                </c:pt>
                <c:pt idx="20799">
                  <c:v>20.2</c:v>
                </c:pt>
                <c:pt idx="20800">
                  <c:v>20.8</c:v>
                </c:pt>
                <c:pt idx="20801">
                  <c:v>21.1</c:v>
                </c:pt>
                <c:pt idx="20802">
                  <c:v>22.1</c:v>
                </c:pt>
                <c:pt idx="20803">
                  <c:v>22.4</c:v>
                </c:pt>
                <c:pt idx="20804">
                  <c:v>22.2</c:v>
                </c:pt>
                <c:pt idx="20805">
                  <c:v>22.7</c:v>
                </c:pt>
                <c:pt idx="20806">
                  <c:v>23.3</c:v>
                </c:pt>
                <c:pt idx="20807">
                  <c:v>23.6</c:v>
                </c:pt>
                <c:pt idx="20808">
                  <c:v>23.4</c:v>
                </c:pt>
                <c:pt idx="20809">
                  <c:v>23.2</c:v>
                </c:pt>
                <c:pt idx="20810">
                  <c:v>23.4</c:v>
                </c:pt>
                <c:pt idx="20811">
                  <c:v>23.2</c:v>
                </c:pt>
                <c:pt idx="20812">
                  <c:v>23.3</c:v>
                </c:pt>
                <c:pt idx="20813">
                  <c:v>22.8</c:v>
                </c:pt>
                <c:pt idx="20814">
                  <c:v>22.8</c:v>
                </c:pt>
                <c:pt idx="20815">
                  <c:v>22.8</c:v>
                </c:pt>
                <c:pt idx="20816">
                  <c:v>22.8</c:v>
                </c:pt>
                <c:pt idx="20817">
                  <c:v>22.6</c:v>
                </c:pt>
                <c:pt idx="20818">
                  <c:v>23.1</c:v>
                </c:pt>
                <c:pt idx="20819">
                  <c:v>23.2</c:v>
                </c:pt>
                <c:pt idx="20820">
                  <c:v>23.3</c:v>
                </c:pt>
                <c:pt idx="20821">
                  <c:v>23.3</c:v>
                </c:pt>
                <c:pt idx="20822">
                  <c:v>23.2</c:v>
                </c:pt>
                <c:pt idx="20823">
                  <c:v>22.6</c:v>
                </c:pt>
                <c:pt idx="20824">
                  <c:v>22.5</c:v>
                </c:pt>
                <c:pt idx="20825">
                  <c:v>22.7</c:v>
                </c:pt>
                <c:pt idx="20826">
                  <c:v>23</c:v>
                </c:pt>
                <c:pt idx="20827">
                  <c:v>23.1</c:v>
                </c:pt>
                <c:pt idx="20828">
                  <c:v>22.7</c:v>
                </c:pt>
                <c:pt idx="20829">
                  <c:v>22.5</c:v>
                </c:pt>
                <c:pt idx="20830">
                  <c:v>22.4</c:v>
                </c:pt>
                <c:pt idx="20831">
                  <c:v>22.2</c:v>
                </c:pt>
                <c:pt idx="20832">
                  <c:v>21.5</c:v>
                </c:pt>
                <c:pt idx="20833">
                  <c:v>21.5</c:v>
                </c:pt>
                <c:pt idx="20834">
                  <c:v>21.4</c:v>
                </c:pt>
                <c:pt idx="20835">
                  <c:v>21.2</c:v>
                </c:pt>
                <c:pt idx="20836">
                  <c:v>21.1</c:v>
                </c:pt>
                <c:pt idx="20837">
                  <c:v>20.9</c:v>
                </c:pt>
                <c:pt idx="20838">
                  <c:v>20.399999999999999</c:v>
                </c:pt>
                <c:pt idx="20839">
                  <c:v>20.2</c:v>
                </c:pt>
                <c:pt idx="20840">
                  <c:v>19.5</c:v>
                </c:pt>
                <c:pt idx="20841">
                  <c:v>19.100000000000001</c:v>
                </c:pt>
                <c:pt idx="20842">
                  <c:v>18.7</c:v>
                </c:pt>
                <c:pt idx="20843">
                  <c:v>18.3</c:v>
                </c:pt>
                <c:pt idx="20844">
                  <c:v>18</c:v>
                </c:pt>
                <c:pt idx="20845">
                  <c:v>17.899999999999999</c:v>
                </c:pt>
                <c:pt idx="20846">
                  <c:v>17.600000000000001</c:v>
                </c:pt>
                <c:pt idx="20847">
                  <c:v>17.399999999999999</c:v>
                </c:pt>
                <c:pt idx="20848">
                  <c:v>17</c:v>
                </c:pt>
                <c:pt idx="20849">
                  <c:v>16.8</c:v>
                </c:pt>
                <c:pt idx="20850">
                  <c:v>16.3</c:v>
                </c:pt>
                <c:pt idx="20851">
                  <c:v>16.100000000000001</c:v>
                </c:pt>
                <c:pt idx="20852">
                  <c:v>15.8</c:v>
                </c:pt>
                <c:pt idx="20853">
                  <c:v>15.3</c:v>
                </c:pt>
                <c:pt idx="20854">
                  <c:v>15.3</c:v>
                </c:pt>
                <c:pt idx="20855">
                  <c:v>15.3</c:v>
                </c:pt>
                <c:pt idx="20856">
                  <c:v>15.6</c:v>
                </c:pt>
                <c:pt idx="20857">
                  <c:v>15.6</c:v>
                </c:pt>
                <c:pt idx="20858">
                  <c:v>15.4</c:v>
                </c:pt>
                <c:pt idx="20859">
                  <c:v>15.3</c:v>
                </c:pt>
                <c:pt idx="20860">
                  <c:v>15.2</c:v>
                </c:pt>
                <c:pt idx="20861">
                  <c:v>15.3</c:v>
                </c:pt>
                <c:pt idx="20862">
                  <c:v>15</c:v>
                </c:pt>
                <c:pt idx="20863">
                  <c:v>14.8</c:v>
                </c:pt>
                <c:pt idx="20864">
                  <c:v>14.5</c:v>
                </c:pt>
                <c:pt idx="20865">
                  <c:v>14.5</c:v>
                </c:pt>
                <c:pt idx="20866">
                  <c:v>14.5</c:v>
                </c:pt>
                <c:pt idx="20867">
                  <c:v>14.4</c:v>
                </c:pt>
                <c:pt idx="20868">
                  <c:v>14.1</c:v>
                </c:pt>
                <c:pt idx="20869">
                  <c:v>13.7</c:v>
                </c:pt>
                <c:pt idx="20870">
                  <c:v>13.4</c:v>
                </c:pt>
                <c:pt idx="20871">
                  <c:v>14.1</c:v>
                </c:pt>
                <c:pt idx="20872">
                  <c:v>14.3</c:v>
                </c:pt>
                <c:pt idx="20873">
                  <c:v>14</c:v>
                </c:pt>
                <c:pt idx="20874">
                  <c:v>13.9</c:v>
                </c:pt>
                <c:pt idx="20875">
                  <c:v>13.6</c:v>
                </c:pt>
                <c:pt idx="20876">
                  <c:v>13.8</c:v>
                </c:pt>
                <c:pt idx="20877">
                  <c:v>14.3</c:v>
                </c:pt>
                <c:pt idx="20878">
                  <c:v>14.3</c:v>
                </c:pt>
                <c:pt idx="20879">
                  <c:v>14.5</c:v>
                </c:pt>
                <c:pt idx="20880">
                  <c:v>14.6</c:v>
                </c:pt>
                <c:pt idx="20881">
                  <c:v>14.2</c:v>
                </c:pt>
                <c:pt idx="20882">
                  <c:v>13.8</c:v>
                </c:pt>
                <c:pt idx="20883">
                  <c:v>14.7</c:v>
                </c:pt>
                <c:pt idx="20884">
                  <c:v>15.2</c:v>
                </c:pt>
                <c:pt idx="20885">
                  <c:v>15.3</c:v>
                </c:pt>
                <c:pt idx="20886">
                  <c:v>15.4</c:v>
                </c:pt>
                <c:pt idx="20887">
                  <c:v>15.3</c:v>
                </c:pt>
                <c:pt idx="20888">
                  <c:v>16.600000000000001</c:v>
                </c:pt>
                <c:pt idx="20889">
                  <c:v>17</c:v>
                </c:pt>
                <c:pt idx="20890">
                  <c:v>17.2</c:v>
                </c:pt>
                <c:pt idx="20891">
                  <c:v>17.2</c:v>
                </c:pt>
                <c:pt idx="20892">
                  <c:v>17</c:v>
                </c:pt>
                <c:pt idx="20893">
                  <c:v>16.899999999999999</c:v>
                </c:pt>
                <c:pt idx="20894">
                  <c:v>16.899999999999999</c:v>
                </c:pt>
                <c:pt idx="20895">
                  <c:v>16.600000000000001</c:v>
                </c:pt>
                <c:pt idx="20896">
                  <c:v>15.9</c:v>
                </c:pt>
                <c:pt idx="20897">
                  <c:v>15.7</c:v>
                </c:pt>
                <c:pt idx="20898">
                  <c:v>15.8</c:v>
                </c:pt>
                <c:pt idx="20899">
                  <c:v>14.4</c:v>
                </c:pt>
                <c:pt idx="20900">
                  <c:v>14</c:v>
                </c:pt>
                <c:pt idx="20901">
                  <c:v>12.4</c:v>
                </c:pt>
                <c:pt idx="20902">
                  <c:v>13.1</c:v>
                </c:pt>
                <c:pt idx="20903">
                  <c:v>13</c:v>
                </c:pt>
                <c:pt idx="20904">
                  <c:v>14.4</c:v>
                </c:pt>
                <c:pt idx="20905">
                  <c:v>13.4</c:v>
                </c:pt>
                <c:pt idx="20906">
                  <c:v>13.3</c:v>
                </c:pt>
                <c:pt idx="20907">
                  <c:v>13.3</c:v>
                </c:pt>
                <c:pt idx="20908">
                  <c:v>12.2</c:v>
                </c:pt>
                <c:pt idx="20909">
                  <c:v>11.9</c:v>
                </c:pt>
                <c:pt idx="20910">
                  <c:v>11.9</c:v>
                </c:pt>
                <c:pt idx="20911">
                  <c:v>13</c:v>
                </c:pt>
                <c:pt idx="20912">
                  <c:v>11.4</c:v>
                </c:pt>
                <c:pt idx="20913">
                  <c:v>11.7</c:v>
                </c:pt>
                <c:pt idx="20914">
                  <c:v>10.6</c:v>
                </c:pt>
                <c:pt idx="20915">
                  <c:v>10.5</c:v>
                </c:pt>
                <c:pt idx="20916">
                  <c:v>10.5</c:v>
                </c:pt>
                <c:pt idx="20917">
                  <c:v>10</c:v>
                </c:pt>
                <c:pt idx="20918">
                  <c:v>10.4</c:v>
                </c:pt>
                <c:pt idx="20919">
                  <c:v>10.3</c:v>
                </c:pt>
                <c:pt idx="20920">
                  <c:v>11.1</c:v>
                </c:pt>
                <c:pt idx="20921">
                  <c:v>12.1</c:v>
                </c:pt>
                <c:pt idx="20922">
                  <c:v>13</c:v>
                </c:pt>
                <c:pt idx="20923">
                  <c:v>13.6</c:v>
                </c:pt>
                <c:pt idx="20924">
                  <c:v>14.5</c:v>
                </c:pt>
                <c:pt idx="20925">
                  <c:v>15.3</c:v>
                </c:pt>
                <c:pt idx="20926">
                  <c:v>15.9</c:v>
                </c:pt>
                <c:pt idx="20927">
                  <c:v>17</c:v>
                </c:pt>
                <c:pt idx="20928">
                  <c:v>17.600000000000001</c:v>
                </c:pt>
                <c:pt idx="20929">
                  <c:v>17.899999999999999</c:v>
                </c:pt>
                <c:pt idx="20930">
                  <c:v>18.5</c:v>
                </c:pt>
                <c:pt idx="20931">
                  <c:v>19.2</c:v>
                </c:pt>
                <c:pt idx="20932">
                  <c:v>19.600000000000001</c:v>
                </c:pt>
                <c:pt idx="20933">
                  <c:v>20</c:v>
                </c:pt>
                <c:pt idx="20934">
                  <c:v>20.100000000000001</c:v>
                </c:pt>
                <c:pt idx="20935">
                  <c:v>20.3</c:v>
                </c:pt>
                <c:pt idx="20936">
                  <c:v>20.5</c:v>
                </c:pt>
                <c:pt idx="20937">
                  <c:v>20.9</c:v>
                </c:pt>
                <c:pt idx="20938">
                  <c:v>20.9</c:v>
                </c:pt>
                <c:pt idx="20939">
                  <c:v>21.3</c:v>
                </c:pt>
                <c:pt idx="20940">
                  <c:v>21.6</c:v>
                </c:pt>
                <c:pt idx="20941">
                  <c:v>21.8</c:v>
                </c:pt>
                <c:pt idx="20942">
                  <c:v>22</c:v>
                </c:pt>
                <c:pt idx="20943">
                  <c:v>22.5</c:v>
                </c:pt>
                <c:pt idx="20944">
                  <c:v>22.6</c:v>
                </c:pt>
                <c:pt idx="20945">
                  <c:v>22.9</c:v>
                </c:pt>
                <c:pt idx="20946">
                  <c:v>23.2</c:v>
                </c:pt>
                <c:pt idx="20947">
                  <c:v>23.1</c:v>
                </c:pt>
                <c:pt idx="20948">
                  <c:v>23.5</c:v>
                </c:pt>
                <c:pt idx="20949">
                  <c:v>23.6</c:v>
                </c:pt>
                <c:pt idx="20950">
                  <c:v>23.6</c:v>
                </c:pt>
                <c:pt idx="20951">
                  <c:v>24</c:v>
                </c:pt>
                <c:pt idx="20952">
                  <c:v>24</c:v>
                </c:pt>
                <c:pt idx="20953">
                  <c:v>24.3</c:v>
                </c:pt>
                <c:pt idx="20954">
                  <c:v>24.1</c:v>
                </c:pt>
                <c:pt idx="20955">
                  <c:v>24.3</c:v>
                </c:pt>
                <c:pt idx="20956">
                  <c:v>24.9</c:v>
                </c:pt>
                <c:pt idx="20957">
                  <c:v>25.3</c:v>
                </c:pt>
                <c:pt idx="20958">
                  <c:v>24.9</c:v>
                </c:pt>
                <c:pt idx="20959">
                  <c:v>25.1</c:v>
                </c:pt>
                <c:pt idx="20960">
                  <c:v>25.1</c:v>
                </c:pt>
                <c:pt idx="20961">
                  <c:v>25.4</c:v>
                </c:pt>
                <c:pt idx="20962">
                  <c:v>25.5</c:v>
                </c:pt>
                <c:pt idx="20963">
                  <c:v>25.8</c:v>
                </c:pt>
                <c:pt idx="20964">
                  <c:v>25.8</c:v>
                </c:pt>
                <c:pt idx="20965">
                  <c:v>25.4</c:v>
                </c:pt>
                <c:pt idx="20966">
                  <c:v>25.4</c:v>
                </c:pt>
                <c:pt idx="20967">
                  <c:v>25.7</c:v>
                </c:pt>
                <c:pt idx="20968">
                  <c:v>26.2</c:v>
                </c:pt>
                <c:pt idx="20969">
                  <c:v>26.3</c:v>
                </c:pt>
                <c:pt idx="20970">
                  <c:v>26</c:v>
                </c:pt>
                <c:pt idx="20971">
                  <c:v>26.2</c:v>
                </c:pt>
                <c:pt idx="20972">
                  <c:v>26.4</c:v>
                </c:pt>
                <c:pt idx="20973">
                  <c:v>26.1</c:v>
                </c:pt>
                <c:pt idx="20974">
                  <c:v>26.2</c:v>
                </c:pt>
                <c:pt idx="20975">
                  <c:v>26.2</c:v>
                </c:pt>
                <c:pt idx="20976">
                  <c:v>26.2</c:v>
                </c:pt>
                <c:pt idx="20977">
                  <c:v>26.2</c:v>
                </c:pt>
                <c:pt idx="20978">
                  <c:v>26</c:v>
                </c:pt>
                <c:pt idx="20979">
                  <c:v>26</c:v>
                </c:pt>
                <c:pt idx="20980">
                  <c:v>25.8</c:v>
                </c:pt>
                <c:pt idx="20981">
                  <c:v>25.8</c:v>
                </c:pt>
                <c:pt idx="20982">
                  <c:v>25.6</c:v>
                </c:pt>
                <c:pt idx="20983">
                  <c:v>25.4</c:v>
                </c:pt>
                <c:pt idx="20984">
                  <c:v>25.2</c:v>
                </c:pt>
                <c:pt idx="20985">
                  <c:v>24.9</c:v>
                </c:pt>
                <c:pt idx="20986">
                  <c:v>24.6</c:v>
                </c:pt>
                <c:pt idx="20987">
                  <c:v>24.3</c:v>
                </c:pt>
                <c:pt idx="20988">
                  <c:v>24</c:v>
                </c:pt>
                <c:pt idx="20989">
                  <c:v>23.7</c:v>
                </c:pt>
                <c:pt idx="20990">
                  <c:v>23.5</c:v>
                </c:pt>
                <c:pt idx="20991">
                  <c:v>23</c:v>
                </c:pt>
                <c:pt idx="20992">
                  <c:v>22.9</c:v>
                </c:pt>
                <c:pt idx="20993">
                  <c:v>22.8</c:v>
                </c:pt>
                <c:pt idx="20994">
                  <c:v>22</c:v>
                </c:pt>
                <c:pt idx="20995">
                  <c:v>20.3</c:v>
                </c:pt>
                <c:pt idx="20996">
                  <c:v>20.100000000000001</c:v>
                </c:pt>
                <c:pt idx="20997">
                  <c:v>20.5</c:v>
                </c:pt>
                <c:pt idx="20998">
                  <c:v>19.7</c:v>
                </c:pt>
                <c:pt idx="20999">
                  <c:v>19.2</c:v>
                </c:pt>
                <c:pt idx="21000">
                  <c:v>18.5</c:v>
                </c:pt>
                <c:pt idx="21001">
                  <c:v>18.899999999999999</c:v>
                </c:pt>
                <c:pt idx="21002">
                  <c:v>19.7</c:v>
                </c:pt>
                <c:pt idx="21003">
                  <c:v>19.7</c:v>
                </c:pt>
                <c:pt idx="21004">
                  <c:v>19.8</c:v>
                </c:pt>
                <c:pt idx="21005">
                  <c:v>20</c:v>
                </c:pt>
                <c:pt idx="21006">
                  <c:v>19.8</c:v>
                </c:pt>
                <c:pt idx="21007">
                  <c:v>19.100000000000001</c:v>
                </c:pt>
                <c:pt idx="21008">
                  <c:v>19.5</c:v>
                </c:pt>
                <c:pt idx="21009">
                  <c:v>19.899999999999999</c:v>
                </c:pt>
                <c:pt idx="21010">
                  <c:v>20.8</c:v>
                </c:pt>
                <c:pt idx="21011">
                  <c:v>19.399999999999999</c:v>
                </c:pt>
                <c:pt idx="21012">
                  <c:v>20.2</c:v>
                </c:pt>
                <c:pt idx="21013">
                  <c:v>20.9</c:v>
                </c:pt>
                <c:pt idx="21014">
                  <c:v>21.1</c:v>
                </c:pt>
                <c:pt idx="21015">
                  <c:v>21.3</c:v>
                </c:pt>
                <c:pt idx="21016">
                  <c:v>21.2</c:v>
                </c:pt>
                <c:pt idx="21017">
                  <c:v>20.5</c:v>
                </c:pt>
                <c:pt idx="21018">
                  <c:v>20</c:v>
                </c:pt>
                <c:pt idx="21019">
                  <c:v>20.3</c:v>
                </c:pt>
                <c:pt idx="21020">
                  <c:v>19.7</c:v>
                </c:pt>
                <c:pt idx="21021">
                  <c:v>19.899999999999999</c:v>
                </c:pt>
                <c:pt idx="21022">
                  <c:v>20</c:v>
                </c:pt>
                <c:pt idx="21023">
                  <c:v>19.3</c:v>
                </c:pt>
                <c:pt idx="21024">
                  <c:v>18.8</c:v>
                </c:pt>
                <c:pt idx="21025">
                  <c:v>18.100000000000001</c:v>
                </c:pt>
                <c:pt idx="21026">
                  <c:v>18.5</c:v>
                </c:pt>
                <c:pt idx="21027">
                  <c:v>20.100000000000001</c:v>
                </c:pt>
                <c:pt idx="21028">
                  <c:v>20</c:v>
                </c:pt>
                <c:pt idx="21029">
                  <c:v>20</c:v>
                </c:pt>
                <c:pt idx="21030">
                  <c:v>19.2</c:v>
                </c:pt>
                <c:pt idx="21031">
                  <c:v>18.5</c:v>
                </c:pt>
                <c:pt idx="21032">
                  <c:v>19.899999999999999</c:v>
                </c:pt>
                <c:pt idx="21033">
                  <c:v>19.8</c:v>
                </c:pt>
                <c:pt idx="21034">
                  <c:v>19.3</c:v>
                </c:pt>
                <c:pt idx="21035">
                  <c:v>18.2</c:v>
                </c:pt>
                <c:pt idx="21036">
                  <c:v>18.2</c:v>
                </c:pt>
                <c:pt idx="21037">
                  <c:v>19</c:v>
                </c:pt>
                <c:pt idx="21038">
                  <c:v>18</c:v>
                </c:pt>
                <c:pt idx="21039">
                  <c:v>19.8</c:v>
                </c:pt>
                <c:pt idx="21040">
                  <c:v>20.8</c:v>
                </c:pt>
                <c:pt idx="21041">
                  <c:v>20.399999999999999</c:v>
                </c:pt>
                <c:pt idx="21042">
                  <c:v>19.8</c:v>
                </c:pt>
                <c:pt idx="21043">
                  <c:v>19.399999999999999</c:v>
                </c:pt>
                <c:pt idx="21044">
                  <c:v>18.899999999999999</c:v>
                </c:pt>
                <c:pt idx="21045">
                  <c:v>18.399999999999999</c:v>
                </c:pt>
                <c:pt idx="21046">
                  <c:v>19.899999999999999</c:v>
                </c:pt>
                <c:pt idx="21047">
                  <c:v>20.5</c:v>
                </c:pt>
                <c:pt idx="21048">
                  <c:v>20.5</c:v>
                </c:pt>
                <c:pt idx="21049">
                  <c:v>19.3</c:v>
                </c:pt>
                <c:pt idx="21050">
                  <c:v>20.399999999999999</c:v>
                </c:pt>
                <c:pt idx="21051">
                  <c:v>18.5</c:v>
                </c:pt>
                <c:pt idx="21052">
                  <c:v>20.3</c:v>
                </c:pt>
                <c:pt idx="21053">
                  <c:v>20.9</c:v>
                </c:pt>
                <c:pt idx="21054">
                  <c:v>20.3</c:v>
                </c:pt>
                <c:pt idx="21055">
                  <c:v>17.3</c:v>
                </c:pt>
                <c:pt idx="21056">
                  <c:v>17.399999999999999</c:v>
                </c:pt>
                <c:pt idx="21057">
                  <c:v>17.8</c:v>
                </c:pt>
                <c:pt idx="21058">
                  <c:v>17.3</c:v>
                </c:pt>
                <c:pt idx="21059">
                  <c:v>18</c:v>
                </c:pt>
                <c:pt idx="21060">
                  <c:v>16.5</c:v>
                </c:pt>
                <c:pt idx="21061">
                  <c:v>16.399999999999999</c:v>
                </c:pt>
                <c:pt idx="21062">
                  <c:v>18.2</c:v>
                </c:pt>
                <c:pt idx="21063">
                  <c:v>18.8</c:v>
                </c:pt>
                <c:pt idx="21064">
                  <c:v>20.399999999999999</c:v>
                </c:pt>
                <c:pt idx="21065">
                  <c:v>20.7</c:v>
                </c:pt>
                <c:pt idx="21066">
                  <c:v>19.899999999999999</c:v>
                </c:pt>
                <c:pt idx="21067">
                  <c:v>20.100000000000001</c:v>
                </c:pt>
                <c:pt idx="21068">
                  <c:v>20.5</c:v>
                </c:pt>
                <c:pt idx="21069">
                  <c:v>21.9</c:v>
                </c:pt>
                <c:pt idx="21070">
                  <c:v>22.1</c:v>
                </c:pt>
                <c:pt idx="21071">
                  <c:v>22.7</c:v>
                </c:pt>
                <c:pt idx="21072">
                  <c:v>23.1</c:v>
                </c:pt>
                <c:pt idx="21073">
                  <c:v>23.4</c:v>
                </c:pt>
                <c:pt idx="21074">
                  <c:v>23.8</c:v>
                </c:pt>
                <c:pt idx="21075">
                  <c:v>23.9</c:v>
                </c:pt>
                <c:pt idx="21076">
                  <c:v>24.5</c:v>
                </c:pt>
                <c:pt idx="21077">
                  <c:v>24.7</c:v>
                </c:pt>
                <c:pt idx="21078">
                  <c:v>24.8</c:v>
                </c:pt>
                <c:pt idx="21079">
                  <c:v>25.1</c:v>
                </c:pt>
                <c:pt idx="21080">
                  <c:v>25.2</c:v>
                </c:pt>
                <c:pt idx="21081">
                  <c:v>25.4</c:v>
                </c:pt>
                <c:pt idx="21082">
                  <c:v>25.4</c:v>
                </c:pt>
                <c:pt idx="21083">
                  <c:v>25.8</c:v>
                </c:pt>
                <c:pt idx="21084">
                  <c:v>25.8</c:v>
                </c:pt>
                <c:pt idx="21085">
                  <c:v>25.9</c:v>
                </c:pt>
                <c:pt idx="21086">
                  <c:v>26.2</c:v>
                </c:pt>
                <c:pt idx="21087">
                  <c:v>26.4</c:v>
                </c:pt>
                <c:pt idx="21088">
                  <c:v>26.5</c:v>
                </c:pt>
                <c:pt idx="21089">
                  <c:v>26.8</c:v>
                </c:pt>
                <c:pt idx="21090">
                  <c:v>27</c:v>
                </c:pt>
                <c:pt idx="21091">
                  <c:v>27</c:v>
                </c:pt>
                <c:pt idx="21092">
                  <c:v>26.8</c:v>
                </c:pt>
                <c:pt idx="21093">
                  <c:v>27.3</c:v>
                </c:pt>
                <c:pt idx="21094">
                  <c:v>27.7</c:v>
                </c:pt>
                <c:pt idx="21095">
                  <c:v>27.7</c:v>
                </c:pt>
                <c:pt idx="21096">
                  <c:v>28</c:v>
                </c:pt>
                <c:pt idx="21097">
                  <c:v>28.1</c:v>
                </c:pt>
                <c:pt idx="21098">
                  <c:v>28.3</c:v>
                </c:pt>
                <c:pt idx="21099">
                  <c:v>28.5</c:v>
                </c:pt>
                <c:pt idx="21100">
                  <c:v>28.4</c:v>
                </c:pt>
                <c:pt idx="21101">
                  <c:v>28.2</c:v>
                </c:pt>
                <c:pt idx="21102">
                  <c:v>27.6</c:v>
                </c:pt>
                <c:pt idx="21103">
                  <c:v>27.5</c:v>
                </c:pt>
                <c:pt idx="21104">
                  <c:v>27.7</c:v>
                </c:pt>
                <c:pt idx="21105">
                  <c:v>28.4</c:v>
                </c:pt>
                <c:pt idx="21106">
                  <c:v>28.5</c:v>
                </c:pt>
                <c:pt idx="21107">
                  <c:v>28.5</c:v>
                </c:pt>
                <c:pt idx="21108">
                  <c:v>28.6</c:v>
                </c:pt>
                <c:pt idx="21109">
                  <c:v>28.8</c:v>
                </c:pt>
                <c:pt idx="21110">
                  <c:v>28.7</c:v>
                </c:pt>
                <c:pt idx="21111">
                  <c:v>28.6</c:v>
                </c:pt>
                <c:pt idx="21112">
                  <c:v>28.3</c:v>
                </c:pt>
                <c:pt idx="21113">
                  <c:v>28</c:v>
                </c:pt>
                <c:pt idx="21114">
                  <c:v>27.9</c:v>
                </c:pt>
                <c:pt idx="21115">
                  <c:v>27.9</c:v>
                </c:pt>
                <c:pt idx="21116">
                  <c:v>28</c:v>
                </c:pt>
                <c:pt idx="21117">
                  <c:v>28.7</c:v>
                </c:pt>
                <c:pt idx="21118">
                  <c:v>28.7</c:v>
                </c:pt>
                <c:pt idx="21119">
                  <c:v>28.3</c:v>
                </c:pt>
                <c:pt idx="21120">
                  <c:v>28.1</c:v>
                </c:pt>
                <c:pt idx="21121">
                  <c:v>28.1</c:v>
                </c:pt>
                <c:pt idx="21122">
                  <c:v>27.9</c:v>
                </c:pt>
                <c:pt idx="21123">
                  <c:v>27.9</c:v>
                </c:pt>
                <c:pt idx="21124">
                  <c:v>27.8</c:v>
                </c:pt>
                <c:pt idx="21125">
                  <c:v>27.7</c:v>
                </c:pt>
                <c:pt idx="21126">
                  <c:v>27.7</c:v>
                </c:pt>
                <c:pt idx="21127">
                  <c:v>27.8</c:v>
                </c:pt>
                <c:pt idx="21128">
                  <c:v>27.1</c:v>
                </c:pt>
                <c:pt idx="21129">
                  <c:v>27</c:v>
                </c:pt>
                <c:pt idx="21130">
                  <c:v>27</c:v>
                </c:pt>
                <c:pt idx="21131">
                  <c:v>26.5</c:v>
                </c:pt>
                <c:pt idx="21132">
                  <c:v>26.6</c:v>
                </c:pt>
                <c:pt idx="21133">
                  <c:v>27</c:v>
                </c:pt>
                <c:pt idx="21134">
                  <c:v>26.9</c:v>
                </c:pt>
                <c:pt idx="21135">
                  <c:v>26.5</c:v>
                </c:pt>
                <c:pt idx="21136">
                  <c:v>26.1</c:v>
                </c:pt>
                <c:pt idx="21137">
                  <c:v>26.7</c:v>
                </c:pt>
                <c:pt idx="21138">
                  <c:v>27.7</c:v>
                </c:pt>
                <c:pt idx="21139">
                  <c:v>27.9</c:v>
                </c:pt>
                <c:pt idx="21140">
                  <c:v>27.8</c:v>
                </c:pt>
                <c:pt idx="21141">
                  <c:v>27.5</c:v>
                </c:pt>
                <c:pt idx="21142">
                  <c:v>27.3</c:v>
                </c:pt>
                <c:pt idx="21143">
                  <c:v>26.9</c:v>
                </c:pt>
                <c:pt idx="21144">
                  <c:v>27.4</c:v>
                </c:pt>
                <c:pt idx="21145">
                  <c:v>27.2</c:v>
                </c:pt>
                <c:pt idx="21146">
                  <c:v>27.4</c:v>
                </c:pt>
                <c:pt idx="21147">
                  <c:v>27.7</c:v>
                </c:pt>
                <c:pt idx="21148">
                  <c:v>28.4</c:v>
                </c:pt>
                <c:pt idx="21149">
                  <c:v>28.3</c:v>
                </c:pt>
                <c:pt idx="21150">
                  <c:v>28.3</c:v>
                </c:pt>
                <c:pt idx="21151">
                  <c:v>28.4</c:v>
                </c:pt>
                <c:pt idx="21152">
                  <c:v>28.6</c:v>
                </c:pt>
                <c:pt idx="21153">
                  <c:v>28.3</c:v>
                </c:pt>
                <c:pt idx="21154">
                  <c:v>28.4</c:v>
                </c:pt>
                <c:pt idx="21155">
                  <c:v>28.5</c:v>
                </c:pt>
                <c:pt idx="21156">
                  <c:v>28.5</c:v>
                </c:pt>
                <c:pt idx="21157">
                  <c:v>28.2</c:v>
                </c:pt>
                <c:pt idx="21158">
                  <c:v>28.4</c:v>
                </c:pt>
                <c:pt idx="21159">
                  <c:v>28.5</c:v>
                </c:pt>
                <c:pt idx="21160">
                  <c:v>28.6</c:v>
                </c:pt>
                <c:pt idx="21161">
                  <c:v>28.8</c:v>
                </c:pt>
                <c:pt idx="21162">
                  <c:v>28.9</c:v>
                </c:pt>
                <c:pt idx="21163">
                  <c:v>29</c:v>
                </c:pt>
                <c:pt idx="21164">
                  <c:v>28.8</c:v>
                </c:pt>
                <c:pt idx="21165">
                  <c:v>29</c:v>
                </c:pt>
                <c:pt idx="21166">
                  <c:v>28.9</c:v>
                </c:pt>
                <c:pt idx="21167">
                  <c:v>28.5</c:v>
                </c:pt>
                <c:pt idx="21168">
                  <c:v>28.6</c:v>
                </c:pt>
                <c:pt idx="21169">
                  <c:v>28.6</c:v>
                </c:pt>
                <c:pt idx="21170">
                  <c:v>28.4</c:v>
                </c:pt>
                <c:pt idx="21171">
                  <c:v>28.3</c:v>
                </c:pt>
                <c:pt idx="21172">
                  <c:v>28.1</c:v>
                </c:pt>
                <c:pt idx="21173">
                  <c:v>28.3</c:v>
                </c:pt>
                <c:pt idx="21174">
                  <c:v>28.1</c:v>
                </c:pt>
                <c:pt idx="21175">
                  <c:v>28.2</c:v>
                </c:pt>
                <c:pt idx="21176">
                  <c:v>28.1</c:v>
                </c:pt>
                <c:pt idx="21177">
                  <c:v>27.9</c:v>
                </c:pt>
                <c:pt idx="21178">
                  <c:v>27.7</c:v>
                </c:pt>
                <c:pt idx="21179">
                  <c:v>27.6</c:v>
                </c:pt>
                <c:pt idx="21180">
                  <c:v>27.5</c:v>
                </c:pt>
                <c:pt idx="21181">
                  <c:v>27.5</c:v>
                </c:pt>
                <c:pt idx="21182">
                  <c:v>27.5</c:v>
                </c:pt>
                <c:pt idx="21183">
                  <c:v>27.1</c:v>
                </c:pt>
                <c:pt idx="21184">
                  <c:v>26.8</c:v>
                </c:pt>
                <c:pt idx="21185">
                  <c:v>26.7</c:v>
                </c:pt>
                <c:pt idx="21186">
                  <c:v>26.9</c:v>
                </c:pt>
                <c:pt idx="21187">
                  <c:v>26.5</c:v>
                </c:pt>
                <c:pt idx="21188">
                  <c:v>26.2</c:v>
                </c:pt>
                <c:pt idx="21189">
                  <c:v>26.2</c:v>
                </c:pt>
                <c:pt idx="21190">
                  <c:v>26.2</c:v>
                </c:pt>
                <c:pt idx="21191">
                  <c:v>26.1</c:v>
                </c:pt>
                <c:pt idx="21192">
                  <c:v>25.6</c:v>
                </c:pt>
                <c:pt idx="21193">
                  <c:v>25.5</c:v>
                </c:pt>
                <c:pt idx="21194">
                  <c:v>25.4</c:v>
                </c:pt>
                <c:pt idx="21195">
                  <c:v>25.1</c:v>
                </c:pt>
                <c:pt idx="21196">
                  <c:v>25.2</c:v>
                </c:pt>
                <c:pt idx="21197">
                  <c:v>25.1</c:v>
                </c:pt>
                <c:pt idx="21198">
                  <c:v>25.2</c:v>
                </c:pt>
                <c:pt idx="21199">
                  <c:v>25.2</c:v>
                </c:pt>
                <c:pt idx="21200">
                  <c:v>25.3</c:v>
                </c:pt>
                <c:pt idx="21201">
                  <c:v>25.3</c:v>
                </c:pt>
                <c:pt idx="21202">
                  <c:v>25.3</c:v>
                </c:pt>
                <c:pt idx="21203">
                  <c:v>25.4</c:v>
                </c:pt>
                <c:pt idx="21204">
                  <c:v>25.4</c:v>
                </c:pt>
                <c:pt idx="21205">
                  <c:v>25.3</c:v>
                </c:pt>
                <c:pt idx="21206">
                  <c:v>25.4</c:v>
                </c:pt>
                <c:pt idx="21207">
                  <c:v>25.5</c:v>
                </c:pt>
                <c:pt idx="21208">
                  <c:v>25.9</c:v>
                </c:pt>
                <c:pt idx="21209">
                  <c:v>26</c:v>
                </c:pt>
                <c:pt idx="21210">
                  <c:v>26.1</c:v>
                </c:pt>
                <c:pt idx="21211">
                  <c:v>26.1</c:v>
                </c:pt>
                <c:pt idx="21212">
                  <c:v>26.2</c:v>
                </c:pt>
                <c:pt idx="21213">
                  <c:v>26.3</c:v>
                </c:pt>
                <c:pt idx="21214">
                  <c:v>26.2</c:v>
                </c:pt>
                <c:pt idx="21215">
                  <c:v>25.4</c:v>
                </c:pt>
                <c:pt idx="21216">
                  <c:v>27.2</c:v>
                </c:pt>
                <c:pt idx="21217">
                  <c:v>25.9</c:v>
                </c:pt>
                <c:pt idx="21218">
                  <c:v>26.9</c:v>
                </c:pt>
                <c:pt idx="21219">
                  <c:v>26.3</c:v>
                </c:pt>
                <c:pt idx="21220">
                  <c:v>26.8</c:v>
                </c:pt>
                <c:pt idx="21221">
                  <c:v>26.7</c:v>
                </c:pt>
                <c:pt idx="21222">
                  <c:v>26.6</c:v>
                </c:pt>
                <c:pt idx="21223">
                  <c:v>27.2</c:v>
                </c:pt>
                <c:pt idx="21224">
                  <c:v>27.1</c:v>
                </c:pt>
                <c:pt idx="21225">
                  <c:v>27.3</c:v>
                </c:pt>
                <c:pt idx="21226">
                  <c:v>27.1</c:v>
                </c:pt>
                <c:pt idx="21227">
                  <c:v>27.7</c:v>
                </c:pt>
                <c:pt idx="21228">
                  <c:v>28.3</c:v>
                </c:pt>
                <c:pt idx="21229">
                  <c:v>28.9</c:v>
                </c:pt>
                <c:pt idx="21230">
                  <c:v>28.4</c:v>
                </c:pt>
                <c:pt idx="21231">
                  <c:v>29</c:v>
                </c:pt>
                <c:pt idx="21232">
                  <c:v>29.3</c:v>
                </c:pt>
                <c:pt idx="21233">
                  <c:v>29.3</c:v>
                </c:pt>
                <c:pt idx="21234">
                  <c:v>29.2</c:v>
                </c:pt>
                <c:pt idx="21235">
                  <c:v>28.7</c:v>
                </c:pt>
                <c:pt idx="21236">
                  <c:v>29.8</c:v>
                </c:pt>
                <c:pt idx="21237">
                  <c:v>29.3</c:v>
                </c:pt>
                <c:pt idx="21238">
                  <c:v>28.4</c:v>
                </c:pt>
                <c:pt idx="21239">
                  <c:v>28.3</c:v>
                </c:pt>
                <c:pt idx="21240">
                  <c:v>27.8</c:v>
                </c:pt>
                <c:pt idx="21241">
                  <c:v>27.2</c:v>
                </c:pt>
                <c:pt idx="21242">
                  <c:v>26.9</c:v>
                </c:pt>
                <c:pt idx="21243">
                  <c:v>27</c:v>
                </c:pt>
                <c:pt idx="21244">
                  <c:v>26.6</c:v>
                </c:pt>
                <c:pt idx="21245">
                  <c:v>26.5</c:v>
                </c:pt>
                <c:pt idx="21246">
                  <c:v>26.7</c:v>
                </c:pt>
                <c:pt idx="21247">
                  <c:v>27.1</c:v>
                </c:pt>
                <c:pt idx="21248">
                  <c:v>26.5</c:v>
                </c:pt>
                <c:pt idx="21249">
                  <c:v>26</c:v>
                </c:pt>
                <c:pt idx="21250">
                  <c:v>25.8</c:v>
                </c:pt>
                <c:pt idx="21251">
                  <c:v>26.4</c:v>
                </c:pt>
                <c:pt idx="21252">
                  <c:v>26.4</c:v>
                </c:pt>
                <c:pt idx="21253">
                  <c:v>27.1</c:v>
                </c:pt>
                <c:pt idx="21254">
                  <c:v>27.4</c:v>
                </c:pt>
                <c:pt idx="21255">
                  <c:v>27</c:v>
                </c:pt>
                <c:pt idx="21256">
                  <c:v>26.9</c:v>
                </c:pt>
                <c:pt idx="21257">
                  <c:v>26.3</c:v>
                </c:pt>
                <c:pt idx="21258">
                  <c:v>25.5</c:v>
                </c:pt>
                <c:pt idx="21259">
                  <c:v>25.2</c:v>
                </c:pt>
                <c:pt idx="21260">
                  <c:v>25.1</c:v>
                </c:pt>
                <c:pt idx="21261">
                  <c:v>24.6</c:v>
                </c:pt>
                <c:pt idx="21262">
                  <c:v>24.4</c:v>
                </c:pt>
                <c:pt idx="21263">
                  <c:v>24.3</c:v>
                </c:pt>
                <c:pt idx="21264">
                  <c:v>24.5</c:v>
                </c:pt>
                <c:pt idx="21265">
                  <c:v>24.4</c:v>
                </c:pt>
                <c:pt idx="21266">
                  <c:v>24.1</c:v>
                </c:pt>
                <c:pt idx="21267">
                  <c:v>24.2</c:v>
                </c:pt>
                <c:pt idx="21268">
                  <c:v>23.9</c:v>
                </c:pt>
                <c:pt idx="21269">
                  <c:v>23.1</c:v>
                </c:pt>
                <c:pt idx="21270">
                  <c:v>23.1</c:v>
                </c:pt>
                <c:pt idx="21271">
                  <c:v>22.9</c:v>
                </c:pt>
                <c:pt idx="21272">
                  <c:v>22.7</c:v>
                </c:pt>
                <c:pt idx="21273">
                  <c:v>22.5</c:v>
                </c:pt>
                <c:pt idx="21274">
                  <c:v>22.2</c:v>
                </c:pt>
                <c:pt idx="21275">
                  <c:v>22</c:v>
                </c:pt>
                <c:pt idx="21276">
                  <c:v>22</c:v>
                </c:pt>
                <c:pt idx="21277">
                  <c:v>21.9</c:v>
                </c:pt>
                <c:pt idx="21278">
                  <c:v>21.3</c:v>
                </c:pt>
                <c:pt idx="21279">
                  <c:v>21.8</c:v>
                </c:pt>
                <c:pt idx="21280">
                  <c:v>21.1</c:v>
                </c:pt>
                <c:pt idx="21281">
                  <c:v>20.399999999999999</c:v>
                </c:pt>
                <c:pt idx="21282">
                  <c:v>19.8</c:v>
                </c:pt>
                <c:pt idx="21283">
                  <c:v>19.5</c:v>
                </c:pt>
                <c:pt idx="21284">
                  <c:v>19</c:v>
                </c:pt>
                <c:pt idx="21285">
                  <c:v>19.5</c:v>
                </c:pt>
                <c:pt idx="21286">
                  <c:v>19.2</c:v>
                </c:pt>
                <c:pt idx="21287">
                  <c:v>19.5</c:v>
                </c:pt>
                <c:pt idx="21288">
                  <c:v>19</c:v>
                </c:pt>
                <c:pt idx="21289">
                  <c:v>18.8</c:v>
                </c:pt>
                <c:pt idx="21290">
                  <c:v>18.8</c:v>
                </c:pt>
                <c:pt idx="21291">
                  <c:v>18.7</c:v>
                </c:pt>
                <c:pt idx="21292">
                  <c:v>17.8</c:v>
                </c:pt>
                <c:pt idx="21293">
                  <c:v>17.899999999999999</c:v>
                </c:pt>
                <c:pt idx="21294">
                  <c:v>18.3</c:v>
                </c:pt>
                <c:pt idx="21295">
                  <c:v>18.399999999999999</c:v>
                </c:pt>
                <c:pt idx="21296">
                  <c:v>18.2</c:v>
                </c:pt>
                <c:pt idx="21297">
                  <c:v>17.899999999999999</c:v>
                </c:pt>
                <c:pt idx="21298">
                  <c:v>17.8</c:v>
                </c:pt>
                <c:pt idx="21299">
                  <c:v>17.8</c:v>
                </c:pt>
                <c:pt idx="21300">
                  <c:v>17.600000000000001</c:v>
                </c:pt>
                <c:pt idx="21301">
                  <c:v>17.600000000000001</c:v>
                </c:pt>
                <c:pt idx="21302">
                  <c:v>17.600000000000001</c:v>
                </c:pt>
                <c:pt idx="21303">
                  <c:v>17.5</c:v>
                </c:pt>
                <c:pt idx="21304">
                  <c:v>17.600000000000001</c:v>
                </c:pt>
                <c:pt idx="21305">
                  <c:v>17.600000000000001</c:v>
                </c:pt>
                <c:pt idx="21306">
                  <c:v>17.8</c:v>
                </c:pt>
                <c:pt idx="21307">
                  <c:v>17.5</c:v>
                </c:pt>
                <c:pt idx="21308">
                  <c:v>17.5</c:v>
                </c:pt>
                <c:pt idx="21309">
                  <c:v>17.8</c:v>
                </c:pt>
                <c:pt idx="21310">
                  <c:v>17.600000000000001</c:v>
                </c:pt>
                <c:pt idx="21311">
                  <c:v>17.399999999999999</c:v>
                </c:pt>
                <c:pt idx="21312">
                  <c:v>17.2</c:v>
                </c:pt>
                <c:pt idx="21313">
                  <c:v>16.899999999999999</c:v>
                </c:pt>
                <c:pt idx="21314">
                  <c:v>17</c:v>
                </c:pt>
                <c:pt idx="21315">
                  <c:v>17.2</c:v>
                </c:pt>
                <c:pt idx="21316">
                  <c:v>17.8</c:v>
                </c:pt>
                <c:pt idx="21317">
                  <c:v>17.5</c:v>
                </c:pt>
                <c:pt idx="21318">
                  <c:v>17.3</c:v>
                </c:pt>
                <c:pt idx="21319">
                  <c:v>18.3</c:v>
                </c:pt>
                <c:pt idx="21320">
                  <c:v>18.399999999999999</c:v>
                </c:pt>
                <c:pt idx="21321">
                  <c:v>18.5</c:v>
                </c:pt>
                <c:pt idx="21322">
                  <c:v>17.8</c:v>
                </c:pt>
                <c:pt idx="21323">
                  <c:v>17.3</c:v>
                </c:pt>
                <c:pt idx="21324">
                  <c:v>16.600000000000001</c:v>
                </c:pt>
                <c:pt idx="21325">
                  <c:v>16.100000000000001</c:v>
                </c:pt>
                <c:pt idx="21326">
                  <c:v>15.8</c:v>
                </c:pt>
                <c:pt idx="21327">
                  <c:v>15.6</c:v>
                </c:pt>
                <c:pt idx="21328">
                  <c:v>15.7</c:v>
                </c:pt>
                <c:pt idx="21329">
                  <c:v>15.8</c:v>
                </c:pt>
                <c:pt idx="21330">
                  <c:v>15.8</c:v>
                </c:pt>
                <c:pt idx="21331">
                  <c:v>16</c:v>
                </c:pt>
                <c:pt idx="21332">
                  <c:v>16.100000000000001</c:v>
                </c:pt>
                <c:pt idx="21333">
                  <c:v>16</c:v>
                </c:pt>
                <c:pt idx="21334">
                  <c:v>16</c:v>
                </c:pt>
                <c:pt idx="21335">
                  <c:v>16</c:v>
                </c:pt>
                <c:pt idx="21336">
                  <c:v>16</c:v>
                </c:pt>
                <c:pt idx="21337">
                  <c:v>15.3</c:v>
                </c:pt>
                <c:pt idx="21338">
                  <c:v>15</c:v>
                </c:pt>
                <c:pt idx="21339">
                  <c:v>15.1</c:v>
                </c:pt>
                <c:pt idx="21340">
                  <c:v>15.4</c:v>
                </c:pt>
                <c:pt idx="21341">
                  <c:v>15.3</c:v>
                </c:pt>
                <c:pt idx="21342">
                  <c:v>15.4</c:v>
                </c:pt>
                <c:pt idx="21343">
                  <c:v>15.1</c:v>
                </c:pt>
                <c:pt idx="21344">
                  <c:v>15.2</c:v>
                </c:pt>
                <c:pt idx="21345">
                  <c:v>15.4</c:v>
                </c:pt>
                <c:pt idx="21346">
                  <c:v>16.100000000000001</c:v>
                </c:pt>
                <c:pt idx="21347">
                  <c:v>16.2</c:v>
                </c:pt>
                <c:pt idx="21348">
                  <c:v>15.9</c:v>
                </c:pt>
                <c:pt idx="21349">
                  <c:v>15.7</c:v>
                </c:pt>
                <c:pt idx="21350">
                  <c:v>15.3</c:v>
                </c:pt>
                <c:pt idx="21351">
                  <c:v>14.8</c:v>
                </c:pt>
                <c:pt idx="21352">
                  <c:v>14.8</c:v>
                </c:pt>
                <c:pt idx="21353">
                  <c:v>15.1</c:v>
                </c:pt>
                <c:pt idx="21354">
                  <c:v>15.4</c:v>
                </c:pt>
                <c:pt idx="21355">
                  <c:v>15.8</c:v>
                </c:pt>
                <c:pt idx="21356">
                  <c:v>16.600000000000001</c:v>
                </c:pt>
                <c:pt idx="21357">
                  <c:v>17.3</c:v>
                </c:pt>
                <c:pt idx="21358">
                  <c:v>17.399999999999999</c:v>
                </c:pt>
                <c:pt idx="21359">
                  <c:v>17.5</c:v>
                </c:pt>
                <c:pt idx="21360">
                  <c:v>17.600000000000001</c:v>
                </c:pt>
                <c:pt idx="21361">
                  <c:v>18.2</c:v>
                </c:pt>
                <c:pt idx="21362">
                  <c:v>18.899999999999999</c:v>
                </c:pt>
                <c:pt idx="21363">
                  <c:v>18.899999999999999</c:v>
                </c:pt>
                <c:pt idx="21364">
                  <c:v>18</c:v>
                </c:pt>
                <c:pt idx="21365">
                  <c:v>18.100000000000001</c:v>
                </c:pt>
                <c:pt idx="21366">
                  <c:v>18.899999999999999</c:v>
                </c:pt>
                <c:pt idx="21367">
                  <c:v>20</c:v>
                </c:pt>
                <c:pt idx="21368">
                  <c:v>21</c:v>
                </c:pt>
                <c:pt idx="21369">
                  <c:v>21.6</c:v>
                </c:pt>
                <c:pt idx="21370">
                  <c:v>21.2</c:v>
                </c:pt>
                <c:pt idx="21371">
                  <c:v>21.7</c:v>
                </c:pt>
                <c:pt idx="21372">
                  <c:v>21.9</c:v>
                </c:pt>
                <c:pt idx="21373">
                  <c:v>22.7</c:v>
                </c:pt>
                <c:pt idx="21374">
                  <c:v>22.9</c:v>
                </c:pt>
                <c:pt idx="21375">
                  <c:v>23.2</c:v>
                </c:pt>
                <c:pt idx="21376">
                  <c:v>22.7</c:v>
                </c:pt>
                <c:pt idx="21377">
                  <c:v>22.8</c:v>
                </c:pt>
                <c:pt idx="21378">
                  <c:v>23.2</c:v>
                </c:pt>
                <c:pt idx="21379">
                  <c:v>23.1</c:v>
                </c:pt>
                <c:pt idx="21380">
                  <c:v>23.3</c:v>
                </c:pt>
                <c:pt idx="21381">
                  <c:v>23.8</c:v>
                </c:pt>
                <c:pt idx="21382">
                  <c:v>23.7</c:v>
                </c:pt>
                <c:pt idx="21383">
                  <c:v>23.6</c:v>
                </c:pt>
                <c:pt idx="21384">
                  <c:v>23.5</c:v>
                </c:pt>
                <c:pt idx="21385">
                  <c:v>23.4</c:v>
                </c:pt>
                <c:pt idx="21386">
                  <c:v>23.1</c:v>
                </c:pt>
                <c:pt idx="21387">
                  <c:v>23</c:v>
                </c:pt>
                <c:pt idx="21388">
                  <c:v>23.5</c:v>
                </c:pt>
                <c:pt idx="21389">
                  <c:v>23.8</c:v>
                </c:pt>
                <c:pt idx="21390">
                  <c:v>24.1</c:v>
                </c:pt>
                <c:pt idx="21391">
                  <c:v>24.5</c:v>
                </c:pt>
                <c:pt idx="21392">
                  <c:v>24.8</c:v>
                </c:pt>
                <c:pt idx="21393">
                  <c:v>24.8</c:v>
                </c:pt>
                <c:pt idx="21394">
                  <c:v>24.2</c:v>
                </c:pt>
                <c:pt idx="21395">
                  <c:v>24.8</c:v>
                </c:pt>
                <c:pt idx="21396">
                  <c:v>24.9</c:v>
                </c:pt>
                <c:pt idx="21397">
                  <c:v>25</c:v>
                </c:pt>
                <c:pt idx="21398">
                  <c:v>24.3</c:v>
                </c:pt>
                <c:pt idx="21399">
                  <c:v>22.6</c:v>
                </c:pt>
                <c:pt idx="21400">
                  <c:v>22</c:v>
                </c:pt>
                <c:pt idx="21401">
                  <c:v>21.9</c:v>
                </c:pt>
                <c:pt idx="21402">
                  <c:v>21.4</c:v>
                </c:pt>
                <c:pt idx="21403">
                  <c:v>21.3</c:v>
                </c:pt>
                <c:pt idx="21404">
                  <c:v>21.2</c:v>
                </c:pt>
                <c:pt idx="21405">
                  <c:v>21</c:v>
                </c:pt>
                <c:pt idx="21406">
                  <c:v>20.8</c:v>
                </c:pt>
                <c:pt idx="21407">
                  <c:v>20.9</c:v>
                </c:pt>
                <c:pt idx="21408">
                  <c:v>21</c:v>
                </c:pt>
                <c:pt idx="21409">
                  <c:v>21</c:v>
                </c:pt>
                <c:pt idx="21410">
                  <c:v>21.3</c:v>
                </c:pt>
                <c:pt idx="21411">
                  <c:v>21.7</c:v>
                </c:pt>
                <c:pt idx="21412">
                  <c:v>21.7</c:v>
                </c:pt>
                <c:pt idx="21413">
                  <c:v>21.6</c:v>
                </c:pt>
                <c:pt idx="21414">
                  <c:v>21.4</c:v>
                </c:pt>
                <c:pt idx="21415">
                  <c:v>20.7</c:v>
                </c:pt>
                <c:pt idx="21416">
                  <c:v>20.8</c:v>
                </c:pt>
                <c:pt idx="21417">
                  <c:v>20.9</c:v>
                </c:pt>
                <c:pt idx="21418">
                  <c:v>20.9</c:v>
                </c:pt>
                <c:pt idx="21419">
                  <c:v>20.9</c:v>
                </c:pt>
                <c:pt idx="21420">
                  <c:v>20.8</c:v>
                </c:pt>
                <c:pt idx="21421">
                  <c:v>20.5</c:v>
                </c:pt>
                <c:pt idx="21422">
                  <c:v>19.899999999999999</c:v>
                </c:pt>
                <c:pt idx="21423">
                  <c:v>19.3</c:v>
                </c:pt>
                <c:pt idx="21424">
                  <c:v>18.5</c:v>
                </c:pt>
                <c:pt idx="21425">
                  <c:v>17.899999999999999</c:v>
                </c:pt>
                <c:pt idx="21426">
                  <c:v>17.5</c:v>
                </c:pt>
                <c:pt idx="21427">
                  <c:v>16.8</c:v>
                </c:pt>
                <c:pt idx="21428">
                  <c:v>16.5</c:v>
                </c:pt>
                <c:pt idx="21429">
                  <c:v>16.399999999999999</c:v>
                </c:pt>
                <c:pt idx="21430">
                  <c:v>16.5</c:v>
                </c:pt>
                <c:pt idx="21431">
                  <c:v>16.8</c:v>
                </c:pt>
                <c:pt idx="21432">
                  <c:v>16.8</c:v>
                </c:pt>
                <c:pt idx="21433">
                  <c:v>16.600000000000001</c:v>
                </c:pt>
                <c:pt idx="21434">
                  <c:v>16.8</c:v>
                </c:pt>
                <c:pt idx="21435">
                  <c:v>16.8</c:v>
                </c:pt>
                <c:pt idx="21436">
                  <c:v>16.899999999999999</c:v>
                </c:pt>
                <c:pt idx="21437">
                  <c:v>16.3</c:v>
                </c:pt>
                <c:pt idx="21438">
                  <c:v>15.4</c:v>
                </c:pt>
                <c:pt idx="21439">
                  <c:v>15.6</c:v>
                </c:pt>
                <c:pt idx="21440">
                  <c:v>15.6</c:v>
                </c:pt>
                <c:pt idx="21441">
                  <c:v>15.8</c:v>
                </c:pt>
                <c:pt idx="21442">
                  <c:v>15.7</c:v>
                </c:pt>
                <c:pt idx="21443">
                  <c:v>15.3</c:v>
                </c:pt>
                <c:pt idx="21444">
                  <c:v>15.3</c:v>
                </c:pt>
                <c:pt idx="21445">
                  <c:v>14.8</c:v>
                </c:pt>
                <c:pt idx="21446">
                  <c:v>15.1</c:v>
                </c:pt>
                <c:pt idx="21447">
                  <c:v>15.5</c:v>
                </c:pt>
                <c:pt idx="21448">
                  <c:v>15.7</c:v>
                </c:pt>
                <c:pt idx="21449">
                  <c:v>15.9</c:v>
                </c:pt>
                <c:pt idx="21450">
                  <c:v>16.100000000000001</c:v>
                </c:pt>
                <c:pt idx="21451">
                  <c:v>16.100000000000001</c:v>
                </c:pt>
                <c:pt idx="21452">
                  <c:v>15.9</c:v>
                </c:pt>
                <c:pt idx="21453">
                  <c:v>15.7</c:v>
                </c:pt>
                <c:pt idx="21454">
                  <c:v>15.7</c:v>
                </c:pt>
                <c:pt idx="21455">
                  <c:v>15.8</c:v>
                </c:pt>
                <c:pt idx="21456">
                  <c:v>15.5</c:v>
                </c:pt>
                <c:pt idx="21457">
                  <c:v>15.6</c:v>
                </c:pt>
                <c:pt idx="21458">
                  <c:v>15.3</c:v>
                </c:pt>
                <c:pt idx="21459">
                  <c:v>14.6</c:v>
                </c:pt>
                <c:pt idx="21460">
                  <c:v>14.2</c:v>
                </c:pt>
                <c:pt idx="21461">
                  <c:v>14.3</c:v>
                </c:pt>
                <c:pt idx="21462">
                  <c:v>14.2</c:v>
                </c:pt>
                <c:pt idx="21463">
                  <c:v>13.9</c:v>
                </c:pt>
                <c:pt idx="21464">
                  <c:v>13.4</c:v>
                </c:pt>
                <c:pt idx="21465">
                  <c:v>12.8</c:v>
                </c:pt>
                <c:pt idx="21466">
                  <c:v>12.6</c:v>
                </c:pt>
                <c:pt idx="21467">
                  <c:v>12.8</c:v>
                </c:pt>
                <c:pt idx="21468">
                  <c:v>13.3</c:v>
                </c:pt>
                <c:pt idx="21469">
                  <c:v>13</c:v>
                </c:pt>
                <c:pt idx="21470">
                  <c:v>12.7</c:v>
                </c:pt>
                <c:pt idx="21471">
                  <c:v>12.5</c:v>
                </c:pt>
                <c:pt idx="21472">
                  <c:v>12</c:v>
                </c:pt>
                <c:pt idx="21473">
                  <c:v>11.8</c:v>
                </c:pt>
                <c:pt idx="21474">
                  <c:v>11.6</c:v>
                </c:pt>
                <c:pt idx="21475">
                  <c:v>11.3</c:v>
                </c:pt>
                <c:pt idx="21476">
                  <c:v>10.8</c:v>
                </c:pt>
                <c:pt idx="21477">
                  <c:v>10.8</c:v>
                </c:pt>
                <c:pt idx="21478">
                  <c:v>10.9</c:v>
                </c:pt>
                <c:pt idx="21479">
                  <c:v>10.7</c:v>
                </c:pt>
                <c:pt idx="21480">
                  <c:v>10.4</c:v>
                </c:pt>
                <c:pt idx="21481">
                  <c:v>10.5</c:v>
                </c:pt>
                <c:pt idx="21482">
                  <c:v>10.6</c:v>
                </c:pt>
                <c:pt idx="21483">
                  <c:v>10.6</c:v>
                </c:pt>
                <c:pt idx="21484">
                  <c:v>10.6</c:v>
                </c:pt>
                <c:pt idx="21485">
                  <c:v>10.8</c:v>
                </c:pt>
                <c:pt idx="21486">
                  <c:v>11.1</c:v>
                </c:pt>
                <c:pt idx="21487">
                  <c:v>11.4</c:v>
                </c:pt>
                <c:pt idx="21488">
                  <c:v>11.6</c:v>
                </c:pt>
                <c:pt idx="21489">
                  <c:v>11.9</c:v>
                </c:pt>
                <c:pt idx="21490">
                  <c:v>11.8</c:v>
                </c:pt>
                <c:pt idx="21491">
                  <c:v>11.8</c:v>
                </c:pt>
                <c:pt idx="21492">
                  <c:v>11.8</c:v>
                </c:pt>
                <c:pt idx="21493">
                  <c:v>11.9</c:v>
                </c:pt>
                <c:pt idx="21494">
                  <c:v>12.1</c:v>
                </c:pt>
                <c:pt idx="21495">
                  <c:v>12.5</c:v>
                </c:pt>
                <c:pt idx="21496">
                  <c:v>12.9</c:v>
                </c:pt>
                <c:pt idx="21497">
                  <c:v>13.3</c:v>
                </c:pt>
                <c:pt idx="21498">
                  <c:v>13.6</c:v>
                </c:pt>
                <c:pt idx="21499">
                  <c:v>13.8</c:v>
                </c:pt>
                <c:pt idx="21500">
                  <c:v>14</c:v>
                </c:pt>
                <c:pt idx="21501">
                  <c:v>14.7</c:v>
                </c:pt>
                <c:pt idx="21502">
                  <c:v>14.8</c:v>
                </c:pt>
                <c:pt idx="21503">
                  <c:v>15.2</c:v>
                </c:pt>
                <c:pt idx="21504">
                  <c:v>15.3</c:v>
                </c:pt>
                <c:pt idx="21505">
                  <c:v>15.6</c:v>
                </c:pt>
                <c:pt idx="21506">
                  <c:v>15.6</c:v>
                </c:pt>
                <c:pt idx="21507">
                  <c:v>15.6</c:v>
                </c:pt>
                <c:pt idx="21508">
                  <c:v>15.8</c:v>
                </c:pt>
                <c:pt idx="21509">
                  <c:v>15.9</c:v>
                </c:pt>
                <c:pt idx="21510">
                  <c:v>15.9</c:v>
                </c:pt>
                <c:pt idx="21511">
                  <c:v>16.3</c:v>
                </c:pt>
                <c:pt idx="21512">
                  <c:v>16.399999999999999</c:v>
                </c:pt>
                <c:pt idx="21513">
                  <c:v>16.7</c:v>
                </c:pt>
                <c:pt idx="21514">
                  <c:v>16.8</c:v>
                </c:pt>
                <c:pt idx="21515">
                  <c:v>16.8</c:v>
                </c:pt>
                <c:pt idx="21516">
                  <c:v>17.399999999999999</c:v>
                </c:pt>
                <c:pt idx="21517">
                  <c:v>17.5</c:v>
                </c:pt>
                <c:pt idx="21518">
                  <c:v>17.899999999999999</c:v>
                </c:pt>
                <c:pt idx="21519">
                  <c:v>18.100000000000001</c:v>
                </c:pt>
                <c:pt idx="21520">
                  <c:v>18.399999999999999</c:v>
                </c:pt>
                <c:pt idx="21521">
                  <c:v>18.100000000000001</c:v>
                </c:pt>
                <c:pt idx="21522">
                  <c:v>18.100000000000001</c:v>
                </c:pt>
                <c:pt idx="21523">
                  <c:v>18</c:v>
                </c:pt>
                <c:pt idx="21524">
                  <c:v>18.100000000000001</c:v>
                </c:pt>
                <c:pt idx="21525">
                  <c:v>18.2</c:v>
                </c:pt>
                <c:pt idx="21526">
                  <c:v>18.600000000000001</c:v>
                </c:pt>
                <c:pt idx="21527">
                  <c:v>18.7</c:v>
                </c:pt>
                <c:pt idx="21528">
                  <c:v>18.899999999999999</c:v>
                </c:pt>
                <c:pt idx="21529">
                  <c:v>18.5</c:v>
                </c:pt>
                <c:pt idx="21530">
                  <c:v>18.2</c:v>
                </c:pt>
                <c:pt idx="21531">
                  <c:v>17.600000000000001</c:v>
                </c:pt>
                <c:pt idx="21532">
                  <c:v>18.600000000000001</c:v>
                </c:pt>
                <c:pt idx="21533">
                  <c:v>18.8</c:v>
                </c:pt>
                <c:pt idx="21534">
                  <c:v>18.600000000000001</c:v>
                </c:pt>
                <c:pt idx="21535">
                  <c:v>18.8</c:v>
                </c:pt>
                <c:pt idx="21536">
                  <c:v>18.600000000000001</c:v>
                </c:pt>
                <c:pt idx="21537">
                  <c:v>18.8</c:v>
                </c:pt>
                <c:pt idx="21538">
                  <c:v>19.3</c:v>
                </c:pt>
                <c:pt idx="21539">
                  <c:v>19.3</c:v>
                </c:pt>
                <c:pt idx="21540">
                  <c:v>19.5</c:v>
                </c:pt>
                <c:pt idx="21541">
                  <c:v>19.2</c:v>
                </c:pt>
                <c:pt idx="21542">
                  <c:v>19.8</c:v>
                </c:pt>
                <c:pt idx="21543">
                  <c:v>19.8</c:v>
                </c:pt>
                <c:pt idx="21544">
                  <c:v>19.899999999999999</c:v>
                </c:pt>
                <c:pt idx="21545">
                  <c:v>19.600000000000001</c:v>
                </c:pt>
                <c:pt idx="21546">
                  <c:v>19.3</c:v>
                </c:pt>
                <c:pt idx="21547">
                  <c:v>19.3</c:v>
                </c:pt>
                <c:pt idx="21548">
                  <c:v>19</c:v>
                </c:pt>
                <c:pt idx="21549">
                  <c:v>19</c:v>
                </c:pt>
                <c:pt idx="21550">
                  <c:v>18.8</c:v>
                </c:pt>
                <c:pt idx="21551">
                  <c:v>18.8</c:v>
                </c:pt>
                <c:pt idx="21552">
                  <c:v>18.7</c:v>
                </c:pt>
                <c:pt idx="21553">
                  <c:v>18.5</c:v>
                </c:pt>
                <c:pt idx="21554">
                  <c:v>18.2</c:v>
                </c:pt>
                <c:pt idx="21555">
                  <c:v>18.3</c:v>
                </c:pt>
                <c:pt idx="21556">
                  <c:v>19.2</c:v>
                </c:pt>
                <c:pt idx="21557">
                  <c:v>19.2</c:v>
                </c:pt>
                <c:pt idx="21558">
                  <c:v>18.600000000000001</c:v>
                </c:pt>
                <c:pt idx="21559">
                  <c:v>18</c:v>
                </c:pt>
                <c:pt idx="21560">
                  <c:v>18.100000000000001</c:v>
                </c:pt>
                <c:pt idx="21561">
                  <c:v>17.7</c:v>
                </c:pt>
                <c:pt idx="21562">
                  <c:v>17</c:v>
                </c:pt>
                <c:pt idx="21563">
                  <c:v>16.7</c:v>
                </c:pt>
                <c:pt idx="21564">
                  <c:v>16.600000000000001</c:v>
                </c:pt>
                <c:pt idx="21565">
                  <c:v>16.3</c:v>
                </c:pt>
                <c:pt idx="21566">
                  <c:v>16</c:v>
                </c:pt>
                <c:pt idx="21567">
                  <c:v>15.5</c:v>
                </c:pt>
                <c:pt idx="21568">
                  <c:v>15.3</c:v>
                </c:pt>
                <c:pt idx="21569">
                  <c:v>15.1</c:v>
                </c:pt>
                <c:pt idx="21570">
                  <c:v>14.8</c:v>
                </c:pt>
                <c:pt idx="21571">
                  <c:v>14.7</c:v>
                </c:pt>
                <c:pt idx="21572">
                  <c:v>14.7</c:v>
                </c:pt>
                <c:pt idx="21573">
                  <c:v>14.6</c:v>
                </c:pt>
                <c:pt idx="21574">
                  <c:v>14.6</c:v>
                </c:pt>
                <c:pt idx="21575">
                  <c:v>14.3</c:v>
                </c:pt>
                <c:pt idx="21576">
                  <c:v>13.9</c:v>
                </c:pt>
                <c:pt idx="21577">
                  <c:v>13.8</c:v>
                </c:pt>
                <c:pt idx="21578">
                  <c:v>13.9</c:v>
                </c:pt>
                <c:pt idx="21579">
                  <c:v>13.8</c:v>
                </c:pt>
                <c:pt idx="21580">
                  <c:v>13.6</c:v>
                </c:pt>
                <c:pt idx="21581">
                  <c:v>13.4</c:v>
                </c:pt>
                <c:pt idx="21582">
                  <c:v>13.7</c:v>
                </c:pt>
                <c:pt idx="21583">
                  <c:v>14</c:v>
                </c:pt>
                <c:pt idx="21584">
                  <c:v>13.6</c:v>
                </c:pt>
                <c:pt idx="21585">
                  <c:v>13.5</c:v>
                </c:pt>
                <c:pt idx="21586">
                  <c:v>13.6</c:v>
                </c:pt>
                <c:pt idx="21587">
                  <c:v>13.6</c:v>
                </c:pt>
                <c:pt idx="21588">
                  <c:v>13.9</c:v>
                </c:pt>
                <c:pt idx="21589">
                  <c:v>13.9</c:v>
                </c:pt>
                <c:pt idx="21590">
                  <c:v>14</c:v>
                </c:pt>
                <c:pt idx="21591">
                  <c:v>13.9</c:v>
                </c:pt>
                <c:pt idx="21592">
                  <c:v>13.6</c:v>
                </c:pt>
                <c:pt idx="21593">
                  <c:v>13.5</c:v>
                </c:pt>
                <c:pt idx="21594">
                  <c:v>13.6</c:v>
                </c:pt>
                <c:pt idx="21595">
                  <c:v>13.4</c:v>
                </c:pt>
                <c:pt idx="21596">
                  <c:v>13.3</c:v>
                </c:pt>
                <c:pt idx="21597">
                  <c:v>13.3</c:v>
                </c:pt>
                <c:pt idx="21598">
                  <c:v>13.3</c:v>
                </c:pt>
                <c:pt idx="21599">
                  <c:v>13.2</c:v>
                </c:pt>
                <c:pt idx="21600">
                  <c:v>13.1</c:v>
                </c:pt>
                <c:pt idx="21601">
                  <c:v>13.2</c:v>
                </c:pt>
                <c:pt idx="21602">
                  <c:v>13.1</c:v>
                </c:pt>
                <c:pt idx="21603">
                  <c:v>13.1</c:v>
                </c:pt>
                <c:pt idx="21604">
                  <c:v>13.1</c:v>
                </c:pt>
                <c:pt idx="21605">
                  <c:v>13</c:v>
                </c:pt>
                <c:pt idx="21606">
                  <c:v>12.6</c:v>
                </c:pt>
                <c:pt idx="21607">
                  <c:v>12.4</c:v>
                </c:pt>
                <c:pt idx="21608">
                  <c:v>12.3</c:v>
                </c:pt>
                <c:pt idx="21609">
                  <c:v>12.3</c:v>
                </c:pt>
                <c:pt idx="21610">
                  <c:v>12.3</c:v>
                </c:pt>
                <c:pt idx="21611">
                  <c:v>12.1</c:v>
                </c:pt>
                <c:pt idx="21612">
                  <c:v>11.9</c:v>
                </c:pt>
                <c:pt idx="21613">
                  <c:v>11.6</c:v>
                </c:pt>
                <c:pt idx="21614">
                  <c:v>11.6</c:v>
                </c:pt>
                <c:pt idx="21615">
                  <c:v>11.7</c:v>
                </c:pt>
                <c:pt idx="21616">
                  <c:v>11.7</c:v>
                </c:pt>
                <c:pt idx="21617">
                  <c:v>11.7</c:v>
                </c:pt>
                <c:pt idx="21618">
                  <c:v>11.8</c:v>
                </c:pt>
                <c:pt idx="21619">
                  <c:v>12.1</c:v>
                </c:pt>
                <c:pt idx="21620">
                  <c:v>11.8</c:v>
                </c:pt>
                <c:pt idx="21621">
                  <c:v>11.7</c:v>
                </c:pt>
                <c:pt idx="21622">
                  <c:v>11.6</c:v>
                </c:pt>
                <c:pt idx="21623">
                  <c:v>11.6</c:v>
                </c:pt>
                <c:pt idx="21624">
                  <c:v>11.6</c:v>
                </c:pt>
                <c:pt idx="21625">
                  <c:v>11.3</c:v>
                </c:pt>
                <c:pt idx="21626">
                  <c:v>11.4</c:v>
                </c:pt>
                <c:pt idx="21627">
                  <c:v>11.4</c:v>
                </c:pt>
                <c:pt idx="21628">
                  <c:v>11.5</c:v>
                </c:pt>
                <c:pt idx="21629">
                  <c:v>11.6</c:v>
                </c:pt>
                <c:pt idx="21630">
                  <c:v>11.7</c:v>
                </c:pt>
                <c:pt idx="21631">
                  <c:v>11.9</c:v>
                </c:pt>
                <c:pt idx="21632">
                  <c:v>11.9</c:v>
                </c:pt>
                <c:pt idx="21633">
                  <c:v>11.9</c:v>
                </c:pt>
                <c:pt idx="21634">
                  <c:v>12</c:v>
                </c:pt>
                <c:pt idx="21635">
                  <c:v>12.1</c:v>
                </c:pt>
                <c:pt idx="21636">
                  <c:v>12.1</c:v>
                </c:pt>
                <c:pt idx="21637">
                  <c:v>12</c:v>
                </c:pt>
                <c:pt idx="21638">
                  <c:v>12.1</c:v>
                </c:pt>
                <c:pt idx="21639">
                  <c:v>12.2</c:v>
                </c:pt>
                <c:pt idx="21640">
                  <c:v>12.2</c:v>
                </c:pt>
                <c:pt idx="21641">
                  <c:v>12.4</c:v>
                </c:pt>
                <c:pt idx="21642">
                  <c:v>12.6</c:v>
                </c:pt>
                <c:pt idx="21643">
                  <c:v>12.9</c:v>
                </c:pt>
                <c:pt idx="21644">
                  <c:v>12.9</c:v>
                </c:pt>
                <c:pt idx="21645">
                  <c:v>13</c:v>
                </c:pt>
                <c:pt idx="21646">
                  <c:v>13.5</c:v>
                </c:pt>
                <c:pt idx="21647">
                  <c:v>13.7</c:v>
                </c:pt>
                <c:pt idx="21648">
                  <c:v>14.2</c:v>
                </c:pt>
                <c:pt idx="21649">
                  <c:v>14.5</c:v>
                </c:pt>
                <c:pt idx="21650">
                  <c:v>15.1</c:v>
                </c:pt>
                <c:pt idx="21651">
                  <c:v>15.3</c:v>
                </c:pt>
                <c:pt idx="21652">
                  <c:v>16.100000000000001</c:v>
                </c:pt>
                <c:pt idx="21653">
                  <c:v>16</c:v>
                </c:pt>
                <c:pt idx="21654">
                  <c:v>16.3</c:v>
                </c:pt>
                <c:pt idx="21655">
                  <c:v>17</c:v>
                </c:pt>
                <c:pt idx="21656">
                  <c:v>17.5</c:v>
                </c:pt>
                <c:pt idx="21657">
                  <c:v>17.100000000000001</c:v>
                </c:pt>
                <c:pt idx="21658">
                  <c:v>17.399999999999999</c:v>
                </c:pt>
                <c:pt idx="21659">
                  <c:v>18.2</c:v>
                </c:pt>
                <c:pt idx="21660">
                  <c:v>19</c:v>
                </c:pt>
                <c:pt idx="21661">
                  <c:v>18.5</c:v>
                </c:pt>
                <c:pt idx="21662">
                  <c:v>19.600000000000001</c:v>
                </c:pt>
                <c:pt idx="21663">
                  <c:v>19.2</c:v>
                </c:pt>
                <c:pt idx="21664">
                  <c:v>18.8</c:v>
                </c:pt>
                <c:pt idx="21665">
                  <c:v>19.2</c:v>
                </c:pt>
                <c:pt idx="21666">
                  <c:v>19.2</c:v>
                </c:pt>
                <c:pt idx="21667">
                  <c:v>19.3</c:v>
                </c:pt>
                <c:pt idx="21668">
                  <c:v>19.399999999999999</c:v>
                </c:pt>
                <c:pt idx="21669">
                  <c:v>19.600000000000001</c:v>
                </c:pt>
                <c:pt idx="21670">
                  <c:v>20</c:v>
                </c:pt>
                <c:pt idx="21671">
                  <c:v>20.3</c:v>
                </c:pt>
                <c:pt idx="21672">
                  <c:v>20.5</c:v>
                </c:pt>
                <c:pt idx="21673">
                  <c:v>20.399999999999999</c:v>
                </c:pt>
                <c:pt idx="21674">
                  <c:v>20.7</c:v>
                </c:pt>
                <c:pt idx="21675">
                  <c:v>20.6</c:v>
                </c:pt>
                <c:pt idx="21676">
                  <c:v>20.6</c:v>
                </c:pt>
                <c:pt idx="21677">
                  <c:v>20.8</c:v>
                </c:pt>
                <c:pt idx="21678">
                  <c:v>21</c:v>
                </c:pt>
                <c:pt idx="21679">
                  <c:v>20.7</c:v>
                </c:pt>
                <c:pt idx="21680">
                  <c:v>20.8</c:v>
                </c:pt>
                <c:pt idx="21681">
                  <c:v>20.399999999999999</c:v>
                </c:pt>
                <c:pt idx="21682">
                  <c:v>21.2</c:v>
                </c:pt>
                <c:pt idx="21683">
                  <c:v>21.5</c:v>
                </c:pt>
                <c:pt idx="21684">
                  <c:v>21.2</c:v>
                </c:pt>
                <c:pt idx="21685">
                  <c:v>21</c:v>
                </c:pt>
                <c:pt idx="21686">
                  <c:v>20.9</c:v>
                </c:pt>
                <c:pt idx="21687">
                  <c:v>21.5</c:v>
                </c:pt>
                <c:pt idx="21688">
                  <c:v>21.3</c:v>
                </c:pt>
                <c:pt idx="21689">
                  <c:v>22.4</c:v>
                </c:pt>
                <c:pt idx="21690">
                  <c:v>22.2</c:v>
                </c:pt>
                <c:pt idx="21691">
                  <c:v>21.9</c:v>
                </c:pt>
                <c:pt idx="21692">
                  <c:v>21.5</c:v>
                </c:pt>
                <c:pt idx="21693">
                  <c:v>21.5</c:v>
                </c:pt>
                <c:pt idx="21694">
                  <c:v>21.8</c:v>
                </c:pt>
                <c:pt idx="21695">
                  <c:v>21.6</c:v>
                </c:pt>
                <c:pt idx="21696">
                  <c:v>21.3</c:v>
                </c:pt>
                <c:pt idx="21697">
                  <c:v>21.3</c:v>
                </c:pt>
                <c:pt idx="21698">
                  <c:v>21.2</c:v>
                </c:pt>
                <c:pt idx="21699">
                  <c:v>21.8</c:v>
                </c:pt>
                <c:pt idx="21700">
                  <c:v>21.9</c:v>
                </c:pt>
                <c:pt idx="21701">
                  <c:v>21.5</c:v>
                </c:pt>
                <c:pt idx="21702">
                  <c:v>21.1</c:v>
                </c:pt>
                <c:pt idx="21703">
                  <c:v>20</c:v>
                </c:pt>
                <c:pt idx="21704">
                  <c:v>19.399999999999999</c:v>
                </c:pt>
                <c:pt idx="21705">
                  <c:v>19.399999999999999</c:v>
                </c:pt>
                <c:pt idx="21706">
                  <c:v>19.100000000000001</c:v>
                </c:pt>
                <c:pt idx="21707">
                  <c:v>18.8</c:v>
                </c:pt>
                <c:pt idx="21708">
                  <c:v>18.7</c:v>
                </c:pt>
                <c:pt idx="21709">
                  <c:v>18.399999999999999</c:v>
                </c:pt>
                <c:pt idx="21710">
                  <c:v>18.2</c:v>
                </c:pt>
                <c:pt idx="21711">
                  <c:v>18.100000000000001</c:v>
                </c:pt>
                <c:pt idx="21712">
                  <c:v>17.7</c:v>
                </c:pt>
                <c:pt idx="21713">
                  <c:v>17.5</c:v>
                </c:pt>
                <c:pt idx="21714">
                  <c:v>17.399999999999999</c:v>
                </c:pt>
                <c:pt idx="21715">
                  <c:v>17.600000000000001</c:v>
                </c:pt>
                <c:pt idx="21716">
                  <c:v>17</c:v>
                </c:pt>
                <c:pt idx="21717">
                  <c:v>16.899999999999999</c:v>
                </c:pt>
                <c:pt idx="21718">
                  <c:v>16.7</c:v>
                </c:pt>
                <c:pt idx="21719">
                  <c:v>16.3</c:v>
                </c:pt>
                <c:pt idx="21720">
                  <c:v>15.9</c:v>
                </c:pt>
                <c:pt idx="21721">
                  <c:v>15.6</c:v>
                </c:pt>
                <c:pt idx="21722">
                  <c:v>15.7</c:v>
                </c:pt>
              </c:numCache>
            </c:numRef>
          </c:val>
          <c:smooth val="0"/>
          <c:extLst>
            <c:ext xmlns:c16="http://schemas.microsoft.com/office/drawing/2014/chart" uri="{C3380CC4-5D6E-409C-BE32-E72D297353CC}">
              <c16:uniqueId val="{00000000-0361-4DFE-BA3A-63BD4744D70E}"/>
            </c:ext>
          </c:extLst>
        </c:ser>
        <c:dLbls>
          <c:showLegendKey val="0"/>
          <c:showVal val="0"/>
          <c:showCatName val="0"/>
          <c:showSerName val="0"/>
          <c:showPercent val="0"/>
          <c:showBubbleSize val="0"/>
        </c:dLbls>
        <c:smooth val="0"/>
        <c:axId val="487191576"/>
        <c:axId val="487191904"/>
      </c:lineChart>
      <c:dateAx>
        <c:axId val="487191576"/>
        <c:scaling>
          <c:orientation val="minMax"/>
        </c:scaling>
        <c:delete val="0"/>
        <c:axPos val="b"/>
        <c:title>
          <c:tx>
            <c:rich>
              <a:bodyPr rot="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r>
                  <a:rPr lang="he-IL"/>
                  <a:t>תאריך</a:t>
                </a:r>
              </a:p>
            </c:rich>
          </c:tx>
          <c:overlay val="0"/>
          <c:spPr>
            <a:noFill/>
            <a:ln>
              <a:noFill/>
            </a:ln>
            <a:effectLst/>
          </c:spPr>
          <c:txPr>
            <a:bodyPr rot="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en-US"/>
            </a:p>
          </c:txPr>
        </c:title>
        <c:numFmt formatCode="m/d/yyyy\ h: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191904"/>
        <c:crosses val="autoZero"/>
        <c:auto val="1"/>
        <c:lblOffset val="100"/>
        <c:baseTimeUnit val="days"/>
      </c:dateAx>
      <c:valAx>
        <c:axId val="4871919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r>
                  <a:rPr lang="he-IL"/>
                  <a:t>טפמרטורה</a:t>
                </a:r>
              </a:p>
            </c:rich>
          </c:tx>
          <c:overlay val="0"/>
          <c:spPr>
            <a:noFill/>
            <a:ln>
              <a:noFill/>
            </a:ln>
            <a:effectLst/>
          </c:spPr>
          <c:txPr>
            <a:bodyPr rot="-54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191576"/>
        <c:crosses val="autoZero"/>
        <c:crossBetween val="between"/>
      </c:valAx>
      <c:spPr>
        <a:noFill/>
        <a:ln>
          <a:noFill/>
        </a:ln>
        <a:effectLst/>
      </c:spPr>
    </c:plotArea>
    <c:plotVisOnly val="1"/>
    <c:dispBlanksAs val="gap"/>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e-IL" sz="2800">
                <a:solidFill>
                  <a:sysClr val="windowText" lastClr="000000"/>
                </a:solidFill>
              </a:rPr>
              <a:t>יבול לפי שנה</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גיליון2!$C$1:$P$1</c:f>
              <c:strCache>
                <c:ptCount val="14"/>
                <c:pt idx="0">
                  <c:v>2009/10</c:v>
                </c:pt>
                <c:pt idx="1">
                  <c:v>2010/11</c:v>
                </c:pt>
                <c:pt idx="2">
                  <c:v>2011/12</c:v>
                </c:pt>
                <c:pt idx="3">
                  <c:v>2012/13</c:v>
                </c:pt>
                <c:pt idx="4">
                  <c:v> 2013/14</c:v>
                </c:pt>
                <c:pt idx="5">
                  <c:v>2014/15</c:v>
                </c:pt>
                <c:pt idx="6">
                  <c:v>2015/16</c:v>
                </c:pt>
                <c:pt idx="7">
                  <c:v>2016/17</c:v>
                </c:pt>
                <c:pt idx="8">
                  <c:v>2017/18</c:v>
                </c:pt>
                <c:pt idx="9">
                  <c:v>2018/2019</c:v>
                </c:pt>
                <c:pt idx="10">
                  <c:v>2019/20</c:v>
                </c:pt>
                <c:pt idx="11">
                  <c:v>2020/21</c:v>
                </c:pt>
                <c:pt idx="12">
                  <c:v>2021/22</c:v>
                </c:pt>
                <c:pt idx="13">
                  <c:v>ממוצע</c:v>
                </c:pt>
              </c:strCache>
            </c:strRef>
          </c:cat>
          <c:val>
            <c:numRef>
              <c:f>גיליון2!$C$4:$P$4</c:f>
              <c:numCache>
                <c:formatCode>0</c:formatCode>
                <c:ptCount val="14"/>
                <c:pt idx="0">
                  <c:v>727.77</c:v>
                </c:pt>
                <c:pt idx="1">
                  <c:v>1005.8050000000001</c:v>
                </c:pt>
                <c:pt idx="2">
                  <c:v>736.7838999999999</c:v>
                </c:pt>
                <c:pt idx="3">
                  <c:v>833.1</c:v>
                </c:pt>
                <c:pt idx="4">
                  <c:v>984.15000000000009</c:v>
                </c:pt>
                <c:pt idx="5">
                  <c:v>1021.0499999999998</c:v>
                </c:pt>
                <c:pt idx="6">
                  <c:v>248.4</c:v>
                </c:pt>
                <c:pt idx="7">
                  <c:v>741.19999999999993</c:v>
                </c:pt>
                <c:pt idx="8">
                  <c:v>651.495</c:v>
                </c:pt>
                <c:pt idx="9">
                  <c:v>926.91000000000008</c:v>
                </c:pt>
                <c:pt idx="10">
                  <c:v>495.34900000000005</c:v>
                </c:pt>
                <c:pt idx="11">
                  <c:v>296.89999999999998</c:v>
                </c:pt>
                <c:pt idx="12">
                  <c:v>1411.0300000000002</c:v>
                </c:pt>
                <c:pt idx="13">
                  <c:v>753.81399999999996</c:v>
                </c:pt>
              </c:numCache>
            </c:numRef>
          </c:val>
          <c:extLst>
            <c:ext xmlns:c16="http://schemas.microsoft.com/office/drawing/2014/chart" uri="{C3380CC4-5D6E-409C-BE32-E72D297353CC}">
              <c16:uniqueId val="{00000000-4E5E-46EF-86F0-7B986010CCA5}"/>
            </c:ext>
          </c:extLst>
        </c:ser>
        <c:dLbls>
          <c:showLegendKey val="0"/>
          <c:showVal val="0"/>
          <c:showCatName val="0"/>
          <c:showSerName val="0"/>
          <c:showPercent val="0"/>
          <c:showBubbleSize val="0"/>
        </c:dLbls>
        <c:gapWidth val="219"/>
        <c:overlap val="-27"/>
        <c:axId val="429666992"/>
        <c:axId val="429667320"/>
      </c:barChart>
      <c:catAx>
        <c:axId val="429666992"/>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9667320"/>
        <c:crosses val="autoZero"/>
        <c:auto val="1"/>
        <c:lblAlgn val="ctr"/>
        <c:lblOffset val="100"/>
        <c:noMultiLvlLbl val="0"/>
      </c:catAx>
      <c:valAx>
        <c:axId val="429667320"/>
        <c:scaling>
          <c:orientation val="minMax"/>
        </c:scaling>
        <c:delete val="0"/>
        <c:axPos val="r"/>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he-IL" sz="2000"/>
                  <a:t>טון</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9666992"/>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'ארוע קרה 2014-2015'!$A$1:$A$31</cx:f>
        <cx:lvl ptCount="31">
          <cx:pt idx="0">10/01/2015 03:40</cx:pt>
          <cx:pt idx="1">10/01/2015 03:50</cx:pt>
          <cx:pt idx="2">10/01/2015 04:00</cx:pt>
          <cx:pt idx="3">10/01/2015 04:10</cx:pt>
          <cx:pt idx="4">10/01/2015 04:20</cx:pt>
          <cx:pt idx="5">10/01/2015 04:30</cx:pt>
          <cx:pt idx="6">10/01/2015 04:40</cx:pt>
          <cx:pt idx="7">10/01/2015 04:50</cx:pt>
          <cx:pt idx="8">10/01/2015 05:00</cx:pt>
          <cx:pt idx="9">10/01/2015 05:10</cx:pt>
          <cx:pt idx="10">10/01/2015 05:20</cx:pt>
          <cx:pt idx="11">10/01/2015 05:30</cx:pt>
          <cx:pt idx="12">10/01/2015 05:40</cx:pt>
          <cx:pt idx="13">10/01/2015 05:50</cx:pt>
          <cx:pt idx="14">10/01/2015 06:00</cx:pt>
          <cx:pt idx="15">10/01/2015 06:10</cx:pt>
          <cx:pt idx="16">10/01/2015 06:20</cx:pt>
          <cx:pt idx="17">10/01/2015 06:30</cx:pt>
          <cx:pt idx="18">10/01/2015 06:40</cx:pt>
          <cx:pt idx="19">10/01/2015 06:50</cx:pt>
          <cx:pt idx="20">10/01/2015 07:00</cx:pt>
          <cx:pt idx="21">10/01/2015 07:10</cx:pt>
          <cx:pt idx="22">10/01/2015 07:20</cx:pt>
          <cx:pt idx="23">10/01/2015 07:30</cx:pt>
          <cx:pt idx="24">10/01/2015 07:40</cx:pt>
          <cx:pt idx="25">10/01/2015 07:50</cx:pt>
          <cx:pt idx="26">10/01/2015 08:00</cx:pt>
          <cx:pt idx="27">10/01/2015 08:10</cx:pt>
          <cx:pt idx="28">10/01/2015 08:20</cx:pt>
          <cx:pt idx="29">10/01/2015 08:30</cx:pt>
          <cx:pt idx="30">10/01/2015 08:40</cx:pt>
        </cx:lvl>
      </cx:strDim>
      <cx:numDim type="val">
        <cx:f>'ארוע קרה 2014-2015'!$B$1:$B$31</cx:f>
        <cx:lvl ptCount="31" formatCode="General">
          <cx:pt idx="0">-0.29999999999999999</cx:pt>
          <cx:pt idx="1">-0.69999999999999996</cx:pt>
          <cx:pt idx="2">-0.20000000000000001</cx:pt>
          <cx:pt idx="3">-0.10000000000000001</cx:pt>
          <cx:pt idx="4">0.5</cx:pt>
          <cx:pt idx="5">-0.5</cx:pt>
          <cx:pt idx="6">-0.59999999999999998</cx:pt>
          <cx:pt idx="7">-0.90000000000000002</cx:pt>
          <cx:pt idx="8">-0.69999999999999996</cx:pt>
          <cx:pt idx="9">-0.80000000000000004</cx:pt>
          <cx:pt idx="10">-1.3999999999999999</cx:pt>
          <cx:pt idx="11">-1.3999999999999999</cx:pt>
          <cx:pt idx="12">-1.3999999999999999</cx:pt>
          <cx:pt idx="13">-1.3999999999999999</cx:pt>
          <cx:pt idx="14">-1.7</cx:pt>
          <cx:pt idx="15">-2</cx:pt>
          <cx:pt idx="16">-2</cx:pt>
          <cx:pt idx="17">-2</cx:pt>
          <cx:pt idx="18">-2.1000000000000001</cx:pt>
          <cx:pt idx="19">-2</cx:pt>
          <cx:pt idx="20">-1.8</cx:pt>
          <cx:pt idx="21">-1.8999999999999999</cx:pt>
          <cx:pt idx="22">-2</cx:pt>
          <cx:pt idx="23">-2</cx:pt>
          <cx:pt idx="24">-2</cx:pt>
          <cx:pt idx="25">-2</cx:pt>
          <cx:pt idx="26">-2</cx:pt>
          <cx:pt idx="27">-1.8</cx:pt>
          <cx:pt idx="28">-1.6000000000000001</cx:pt>
          <cx:pt idx="29">-1.1000000000000001</cx:pt>
          <cx:pt idx="30">-0.20000000000000001</cx:pt>
        </cx:lvl>
      </cx:numDim>
    </cx:data>
  </cx:chartData>
  <cx:chart>
    <cx:title pos="t" align="ctr" overlay="0">
      <cx:tx>
        <cx:rich>
          <a:bodyPr spcFirstLastPara="1" vertOverflow="ellipsis" wrap="square" lIns="0" tIns="0" rIns="0" bIns="0" anchor="ctr" anchorCtr="1"/>
          <a:lstStyle/>
          <a:p>
            <a:pPr algn="ctr">
              <a:defRPr/>
            </a:pPr>
            <a:r>
              <a:rPr lang="he-IL" dirty="0"/>
              <a:t>אירוע קרה ה-10 בינואר 2015</a:t>
            </a:r>
          </a:p>
        </cx:rich>
      </cx:tx>
    </cx:title>
    <cx:plotArea>
      <cx:plotAreaRegion>
        <cx:series layoutId="waterfall" uniqueId="{8247EB5A-4800-4EBC-A98C-37B718AE13BD}">
          <cx:dataLabels pos="outEnd">
            <cx:visibility seriesName="0" categoryName="0" value="1"/>
          </cx:dataLabels>
          <cx:dataId val="0"/>
          <cx:layoutPr>
            <cx:visibility connectorLines="0"/>
            <cx:subtotals/>
          </cx:layoutPr>
        </cx:series>
      </cx:plotAreaRegion>
      <cx:axis id="0">
        <cx:catScaling gapWidth="0.5"/>
        <cx:tickLabels/>
      </cx:axis>
      <cx:axis id="1" hidden="1">
        <cx:valScaling/>
        <cx:title>
          <cx:tx>
            <cx:rich>
              <a:bodyPr spcFirstLastPara="1" vertOverflow="ellipsis" wrap="square" lIns="0" tIns="0" rIns="0" bIns="0" anchor="ctr" anchorCtr="1"/>
              <a:lstStyle/>
              <a:p>
                <a:pPr algn="ctr">
                  <a:defRPr/>
                </a:pPr>
                <a:r>
                  <a:rPr lang="he-IL" dirty="0"/>
                  <a:t>טמפרטורה לפי שעה</a:t>
                </a:r>
              </a:p>
            </cx:rich>
          </cx:tx>
        </cx:title>
        <cx:majorGridlines/>
        <cx:tickLabels/>
      </cx:axis>
    </cx:plotArea>
  </cx:chart>
  <cx:spPr>
    <a:solidFill>
      <a:schemeClr val="bg1"/>
    </a:solidFill>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bodyPr/>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bodyPr wrap="square" lIns="38100" tIns="19050" rIns="38100" bIns="19050" anchor="ctr">
      <a:spAutoFit/>
    </cs:bodyPr>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bodyPr/>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b="0" kern="1200" spc="0" baseline="0"/>
    <cs:bodyPr/>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1197" kern="1200"/>
    <cs:bodyPr/>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bodyPr rot="-60000000" vert="horz"/>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bodyPr rot="-60000000" vert="horz"/>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bodyPr rot="0" vert="horz"/>
  </cs:title>
  <cs:trendline>
    <cs:lnRef idx="0"/>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bodyPr rot="-60000000" vert="horz"/>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14559983-7DBC-4528-AD5D-4CBC8E5A7FB0}" type="datetimeFigureOut">
              <a:rPr lang="he-IL" smtClean="0"/>
              <a:t>כ"ז/אב/תשפ"ג</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B882F13-E8DA-4AC0-AEA4-1D09EAFA4541}" type="slidenum">
              <a:rPr lang="he-IL" smtClean="0"/>
              <a:t>‹#›</a:t>
            </a:fld>
            <a:endParaRPr lang="he-IL"/>
          </a:p>
        </p:txBody>
      </p:sp>
    </p:spTree>
    <p:extLst>
      <p:ext uri="{BB962C8B-B14F-4D97-AF65-F5344CB8AC3E}">
        <p14:creationId xmlns:p14="http://schemas.microsoft.com/office/powerpoint/2010/main" val="95721727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DB96BAF-D7A8-5301-5519-1728D05665F7}"/>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EC2660BD-E8D2-EB67-29F9-4EF82FB0E5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4D0F9E70-08D5-7E74-865F-4D9BCA462187}"/>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5" name="מציין מיקום של כותרת תחתונה 4">
            <a:extLst>
              <a:ext uri="{FF2B5EF4-FFF2-40B4-BE49-F238E27FC236}">
                <a16:creationId xmlns:a16="http://schemas.microsoft.com/office/drawing/2014/main" id="{58738F6F-44BC-9E8E-0895-C7D5BD19CDF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9BC3D64-BBC4-39B1-85E3-B0BAA2FBE37C}"/>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4154122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7A9D390-B252-46D6-5FCD-4F8C8987902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A557E4D0-2EB0-B7D7-F171-388A55BFD5FD}"/>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9B2788D4-6DB4-36AE-EDA8-746A885EE5AE}"/>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5" name="מציין מיקום של כותרת תחתונה 4">
            <a:extLst>
              <a:ext uri="{FF2B5EF4-FFF2-40B4-BE49-F238E27FC236}">
                <a16:creationId xmlns:a16="http://schemas.microsoft.com/office/drawing/2014/main" id="{89CF7E46-D12E-FBE5-6187-EAB0794A86FE}"/>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14DC1DB-6A70-6FD4-F5A1-9B70CA33C2EB}"/>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125880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23206AEF-6E61-B0EB-3528-B0E0CEE33ED7}"/>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5EF5E2C1-A130-D002-6583-10B4FC73DDD5}"/>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AD2D5AF-749A-AEC4-03FD-B144DDC56623}"/>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5" name="מציין מיקום של כותרת תחתונה 4">
            <a:extLst>
              <a:ext uri="{FF2B5EF4-FFF2-40B4-BE49-F238E27FC236}">
                <a16:creationId xmlns:a16="http://schemas.microsoft.com/office/drawing/2014/main" id="{AE79B9EA-F657-1C10-5E4F-3C6692913D0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ED1379D-CE76-1598-B29B-F195D5494D21}"/>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3431420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EF2A1EA-F88E-B685-EDDA-4B343013288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11248A09-C077-E349-E567-099EF9A80FB8}"/>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58A7632-AFCE-F8CD-9CCA-4458DB8006FD}"/>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5" name="מציין מיקום של כותרת תחתונה 4">
            <a:extLst>
              <a:ext uri="{FF2B5EF4-FFF2-40B4-BE49-F238E27FC236}">
                <a16:creationId xmlns:a16="http://schemas.microsoft.com/office/drawing/2014/main" id="{81E6523C-3FF9-5771-B5F0-00EE353DB1F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1699B5C-0540-56AA-87BD-FFE915DC8FA4}"/>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378081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1BBDC54-D4CA-50B8-A039-37C2D51536AA}"/>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2F1B0BC-A736-0ADF-ACA0-22DB2F7D1D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5E139073-8641-5FB8-83BE-56F12194BBC3}"/>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5" name="מציין מיקום של כותרת תחתונה 4">
            <a:extLst>
              <a:ext uri="{FF2B5EF4-FFF2-40B4-BE49-F238E27FC236}">
                <a16:creationId xmlns:a16="http://schemas.microsoft.com/office/drawing/2014/main" id="{1C5FD6F4-F67F-DEF3-4F41-B4793807EBC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CF3E078-8D57-ED95-19AE-3D818AD79AD5}"/>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3727003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355527F-4BB3-5A13-3900-42F4E0F60A5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AABCB16E-7843-CC20-B4BD-866FA7B22985}"/>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C7801F91-3452-417E-A477-0D8E1CFE7E76}"/>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482191ED-873A-026F-738A-A3F4787C619D}"/>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6" name="מציין מיקום של כותרת תחתונה 5">
            <a:extLst>
              <a:ext uri="{FF2B5EF4-FFF2-40B4-BE49-F238E27FC236}">
                <a16:creationId xmlns:a16="http://schemas.microsoft.com/office/drawing/2014/main" id="{296FC3E9-238B-D1BD-FCDF-CBF983B20893}"/>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5F515FE-ACBE-4B06-0F46-482C7EF2AC0D}"/>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2898805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7366E87-883F-2965-404B-AE2484F5D06A}"/>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4FF82C69-6BC5-EAFD-5365-3E87118E88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0C86FB1F-2233-6F74-B22C-359A9CDDC956}"/>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C9B2A6B1-D933-AA8D-654C-9F3581236F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16D0B862-EFB1-8562-A520-77F45EDE79E8}"/>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335DC3B2-3F2D-55FC-4ADC-6ABD267F27BA}"/>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8" name="מציין מיקום של כותרת תחתונה 7">
            <a:extLst>
              <a:ext uri="{FF2B5EF4-FFF2-40B4-BE49-F238E27FC236}">
                <a16:creationId xmlns:a16="http://schemas.microsoft.com/office/drawing/2014/main" id="{6FF227D5-B1ED-658F-71AB-633B59E56DC3}"/>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383333FC-1B52-91FA-614A-2F1CB5B4D2D7}"/>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614475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0F0F031-803F-21F4-09C8-91C487E86E4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42E348E3-6F2B-58DF-1C09-79C055BCB089}"/>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4" name="מציין מיקום של כותרת תחתונה 3">
            <a:extLst>
              <a:ext uri="{FF2B5EF4-FFF2-40B4-BE49-F238E27FC236}">
                <a16:creationId xmlns:a16="http://schemas.microsoft.com/office/drawing/2014/main" id="{01DA9490-01A5-F57F-310C-286F663B00D4}"/>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36B32421-3FC3-3B99-BD02-5721DF44B7AF}"/>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515003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6720D973-F99E-14E1-FB43-92E9E13E628D}"/>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3" name="מציין מיקום של כותרת תחתונה 2">
            <a:extLst>
              <a:ext uri="{FF2B5EF4-FFF2-40B4-BE49-F238E27FC236}">
                <a16:creationId xmlns:a16="http://schemas.microsoft.com/office/drawing/2014/main" id="{ECDF8BA3-1329-F75F-ED22-FABD5F3B5327}"/>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B88BB507-A463-DBC2-E0ED-78E33EF38609}"/>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381343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4C4B4B0-5F45-CD38-B2CD-2B69F375882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1ABF243-46DF-0F85-7F9D-88C50F48E5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1CEB219C-C797-4972-B450-8FA9012941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01FD503A-9777-C6E2-270B-0272DAF17C03}"/>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6" name="מציין מיקום של כותרת תחתונה 5">
            <a:extLst>
              <a:ext uri="{FF2B5EF4-FFF2-40B4-BE49-F238E27FC236}">
                <a16:creationId xmlns:a16="http://schemas.microsoft.com/office/drawing/2014/main" id="{F6EE7928-B36D-F435-BBEE-8223CDD5614B}"/>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C82E758-878E-08A1-5297-C76E823C1BED}"/>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1231433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E17293B-3F31-623A-3255-2863CF7C4A9C}"/>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B0A849BC-246D-52A9-EF39-99D79ADB08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B64B516C-F472-95A5-3F16-24C09E187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25CBA53B-DABF-B404-A398-0DD73902667C}"/>
              </a:ext>
            </a:extLst>
          </p:cNvPr>
          <p:cNvSpPr>
            <a:spLocks noGrp="1"/>
          </p:cNvSpPr>
          <p:nvPr>
            <p:ph type="dt" sz="half" idx="10"/>
          </p:nvPr>
        </p:nvSpPr>
        <p:spPr/>
        <p:txBody>
          <a:bodyPr/>
          <a:lstStyle/>
          <a:p>
            <a:fld id="{A22DBF75-32E9-4B4C-9A56-A2805C690BB4}" type="datetimeFigureOut">
              <a:rPr lang="he-IL" smtClean="0"/>
              <a:t>כ"ז/אב/תשפ"ג</a:t>
            </a:fld>
            <a:endParaRPr lang="he-IL"/>
          </a:p>
        </p:txBody>
      </p:sp>
      <p:sp>
        <p:nvSpPr>
          <p:cNvPr id="6" name="מציין מיקום של כותרת תחתונה 5">
            <a:extLst>
              <a:ext uri="{FF2B5EF4-FFF2-40B4-BE49-F238E27FC236}">
                <a16:creationId xmlns:a16="http://schemas.microsoft.com/office/drawing/2014/main" id="{2103D329-CC88-3E1D-E89D-78570AA3269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FCA34FED-88D5-F14B-C2CA-4F6C30EF148D}"/>
              </a:ext>
            </a:extLst>
          </p:cNvPr>
          <p:cNvSpPr>
            <a:spLocks noGrp="1"/>
          </p:cNvSpPr>
          <p:nvPr>
            <p:ph type="sldNum" sz="quarter" idx="12"/>
          </p:nvPr>
        </p:nvSpPr>
        <p:spPr/>
        <p:txBody>
          <a:bodyPr/>
          <a:lstStyle/>
          <a:p>
            <a:fld id="{EB7C2D68-2E8C-4DF4-AF9C-B912DB303623}" type="slidenum">
              <a:rPr lang="he-IL" smtClean="0"/>
              <a:t>‹#›</a:t>
            </a:fld>
            <a:endParaRPr lang="he-IL"/>
          </a:p>
        </p:txBody>
      </p:sp>
    </p:spTree>
    <p:extLst>
      <p:ext uri="{BB962C8B-B14F-4D97-AF65-F5344CB8AC3E}">
        <p14:creationId xmlns:p14="http://schemas.microsoft.com/office/powerpoint/2010/main" val="2711359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B454BAFA-EB64-EAC5-C13E-C948880DD89F}"/>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E6B647D1-DF6F-10AD-4F9D-007FE4BA43AA}"/>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D82C87A-78B6-E3E7-F5F7-F8F4367AB93B}"/>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22DBF75-32E9-4B4C-9A56-A2805C690BB4}" type="datetimeFigureOut">
              <a:rPr lang="he-IL" smtClean="0"/>
              <a:t>כ"ז/אב/תשפ"ג</a:t>
            </a:fld>
            <a:endParaRPr lang="he-IL"/>
          </a:p>
        </p:txBody>
      </p:sp>
      <p:sp>
        <p:nvSpPr>
          <p:cNvPr id="5" name="מציין מיקום של כותרת תחתונה 4">
            <a:extLst>
              <a:ext uri="{FF2B5EF4-FFF2-40B4-BE49-F238E27FC236}">
                <a16:creationId xmlns:a16="http://schemas.microsoft.com/office/drawing/2014/main" id="{0961FC7A-E990-92D8-3160-2902D0915C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E2DC647B-3E0D-5CD3-B236-339B8DBAD026}"/>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B7C2D68-2E8C-4DF4-AF9C-B912DB303623}" type="slidenum">
              <a:rPr lang="he-IL" smtClean="0"/>
              <a:t>‹#›</a:t>
            </a:fld>
            <a:endParaRPr lang="he-IL"/>
          </a:p>
        </p:txBody>
      </p:sp>
    </p:spTree>
    <p:extLst>
      <p:ext uri="{BB962C8B-B14F-4D97-AF65-F5344CB8AC3E}">
        <p14:creationId xmlns:p14="http://schemas.microsoft.com/office/powerpoint/2010/main" val="961025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2.svg"/><Relationship Id="rId7"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14/relationships/chartEx" Target="../charts/chartEx1.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a:extLst>
              <a:ext uri="{FF2B5EF4-FFF2-40B4-BE49-F238E27FC236}">
                <a16:creationId xmlns:a16="http://schemas.microsoft.com/office/drawing/2014/main" id="{A6930674-B41A-FB86-A957-8ADEC8364802}"/>
              </a:ext>
            </a:extLst>
          </p:cNvPr>
          <p:cNvSpPr/>
          <p:nvPr/>
        </p:nvSpPr>
        <p:spPr>
          <a:xfrm>
            <a:off x="0" y="5351647"/>
            <a:ext cx="12192000" cy="1655762"/>
          </a:xfrm>
          <a:prstGeom prst="rect">
            <a:avLst/>
          </a:prstGeom>
          <a:solidFill>
            <a:srgbClr val="76AA6A"/>
          </a:solidFill>
          <a:ln>
            <a:solidFill>
              <a:srgbClr val="72A36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מלבן 5">
            <a:extLst>
              <a:ext uri="{FF2B5EF4-FFF2-40B4-BE49-F238E27FC236}">
                <a16:creationId xmlns:a16="http://schemas.microsoft.com/office/drawing/2014/main" id="{96C4E64C-C666-C118-6F97-C73FBB3626EB}"/>
              </a:ext>
            </a:extLst>
          </p:cNvPr>
          <p:cNvSpPr/>
          <p:nvPr/>
        </p:nvSpPr>
        <p:spPr>
          <a:xfrm>
            <a:off x="-1" y="-154004"/>
            <a:ext cx="12192001" cy="5505651"/>
          </a:xfrm>
          <a:prstGeom prst="rect">
            <a:avLst/>
          </a:prstGeom>
          <a:solidFill>
            <a:srgbClr val="DADC7A"/>
          </a:solidFill>
          <a:ln>
            <a:solidFill>
              <a:srgbClr val="D3D568"/>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a:extLst>
              <a:ext uri="{FF2B5EF4-FFF2-40B4-BE49-F238E27FC236}">
                <a16:creationId xmlns:a16="http://schemas.microsoft.com/office/drawing/2014/main" id="{889F6A6D-D993-7674-CACC-F18351F426AF}"/>
              </a:ext>
            </a:extLst>
          </p:cNvPr>
          <p:cNvSpPr>
            <a:spLocks noGrp="1"/>
          </p:cNvSpPr>
          <p:nvPr>
            <p:ph type="ctrTitle"/>
          </p:nvPr>
        </p:nvSpPr>
        <p:spPr>
          <a:xfrm>
            <a:off x="1345324" y="530216"/>
            <a:ext cx="9322676" cy="2938197"/>
          </a:xfrm>
          <a:ln>
            <a:noFill/>
          </a:ln>
        </p:spPr>
        <p:txBody>
          <a:bodyPr>
            <a:normAutofit/>
          </a:bodyPr>
          <a:lstStyle/>
          <a:p>
            <a:r>
              <a:rPr lang="he-IL" sz="9600" b="1" dirty="0">
                <a:ln>
                  <a:solidFill>
                    <a:schemeClr val="tx1"/>
                  </a:solidFill>
                </a:ln>
                <a:solidFill>
                  <a:srgbClr val="72A362"/>
                </a:solidFill>
              </a:rPr>
              <a:t>השפעת אירועי קרה</a:t>
            </a:r>
            <a:br>
              <a:rPr lang="he-IL" sz="9600" b="1" dirty="0">
                <a:ln>
                  <a:solidFill>
                    <a:schemeClr val="tx1"/>
                  </a:solidFill>
                </a:ln>
                <a:solidFill>
                  <a:srgbClr val="72A362"/>
                </a:solidFill>
              </a:rPr>
            </a:br>
            <a:r>
              <a:rPr lang="he-IL" sz="9600" b="1" dirty="0">
                <a:ln>
                  <a:solidFill>
                    <a:schemeClr val="tx1"/>
                  </a:solidFill>
                </a:ln>
                <a:solidFill>
                  <a:srgbClr val="72A362"/>
                </a:solidFill>
              </a:rPr>
              <a:t>על יבול אבוקדו</a:t>
            </a:r>
          </a:p>
        </p:txBody>
      </p:sp>
      <p:sp>
        <p:nvSpPr>
          <p:cNvPr id="5" name="כותרת משנה 4">
            <a:extLst>
              <a:ext uri="{FF2B5EF4-FFF2-40B4-BE49-F238E27FC236}">
                <a16:creationId xmlns:a16="http://schemas.microsoft.com/office/drawing/2014/main" id="{7F163EB5-6F2B-53F5-BFB0-C42B7425465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24441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F3EBE5D-3C06-3866-5D0F-A518D3BA1523}"/>
              </a:ext>
            </a:extLst>
          </p:cNvPr>
          <p:cNvSpPr>
            <a:spLocks noGrp="1"/>
          </p:cNvSpPr>
          <p:nvPr>
            <p:ph type="title"/>
          </p:nvPr>
        </p:nvSpPr>
        <p:spPr>
          <a:noFill/>
        </p:spPr>
        <p:txBody>
          <a:bodyPr/>
          <a:lstStyle/>
          <a:p>
            <a:r>
              <a:rPr lang="he-IL" dirty="0"/>
              <a:t>קצת על אבוקדו</a:t>
            </a:r>
          </a:p>
        </p:txBody>
      </p:sp>
      <p:sp>
        <p:nvSpPr>
          <p:cNvPr id="3" name="מציין מיקום תוכן 2">
            <a:extLst>
              <a:ext uri="{FF2B5EF4-FFF2-40B4-BE49-F238E27FC236}">
                <a16:creationId xmlns:a16="http://schemas.microsoft.com/office/drawing/2014/main" id="{B315F4EF-48BC-FF64-76AE-4B785B5B8707}"/>
              </a:ext>
            </a:extLst>
          </p:cNvPr>
          <p:cNvSpPr>
            <a:spLocks noGrp="1"/>
          </p:cNvSpPr>
          <p:nvPr>
            <p:ph idx="1"/>
          </p:nvPr>
        </p:nvSpPr>
        <p:spPr/>
        <p:txBody>
          <a:bodyPr/>
          <a:lstStyle/>
          <a:p>
            <a:pPr marL="0" indent="0">
              <a:buNone/>
            </a:pPr>
            <a:r>
              <a:rPr lang="he-IL" dirty="0"/>
              <a:t>אבוקדו הוא פרי שמקורו נמצא במרכז אמריקה ומקסיקו. הוא שייך למשפחת ה-</a:t>
            </a:r>
            <a:r>
              <a:rPr lang="en-US" dirty="0" err="1"/>
              <a:t>Lauraceae</a:t>
            </a:r>
            <a:r>
              <a:rPr lang="en-US" dirty="0"/>
              <a:t>, </a:t>
            </a:r>
            <a:r>
              <a:rPr lang="he-IL" dirty="0"/>
              <a:t> הכוללת גם קינמון ועלי דפנה. אבוקדו ידוע גם בתור אגס התנין בשל צורתו ועור מחוספס וירוק.</a:t>
            </a:r>
          </a:p>
          <a:p>
            <a:pPr marL="0" indent="0">
              <a:buNone/>
            </a:pPr>
            <a:endParaRPr lang="he-IL" dirty="0"/>
          </a:p>
          <a:p>
            <a:pPr marL="0" indent="0">
              <a:buNone/>
            </a:pPr>
            <a:r>
              <a:rPr lang="he-IL" dirty="0"/>
              <a:t>אבוקדו הוא פרי מזין מאוד העשיר בשומנים בריאים, סיבים, ויטמינים ומינרלים. שומנים בריאים יכולים לסייע בהורדת רמות הכולסטרול ולהפחית את הסיכון למחלות לב. אבוקדו גם עשיר בסיבים, שחשובים לבריאות מערכת העיכול ויכולים לסייע בוויסות רמות הסוכר בדם.</a:t>
            </a:r>
          </a:p>
          <a:p>
            <a:pPr marL="0" indent="0">
              <a:buNone/>
            </a:pPr>
            <a:endParaRPr lang="he-IL" dirty="0"/>
          </a:p>
        </p:txBody>
      </p:sp>
      <p:pic>
        <p:nvPicPr>
          <p:cNvPr id="4" name="גרפיקה 3" descr="אבוקדו">
            <a:extLst>
              <a:ext uri="{FF2B5EF4-FFF2-40B4-BE49-F238E27FC236}">
                <a16:creationId xmlns:a16="http://schemas.microsoft.com/office/drawing/2014/main" id="{E3FA75CD-6444-8C33-0595-F3009E878078}"/>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672" y="527484"/>
            <a:ext cx="914400" cy="914400"/>
          </a:xfrm>
          <a:prstGeom prst="rect">
            <a:avLst/>
          </a:prstGeom>
        </p:spPr>
      </p:pic>
    </p:spTree>
    <p:extLst>
      <p:ext uri="{BB962C8B-B14F-4D97-AF65-F5344CB8AC3E}">
        <p14:creationId xmlns:p14="http://schemas.microsoft.com/office/powerpoint/2010/main" val="13717705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5" name="תיבת טקסט 4">
            <a:extLst>
              <a:ext uri="{FF2B5EF4-FFF2-40B4-BE49-F238E27FC236}">
                <a16:creationId xmlns:a16="http://schemas.microsoft.com/office/drawing/2014/main" id="{41380B29-644D-F149-A96B-05F17EE800A8}"/>
              </a:ext>
            </a:extLst>
          </p:cNvPr>
          <p:cNvSpPr txBox="1"/>
          <p:nvPr/>
        </p:nvSpPr>
        <p:spPr>
          <a:xfrm>
            <a:off x="838200" y="4149039"/>
            <a:ext cx="10515600" cy="1384995"/>
          </a:xfrm>
          <a:prstGeom prst="rect">
            <a:avLst/>
          </a:prstGeom>
          <a:noFill/>
        </p:spPr>
        <p:txBody>
          <a:bodyPr wrap="square" rtlCol="1">
            <a:spAutoFit/>
          </a:bodyPr>
          <a:lstStyle/>
          <a:p>
            <a:pPr marL="457200" indent="-457200">
              <a:buFont typeface="Arial" panose="020B0604020202020204" pitchFamily="34" charset="0"/>
              <a:buChar char="•"/>
            </a:pPr>
            <a:r>
              <a:rPr lang="he-IL" sz="2800" dirty="0"/>
              <a:t>עוד תנאי חשוב לגידול אבוקדו הוא האקלים, עץ האבוקדו דורש טמפרטורות נוחות (לא גבוהות מדי ולא נמוכות מדי). טמפרטורה נמוכה מאפס מעלות תפגע בעץ.</a:t>
            </a:r>
          </a:p>
        </p:txBody>
      </p:sp>
      <p:sp>
        <p:nvSpPr>
          <p:cNvPr id="6" name="תיבת טקסט 5">
            <a:extLst>
              <a:ext uri="{FF2B5EF4-FFF2-40B4-BE49-F238E27FC236}">
                <a16:creationId xmlns:a16="http://schemas.microsoft.com/office/drawing/2014/main" id="{8ABBD505-9860-E5FF-1C92-C55705F56B58}"/>
              </a:ext>
            </a:extLst>
          </p:cNvPr>
          <p:cNvSpPr txBox="1"/>
          <p:nvPr/>
        </p:nvSpPr>
        <p:spPr>
          <a:xfrm>
            <a:off x="838200" y="3157298"/>
            <a:ext cx="10515600" cy="954107"/>
          </a:xfrm>
          <a:prstGeom prst="rect">
            <a:avLst/>
          </a:prstGeom>
          <a:noFill/>
        </p:spPr>
        <p:txBody>
          <a:bodyPr wrap="square" rtlCol="1">
            <a:spAutoFit/>
          </a:bodyPr>
          <a:lstStyle/>
          <a:p>
            <a:pPr marL="457200" indent="-457200">
              <a:buFont typeface="Arial" panose="020B0604020202020204" pitchFamily="34" charset="0"/>
              <a:buChar char="•"/>
            </a:pPr>
            <a:r>
              <a:rPr lang="he-IL" sz="2800" dirty="0"/>
              <a:t>ההשקיה היא גם כן דבר חשוב לגידול האבוקדו, רמת המליחות בכל השקיה צריכה להיות קבועה.</a:t>
            </a:r>
          </a:p>
        </p:txBody>
      </p:sp>
      <p:sp>
        <p:nvSpPr>
          <p:cNvPr id="4" name="מציין מיקום תוכן 3">
            <a:extLst>
              <a:ext uri="{FF2B5EF4-FFF2-40B4-BE49-F238E27FC236}">
                <a16:creationId xmlns:a16="http://schemas.microsoft.com/office/drawing/2014/main" id="{B88B86AA-9589-3646-E375-0F3C07B28821}"/>
              </a:ext>
            </a:extLst>
          </p:cNvPr>
          <p:cNvSpPr>
            <a:spLocks noGrp="1"/>
          </p:cNvSpPr>
          <p:nvPr>
            <p:ph sz="half" idx="2"/>
          </p:nvPr>
        </p:nvSpPr>
        <p:spPr>
          <a:xfrm>
            <a:off x="838200" y="2211723"/>
            <a:ext cx="10515600" cy="1325563"/>
          </a:xfrm>
        </p:spPr>
        <p:txBody>
          <a:bodyPr>
            <a:normAutofit/>
          </a:bodyPr>
          <a:lstStyle/>
          <a:p>
            <a:r>
              <a:rPr lang="he-IL" dirty="0"/>
              <a:t>קרקע איכותית, אדמה קלה ומאווררת שתאפשר לשורשים של עץ האבוקדו להינטע ולצמוח בקלות. קרקע באיכות ירודה תיפגע בהתפתחות העץ.</a:t>
            </a:r>
          </a:p>
        </p:txBody>
      </p:sp>
      <p:sp>
        <p:nvSpPr>
          <p:cNvPr id="7" name="תיבת טקסט 6">
            <a:extLst>
              <a:ext uri="{FF2B5EF4-FFF2-40B4-BE49-F238E27FC236}">
                <a16:creationId xmlns:a16="http://schemas.microsoft.com/office/drawing/2014/main" id="{9012A204-00A7-CADB-20BB-76692274A631}"/>
              </a:ext>
            </a:extLst>
          </p:cNvPr>
          <p:cNvSpPr txBox="1"/>
          <p:nvPr/>
        </p:nvSpPr>
        <p:spPr>
          <a:xfrm>
            <a:off x="838200" y="1591437"/>
            <a:ext cx="10515600" cy="523220"/>
          </a:xfrm>
          <a:prstGeom prst="rect">
            <a:avLst/>
          </a:prstGeom>
          <a:noFill/>
        </p:spPr>
        <p:txBody>
          <a:bodyPr wrap="square" rtlCol="1">
            <a:spAutoFit/>
          </a:bodyPr>
          <a:lstStyle/>
          <a:p>
            <a:r>
              <a:rPr lang="he-IL" sz="2800" dirty="0"/>
              <a:t>עץ האבוקדו דורש תנאי גידול מסוימים כדי שהאבוקדו יצמח היטב.</a:t>
            </a:r>
          </a:p>
        </p:txBody>
      </p:sp>
      <p:sp>
        <p:nvSpPr>
          <p:cNvPr id="2" name="כותרת 1">
            <a:extLst>
              <a:ext uri="{FF2B5EF4-FFF2-40B4-BE49-F238E27FC236}">
                <a16:creationId xmlns:a16="http://schemas.microsoft.com/office/drawing/2014/main" id="{16136F2D-C1F1-CA56-7C43-FB1009B273CF}"/>
              </a:ext>
            </a:extLst>
          </p:cNvPr>
          <p:cNvSpPr>
            <a:spLocks noGrp="1"/>
          </p:cNvSpPr>
          <p:nvPr>
            <p:ph type="title"/>
          </p:nvPr>
        </p:nvSpPr>
        <p:spPr>
          <a:xfrm>
            <a:off x="838200" y="336249"/>
            <a:ext cx="10515600" cy="1325563"/>
          </a:xfrm>
        </p:spPr>
        <p:txBody>
          <a:bodyPr/>
          <a:lstStyle/>
          <a:p>
            <a:r>
              <a:rPr lang="he-IL" dirty="0"/>
              <a:t>תנאי גידול אבוקדו</a:t>
            </a:r>
          </a:p>
        </p:txBody>
      </p:sp>
      <p:pic>
        <p:nvPicPr>
          <p:cNvPr id="10" name="גרפיקה 9" descr="אבוקדו">
            <a:extLst>
              <a:ext uri="{FF2B5EF4-FFF2-40B4-BE49-F238E27FC236}">
                <a16:creationId xmlns:a16="http://schemas.microsoft.com/office/drawing/2014/main" id="{A631164E-F889-7BBC-B432-27C05204D470}"/>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672" y="527484"/>
            <a:ext cx="914400" cy="914400"/>
          </a:xfrm>
          <a:prstGeom prst="rect">
            <a:avLst/>
          </a:prstGeom>
        </p:spPr>
      </p:pic>
    </p:spTree>
    <p:extLst>
      <p:ext uri="{BB962C8B-B14F-4D97-AF65-F5344CB8AC3E}">
        <p14:creationId xmlns:p14="http://schemas.microsoft.com/office/powerpoint/2010/main" val="3476418704"/>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4" grpId="0" build="p"/>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73EFAC5-FBF3-A9B7-5A74-2BA8C0009634}"/>
              </a:ext>
            </a:extLst>
          </p:cNvPr>
          <p:cNvSpPr>
            <a:spLocks noGrp="1"/>
          </p:cNvSpPr>
          <p:nvPr>
            <p:ph type="title"/>
          </p:nvPr>
        </p:nvSpPr>
        <p:spPr/>
        <p:txBody>
          <a:bodyPr/>
          <a:lstStyle/>
          <a:p>
            <a:r>
              <a:rPr lang="he-IL" dirty="0"/>
              <a:t>אירועי קרה</a:t>
            </a:r>
          </a:p>
        </p:txBody>
      </p:sp>
      <p:sp>
        <p:nvSpPr>
          <p:cNvPr id="3" name="מציין מיקום תוכן 2">
            <a:extLst>
              <a:ext uri="{FF2B5EF4-FFF2-40B4-BE49-F238E27FC236}">
                <a16:creationId xmlns:a16="http://schemas.microsoft.com/office/drawing/2014/main" id="{975CBD18-ECB3-EC5F-D4D4-6F87633E25D3}"/>
              </a:ext>
            </a:extLst>
          </p:cNvPr>
          <p:cNvSpPr>
            <a:spLocks noGrp="1"/>
          </p:cNvSpPr>
          <p:nvPr>
            <p:ph idx="1"/>
          </p:nvPr>
        </p:nvSpPr>
        <p:spPr>
          <a:xfrm>
            <a:off x="838200" y="1604243"/>
            <a:ext cx="10515600" cy="4815807"/>
          </a:xfrm>
        </p:spPr>
        <p:txBody>
          <a:bodyPr>
            <a:normAutofit/>
          </a:bodyPr>
          <a:lstStyle/>
          <a:p>
            <a:pPr marL="0" indent="0">
              <a:buNone/>
            </a:pPr>
            <a:r>
              <a:rPr lang="he-IL" dirty="0"/>
              <a:t>כאשר הטמפרטורה נמוכה מ-0 מעלות עצי האבוקדו ניזוקים מכך.</a:t>
            </a:r>
          </a:p>
          <a:p>
            <a:pPr marL="0" indent="0">
              <a:buNone/>
            </a:pPr>
            <a:r>
              <a:rPr lang="he-IL" dirty="0"/>
              <a:t>הנזק שנגרם לעץ מהכפור מתרחש כאשר מים בתוך תאי הצמח קופאים ומתרחבים, מה שגורם לקריעת דפנות התא, דבר זה עלול לגרום להשחרה ומוות של העלים והזרדים, בעוד שטמפרטורות הקפאה עלולות לפגוע בפרי ובקליפת העץ.</a:t>
            </a:r>
          </a:p>
          <a:p>
            <a:pPr marL="0" indent="0">
              <a:buNone/>
            </a:pPr>
            <a:r>
              <a:rPr lang="he-IL" dirty="0"/>
              <a:t> אירועי קרה מזיקים לעץ האבוקדו כי מקורו של העץ הוא ממקומות חמים בעולם אז העץ לא רגיל לטמפרטורות נמוכות וכשנחשף אליהן העץ ניזוק.</a:t>
            </a:r>
          </a:p>
          <a:p>
            <a:pPr marL="0" indent="0">
              <a:buNone/>
            </a:pPr>
            <a:endParaRPr lang="he-IL" dirty="0"/>
          </a:p>
        </p:txBody>
      </p:sp>
      <p:pic>
        <p:nvPicPr>
          <p:cNvPr id="8" name="גרפיקה 7" descr="אבוקדו">
            <a:extLst>
              <a:ext uri="{FF2B5EF4-FFF2-40B4-BE49-F238E27FC236}">
                <a16:creationId xmlns:a16="http://schemas.microsoft.com/office/drawing/2014/main" id="{E2C41283-D8DA-6A23-493A-109BF20164C1}"/>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672" y="527484"/>
            <a:ext cx="914400" cy="914400"/>
          </a:xfrm>
          <a:prstGeom prst="rect">
            <a:avLst/>
          </a:prstGeom>
        </p:spPr>
      </p:pic>
    </p:spTree>
    <p:extLst>
      <p:ext uri="{BB962C8B-B14F-4D97-AF65-F5344CB8AC3E}">
        <p14:creationId xmlns:p14="http://schemas.microsoft.com/office/powerpoint/2010/main" val="2038022353"/>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9E3F469-073D-0C68-4F0F-9552625AFB6B}"/>
              </a:ext>
            </a:extLst>
          </p:cNvPr>
          <p:cNvSpPr>
            <a:spLocks noGrp="1"/>
          </p:cNvSpPr>
          <p:nvPr>
            <p:ph type="title"/>
          </p:nvPr>
        </p:nvSpPr>
        <p:spPr/>
        <p:txBody>
          <a:bodyPr/>
          <a:lstStyle/>
          <a:p>
            <a:r>
              <a:rPr lang="he-IL" dirty="0"/>
              <a:t>אירועי קרה במטע דפנה - 1.10.2015      </a:t>
            </a:r>
          </a:p>
        </p:txBody>
      </p:sp>
      <p:pic>
        <p:nvPicPr>
          <p:cNvPr id="6" name="גרפיקה 5" descr="אבוקדו">
            <a:extLst>
              <a:ext uri="{FF2B5EF4-FFF2-40B4-BE49-F238E27FC236}">
                <a16:creationId xmlns:a16="http://schemas.microsoft.com/office/drawing/2014/main" id="{CFD2866F-B096-74B4-3719-9C472589D492}"/>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672" y="527484"/>
            <a:ext cx="914400" cy="914400"/>
          </a:xfrm>
          <a:prstGeom prst="rect">
            <a:avLst/>
          </a:prstGeom>
        </p:spPr>
      </p:pic>
      <mc:AlternateContent xmlns:mc="http://schemas.openxmlformats.org/markup-compatibility/2006" xmlns:cx1="http://schemas.microsoft.com/office/drawing/2015/9/8/chartex">
        <mc:Choice Requires="cx1">
          <p:graphicFrame>
            <p:nvGraphicFramePr>
              <p:cNvPr id="10" name="תרשים 9"/>
              <p:cNvGraphicFramePr/>
              <p:nvPr>
                <p:extLst>
                  <p:ext uri="{D42A27DB-BD31-4B8C-83A1-F6EECF244321}">
                    <p14:modId xmlns:p14="http://schemas.microsoft.com/office/powerpoint/2010/main" val="988107488"/>
                  </p:ext>
                </p:extLst>
              </p:nvPr>
            </p:nvGraphicFramePr>
            <p:xfrm>
              <a:off x="340715" y="1853046"/>
              <a:ext cx="5979403" cy="4188980"/>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10" name="תרשים 9"/>
              <p:cNvPicPr>
                <a:picLocks noGrp="1" noRot="1" noChangeAspect="1" noMove="1" noResize="1" noEditPoints="1" noAdjustHandles="1" noChangeArrowheads="1" noChangeShapeType="1"/>
              </p:cNvPicPr>
              <p:nvPr/>
            </p:nvPicPr>
            <p:blipFill>
              <a:blip r:embed="rId7"/>
              <a:stretch>
                <a:fillRect/>
              </a:stretch>
            </p:blipFill>
            <p:spPr>
              <a:xfrm>
                <a:off x="340715" y="1853046"/>
                <a:ext cx="5979403" cy="4188980"/>
              </a:xfrm>
              <a:prstGeom prst="rect">
                <a:avLst/>
              </a:prstGeom>
            </p:spPr>
          </p:pic>
        </mc:Fallback>
      </mc:AlternateContent>
      <p:graphicFrame>
        <p:nvGraphicFramePr>
          <p:cNvPr id="9" name="תרשים 8"/>
          <p:cNvGraphicFramePr>
            <a:graphicFrameLocks/>
          </p:cNvGraphicFramePr>
          <p:nvPr>
            <p:extLst>
              <p:ext uri="{D42A27DB-BD31-4B8C-83A1-F6EECF244321}">
                <p14:modId xmlns:p14="http://schemas.microsoft.com/office/powerpoint/2010/main" val="3811961215"/>
              </p:ext>
            </p:extLst>
          </p:nvPr>
        </p:nvGraphicFramePr>
        <p:xfrm>
          <a:off x="6438900" y="1690689"/>
          <a:ext cx="5675556" cy="4691062"/>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672690059"/>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B6A686D-1ADC-55FF-38FA-82017F1E8313}"/>
              </a:ext>
            </a:extLst>
          </p:cNvPr>
          <p:cNvSpPr>
            <a:spLocks noGrp="1"/>
          </p:cNvSpPr>
          <p:nvPr>
            <p:ph type="title"/>
          </p:nvPr>
        </p:nvSpPr>
        <p:spPr/>
        <p:txBody>
          <a:bodyPr/>
          <a:lstStyle/>
          <a:p>
            <a:r>
              <a:rPr lang="he-IL" dirty="0"/>
              <a:t>השפעה של אירועי קרה על גידול האבוקדו</a:t>
            </a:r>
          </a:p>
        </p:txBody>
      </p:sp>
      <p:pic>
        <p:nvPicPr>
          <p:cNvPr id="5" name="גרפיקה 4" descr="אבוקדו">
            <a:extLst>
              <a:ext uri="{FF2B5EF4-FFF2-40B4-BE49-F238E27FC236}">
                <a16:creationId xmlns:a16="http://schemas.microsoft.com/office/drawing/2014/main" id="{2A1704C9-ECD3-012B-65AC-975F2018FF9A}"/>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672" y="527484"/>
            <a:ext cx="914400" cy="914400"/>
          </a:xfrm>
          <a:prstGeom prst="rect">
            <a:avLst/>
          </a:prstGeom>
        </p:spPr>
      </p:pic>
      <p:graphicFrame>
        <p:nvGraphicFramePr>
          <p:cNvPr id="9" name="תרשים 8"/>
          <p:cNvGraphicFramePr>
            <a:graphicFrameLocks/>
          </p:cNvGraphicFramePr>
          <p:nvPr>
            <p:extLst>
              <p:ext uri="{D42A27DB-BD31-4B8C-83A1-F6EECF244321}">
                <p14:modId xmlns:p14="http://schemas.microsoft.com/office/powerpoint/2010/main" val="1344184823"/>
              </p:ext>
            </p:extLst>
          </p:nvPr>
        </p:nvGraphicFramePr>
        <p:xfrm>
          <a:off x="2400300" y="2143125"/>
          <a:ext cx="7848600" cy="45815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478555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197</TotalTime>
  <Words>270</Words>
  <Application>Microsoft Office PowerPoint</Application>
  <PresentationFormat>מסך רחב</PresentationFormat>
  <Paragraphs>22</Paragraphs>
  <Slides>6</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6</vt:i4>
      </vt:variant>
    </vt:vector>
  </HeadingPairs>
  <TitlesOfParts>
    <vt:vector size="10" baseType="lpstr">
      <vt:lpstr>Arial</vt:lpstr>
      <vt:lpstr>Calibri</vt:lpstr>
      <vt:lpstr>Calibri Light</vt:lpstr>
      <vt:lpstr>ערכת נושא Office</vt:lpstr>
      <vt:lpstr>השפעת אירועי קרה על יבול אבוקדו</vt:lpstr>
      <vt:lpstr>קצת על אבוקדו</vt:lpstr>
      <vt:lpstr>תנאי גידול אבוקדו</vt:lpstr>
      <vt:lpstr>אירועי קרה</vt:lpstr>
      <vt:lpstr>אירועי קרה במטע דפנה - 1.10.2015      </vt:lpstr>
      <vt:lpstr>השפעה של אירועי קרה על גידול האבוקדו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אבוקדו</dc:title>
  <dc:creator>אביגיל לוי רוזנברג</dc:creator>
  <cp:lastModifiedBy>lesley salamon</cp:lastModifiedBy>
  <cp:revision>16</cp:revision>
  <dcterms:created xsi:type="dcterms:W3CDTF">2023-05-18T00:31:31Z</dcterms:created>
  <dcterms:modified xsi:type="dcterms:W3CDTF">2023-08-14T15:48:57Z</dcterms:modified>
</cp:coreProperties>
</file>