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6858000" cx="12192000"/>
  <p:notesSz cx="6858000" cy="9144000"/>
  <p:embeddedFontLst>
    <p:embeddedFont>
      <p:font typeface="Varela Round"/>
      <p:regular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1">
          <p15:clr>
            <a:srgbClr val="A4A3A4"/>
          </p15:clr>
        </p15:guide>
      </p15:sldGuideLst>
    </p:ext>
    <p:ext uri="GoogleSlidesCustomDataVersion2">
      <go:slidesCustomData xmlns:go="http://customooxmlschemas.google.com/" r:id="rId26" roundtripDataSignature="AMtx7mg5yFrhQadyMlwW0NZcpvmi3oDeI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1"/>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customschemas.google.com/relationships/presentationmetadata" Target="metadata"/><Relationship Id="rId25" Type="http://schemas.openxmlformats.org/officeDocument/2006/relationships/font" Target="fonts/VarelaRoun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88" y="0"/>
            <a:ext cx="2971800" cy="457200"/>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86200" y="8685213"/>
            <a:ext cx="2971800" cy="457200"/>
          </a:xfrm>
          <a:prstGeom prst="rect">
            <a:avLst/>
          </a:prstGeom>
          <a:noFill/>
          <a:ln>
            <a:noFill/>
          </a:ln>
        </p:spPr>
        <p:txBody>
          <a:bodyPr anchorCtr="0" anchor="b" bIns="45700" lIns="91425" spcFirstLastPara="1" rIns="91425" wrap="square" tIns="45700">
            <a:noAutofit/>
          </a:bodyPr>
          <a:lstStyle>
            <a:lvl1pPr lvl="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88" y="8685213"/>
            <a:ext cx="2971800" cy="457200"/>
          </a:xfrm>
          <a:prstGeom prst="rect">
            <a:avLst/>
          </a:prstGeom>
          <a:noFill/>
          <a:ln>
            <a:noFill/>
          </a:ln>
        </p:spPr>
        <p:txBody>
          <a:bodyPr anchorCtr="0" anchor="b" bIns="45700" lIns="91425" spcFirstLastPara="1" rIns="91425" wrap="square" tIns="45700">
            <a:noAutofit/>
          </a:bodyPr>
          <a:lstStyle/>
          <a:p>
            <a:pPr indent="0" lvl="0" marL="0" marR="0" rtl="1" algn="l">
              <a:lnSpc>
                <a:spcPct val="100000"/>
              </a:lnSpc>
              <a:spcBef>
                <a:spcPts val="0"/>
              </a:spcBef>
              <a:spcAft>
                <a:spcPts val="0"/>
              </a:spcAft>
              <a:buClr>
                <a:srgbClr val="000000"/>
              </a:buClr>
              <a:buSzPts val="1200"/>
              <a:buFont typeface="Arial"/>
              <a:buNone/>
            </a:pPr>
            <a:fld id="{00000000-1234-1234-1234-123412341234}" type="slidenum">
              <a:rPr b="0" i="0" lang="iw-IL"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1" name="Google Shape;171;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lang="iw-IL"/>
              <a:t>בודקים מידע על נתון בודד (למשל מה היה ביולי 1996?)</a:t>
            </a:r>
            <a:endParaRPr/>
          </a:p>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9" name="Google Shape;179;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זה טוב להתרשמות כללית – במספר קטן של פלחים. אנחנו רואים בקלות את ההבדל בין מקרי הקיצון – הגידול המרשים במכירת אלכוג'ל לעומת בפלח הקטן ביותר (במקרה הזה מכירת לחם).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6" name="Google Shape;186;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שטח הצבע שנתפס בעין שלנו, של הפלח הקרוב אלינו, שקיבל תוספת צבע של הנפח וההצללה – נתפס ככמות גדולה יותר של צבע ומכאן אנו מפרשים אותו כגדול יותר. למרות שאין הבדל בינו לבין פלחים אחרים</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4" name="Google Shape;194;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נחזור לגרף הפאי של מכירות באפריל. כמו שאמרנו קודם: אנחנו רואים בקלות את ההבדל בין מקרי הקיצון. אבל האם הגרף הזה מתאים להשוואה בין מכירת ביצים למכירת חלב? האם הוא מאפשר לערוך פעולה קוגניטיבית כמו "השוואה" בקלות?</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2" name="Google Shape;202;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גרף עמודות הינו גרף המאפשר בקלות לערוך פעולת "השוואה" בין נתונים כמותיים בדידים (לא רציפים). לכל ערך יש נתון – אין לנו נתוני ביניים. אפילו אין צורך בצבעים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9" name="Google Shape;209;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אפשר במבט אחד לראות מי הכי גדול ומי הכי קטן כשזה מסודר לפי גודל (הגרף הימני). כשלא מסודר – את הקטן ביותר לוקח יותר זמן למצוא, או </a:t>
            </a:r>
            <a:r>
              <a:rPr b="1" lang="iw-IL"/>
              <a:t>להיות בטוחים שמצאנו</a:t>
            </a:r>
            <a:endParaRPr b="1"/>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0" name="Google Shape;220;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יש לנו נתונים ל6 זמני מדידה, אבל גם לנקודות ביניים אם נרצה לבדוק אותן. הנתונים לא קפצו, אלא גדלו באופן רציף. הבריכה לא התמלאה "פתאום" אלא בקצב מילוי מסוים, רציף.</a:t>
            </a:r>
            <a:endParaRPr/>
          </a:p>
          <a:p>
            <a:pPr indent="0" lvl="0" marL="0" rtl="0" algn="l">
              <a:lnSpc>
                <a:spcPct val="100000"/>
              </a:lnSpc>
              <a:spcBef>
                <a:spcPts val="0"/>
              </a:spcBef>
              <a:spcAft>
                <a:spcPts val="0"/>
              </a:spcAft>
              <a:buClr>
                <a:schemeClr val="dk1"/>
              </a:buClr>
              <a:buSzPts val="1200"/>
              <a:buFont typeface="Calibri"/>
              <a:buNone/>
            </a:pPr>
            <a:r>
              <a:rPr b="1" lang="iw-IL"/>
              <a:t>התרשים הזה מראה נתונים רציפים</a:t>
            </a:r>
            <a:endParaRPr b="1"/>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7" name="Google Shape;227;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b="1"/>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6" name="Google Shape;236;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b="0" lang="iw-IL"/>
              <a:t>איספו במשך שבוע נתונים על מספר הפעמים, שעליתם או ירדתם במדרגות במהלך השבוע. (בדרך לצופים, בדרך לביה"ס, בחזרה מחבר)</a:t>
            </a:r>
            <a:endParaRPr/>
          </a:p>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2" name="Google Shape;242;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4" name="Google Shape;11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0" name="Google Shape;12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2060"/>
              </a:buClr>
              <a:buSzPts val="1200"/>
              <a:buFont typeface="Varela Round"/>
              <a:buNone/>
            </a:pPr>
            <a:r>
              <a:rPr b="1" lang="iw-IL" sz="1200">
                <a:solidFill>
                  <a:srgbClr val="002060"/>
                </a:solidFill>
                <a:latin typeface="Varela Round"/>
                <a:ea typeface="Varela Round"/>
                <a:cs typeface="Varela Round"/>
                <a:sym typeface="Varela Round"/>
              </a:rPr>
              <a:t>נראה כמה דוגמאות</a:t>
            </a:r>
            <a:endParaRPr/>
          </a:p>
          <a:p>
            <a:pPr indent="0" lvl="0" marL="0" marR="0" rtl="0" algn="l">
              <a:lnSpc>
                <a:spcPct val="100000"/>
              </a:lnSpc>
              <a:spcBef>
                <a:spcPts val="0"/>
              </a:spcBef>
              <a:spcAft>
                <a:spcPts val="0"/>
              </a:spcAft>
              <a:buClr>
                <a:srgbClr val="002060"/>
              </a:buClr>
              <a:buSzPts val="1200"/>
              <a:buFont typeface="Varela Round"/>
              <a:buNone/>
            </a:pPr>
            <a:r>
              <a:rPr b="1" lang="iw-IL" sz="1200">
                <a:solidFill>
                  <a:srgbClr val="002060"/>
                </a:solidFill>
                <a:latin typeface="Varela Round"/>
                <a:ea typeface="Varela Round"/>
                <a:cs typeface="Varela Round"/>
                <a:sym typeface="Varela Round"/>
              </a:rPr>
              <a:t>כמה צורות אדומות (גם אותיות וגם מספרים) נמצאות בתמונה הבאה?</a:t>
            </a:r>
            <a:endParaRPr/>
          </a:p>
          <a:p>
            <a:pPr indent="0" lvl="0" marL="0" rtl="0" algn="l">
              <a:lnSpc>
                <a:spcPct val="100000"/>
              </a:lnSpc>
              <a:spcBef>
                <a:spcPts val="0"/>
              </a:spcBef>
              <a:spcAft>
                <a:spcPts val="0"/>
              </a:spcAft>
              <a:buClr>
                <a:schemeClr val="dk1"/>
              </a:buClr>
              <a:buSzPts val="1200"/>
              <a:buFont typeface="Calibri"/>
              <a:buNone/>
            </a:pPr>
            <a:r>
              <a:t/>
            </a:r>
            <a:endParaRPr>
              <a:solidFill>
                <a:srgbClr val="1D1B1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1" algn="ctr">
              <a:lnSpc>
                <a:spcPct val="100000"/>
              </a:lnSpc>
              <a:spcBef>
                <a:spcPts val="0"/>
              </a:spcBef>
              <a:spcAft>
                <a:spcPts val="0"/>
              </a:spcAft>
              <a:buSzPts val="1400"/>
              <a:buNone/>
            </a:pPr>
            <a:r>
              <a:rPr b="1" lang="iw-IL" sz="1200">
                <a:solidFill>
                  <a:srgbClr val="12B4BC"/>
                </a:solidFill>
                <a:latin typeface="Varela Round"/>
                <a:ea typeface="Varela Round"/>
                <a:cs typeface="Varela Round"/>
                <a:sym typeface="Varela Round"/>
              </a:rPr>
              <a:t>וכמה אותיות </a:t>
            </a:r>
            <a:r>
              <a:rPr b="1" lang="iw-IL" sz="3600">
                <a:solidFill>
                  <a:srgbClr val="12B4BC"/>
                </a:solidFill>
                <a:latin typeface="Varela Round"/>
                <a:ea typeface="Varela Round"/>
                <a:cs typeface="Varela Round"/>
                <a:sym typeface="Varela Round"/>
              </a:rPr>
              <a:t>G</a:t>
            </a:r>
            <a:r>
              <a:rPr b="1" lang="iw-IL" sz="1200">
                <a:solidFill>
                  <a:srgbClr val="12B4BC"/>
                </a:solidFill>
                <a:latin typeface="Varela Round"/>
                <a:ea typeface="Varela Round"/>
                <a:cs typeface="Varela Round"/>
                <a:sym typeface="Varela Round"/>
              </a:rPr>
              <a:t> נמצאות בתמונה הבאה?</a:t>
            </a:r>
            <a:endParaRPr/>
          </a:p>
          <a:p>
            <a:pPr indent="0" lvl="0" marL="0" rtl="1" algn="ctr">
              <a:lnSpc>
                <a:spcPct val="100000"/>
              </a:lnSpc>
              <a:spcBef>
                <a:spcPts val="0"/>
              </a:spcBef>
              <a:spcAft>
                <a:spcPts val="0"/>
              </a:spcAft>
              <a:buSzPts val="1400"/>
              <a:buNone/>
            </a:pPr>
            <a:r>
              <a:rPr b="1" lang="iw-IL" sz="1200">
                <a:solidFill>
                  <a:srgbClr val="12B4BC"/>
                </a:solidFill>
                <a:latin typeface="Varela Round"/>
                <a:ea typeface="Varela Round"/>
                <a:cs typeface="Varela Round"/>
                <a:sym typeface="Varela Round"/>
              </a:rPr>
              <a:t>(האות G ללא קשר לצבע שבו היא מופיעה)</a:t>
            </a:r>
            <a:endParaRPr/>
          </a:p>
          <a:p>
            <a:pPr indent="0" lvl="0" marL="0" rtl="0" algn="l">
              <a:lnSpc>
                <a:spcPct val="100000"/>
              </a:lnSpc>
              <a:spcBef>
                <a:spcPts val="0"/>
              </a:spcBef>
              <a:spcAft>
                <a:spcPts val="0"/>
              </a:spcAft>
              <a:buClr>
                <a:schemeClr val="dk1"/>
              </a:buClr>
              <a:buSzPts val="1200"/>
              <a:buFont typeface="Calibri"/>
              <a:buNone/>
            </a:pPr>
            <a:r>
              <a:t/>
            </a:r>
            <a:endParaRPr>
              <a:solidFill>
                <a:srgbClr val="1D1B1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1D1B10"/>
              </a:buClr>
              <a:buSzPts val="1200"/>
              <a:buFont typeface="Calibri"/>
              <a:buNone/>
            </a:pPr>
            <a:r>
              <a:rPr lang="iw-IL">
                <a:solidFill>
                  <a:srgbClr val="1D1B10"/>
                </a:solidFill>
              </a:rPr>
              <a:t>הפעולה הזו של תהליך התפיסה של המידע מקליטת הגירוי והויזואלי ועד להכרה מהו, עיבוד הידע, קיטלוגו וייצור תגובה – היא פעולה שמייצרת מאמץ (עומס) קוגינטיבי. ("קוגניציה = הכרה")</a:t>
            </a:r>
            <a:endParaRPr/>
          </a:p>
          <a:p>
            <a:pPr indent="0" lvl="0" marL="0" rtl="0" algn="l">
              <a:lnSpc>
                <a:spcPct val="100000"/>
              </a:lnSpc>
              <a:spcBef>
                <a:spcPts val="0"/>
              </a:spcBef>
              <a:spcAft>
                <a:spcPts val="0"/>
              </a:spcAft>
              <a:buClr>
                <a:srgbClr val="1D1B10"/>
              </a:buClr>
              <a:buSzPts val="1200"/>
              <a:buFont typeface="Calibri"/>
              <a:buNone/>
            </a:pPr>
            <a:r>
              <a:rPr lang="iw-IL">
                <a:solidFill>
                  <a:srgbClr val="1D1B10"/>
                </a:solidFill>
              </a:rPr>
              <a:t>מטרת הויזואליזציה היא להפחית מאמץ קוגניטיבי בעזרת רמזים או כלים ויזואלים. </a:t>
            </a:r>
            <a:endParaRPr>
              <a:solidFill>
                <a:srgbClr val="1D1B1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1D1B10"/>
              </a:buClr>
              <a:buSzPts val="1200"/>
              <a:buFont typeface="Calibri"/>
              <a:buNone/>
            </a:pPr>
            <a:r>
              <a:rPr lang="iw-IL">
                <a:solidFill>
                  <a:srgbClr val="1D1B10"/>
                </a:solidFill>
              </a:rPr>
              <a:t>נערוך ניסוי קצר נוסף, שממחיש יפה איך המוח שלנו פועל בזמן קליטת מידע ויזואלי וטקסטואלי.</a:t>
            </a:r>
            <a:endParaRPr/>
          </a:p>
          <a:p>
            <a:pPr indent="0" lvl="0" marL="0" marR="0" rtl="1" algn="r">
              <a:lnSpc>
                <a:spcPct val="100000"/>
              </a:lnSpc>
              <a:spcBef>
                <a:spcPts val="0"/>
              </a:spcBef>
              <a:spcAft>
                <a:spcPts val="0"/>
              </a:spcAft>
              <a:buClr>
                <a:srgbClr val="002060"/>
              </a:buClr>
              <a:buSzPts val="1200"/>
              <a:buFont typeface="Varela Round"/>
              <a:buNone/>
            </a:pPr>
            <a:r>
              <a:rPr b="1" lang="iw-IL" sz="1200">
                <a:solidFill>
                  <a:srgbClr val="002060"/>
                </a:solidFill>
                <a:latin typeface="Varela Round"/>
                <a:ea typeface="Varela Round"/>
                <a:cs typeface="Varela Round"/>
                <a:sym typeface="Varela Round"/>
              </a:rPr>
              <a:t>בשקף הבא תופיע רשימת מלים. תנסו להתעלם מתוכן המילים ולאמר </a:t>
            </a:r>
            <a:r>
              <a:rPr b="1" lang="iw-IL" sz="1200" u="sng">
                <a:solidFill>
                  <a:srgbClr val="002060"/>
                </a:solidFill>
                <a:latin typeface="Varela Round"/>
                <a:ea typeface="Varela Round"/>
                <a:cs typeface="Varela Round"/>
                <a:sym typeface="Varela Round"/>
              </a:rPr>
              <a:t>רק את הצבע בו הן כתובות</a:t>
            </a:r>
            <a:endParaRPr/>
          </a:p>
          <a:p>
            <a:pPr indent="0" lvl="0" marL="0" rtl="1" algn="r">
              <a:lnSpc>
                <a:spcPct val="100000"/>
              </a:lnSpc>
              <a:spcBef>
                <a:spcPts val="0"/>
              </a:spcBef>
              <a:spcAft>
                <a:spcPts val="0"/>
              </a:spcAft>
              <a:buSzPts val="1400"/>
              <a:buNone/>
            </a:pPr>
            <a:r>
              <a:t/>
            </a:r>
            <a:endParaRPr/>
          </a:p>
          <a:p>
            <a:pPr indent="0" lvl="0" marL="0" rtl="1" algn="r">
              <a:lnSpc>
                <a:spcPct val="100000"/>
              </a:lnSpc>
              <a:spcBef>
                <a:spcPts val="0"/>
              </a:spcBef>
              <a:spcAft>
                <a:spcPts val="0"/>
              </a:spcAft>
              <a:buSzPts val="1400"/>
              <a:buNone/>
            </a:pPr>
            <a:r>
              <a:rPr lang="iw-IL"/>
              <a:t>היה הרבה יותר קל (ומהיר ויעיל) לקרוא את צבעי המילים שברשימה לו היו מופיעים כמו ברשימה שבצד שמאל – שם אין התנגשות קוגניטיבית בין הצבע שרואים לבין התוכן של המילה הכתובה, שאיננו מצליחים להתעלם ממנו בגלל ההקשר.</a:t>
            </a:r>
            <a:endParaRPr/>
          </a:p>
        </p:txBody>
      </p:sp>
      <p:sp>
        <p:nvSpPr>
          <p:cNvPr id="148" name="Google Shape;148;p8:notes"/>
          <p:cNvSpPr txBox="1"/>
          <p:nvPr>
            <p:ph idx="12" type="sldNum"/>
          </p:nvPr>
        </p:nvSpPr>
        <p:spPr>
          <a:xfrm>
            <a:off x="1588" y="8685213"/>
            <a:ext cx="2971800" cy="457200"/>
          </a:xfrm>
          <a:prstGeom prst="rect">
            <a:avLst/>
          </a:prstGeom>
          <a:noFill/>
          <a:ln>
            <a:noFill/>
          </a:ln>
        </p:spPr>
        <p:txBody>
          <a:bodyPr anchorCtr="0" anchor="b" bIns="45700" lIns="91425" spcFirstLastPara="1" rIns="91425" wrap="square" tIns="45700">
            <a:noAutofit/>
          </a:bodyPr>
          <a:lstStyle/>
          <a:p>
            <a:pPr indent="0" lvl="0" marL="0" rtl="1" algn="l">
              <a:lnSpc>
                <a:spcPct val="100000"/>
              </a:lnSpc>
              <a:spcBef>
                <a:spcPts val="0"/>
              </a:spcBef>
              <a:spcAft>
                <a:spcPts val="0"/>
              </a:spcAft>
              <a:buSzPts val="1400"/>
              <a:buNone/>
            </a:pPr>
            <a:fld id="{00000000-1234-1234-1234-123412341234}" type="slidenum">
              <a:rPr lang="iw-IL"/>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6" name="Google Shape;156;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לאחר שראינו דוגמאות, עד כמה האלמנטים הויזואלים משפיעים על פעולות קוגניטיביות פשוטות, ברור לנו כמה חשוב להציג נכון את המידע מבחינה ויזואלית, כדי לתמוך ביעילות ובקלות בתהליך קליטת המידע. לתמוך בפעולות קוגניטביות כמו השוואה, למשל.</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2" name="Google Shape;162;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ער">
  <p:cSld name="שער">
    <p:spTree>
      <p:nvGrpSpPr>
        <p:cNvPr id="15" name="Shape 15"/>
        <p:cNvGrpSpPr/>
        <p:nvPr/>
      </p:nvGrpSpPr>
      <p:grpSpPr>
        <a:xfrm>
          <a:off x="0" y="0"/>
          <a:ext cx="0" cy="0"/>
          <a:chOff x="0" y="0"/>
          <a:chExt cx="0" cy="0"/>
        </a:xfrm>
      </p:grpSpPr>
      <p:sp>
        <p:nvSpPr>
          <p:cNvPr id="16" name="Google Shape;16;p22"/>
          <p:cNvSpPr txBox="1"/>
          <p:nvPr>
            <p:ph type="ctrTitle"/>
          </p:nvPr>
        </p:nvSpPr>
        <p:spPr>
          <a:xfrm>
            <a:off x="1" y="2693989"/>
            <a:ext cx="12192000" cy="1470025"/>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6601"/>
              <a:buFont typeface="Varela Round"/>
              <a:buNone/>
              <a:defRPr b="1" i="0" sz="6601" u="none" cap="none" strike="noStrike">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2"/>
          <p:cNvSpPr/>
          <p:nvPr/>
        </p:nvSpPr>
        <p:spPr>
          <a:xfrm>
            <a:off x="-670069" y="6569428"/>
            <a:ext cx="2623961" cy="45910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 name="Google Shape;18;p22"/>
          <p:cNvSpPr/>
          <p:nvPr/>
        </p:nvSpPr>
        <p:spPr>
          <a:xfrm>
            <a:off x="-1488810" y="6304086"/>
            <a:ext cx="3246400" cy="192925"/>
          </a:xfrm>
          <a:prstGeom prst="roundRect">
            <a:avLst>
              <a:gd fmla="val 49359"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 name="Google Shape;19;p22"/>
          <p:cNvSpPr/>
          <p:nvPr/>
        </p:nvSpPr>
        <p:spPr>
          <a:xfrm>
            <a:off x="9986482" y="-439221"/>
            <a:ext cx="4205647" cy="63186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 name="Google Shape;20;p22"/>
          <p:cNvSpPr/>
          <p:nvPr/>
        </p:nvSpPr>
        <p:spPr>
          <a:xfrm>
            <a:off x="8259471" y="6565100"/>
            <a:ext cx="4434214" cy="79653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id="21" name="Google Shape;21;p22"/>
          <p:cNvPicPr preferRelativeResize="0"/>
          <p:nvPr/>
        </p:nvPicPr>
        <p:blipFill rotWithShape="1">
          <a:blip r:embed="rId2">
            <a:alphaModFix/>
          </a:blip>
          <a:srcRect b="26248" l="33058" r="33511" t="0"/>
          <a:stretch/>
        </p:blipFill>
        <p:spPr>
          <a:xfrm>
            <a:off x="5445286" y="369916"/>
            <a:ext cx="1301430" cy="159743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כותרת ושתי תמונות">
  <p:cSld name="1_כותרת ושתי תמונות">
    <p:spTree>
      <p:nvGrpSpPr>
        <p:cNvPr id="77" name="Shape 77"/>
        <p:cNvGrpSpPr/>
        <p:nvPr/>
      </p:nvGrpSpPr>
      <p:grpSpPr>
        <a:xfrm>
          <a:off x="0" y="0"/>
          <a:ext cx="0" cy="0"/>
          <a:chOff x="0" y="0"/>
          <a:chExt cx="0" cy="0"/>
        </a:xfrm>
      </p:grpSpPr>
      <p:sp>
        <p:nvSpPr>
          <p:cNvPr id="78" name="Google Shape;78;p31"/>
          <p:cNvSpPr/>
          <p:nvPr>
            <p:ph idx="2" type="pic"/>
          </p:nvPr>
        </p:nvSpPr>
        <p:spPr>
          <a:xfrm>
            <a:off x="6444696" y="978201"/>
            <a:ext cx="5395321" cy="3638921"/>
          </a:xfrm>
          <a:prstGeom prst="rect">
            <a:avLst/>
          </a:prstGeom>
          <a:noFill/>
          <a:ln>
            <a:noFill/>
          </a:ln>
        </p:spPr>
      </p:sp>
      <p:sp>
        <p:nvSpPr>
          <p:cNvPr id="79" name="Google Shape;79;p31"/>
          <p:cNvSpPr txBox="1"/>
          <p:nvPr>
            <p:ph type="ctrTitle"/>
          </p:nvPr>
        </p:nvSpPr>
        <p:spPr>
          <a:xfrm>
            <a:off x="1733910" y="186258"/>
            <a:ext cx="10221024" cy="637353"/>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4000"/>
              <a:buFont typeface="Varela Round"/>
              <a:buNone/>
              <a:defRPr sz="4000">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1"/>
          <p:cNvSpPr/>
          <p:nvPr/>
        </p:nvSpPr>
        <p:spPr>
          <a:xfrm>
            <a:off x="11186073" y="5980332"/>
            <a:ext cx="1591052" cy="155686"/>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1" name="Google Shape;81;p31"/>
          <p:cNvSpPr/>
          <p:nvPr/>
        </p:nvSpPr>
        <p:spPr>
          <a:xfrm>
            <a:off x="-413012" y="764744"/>
            <a:ext cx="1159099" cy="426915"/>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82" name="Google Shape;82;p31"/>
          <p:cNvSpPr/>
          <p:nvPr/>
        </p:nvSpPr>
        <p:spPr>
          <a:xfrm>
            <a:off x="-484994" y="32017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3" name="Google Shape;83;p31"/>
          <p:cNvSpPr/>
          <p:nvPr/>
        </p:nvSpPr>
        <p:spPr>
          <a:xfrm>
            <a:off x="10586241" y="6268720"/>
            <a:ext cx="2190883" cy="41718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4" name="Google Shape;84;p31"/>
          <p:cNvSpPr/>
          <p:nvPr>
            <p:ph idx="3" type="pic"/>
          </p:nvPr>
        </p:nvSpPr>
        <p:spPr>
          <a:xfrm>
            <a:off x="843274" y="978201"/>
            <a:ext cx="5395321" cy="3638921"/>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שלוש תמונות">
  <p:cSld name="כותרת ושלוש תמונות">
    <p:spTree>
      <p:nvGrpSpPr>
        <p:cNvPr id="85" name="Shape 85"/>
        <p:cNvGrpSpPr/>
        <p:nvPr/>
      </p:nvGrpSpPr>
      <p:grpSpPr>
        <a:xfrm>
          <a:off x="0" y="0"/>
          <a:ext cx="0" cy="0"/>
          <a:chOff x="0" y="0"/>
          <a:chExt cx="0" cy="0"/>
        </a:xfrm>
      </p:grpSpPr>
      <p:sp>
        <p:nvSpPr>
          <p:cNvPr id="86" name="Google Shape;86;p32"/>
          <p:cNvSpPr/>
          <p:nvPr>
            <p:ph idx="2" type="pic"/>
          </p:nvPr>
        </p:nvSpPr>
        <p:spPr>
          <a:xfrm>
            <a:off x="5513040" y="1030562"/>
            <a:ext cx="5395321" cy="3638921"/>
          </a:xfrm>
          <a:prstGeom prst="rect">
            <a:avLst/>
          </a:prstGeom>
          <a:noFill/>
          <a:ln>
            <a:noFill/>
          </a:ln>
        </p:spPr>
      </p:sp>
      <p:sp>
        <p:nvSpPr>
          <p:cNvPr id="87" name="Google Shape;87;p32"/>
          <p:cNvSpPr txBox="1"/>
          <p:nvPr>
            <p:ph type="ctrTitle"/>
          </p:nvPr>
        </p:nvSpPr>
        <p:spPr>
          <a:xfrm>
            <a:off x="1733909" y="186258"/>
            <a:ext cx="10247689" cy="637353"/>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4000"/>
              <a:buFont typeface="Varela Round"/>
              <a:buNone/>
              <a:defRPr sz="4000">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32"/>
          <p:cNvSpPr/>
          <p:nvPr/>
        </p:nvSpPr>
        <p:spPr>
          <a:xfrm>
            <a:off x="11186073" y="5980332"/>
            <a:ext cx="1591052" cy="155686"/>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9" name="Google Shape;89;p32"/>
          <p:cNvSpPr/>
          <p:nvPr/>
        </p:nvSpPr>
        <p:spPr>
          <a:xfrm>
            <a:off x="-413012" y="764744"/>
            <a:ext cx="1159099" cy="426915"/>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90" name="Google Shape;90;p32"/>
          <p:cNvSpPr/>
          <p:nvPr/>
        </p:nvSpPr>
        <p:spPr>
          <a:xfrm>
            <a:off x="-484994" y="32017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1" name="Google Shape;91;p32"/>
          <p:cNvSpPr/>
          <p:nvPr/>
        </p:nvSpPr>
        <p:spPr>
          <a:xfrm>
            <a:off x="10586241" y="6268720"/>
            <a:ext cx="2190883" cy="41718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2" name="Google Shape;92;p32"/>
          <p:cNvSpPr/>
          <p:nvPr>
            <p:ph idx="3" type="pic"/>
          </p:nvPr>
        </p:nvSpPr>
        <p:spPr>
          <a:xfrm>
            <a:off x="1241442" y="1030562"/>
            <a:ext cx="4114650" cy="2743100"/>
          </a:xfrm>
          <a:prstGeom prst="rect">
            <a:avLst/>
          </a:prstGeom>
          <a:noFill/>
          <a:ln>
            <a:noFill/>
          </a:ln>
        </p:spPr>
      </p:sp>
      <p:sp>
        <p:nvSpPr>
          <p:cNvPr id="93" name="Google Shape;93;p32"/>
          <p:cNvSpPr/>
          <p:nvPr>
            <p:ph idx="4" type="pic"/>
          </p:nvPr>
        </p:nvSpPr>
        <p:spPr>
          <a:xfrm>
            <a:off x="1241442" y="3932962"/>
            <a:ext cx="4114650" cy="2743100"/>
          </a:xfrm>
          <a:prstGeom prst="rect">
            <a:avLst/>
          </a:prstGeom>
          <a:noFill/>
          <a:ln>
            <a:no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ארבע תמונות">
  <p:cSld name="כותרת וארבע תמונות">
    <p:spTree>
      <p:nvGrpSpPr>
        <p:cNvPr id="94" name="Shape 94"/>
        <p:cNvGrpSpPr/>
        <p:nvPr/>
      </p:nvGrpSpPr>
      <p:grpSpPr>
        <a:xfrm>
          <a:off x="0" y="0"/>
          <a:ext cx="0" cy="0"/>
          <a:chOff x="0" y="0"/>
          <a:chExt cx="0" cy="0"/>
        </a:xfrm>
      </p:grpSpPr>
      <p:sp>
        <p:nvSpPr>
          <p:cNvPr id="95" name="Google Shape;95;p33"/>
          <p:cNvSpPr txBox="1"/>
          <p:nvPr>
            <p:ph type="ctrTitle"/>
          </p:nvPr>
        </p:nvSpPr>
        <p:spPr>
          <a:xfrm>
            <a:off x="1733909" y="186258"/>
            <a:ext cx="10247689" cy="637353"/>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4000"/>
              <a:buFont typeface="Varela Round"/>
              <a:buNone/>
              <a:defRPr sz="4000">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33"/>
          <p:cNvSpPr/>
          <p:nvPr/>
        </p:nvSpPr>
        <p:spPr>
          <a:xfrm>
            <a:off x="11186073" y="5980332"/>
            <a:ext cx="1591052" cy="155686"/>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33"/>
          <p:cNvSpPr/>
          <p:nvPr/>
        </p:nvSpPr>
        <p:spPr>
          <a:xfrm>
            <a:off x="10171544" y="938558"/>
            <a:ext cx="2190882" cy="426915"/>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98" name="Google Shape;98;p33"/>
          <p:cNvSpPr/>
          <p:nvPr/>
        </p:nvSpPr>
        <p:spPr>
          <a:xfrm>
            <a:off x="-484994" y="32017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9" name="Google Shape;99;p33"/>
          <p:cNvSpPr/>
          <p:nvPr/>
        </p:nvSpPr>
        <p:spPr>
          <a:xfrm>
            <a:off x="10586241" y="6268720"/>
            <a:ext cx="2190883" cy="41718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33"/>
          <p:cNvSpPr/>
          <p:nvPr>
            <p:ph idx="2" type="pic"/>
          </p:nvPr>
        </p:nvSpPr>
        <p:spPr>
          <a:xfrm>
            <a:off x="154519" y="1073695"/>
            <a:ext cx="4114650" cy="2743100"/>
          </a:xfrm>
          <a:prstGeom prst="rect">
            <a:avLst/>
          </a:prstGeom>
          <a:noFill/>
          <a:ln>
            <a:noFill/>
          </a:ln>
        </p:spPr>
      </p:sp>
      <p:sp>
        <p:nvSpPr>
          <p:cNvPr id="101" name="Google Shape;101;p33"/>
          <p:cNvSpPr/>
          <p:nvPr>
            <p:ph idx="3" type="pic"/>
          </p:nvPr>
        </p:nvSpPr>
        <p:spPr>
          <a:xfrm>
            <a:off x="154519" y="3976095"/>
            <a:ext cx="4114650" cy="2743100"/>
          </a:xfrm>
          <a:prstGeom prst="rect">
            <a:avLst/>
          </a:prstGeom>
          <a:noFill/>
          <a:ln>
            <a:noFill/>
          </a:ln>
        </p:spPr>
      </p:sp>
      <p:sp>
        <p:nvSpPr>
          <p:cNvPr id="102" name="Google Shape;102;p33"/>
          <p:cNvSpPr/>
          <p:nvPr>
            <p:ph idx="4" type="pic"/>
          </p:nvPr>
        </p:nvSpPr>
        <p:spPr>
          <a:xfrm>
            <a:off x="4414862" y="1073695"/>
            <a:ext cx="4114650" cy="2743100"/>
          </a:xfrm>
          <a:prstGeom prst="rect">
            <a:avLst/>
          </a:prstGeom>
          <a:noFill/>
          <a:ln>
            <a:noFill/>
          </a:ln>
        </p:spPr>
      </p:sp>
      <p:sp>
        <p:nvSpPr>
          <p:cNvPr id="103" name="Google Shape;103;p33"/>
          <p:cNvSpPr/>
          <p:nvPr>
            <p:ph idx="5" type="pic"/>
          </p:nvPr>
        </p:nvSpPr>
        <p:spPr>
          <a:xfrm>
            <a:off x="4414862" y="3976095"/>
            <a:ext cx="4114650" cy="2743100"/>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השיעור שכבה ושם המורה">
  <p:cSld name="השיעור שכבה ושם המורה">
    <p:spTree>
      <p:nvGrpSpPr>
        <p:cNvPr id="22" name="Shape 22"/>
        <p:cNvGrpSpPr/>
        <p:nvPr/>
      </p:nvGrpSpPr>
      <p:grpSpPr>
        <a:xfrm>
          <a:off x="0" y="0"/>
          <a:ext cx="0" cy="0"/>
          <a:chOff x="0" y="0"/>
          <a:chExt cx="0" cy="0"/>
        </a:xfrm>
      </p:grpSpPr>
      <p:sp>
        <p:nvSpPr>
          <p:cNvPr id="23" name="Google Shape;23;p23"/>
          <p:cNvSpPr/>
          <p:nvPr/>
        </p:nvSpPr>
        <p:spPr>
          <a:xfrm>
            <a:off x="212943" y="1396870"/>
            <a:ext cx="13177381" cy="2978963"/>
          </a:xfrm>
          <a:prstGeom prst="roundRect">
            <a:avLst>
              <a:gd fmla="val 50000" name="adj"/>
            </a:avLst>
          </a:prstGeom>
          <a:solidFill>
            <a:srgbClr val="D8D8D8"/>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24" name="Google Shape;24;p23"/>
          <p:cNvSpPr txBox="1"/>
          <p:nvPr>
            <p:ph type="ctrTitle"/>
          </p:nvPr>
        </p:nvSpPr>
        <p:spPr>
          <a:xfrm>
            <a:off x="1" y="1640910"/>
            <a:ext cx="12192000" cy="1260000"/>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6601"/>
              <a:buFont typeface="Varela Round"/>
              <a:buNone/>
              <a:defRPr b="1" sz="6601">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3"/>
          <p:cNvSpPr/>
          <p:nvPr/>
        </p:nvSpPr>
        <p:spPr>
          <a:xfrm>
            <a:off x="7329949" y="6155858"/>
            <a:ext cx="5333866" cy="55761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 name="Google Shape;26;p23"/>
          <p:cNvSpPr/>
          <p:nvPr/>
        </p:nvSpPr>
        <p:spPr>
          <a:xfrm>
            <a:off x="9501144" y="5870968"/>
            <a:ext cx="3049656" cy="205899"/>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7" name="Google Shape;27;p23"/>
          <p:cNvSpPr/>
          <p:nvPr/>
        </p:nvSpPr>
        <p:spPr>
          <a:xfrm>
            <a:off x="-501113" y="163632"/>
            <a:ext cx="1428110" cy="322428"/>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8" name="Google Shape;28;p23"/>
          <p:cNvSpPr txBox="1"/>
          <p:nvPr>
            <p:ph idx="1" type="subTitle"/>
          </p:nvPr>
        </p:nvSpPr>
        <p:spPr>
          <a:xfrm>
            <a:off x="1" y="2918492"/>
            <a:ext cx="12192000" cy="720000"/>
          </a:xfrm>
          <a:prstGeom prst="rect">
            <a:avLst/>
          </a:prstGeom>
          <a:noFill/>
          <a:ln>
            <a:noFill/>
          </a:ln>
        </p:spPr>
        <p:txBody>
          <a:bodyPr anchorCtr="0" anchor="ctr" bIns="36000" lIns="36000" spcFirstLastPara="1" rIns="36000" wrap="square" tIns="36000">
            <a:noAutofit/>
          </a:bodyPr>
          <a:lstStyle>
            <a:lvl1pPr lvl="0" rtl="1" algn="ctr">
              <a:lnSpc>
                <a:spcPct val="100000"/>
              </a:lnSpc>
              <a:spcBef>
                <a:spcPts val="0"/>
              </a:spcBef>
              <a:spcAft>
                <a:spcPts val="0"/>
              </a:spcAft>
              <a:buClr>
                <a:srgbClr val="002060"/>
              </a:buClr>
              <a:buSzPts val="2800"/>
              <a:buNone/>
              <a:defRPr b="1" sz="3600">
                <a:solidFill>
                  <a:srgbClr val="002060"/>
                </a:solidFill>
                <a:latin typeface="Varela Round"/>
                <a:ea typeface="Varela Round"/>
                <a:cs typeface="Varela Round"/>
                <a:sym typeface="Varela Round"/>
              </a:defRPr>
            </a:lvl1pPr>
            <a:lvl2pPr lvl="1" rtl="1" algn="ctr">
              <a:lnSpc>
                <a:spcPct val="100000"/>
              </a:lnSpc>
              <a:spcBef>
                <a:spcPts val="600"/>
              </a:spcBef>
              <a:spcAft>
                <a:spcPts val="0"/>
              </a:spcAft>
              <a:buClr>
                <a:schemeClr val="dk1"/>
              </a:buClr>
              <a:buSzPts val="2800"/>
              <a:buNone/>
              <a:defRPr sz="3700"/>
            </a:lvl2pPr>
            <a:lvl3pPr lvl="2" rtl="1" algn="ctr">
              <a:lnSpc>
                <a:spcPct val="100000"/>
              </a:lnSpc>
              <a:spcBef>
                <a:spcPts val="0"/>
              </a:spcBef>
              <a:spcAft>
                <a:spcPts val="0"/>
              </a:spcAft>
              <a:buClr>
                <a:schemeClr val="dk1"/>
              </a:buClr>
              <a:buSzPts val="2800"/>
              <a:buNone/>
              <a:defRPr sz="3700"/>
            </a:lvl3pPr>
            <a:lvl4pPr lvl="3" rtl="1" algn="ctr">
              <a:lnSpc>
                <a:spcPct val="100000"/>
              </a:lnSpc>
              <a:spcBef>
                <a:spcPts val="0"/>
              </a:spcBef>
              <a:spcAft>
                <a:spcPts val="0"/>
              </a:spcAft>
              <a:buClr>
                <a:schemeClr val="dk1"/>
              </a:buClr>
              <a:buSzPts val="2800"/>
              <a:buNone/>
              <a:defRPr sz="3700"/>
            </a:lvl4pPr>
            <a:lvl5pPr lvl="4" rtl="1" algn="ctr">
              <a:lnSpc>
                <a:spcPct val="100000"/>
              </a:lnSpc>
              <a:spcBef>
                <a:spcPts val="0"/>
              </a:spcBef>
              <a:spcAft>
                <a:spcPts val="0"/>
              </a:spcAft>
              <a:buClr>
                <a:schemeClr val="dk1"/>
              </a:buClr>
              <a:buSzPts val="2800"/>
              <a:buNone/>
              <a:defRPr sz="3700"/>
            </a:lvl5pPr>
            <a:lvl6pPr lvl="5" rtl="1" algn="ctr">
              <a:lnSpc>
                <a:spcPct val="100000"/>
              </a:lnSpc>
              <a:spcBef>
                <a:spcPts val="0"/>
              </a:spcBef>
              <a:spcAft>
                <a:spcPts val="0"/>
              </a:spcAft>
              <a:buClr>
                <a:schemeClr val="dk1"/>
              </a:buClr>
              <a:buSzPts val="2800"/>
              <a:buNone/>
              <a:defRPr sz="3700"/>
            </a:lvl6pPr>
            <a:lvl7pPr lvl="6" rtl="1" algn="ctr">
              <a:lnSpc>
                <a:spcPct val="100000"/>
              </a:lnSpc>
              <a:spcBef>
                <a:spcPts val="0"/>
              </a:spcBef>
              <a:spcAft>
                <a:spcPts val="0"/>
              </a:spcAft>
              <a:buClr>
                <a:schemeClr val="dk1"/>
              </a:buClr>
              <a:buSzPts val="2800"/>
              <a:buNone/>
              <a:defRPr sz="3700"/>
            </a:lvl7pPr>
            <a:lvl8pPr lvl="7" rtl="1" algn="ctr">
              <a:lnSpc>
                <a:spcPct val="100000"/>
              </a:lnSpc>
              <a:spcBef>
                <a:spcPts val="0"/>
              </a:spcBef>
              <a:spcAft>
                <a:spcPts val="0"/>
              </a:spcAft>
              <a:buClr>
                <a:schemeClr val="dk1"/>
              </a:buClr>
              <a:buSzPts val="2800"/>
              <a:buNone/>
              <a:defRPr sz="3700"/>
            </a:lvl8pPr>
            <a:lvl9pPr lvl="8" rtl="1" algn="ctr">
              <a:lnSpc>
                <a:spcPct val="100000"/>
              </a:lnSpc>
              <a:spcBef>
                <a:spcPts val="0"/>
              </a:spcBef>
              <a:spcAft>
                <a:spcPts val="0"/>
              </a:spcAft>
              <a:buClr>
                <a:schemeClr val="dk1"/>
              </a:buClr>
              <a:buSzPts val="2800"/>
              <a:buNone/>
              <a:defRPr sz="3700"/>
            </a:lvl9pPr>
          </a:lstStyle>
          <a:p/>
        </p:txBody>
      </p:sp>
      <p:sp>
        <p:nvSpPr>
          <p:cNvPr id="29" name="Google Shape;29;p23"/>
          <p:cNvSpPr txBox="1"/>
          <p:nvPr>
            <p:ph idx="2" type="body"/>
          </p:nvPr>
        </p:nvSpPr>
        <p:spPr>
          <a:xfrm>
            <a:off x="0" y="3734824"/>
            <a:ext cx="12191999" cy="720000"/>
          </a:xfrm>
          <a:prstGeom prst="rect">
            <a:avLst/>
          </a:prstGeom>
          <a:noFill/>
          <a:ln>
            <a:noFill/>
          </a:ln>
        </p:spPr>
        <p:txBody>
          <a:bodyPr anchorCtr="0" anchor="ctr" bIns="45700" lIns="91425" spcFirstLastPara="1" rIns="91425" wrap="square" tIns="45700">
            <a:noAutofit/>
          </a:bodyPr>
          <a:lstStyle>
            <a:lvl1pPr indent="-228600" lvl="0" marL="457200" rtl="1" algn="ctr">
              <a:lnSpc>
                <a:spcPct val="100000"/>
              </a:lnSpc>
              <a:spcBef>
                <a:spcPts val="0"/>
              </a:spcBef>
              <a:spcAft>
                <a:spcPts val="0"/>
              </a:spcAft>
              <a:buClr>
                <a:srgbClr val="002060"/>
              </a:buClr>
              <a:buSzPts val="2800"/>
              <a:buFont typeface="Arial"/>
              <a:buNone/>
              <a:defRPr b="1" sz="2800">
                <a:solidFill>
                  <a:srgbClr val="002060"/>
                </a:solidFill>
                <a:latin typeface="Varela Round"/>
                <a:ea typeface="Varela Round"/>
                <a:cs typeface="Varela Round"/>
                <a:sym typeface="Varela Round"/>
              </a:defRPr>
            </a:lvl1pPr>
            <a:lvl2pPr indent="-228600" lvl="1" marL="914400" rtl="1" algn="ctr">
              <a:lnSpc>
                <a:spcPct val="100000"/>
              </a:lnSpc>
              <a:spcBef>
                <a:spcPts val="600"/>
              </a:spcBef>
              <a:spcAft>
                <a:spcPts val="0"/>
              </a:spcAft>
              <a:buClr>
                <a:srgbClr val="002060"/>
              </a:buClr>
              <a:buSzPts val="2800"/>
              <a:buFont typeface="Arial"/>
              <a:buNone/>
              <a:defRPr b="1" sz="3200">
                <a:solidFill>
                  <a:srgbClr val="002060"/>
                </a:solidFill>
                <a:latin typeface="Varela Round"/>
                <a:ea typeface="Varela Round"/>
                <a:cs typeface="Varela Round"/>
                <a:sym typeface="Varela Round"/>
              </a:defRPr>
            </a:lvl2pPr>
            <a:lvl3pPr indent="-381000" lvl="2" marL="1371600" rtl="1" algn="r">
              <a:lnSpc>
                <a:spcPct val="150000"/>
              </a:lnSpc>
              <a:spcBef>
                <a:spcPts val="600"/>
              </a:spcBef>
              <a:spcAft>
                <a:spcPts val="0"/>
              </a:spcAft>
              <a:buClr>
                <a:srgbClr val="002060"/>
              </a:buClr>
              <a:buSzPts val="2400"/>
              <a:buChar char="•"/>
              <a:defRPr>
                <a:solidFill>
                  <a:srgbClr val="002060"/>
                </a:solidFill>
                <a:latin typeface="Varela Round"/>
                <a:ea typeface="Varela Round"/>
                <a:cs typeface="Varela Round"/>
                <a:sym typeface="Varela Round"/>
              </a:defRPr>
            </a:lvl3pPr>
            <a:lvl4pPr indent="-355600" lvl="3" marL="18288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4pPr>
            <a:lvl5pPr indent="-355600" lvl="4" marL="22860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5pPr>
            <a:lvl6pPr indent="-342900" lvl="5" marL="2743200" rtl="1" algn="r">
              <a:lnSpc>
                <a:spcPct val="100000"/>
              </a:lnSpc>
              <a:spcBef>
                <a:spcPts val="360"/>
              </a:spcBef>
              <a:spcAft>
                <a:spcPts val="0"/>
              </a:spcAft>
              <a:buClr>
                <a:schemeClr val="dk1"/>
              </a:buClr>
              <a:buSzPts val="1800"/>
              <a:buChar char="•"/>
              <a:defRPr/>
            </a:lvl6pPr>
            <a:lvl7pPr indent="-342900" lvl="6" marL="3200400" rtl="1" algn="r">
              <a:lnSpc>
                <a:spcPct val="100000"/>
              </a:lnSpc>
              <a:spcBef>
                <a:spcPts val="360"/>
              </a:spcBef>
              <a:spcAft>
                <a:spcPts val="0"/>
              </a:spcAft>
              <a:buClr>
                <a:schemeClr val="dk1"/>
              </a:buClr>
              <a:buSzPts val="1800"/>
              <a:buChar char="•"/>
              <a:defRPr/>
            </a:lvl7pPr>
            <a:lvl8pPr indent="-342900" lvl="7" marL="3657600" rtl="1" algn="r">
              <a:lnSpc>
                <a:spcPct val="100000"/>
              </a:lnSpc>
              <a:spcBef>
                <a:spcPts val="360"/>
              </a:spcBef>
              <a:spcAft>
                <a:spcPts val="0"/>
              </a:spcAft>
              <a:buClr>
                <a:schemeClr val="dk1"/>
              </a:buClr>
              <a:buSzPts val="1800"/>
              <a:buChar char="•"/>
              <a:defRPr/>
            </a:lvl8pPr>
            <a:lvl9pPr indent="-342900" lvl="8" marL="4114800" rtl="1" algn="r">
              <a:lnSpc>
                <a:spcPct val="100000"/>
              </a:lnSpc>
              <a:spcBef>
                <a:spcPts val="360"/>
              </a:spcBef>
              <a:spcAft>
                <a:spcPts val="0"/>
              </a:spcAft>
              <a:buClr>
                <a:schemeClr val="dk1"/>
              </a:buClr>
              <a:buSzPts val="1800"/>
              <a:buChar char="•"/>
              <a:defRPr/>
            </a:lvl9pPr>
          </a:lstStyle>
          <a:p/>
        </p:txBody>
      </p:sp>
      <p:sp>
        <p:nvSpPr>
          <p:cNvPr id="30" name="Google Shape;30;p23"/>
          <p:cNvSpPr/>
          <p:nvPr/>
        </p:nvSpPr>
        <p:spPr>
          <a:xfrm>
            <a:off x="10059465" y="87232"/>
            <a:ext cx="2768857" cy="451249"/>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כותרות ותוכן">
  <p:cSld name="2 כותרות ותוכן">
    <p:spTree>
      <p:nvGrpSpPr>
        <p:cNvPr id="31" name="Shape 31"/>
        <p:cNvGrpSpPr/>
        <p:nvPr/>
      </p:nvGrpSpPr>
      <p:grpSpPr>
        <a:xfrm>
          <a:off x="0" y="0"/>
          <a:ext cx="0" cy="0"/>
          <a:chOff x="0" y="0"/>
          <a:chExt cx="0" cy="0"/>
        </a:xfrm>
      </p:grpSpPr>
      <p:sp>
        <p:nvSpPr>
          <p:cNvPr id="32" name="Google Shape;32;p24"/>
          <p:cNvSpPr txBox="1"/>
          <p:nvPr>
            <p:ph type="title"/>
          </p:nvPr>
        </p:nvSpPr>
        <p:spPr>
          <a:xfrm>
            <a:off x="2549769" y="213094"/>
            <a:ext cx="9642231" cy="720000"/>
          </a:xfrm>
          <a:prstGeom prst="rect">
            <a:avLst/>
          </a:prstGeom>
          <a:noFill/>
          <a:ln>
            <a:noFill/>
          </a:ln>
        </p:spPr>
        <p:txBody>
          <a:bodyPr anchorCtr="0" anchor="ctr" bIns="45700" lIns="91425" spcFirstLastPara="1" rIns="91425" wrap="square" tIns="45700">
            <a:noAutofit/>
          </a:bodyPr>
          <a:lstStyle>
            <a:lvl1pPr lvl="0" marR="0" rtl="1" algn="ctr">
              <a:lnSpc>
                <a:spcPct val="100000"/>
              </a:lnSpc>
              <a:spcBef>
                <a:spcPts val="0"/>
              </a:spcBef>
              <a:spcAft>
                <a:spcPts val="0"/>
              </a:spcAft>
              <a:buClr>
                <a:srgbClr val="002060"/>
              </a:buClr>
              <a:buSzPts val="4400"/>
              <a:buFont typeface="Varela Round"/>
              <a:buNone/>
              <a:defRPr b="1" i="0" sz="4400" u="none" cap="none" strike="noStrike">
                <a:solidFill>
                  <a:srgbClr val="002060"/>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4"/>
          <p:cNvSpPr txBox="1"/>
          <p:nvPr>
            <p:ph idx="1" type="body"/>
          </p:nvPr>
        </p:nvSpPr>
        <p:spPr>
          <a:xfrm>
            <a:off x="515275" y="1185681"/>
            <a:ext cx="8306992" cy="540000"/>
          </a:xfrm>
          <a:prstGeom prst="rect">
            <a:avLst/>
          </a:prstGeom>
          <a:noFill/>
          <a:ln>
            <a:noFill/>
          </a:ln>
        </p:spPr>
        <p:txBody>
          <a:bodyPr anchorCtr="0" anchor="ctr" bIns="45700" lIns="91425" spcFirstLastPara="1" rIns="91425" wrap="square" tIns="45700">
            <a:noAutofit/>
          </a:bodyPr>
          <a:lstStyle>
            <a:lvl1pPr indent="-228600" lvl="0" marL="457200" rtl="1" algn="r">
              <a:lnSpc>
                <a:spcPct val="100000"/>
              </a:lnSpc>
              <a:spcBef>
                <a:spcPts val="560"/>
              </a:spcBef>
              <a:spcAft>
                <a:spcPts val="0"/>
              </a:spcAft>
              <a:buClr>
                <a:srgbClr val="12B4BC"/>
              </a:buClr>
              <a:buSzPts val="2800"/>
              <a:buNone/>
              <a:defRPr b="1" sz="2800">
                <a:solidFill>
                  <a:srgbClr val="12B4BC"/>
                </a:solidFill>
                <a:latin typeface="Varela Round"/>
                <a:ea typeface="Varela Round"/>
                <a:cs typeface="Varela Round"/>
                <a:sym typeface="Varela Round"/>
              </a:defRPr>
            </a:lvl1pPr>
            <a:lvl2pPr indent="-228600" lvl="1" marL="914400" rtl="1" algn="r">
              <a:lnSpc>
                <a:spcPct val="100000"/>
              </a:lnSpc>
              <a:spcBef>
                <a:spcPts val="400"/>
              </a:spcBef>
              <a:spcAft>
                <a:spcPts val="0"/>
              </a:spcAft>
              <a:buClr>
                <a:schemeClr val="dk1"/>
              </a:buClr>
              <a:buSzPts val="2000"/>
              <a:buNone/>
              <a:defRPr b="1" sz="2000"/>
            </a:lvl2pPr>
            <a:lvl3pPr indent="-228600" lvl="2" marL="1371600" rtl="1" algn="r">
              <a:lnSpc>
                <a:spcPct val="100000"/>
              </a:lnSpc>
              <a:spcBef>
                <a:spcPts val="360"/>
              </a:spcBef>
              <a:spcAft>
                <a:spcPts val="0"/>
              </a:spcAft>
              <a:buClr>
                <a:schemeClr val="dk1"/>
              </a:buClr>
              <a:buSzPts val="1800"/>
              <a:buNone/>
              <a:defRPr b="1" sz="1800"/>
            </a:lvl3pPr>
            <a:lvl4pPr indent="-228600" lvl="3" marL="1828800" rtl="1" algn="r">
              <a:lnSpc>
                <a:spcPct val="100000"/>
              </a:lnSpc>
              <a:spcBef>
                <a:spcPts val="320"/>
              </a:spcBef>
              <a:spcAft>
                <a:spcPts val="0"/>
              </a:spcAft>
              <a:buClr>
                <a:schemeClr val="dk1"/>
              </a:buClr>
              <a:buSzPts val="1600"/>
              <a:buNone/>
              <a:defRPr b="1" sz="1600"/>
            </a:lvl4pPr>
            <a:lvl5pPr indent="-228600" lvl="4" marL="2286000" rtl="1" algn="r">
              <a:lnSpc>
                <a:spcPct val="100000"/>
              </a:lnSpc>
              <a:spcBef>
                <a:spcPts val="320"/>
              </a:spcBef>
              <a:spcAft>
                <a:spcPts val="0"/>
              </a:spcAft>
              <a:buClr>
                <a:schemeClr val="dk1"/>
              </a:buClr>
              <a:buSzPts val="1600"/>
              <a:buNone/>
              <a:defRPr b="1" sz="1600"/>
            </a:lvl5pPr>
            <a:lvl6pPr indent="-228600" lvl="5" marL="2743200" rtl="1" algn="r">
              <a:lnSpc>
                <a:spcPct val="100000"/>
              </a:lnSpc>
              <a:spcBef>
                <a:spcPts val="320"/>
              </a:spcBef>
              <a:spcAft>
                <a:spcPts val="0"/>
              </a:spcAft>
              <a:buClr>
                <a:schemeClr val="dk1"/>
              </a:buClr>
              <a:buSzPts val="1600"/>
              <a:buNone/>
              <a:defRPr b="1" sz="1600"/>
            </a:lvl6pPr>
            <a:lvl7pPr indent="-228600" lvl="6" marL="3200400" rtl="1" algn="r">
              <a:lnSpc>
                <a:spcPct val="100000"/>
              </a:lnSpc>
              <a:spcBef>
                <a:spcPts val="320"/>
              </a:spcBef>
              <a:spcAft>
                <a:spcPts val="0"/>
              </a:spcAft>
              <a:buClr>
                <a:schemeClr val="dk1"/>
              </a:buClr>
              <a:buSzPts val="1600"/>
              <a:buNone/>
              <a:defRPr b="1" sz="1600"/>
            </a:lvl7pPr>
            <a:lvl8pPr indent="-228600" lvl="7" marL="3657600" rtl="1" algn="r">
              <a:lnSpc>
                <a:spcPct val="100000"/>
              </a:lnSpc>
              <a:spcBef>
                <a:spcPts val="320"/>
              </a:spcBef>
              <a:spcAft>
                <a:spcPts val="0"/>
              </a:spcAft>
              <a:buClr>
                <a:schemeClr val="dk1"/>
              </a:buClr>
              <a:buSzPts val="1600"/>
              <a:buNone/>
              <a:defRPr b="1" sz="1600"/>
            </a:lvl8pPr>
            <a:lvl9pPr indent="-228600" lvl="8" marL="4114800" rtl="1" algn="r">
              <a:lnSpc>
                <a:spcPct val="100000"/>
              </a:lnSpc>
              <a:spcBef>
                <a:spcPts val="320"/>
              </a:spcBef>
              <a:spcAft>
                <a:spcPts val="0"/>
              </a:spcAft>
              <a:buClr>
                <a:schemeClr val="dk1"/>
              </a:buClr>
              <a:buSzPts val="1600"/>
              <a:buNone/>
              <a:defRPr b="1" sz="1600"/>
            </a:lvl9pPr>
          </a:lstStyle>
          <a:p/>
        </p:txBody>
      </p:sp>
      <p:sp>
        <p:nvSpPr>
          <p:cNvPr id="34" name="Google Shape;34;p24"/>
          <p:cNvSpPr txBox="1"/>
          <p:nvPr>
            <p:ph idx="2" type="body"/>
          </p:nvPr>
        </p:nvSpPr>
        <p:spPr>
          <a:xfrm>
            <a:off x="515273" y="1725682"/>
            <a:ext cx="8031963" cy="4152517"/>
          </a:xfrm>
          <a:prstGeom prst="rect">
            <a:avLst/>
          </a:prstGeom>
          <a:noFill/>
          <a:ln>
            <a:noFill/>
          </a:ln>
        </p:spPr>
        <p:txBody>
          <a:bodyPr anchorCtr="0" anchor="t" bIns="45700" lIns="91425" spcFirstLastPara="1" rIns="91425" wrap="square" tIns="45700">
            <a:noAutofit/>
          </a:bodyPr>
          <a:lstStyle>
            <a:lvl1pPr indent="-381000" lvl="0" marL="457200" rtl="1" algn="r">
              <a:lnSpc>
                <a:spcPct val="100000"/>
              </a:lnSpc>
              <a:spcBef>
                <a:spcPts val="0"/>
              </a:spcBef>
              <a:spcAft>
                <a:spcPts val="0"/>
              </a:spcAft>
              <a:buClr>
                <a:srgbClr val="002060"/>
              </a:buClr>
              <a:buSzPts val="2400"/>
              <a:buChar char="•"/>
              <a:defRPr sz="2400">
                <a:solidFill>
                  <a:srgbClr val="002060"/>
                </a:solidFill>
                <a:latin typeface="Varela Round"/>
                <a:ea typeface="Varela Round"/>
                <a:cs typeface="Varela Round"/>
                <a:sym typeface="Varela Round"/>
              </a:defRPr>
            </a:lvl1pPr>
            <a:lvl2pPr indent="-381000" lvl="1" marL="914400" rtl="1" algn="r">
              <a:lnSpc>
                <a:spcPct val="100000"/>
              </a:lnSpc>
              <a:spcBef>
                <a:spcPts val="600"/>
              </a:spcBef>
              <a:spcAft>
                <a:spcPts val="0"/>
              </a:spcAft>
              <a:buClr>
                <a:srgbClr val="002060"/>
              </a:buClr>
              <a:buSzPts val="2400"/>
              <a:buChar char="–"/>
              <a:defRPr sz="2400">
                <a:solidFill>
                  <a:srgbClr val="002060"/>
                </a:solidFill>
                <a:latin typeface="Varela Round"/>
                <a:ea typeface="Varela Round"/>
                <a:cs typeface="Varela Round"/>
                <a:sym typeface="Varela Round"/>
              </a:defRPr>
            </a:lvl2pPr>
            <a:lvl3pPr indent="-342900" lvl="2" marL="1371600" rtl="1" algn="r">
              <a:lnSpc>
                <a:spcPct val="100000"/>
              </a:lnSpc>
              <a:spcBef>
                <a:spcPts val="600"/>
              </a:spcBef>
              <a:spcAft>
                <a:spcPts val="0"/>
              </a:spcAft>
              <a:buClr>
                <a:schemeClr val="dk1"/>
              </a:buClr>
              <a:buSzPts val="1800"/>
              <a:buChar char="•"/>
              <a:defRPr sz="1800"/>
            </a:lvl3pPr>
            <a:lvl4pPr indent="-330200" lvl="3" marL="1828800" rtl="1" algn="r">
              <a:lnSpc>
                <a:spcPct val="100000"/>
              </a:lnSpc>
              <a:spcBef>
                <a:spcPts val="320"/>
              </a:spcBef>
              <a:spcAft>
                <a:spcPts val="0"/>
              </a:spcAft>
              <a:buClr>
                <a:schemeClr val="dk1"/>
              </a:buClr>
              <a:buSzPts val="1600"/>
              <a:buChar char="–"/>
              <a:defRPr sz="1600"/>
            </a:lvl4pPr>
            <a:lvl5pPr indent="-330200" lvl="4" marL="2286000" rtl="1" algn="r">
              <a:lnSpc>
                <a:spcPct val="100000"/>
              </a:lnSpc>
              <a:spcBef>
                <a:spcPts val="320"/>
              </a:spcBef>
              <a:spcAft>
                <a:spcPts val="0"/>
              </a:spcAft>
              <a:buClr>
                <a:schemeClr val="dk1"/>
              </a:buClr>
              <a:buSzPts val="1600"/>
              <a:buChar char="»"/>
              <a:defRPr sz="1600"/>
            </a:lvl5pPr>
            <a:lvl6pPr indent="-330200" lvl="5" marL="2743200" rtl="1" algn="r">
              <a:lnSpc>
                <a:spcPct val="100000"/>
              </a:lnSpc>
              <a:spcBef>
                <a:spcPts val="320"/>
              </a:spcBef>
              <a:spcAft>
                <a:spcPts val="0"/>
              </a:spcAft>
              <a:buClr>
                <a:schemeClr val="dk1"/>
              </a:buClr>
              <a:buSzPts val="1600"/>
              <a:buChar char="•"/>
              <a:defRPr sz="1600"/>
            </a:lvl6pPr>
            <a:lvl7pPr indent="-330200" lvl="6" marL="3200400" rtl="1" algn="r">
              <a:lnSpc>
                <a:spcPct val="100000"/>
              </a:lnSpc>
              <a:spcBef>
                <a:spcPts val="320"/>
              </a:spcBef>
              <a:spcAft>
                <a:spcPts val="0"/>
              </a:spcAft>
              <a:buClr>
                <a:schemeClr val="dk1"/>
              </a:buClr>
              <a:buSzPts val="1600"/>
              <a:buChar char="•"/>
              <a:defRPr sz="1600"/>
            </a:lvl7pPr>
            <a:lvl8pPr indent="-330200" lvl="7" marL="3657600" rtl="1" algn="r">
              <a:lnSpc>
                <a:spcPct val="100000"/>
              </a:lnSpc>
              <a:spcBef>
                <a:spcPts val="320"/>
              </a:spcBef>
              <a:spcAft>
                <a:spcPts val="0"/>
              </a:spcAft>
              <a:buClr>
                <a:schemeClr val="dk1"/>
              </a:buClr>
              <a:buSzPts val="1600"/>
              <a:buChar char="•"/>
              <a:defRPr sz="1600"/>
            </a:lvl8pPr>
            <a:lvl9pPr indent="-330200" lvl="8" marL="4114800" rtl="1" algn="r">
              <a:lnSpc>
                <a:spcPct val="100000"/>
              </a:lnSpc>
              <a:spcBef>
                <a:spcPts val="320"/>
              </a:spcBef>
              <a:spcAft>
                <a:spcPts val="0"/>
              </a:spcAft>
              <a:buClr>
                <a:schemeClr val="dk1"/>
              </a:buClr>
              <a:buSzPts val="1600"/>
              <a:buChar char="•"/>
              <a:defRPr sz="1600"/>
            </a:lvl9pPr>
          </a:lstStyle>
          <a:p/>
        </p:txBody>
      </p:sp>
      <p:sp>
        <p:nvSpPr>
          <p:cNvPr id="35" name="Google Shape;35;p24"/>
          <p:cNvSpPr/>
          <p:nvPr/>
        </p:nvSpPr>
        <p:spPr>
          <a:xfrm>
            <a:off x="9664804" y="5699022"/>
            <a:ext cx="476681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6" name="Google Shape;36;p24"/>
          <p:cNvSpPr/>
          <p:nvPr/>
        </p:nvSpPr>
        <p:spPr>
          <a:xfrm>
            <a:off x="-260562" y="181684"/>
            <a:ext cx="2598822" cy="216817"/>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7" name="Google Shape;37;p24"/>
          <p:cNvSpPr/>
          <p:nvPr/>
        </p:nvSpPr>
        <p:spPr>
          <a:xfrm>
            <a:off x="-488825" y="468418"/>
            <a:ext cx="2969302"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8" name="Google Shape;38;p24"/>
          <p:cNvSpPr/>
          <p:nvPr/>
        </p:nvSpPr>
        <p:spPr>
          <a:xfrm>
            <a:off x="9010091" y="6104087"/>
            <a:ext cx="3755593"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פרק חדש">
  <p:cSld name="פרק חדש">
    <p:spTree>
      <p:nvGrpSpPr>
        <p:cNvPr id="39" name="Shape 39"/>
        <p:cNvGrpSpPr/>
        <p:nvPr/>
      </p:nvGrpSpPr>
      <p:grpSpPr>
        <a:xfrm>
          <a:off x="0" y="0"/>
          <a:ext cx="0" cy="0"/>
          <a:chOff x="0" y="0"/>
          <a:chExt cx="0" cy="0"/>
        </a:xfrm>
      </p:grpSpPr>
      <p:sp>
        <p:nvSpPr>
          <p:cNvPr id="40" name="Google Shape;40;p25"/>
          <p:cNvSpPr/>
          <p:nvPr/>
        </p:nvSpPr>
        <p:spPr>
          <a:xfrm>
            <a:off x="212943" y="1396870"/>
            <a:ext cx="13177381" cy="2978963"/>
          </a:xfrm>
          <a:prstGeom prst="roundRect">
            <a:avLst>
              <a:gd fmla="val 50000" name="adj"/>
            </a:avLst>
          </a:prstGeom>
          <a:solidFill>
            <a:srgbClr val="D8D8D8"/>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rgbClr val="192A72"/>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41" name="Google Shape;41;p25"/>
          <p:cNvSpPr txBox="1"/>
          <p:nvPr>
            <p:ph type="ctrTitle"/>
          </p:nvPr>
        </p:nvSpPr>
        <p:spPr>
          <a:xfrm>
            <a:off x="1" y="1666940"/>
            <a:ext cx="12192000" cy="1260000"/>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6601"/>
              <a:buFont typeface="Varela Round"/>
              <a:buNone/>
              <a:defRPr b="1" sz="6601">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5"/>
          <p:cNvSpPr txBox="1"/>
          <p:nvPr>
            <p:ph idx="1" type="subTitle"/>
          </p:nvPr>
        </p:nvSpPr>
        <p:spPr>
          <a:xfrm>
            <a:off x="1" y="2918493"/>
            <a:ext cx="12192000" cy="642090"/>
          </a:xfrm>
          <a:prstGeom prst="rect">
            <a:avLst/>
          </a:prstGeom>
          <a:noFill/>
          <a:ln>
            <a:noFill/>
          </a:ln>
        </p:spPr>
        <p:txBody>
          <a:bodyPr anchorCtr="0" anchor="ctr" bIns="36000" lIns="36000" spcFirstLastPara="1" rIns="36000" wrap="square" tIns="36000">
            <a:noAutofit/>
          </a:bodyPr>
          <a:lstStyle>
            <a:lvl1pPr lvl="0" rtl="1" algn="ctr">
              <a:lnSpc>
                <a:spcPct val="100000"/>
              </a:lnSpc>
              <a:spcBef>
                <a:spcPts val="0"/>
              </a:spcBef>
              <a:spcAft>
                <a:spcPts val="0"/>
              </a:spcAft>
              <a:buClr>
                <a:srgbClr val="192A72"/>
              </a:buClr>
              <a:buSzPts val="2800"/>
              <a:buNone/>
              <a:defRPr b="1" sz="3200">
                <a:solidFill>
                  <a:srgbClr val="192A72"/>
                </a:solidFill>
                <a:latin typeface="Varela Round"/>
                <a:ea typeface="Varela Round"/>
                <a:cs typeface="Varela Round"/>
                <a:sym typeface="Varela Round"/>
              </a:defRPr>
            </a:lvl1pPr>
            <a:lvl2pPr lvl="1" rtl="1" algn="ctr">
              <a:lnSpc>
                <a:spcPct val="100000"/>
              </a:lnSpc>
              <a:spcBef>
                <a:spcPts val="600"/>
              </a:spcBef>
              <a:spcAft>
                <a:spcPts val="0"/>
              </a:spcAft>
              <a:buClr>
                <a:schemeClr val="dk1"/>
              </a:buClr>
              <a:buSzPts val="2800"/>
              <a:buNone/>
              <a:defRPr sz="3700"/>
            </a:lvl2pPr>
            <a:lvl3pPr lvl="2" rtl="1" algn="ctr">
              <a:lnSpc>
                <a:spcPct val="100000"/>
              </a:lnSpc>
              <a:spcBef>
                <a:spcPts val="0"/>
              </a:spcBef>
              <a:spcAft>
                <a:spcPts val="0"/>
              </a:spcAft>
              <a:buClr>
                <a:schemeClr val="dk1"/>
              </a:buClr>
              <a:buSzPts val="2800"/>
              <a:buNone/>
              <a:defRPr sz="3700"/>
            </a:lvl3pPr>
            <a:lvl4pPr lvl="3" rtl="1" algn="ctr">
              <a:lnSpc>
                <a:spcPct val="100000"/>
              </a:lnSpc>
              <a:spcBef>
                <a:spcPts val="0"/>
              </a:spcBef>
              <a:spcAft>
                <a:spcPts val="0"/>
              </a:spcAft>
              <a:buClr>
                <a:schemeClr val="dk1"/>
              </a:buClr>
              <a:buSzPts val="2800"/>
              <a:buNone/>
              <a:defRPr sz="3700"/>
            </a:lvl4pPr>
            <a:lvl5pPr lvl="4" rtl="1" algn="ctr">
              <a:lnSpc>
                <a:spcPct val="100000"/>
              </a:lnSpc>
              <a:spcBef>
                <a:spcPts val="0"/>
              </a:spcBef>
              <a:spcAft>
                <a:spcPts val="0"/>
              </a:spcAft>
              <a:buClr>
                <a:schemeClr val="dk1"/>
              </a:buClr>
              <a:buSzPts val="2800"/>
              <a:buNone/>
              <a:defRPr sz="3700"/>
            </a:lvl5pPr>
            <a:lvl6pPr lvl="5" rtl="1" algn="ctr">
              <a:lnSpc>
                <a:spcPct val="100000"/>
              </a:lnSpc>
              <a:spcBef>
                <a:spcPts val="0"/>
              </a:spcBef>
              <a:spcAft>
                <a:spcPts val="0"/>
              </a:spcAft>
              <a:buClr>
                <a:schemeClr val="dk1"/>
              </a:buClr>
              <a:buSzPts val="2800"/>
              <a:buNone/>
              <a:defRPr sz="3700"/>
            </a:lvl6pPr>
            <a:lvl7pPr lvl="6" rtl="1" algn="ctr">
              <a:lnSpc>
                <a:spcPct val="100000"/>
              </a:lnSpc>
              <a:spcBef>
                <a:spcPts val="0"/>
              </a:spcBef>
              <a:spcAft>
                <a:spcPts val="0"/>
              </a:spcAft>
              <a:buClr>
                <a:schemeClr val="dk1"/>
              </a:buClr>
              <a:buSzPts val="2800"/>
              <a:buNone/>
              <a:defRPr sz="3700"/>
            </a:lvl7pPr>
            <a:lvl8pPr lvl="7" rtl="1" algn="ctr">
              <a:lnSpc>
                <a:spcPct val="100000"/>
              </a:lnSpc>
              <a:spcBef>
                <a:spcPts val="0"/>
              </a:spcBef>
              <a:spcAft>
                <a:spcPts val="0"/>
              </a:spcAft>
              <a:buClr>
                <a:schemeClr val="dk1"/>
              </a:buClr>
              <a:buSzPts val="2800"/>
              <a:buNone/>
              <a:defRPr sz="3700"/>
            </a:lvl8pPr>
            <a:lvl9pPr lvl="8" rtl="1" algn="ctr">
              <a:lnSpc>
                <a:spcPct val="100000"/>
              </a:lnSpc>
              <a:spcBef>
                <a:spcPts val="0"/>
              </a:spcBef>
              <a:spcAft>
                <a:spcPts val="0"/>
              </a:spcAft>
              <a:buClr>
                <a:schemeClr val="dk1"/>
              </a:buClr>
              <a:buSzPts val="2800"/>
              <a:buNone/>
              <a:defRPr sz="3700"/>
            </a:lvl9pPr>
          </a:lstStyle>
          <a:p/>
        </p:txBody>
      </p:sp>
      <p:sp>
        <p:nvSpPr>
          <p:cNvPr id="43" name="Google Shape;43;p25"/>
          <p:cNvSpPr/>
          <p:nvPr/>
        </p:nvSpPr>
        <p:spPr>
          <a:xfrm>
            <a:off x="9664804" y="5699022"/>
            <a:ext cx="476681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4" name="Google Shape;44;p25"/>
          <p:cNvSpPr/>
          <p:nvPr/>
        </p:nvSpPr>
        <p:spPr>
          <a:xfrm>
            <a:off x="-260562" y="181684"/>
            <a:ext cx="2598822" cy="216817"/>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5" name="Google Shape;45;p25"/>
          <p:cNvSpPr/>
          <p:nvPr/>
        </p:nvSpPr>
        <p:spPr>
          <a:xfrm>
            <a:off x="-488825" y="468418"/>
            <a:ext cx="2969302"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6" name="Google Shape;46;p25"/>
          <p:cNvSpPr/>
          <p:nvPr/>
        </p:nvSpPr>
        <p:spPr>
          <a:xfrm>
            <a:off x="9010091" y="6104087"/>
            <a:ext cx="3755593"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בלבד">
  <p:cSld name="כותרת בלבד">
    <p:spTree>
      <p:nvGrpSpPr>
        <p:cNvPr id="47" name="Shape 47"/>
        <p:cNvGrpSpPr/>
        <p:nvPr/>
      </p:nvGrpSpPr>
      <p:grpSpPr>
        <a:xfrm>
          <a:off x="0" y="0"/>
          <a:ext cx="0" cy="0"/>
          <a:chOff x="0" y="0"/>
          <a:chExt cx="0" cy="0"/>
        </a:xfrm>
      </p:grpSpPr>
      <p:sp>
        <p:nvSpPr>
          <p:cNvPr id="48" name="Google Shape;48;p26"/>
          <p:cNvSpPr txBox="1"/>
          <p:nvPr>
            <p:ph type="title"/>
          </p:nvPr>
        </p:nvSpPr>
        <p:spPr>
          <a:xfrm>
            <a:off x="1" y="213094"/>
            <a:ext cx="12191999" cy="720000"/>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002060"/>
              </a:buClr>
              <a:buSzPts val="4800"/>
              <a:buFont typeface="Varela Round"/>
              <a:buNone/>
              <a:defRPr b="1" i="0" sz="4800" u="none" cap="none" strike="noStrike">
                <a:solidFill>
                  <a:srgbClr val="002060"/>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6"/>
          <p:cNvSpPr/>
          <p:nvPr/>
        </p:nvSpPr>
        <p:spPr>
          <a:xfrm>
            <a:off x="1" y="5878199"/>
            <a:ext cx="476619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0" name="Google Shape;50;p26"/>
          <p:cNvSpPr/>
          <p:nvPr/>
        </p:nvSpPr>
        <p:spPr>
          <a:xfrm>
            <a:off x="8667715" y="-110812"/>
            <a:ext cx="5300119" cy="221623"/>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1" name="Google Shape;51;p26"/>
          <p:cNvSpPr/>
          <p:nvPr/>
        </p:nvSpPr>
        <p:spPr>
          <a:xfrm>
            <a:off x="0" y="6306749"/>
            <a:ext cx="7724431"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type="obj">
  <p:cSld name="OBJECT">
    <p:spTree>
      <p:nvGrpSpPr>
        <p:cNvPr id="52" name="Shape 52"/>
        <p:cNvGrpSpPr/>
        <p:nvPr/>
      </p:nvGrpSpPr>
      <p:grpSpPr>
        <a:xfrm>
          <a:off x="0" y="0"/>
          <a:ext cx="0" cy="0"/>
          <a:chOff x="0" y="0"/>
          <a:chExt cx="0" cy="0"/>
        </a:xfrm>
      </p:grpSpPr>
      <p:sp>
        <p:nvSpPr>
          <p:cNvPr id="53" name="Google Shape;53;p27"/>
          <p:cNvSpPr txBox="1"/>
          <p:nvPr>
            <p:ph type="title"/>
          </p:nvPr>
        </p:nvSpPr>
        <p:spPr>
          <a:xfrm>
            <a:off x="1" y="213094"/>
            <a:ext cx="12191999" cy="720000"/>
          </a:xfrm>
          <a:prstGeom prst="rect">
            <a:avLst/>
          </a:prstGeom>
          <a:noFill/>
          <a:ln>
            <a:noFill/>
          </a:ln>
        </p:spPr>
        <p:txBody>
          <a:bodyPr anchorCtr="0" anchor="ctr" bIns="0" lIns="36000" spcFirstLastPara="1" rIns="36000" wrap="square" tIns="0">
            <a:noAutofit/>
          </a:bodyPr>
          <a:lstStyle>
            <a:lvl1pPr lvl="0" rtl="1" algn="ctr">
              <a:lnSpc>
                <a:spcPct val="100000"/>
              </a:lnSpc>
              <a:spcBef>
                <a:spcPts val="0"/>
              </a:spcBef>
              <a:spcAft>
                <a:spcPts val="0"/>
              </a:spcAft>
              <a:buClr>
                <a:srgbClr val="002060"/>
              </a:buClr>
              <a:buSzPts val="4800"/>
              <a:buFont typeface="Varela Round"/>
              <a:buNone/>
              <a:defRPr b="1" sz="4800">
                <a:solidFill>
                  <a:srgbClr val="002060"/>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27"/>
          <p:cNvSpPr txBox="1"/>
          <p:nvPr>
            <p:ph idx="1" type="body"/>
          </p:nvPr>
        </p:nvSpPr>
        <p:spPr>
          <a:xfrm>
            <a:off x="515274" y="1195757"/>
            <a:ext cx="8031962" cy="4680000"/>
          </a:xfrm>
          <a:prstGeom prst="rect">
            <a:avLst/>
          </a:prstGeom>
          <a:noFill/>
          <a:ln>
            <a:noFill/>
          </a:ln>
        </p:spPr>
        <p:txBody>
          <a:bodyPr anchorCtr="0" anchor="t" bIns="45700" lIns="91425" spcFirstLastPara="1" rIns="91425" wrap="square" tIns="45700">
            <a:noAutofit/>
          </a:bodyPr>
          <a:lstStyle>
            <a:lvl1pPr indent="-381000" lvl="0" marL="457200" rtl="1" algn="r">
              <a:lnSpc>
                <a:spcPct val="150000"/>
              </a:lnSpc>
              <a:spcBef>
                <a:spcPts val="0"/>
              </a:spcBef>
              <a:spcAft>
                <a:spcPts val="0"/>
              </a:spcAft>
              <a:buClr>
                <a:srgbClr val="002060"/>
              </a:buClr>
              <a:buSzPts val="2400"/>
              <a:buChar char="•"/>
              <a:defRPr sz="2400">
                <a:solidFill>
                  <a:srgbClr val="002060"/>
                </a:solidFill>
                <a:latin typeface="Varela Round"/>
                <a:ea typeface="Varela Round"/>
                <a:cs typeface="Varela Round"/>
                <a:sym typeface="Varela Round"/>
              </a:defRPr>
            </a:lvl1pPr>
            <a:lvl2pPr indent="-381000" lvl="1" marL="914400" rtl="1" algn="r">
              <a:lnSpc>
                <a:spcPct val="150000"/>
              </a:lnSpc>
              <a:spcBef>
                <a:spcPts val="600"/>
              </a:spcBef>
              <a:spcAft>
                <a:spcPts val="0"/>
              </a:spcAft>
              <a:buClr>
                <a:srgbClr val="002060"/>
              </a:buClr>
              <a:buSzPts val="2400"/>
              <a:buChar char="–"/>
              <a:defRPr sz="2400">
                <a:solidFill>
                  <a:srgbClr val="002060"/>
                </a:solidFill>
                <a:latin typeface="Varela Round"/>
                <a:ea typeface="Varela Round"/>
                <a:cs typeface="Varela Round"/>
                <a:sym typeface="Varela Round"/>
              </a:defRPr>
            </a:lvl2pPr>
            <a:lvl3pPr indent="-381000" lvl="2" marL="1371600" rtl="1" algn="r">
              <a:lnSpc>
                <a:spcPct val="150000"/>
              </a:lnSpc>
              <a:spcBef>
                <a:spcPts val="600"/>
              </a:spcBef>
              <a:spcAft>
                <a:spcPts val="0"/>
              </a:spcAft>
              <a:buClr>
                <a:srgbClr val="002060"/>
              </a:buClr>
              <a:buSzPts val="2400"/>
              <a:buChar char="•"/>
              <a:defRPr>
                <a:solidFill>
                  <a:srgbClr val="002060"/>
                </a:solidFill>
                <a:latin typeface="Varela Round"/>
                <a:ea typeface="Varela Round"/>
                <a:cs typeface="Varela Round"/>
                <a:sym typeface="Varela Round"/>
              </a:defRPr>
            </a:lvl3pPr>
            <a:lvl4pPr indent="-355600" lvl="3" marL="18288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4pPr>
            <a:lvl5pPr indent="-355600" lvl="4" marL="22860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5pPr>
            <a:lvl6pPr indent="-342900" lvl="5" marL="2743200" rtl="1" algn="r">
              <a:lnSpc>
                <a:spcPct val="100000"/>
              </a:lnSpc>
              <a:spcBef>
                <a:spcPts val="360"/>
              </a:spcBef>
              <a:spcAft>
                <a:spcPts val="0"/>
              </a:spcAft>
              <a:buClr>
                <a:schemeClr val="dk1"/>
              </a:buClr>
              <a:buSzPts val="1800"/>
              <a:buChar char="•"/>
              <a:defRPr/>
            </a:lvl6pPr>
            <a:lvl7pPr indent="-342900" lvl="6" marL="3200400" rtl="1" algn="r">
              <a:lnSpc>
                <a:spcPct val="100000"/>
              </a:lnSpc>
              <a:spcBef>
                <a:spcPts val="360"/>
              </a:spcBef>
              <a:spcAft>
                <a:spcPts val="0"/>
              </a:spcAft>
              <a:buClr>
                <a:schemeClr val="dk1"/>
              </a:buClr>
              <a:buSzPts val="1800"/>
              <a:buChar char="•"/>
              <a:defRPr/>
            </a:lvl7pPr>
            <a:lvl8pPr indent="-342900" lvl="7" marL="3657600" rtl="1" algn="r">
              <a:lnSpc>
                <a:spcPct val="100000"/>
              </a:lnSpc>
              <a:spcBef>
                <a:spcPts val="360"/>
              </a:spcBef>
              <a:spcAft>
                <a:spcPts val="0"/>
              </a:spcAft>
              <a:buClr>
                <a:schemeClr val="dk1"/>
              </a:buClr>
              <a:buSzPts val="1800"/>
              <a:buChar char="•"/>
              <a:defRPr/>
            </a:lvl8pPr>
            <a:lvl9pPr indent="-342900" lvl="8" marL="4114800" rtl="1" algn="r">
              <a:lnSpc>
                <a:spcPct val="100000"/>
              </a:lnSpc>
              <a:spcBef>
                <a:spcPts val="360"/>
              </a:spcBef>
              <a:spcAft>
                <a:spcPts val="0"/>
              </a:spcAft>
              <a:buClr>
                <a:schemeClr val="dk1"/>
              </a:buClr>
              <a:buSzPts val="1800"/>
              <a:buChar char="•"/>
              <a:defRPr/>
            </a:lvl9pPr>
          </a:lstStyle>
          <a:p/>
        </p:txBody>
      </p:sp>
      <p:sp>
        <p:nvSpPr>
          <p:cNvPr id="55" name="Google Shape;55;p27"/>
          <p:cNvSpPr/>
          <p:nvPr/>
        </p:nvSpPr>
        <p:spPr>
          <a:xfrm>
            <a:off x="1" y="5878199"/>
            <a:ext cx="476619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6" name="Google Shape;56;p27"/>
          <p:cNvSpPr/>
          <p:nvPr/>
        </p:nvSpPr>
        <p:spPr>
          <a:xfrm>
            <a:off x="8667715" y="-110812"/>
            <a:ext cx="5300119" cy="221623"/>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7" name="Google Shape;57;p27"/>
          <p:cNvSpPr/>
          <p:nvPr/>
        </p:nvSpPr>
        <p:spPr>
          <a:xfrm>
            <a:off x="0" y="6306749"/>
            <a:ext cx="7724431"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טקסט גדול-X2">
  <p:cSld name="5_טקסט גדול-X2">
    <p:spTree>
      <p:nvGrpSpPr>
        <p:cNvPr id="58" name="Shape 58"/>
        <p:cNvGrpSpPr/>
        <p:nvPr/>
      </p:nvGrpSpPr>
      <p:grpSpPr>
        <a:xfrm>
          <a:off x="0" y="0"/>
          <a:ext cx="0" cy="0"/>
          <a:chOff x="0" y="0"/>
          <a:chExt cx="0" cy="0"/>
        </a:xfrm>
      </p:grpSpPr>
      <p:sp>
        <p:nvSpPr>
          <p:cNvPr id="59" name="Google Shape;59;p28"/>
          <p:cNvSpPr txBox="1"/>
          <p:nvPr>
            <p:ph type="ctrTitle"/>
          </p:nvPr>
        </p:nvSpPr>
        <p:spPr>
          <a:xfrm>
            <a:off x="234416" y="1312990"/>
            <a:ext cx="7910518" cy="5224442"/>
          </a:xfrm>
          <a:prstGeom prst="rect">
            <a:avLst/>
          </a:prstGeom>
          <a:noFill/>
          <a:ln>
            <a:noFill/>
          </a:ln>
        </p:spPr>
        <p:txBody>
          <a:bodyPr anchorCtr="0" anchor="ctr" bIns="45700" lIns="91425" spcFirstLastPara="1" rIns="91425" wrap="square" tIns="45700">
            <a:noAutofit/>
          </a:bodyPr>
          <a:lstStyle>
            <a:lvl1pPr lvl="0" rtl="1" algn="r">
              <a:lnSpc>
                <a:spcPct val="100000"/>
              </a:lnSpc>
              <a:spcBef>
                <a:spcPts val="0"/>
              </a:spcBef>
              <a:spcAft>
                <a:spcPts val="0"/>
              </a:spcAft>
              <a:buClr>
                <a:srgbClr val="192A72"/>
              </a:buClr>
              <a:buSzPts val="3200"/>
              <a:buFont typeface="Varela Round"/>
              <a:buNone/>
              <a:defRPr sz="3200">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8"/>
          <p:cNvSpPr/>
          <p:nvPr/>
        </p:nvSpPr>
        <p:spPr>
          <a:xfrm>
            <a:off x="-910416" y="6189198"/>
            <a:ext cx="3068595" cy="11891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1" name="Google Shape;61;p28"/>
          <p:cNvSpPr/>
          <p:nvPr/>
        </p:nvSpPr>
        <p:spPr>
          <a:xfrm>
            <a:off x="10082352" y="81722"/>
            <a:ext cx="5300119" cy="221623"/>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2" name="Google Shape;62;p28"/>
          <p:cNvSpPr/>
          <p:nvPr/>
        </p:nvSpPr>
        <p:spPr>
          <a:xfrm>
            <a:off x="-2155687" y="6347804"/>
            <a:ext cx="5559136" cy="47051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3" name="Google Shape;63;p28"/>
          <p:cNvSpPr txBox="1"/>
          <p:nvPr>
            <p:ph idx="1" type="body"/>
          </p:nvPr>
        </p:nvSpPr>
        <p:spPr>
          <a:xfrm>
            <a:off x="0" y="192531"/>
            <a:ext cx="12192000" cy="1009650"/>
          </a:xfrm>
          <a:prstGeom prst="rect">
            <a:avLst/>
          </a:prstGeom>
          <a:noFill/>
          <a:ln>
            <a:noFill/>
          </a:ln>
        </p:spPr>
        <p:txBody>
          <a:bodyPr anchorCtr="0" anchor="ctr" bIns="45700" lIns="91425" spcFirstLastPara="1" rIns="91425" wrap="square" tIns="45700">
            <a:noAutofit/>
          </a:bodyPr>
          <a:lstStyle>
            <a:lvl1pPr indent="-228600" lvl="0" marL="457200" rtl="1" algn="ctr">
              <a:lnSpc>
                <a:spcPct val="100000"/>
              </a:lnSpc>
              <a:spcBef>
                <a:spcPts val="960"/>
              </a:spcBef>
              <a:spcAft>
                <a:spcPts val="0"/>
              </a:spcAft>
              <a:buClr>
                <a:srgbClr val="192A72"/>
              </a:buClr>
              <a:buSzPts val="4800"/>
              <a:buNone/>
              <a:defRPr sz="4800">
                <a:solidFill>
                  <a:srgbClr val="192A72"/>
                </a:solidFill>
                <a:latin typeface="Varela Round"/>
                <a:ea typeface="Varela Round"/>
                <a:cs typeface="Varela Round"/>
                <a:sym typeface="Varela Round"/>
              </a:defRPr>
            </a:lvl1pPr>
            <a:lvl2pPr indent="-342900" lvl="1" marL="914400" rtl="1" algn="r">
              <a:lnSpc>
                <a:spcPct val="100000"/>
              </a:lnSpc>
              <a:spcBef>
                <a:spcPts val="360"/>
              </a:spcBef>
              <a:spcAft>
                <a:spcPts val="0"/>
              </a:spcAft>
              <a:buClr>
                <a:schemeClr val="dk1"/>
              </a:buClr>
              <a:buSzPts val="1800"/>
              <a:buChar char="–"/>
              <a:defRPr/>
            </a:lvl2pPr>
            <a:lvl3pPr indent="-342900" lvl="2" marL="1371600" rtl="1" algn="r">
              <a:lnSpc>
                <a:spcPct val="100000"/>
              </a:lnSpc>
              <a:spcBef>
                <a:spcPts val="360"/>
              </a:spcBef>
              <a:spcAft>
                <a:spcPts val="0"/>
              </a:spcAft>
              <a:buClr>
                <a:schemeClr val="dk1"/>
              </a:buClr>
              <a:buSzPts val="1800"/>
              <a:buChar char="•"/>
              <a:defRPr/>
            </a:lvl3pPr>
            <a:lvl4pPr indent="-342900" lvl="3" marL="1828800" rtl="1" algn="r">
              <a:lnSpc>
                <a:spcPct val="100000"/>
              </a:lnSpc>
              <a:spcBef>
                <a:spcPts val="360"/>
              </a:spcBef>
              <a:spcAft>
                <a:spcPts val="0"/>
              </a:spcAft>
              <a:buClr>
                <a:schemeClr val="dk1"/>
              </a:buClr>
              <a:buSzPts val="1800"/>
              <a:buChar char="–"/>
              <a:defRPr/>
            </a:lvl4pPr>
            <a:lvl5pPr indent="-342900" lvl="4" marL="2286000" rtl="1" algn="r">
              <a:lnSpc>
                <a:spcPct val="100000"/>
              </a:lnSpc>
              <a:spcBef>
                <a:spcPts val="360"/>
              </a:spcBef>
              <a:spcAft>
                <a:spcPts val="0"/>
              </a:spcAft>
              <a:buClr>
                <a:schemeClr val="dk1"/>
              </a:buClr>
              <a:buSzPts val="1800"/>
              <a:buChar char="»"/>
              <a:defRPr/>
            </a:lvl5pPr>
            <a:lvl6pPr indent="-342900" lvl="5" marL="2743200" rtl="1" algn="r">
              <a:lnSpc>
                <a:spcPct val="100000"/>
              </a:lnSpc>
              <a:spcBef>
                <a:spcPts val="360"/>
              </a:spcBef>
              <a:spcAft>
                <a:spcPts val="0"/>
              </a:spcAft>
              <a:buClr>
                <a:schemeClr val="dk1"/>
              </a:buClr>
              <a:buSzPts val="1800"/>
              <a:buChar char="•"/>
              <a:defRPr/>
            </a:lvl6pPr>
            <a:lvl7pPr indent="-342900" lvl="6" marL="3200400" rtl="1" algn="r">
              <a:lnSpc>
                <a:spcPct val="100000"/>
              </a:lnSpc>
              <a:spcBef>
                <a:spcPts val="360"/>
              </a:spcBef>
              <a:spcAft>
                <a:spcPts val="0"/>
              </a:spcAft>
              <a:buClr>
                <a:schemeClr val="dk1"/>
              </a:buClr>
              <a:buSzPts val="1800"/>
              <a:buChar char="•"/>
              <a:defRPr/>
            </a:lvl7pPr>
            <a:lvl8pPr indent="-342900" lvl="7" marL="3657600" rtl="1" algn="r">
              <a:lnSpc>
                <a:spcPct val="100000"/>
              </a:lnSpc>
              <a:spcBef>
                <a:spcPts val="360"/>
              </a:spcBef>
              <a:spcAft>
                <a:spcPts val="0"/>
              </a:spcAft>
              <a:buClr>
                <a:schemeClr val="dk1"/>
              </a:buClr>
              <a:buSzPts val="1800"/>
              <a:buChar char="•"/>
              <a:defRPr/>
            </a:lvl8pPr>
            <a:lvl9pPr indent="-342900" lvl="8" marL="4114800" rtl="1" algn="r">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וידאו על מסך מלא">
  <p:cSld name="וידאו על מסך מלא">
    <p:spTree>
      <p:nvGrpSpPr>
        <p:cNvPr id="64" name="Shape 64"/>
        <p:cNvGrpSpPr/>
        <p:nvPr/>
      </p:nvGrpSpPr>
      <p:grpSpPr>
        <a:xfrm>
          <a:off x="0" y="0"/>
          <a:ext cx="0" cy="0"/>
          <a:chOff x="0" y="0"/>
          <a:chExt cx="0" cy="0"/>
        </a:xfrm>
      </p:grpSpPr>
      <p:sp>
        <p:nvSpPr>
          <p:cNvPr id="65" name="Google Shape;65;p29"/>
          <p:cNvSpPr/>
          <p:nvPr/>
        </p:nvSpPr>
        <p:spPr>
          <a:xfrm>
            <a:off x="1" y="5878199"/>
            <a:ext cx="476619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66" name="Google Shape;66;p29"/>
          <p:cNvSpPr/>
          <p:nvPr/>
        </p:nvSpPr>
        <p:spPr>
          <a:xfrm>
            <a:off x="8667715" y="66849"/>
            <a:ext cx="5300119" cy="221623"/>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67" name="Google Shape;67;p29"/>
          <p:cNvSpPr/>
          <p:nvPr/>
        </p:nvSpPr>
        <p:spPr>
          <a:xfrm>
            <a:off x="0" y="6306749"/>
            <a:ext cx="7724431"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68" name="Google Shape;68;p29"/>
          <p:cNvSpPr/>
          <p:nvPr>
            <p:ph idx="2" type="media"/>
          </p:nvPr>
        </p:nvSpPr>
        <p:spPr>
          <a:xfrm>
            <a:off x="363416" y="639717"/>
            <a:ext cx="11465168" cy="6122933"/>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640"/>
              </a:spcBef>
              <a:spcAft>
                <a:spcPts val="0"/>
              </a:spcAft>
              <a:buClr>
                <a:srgbClr val="192A72"/>
              </a:buClr>
              <a:buSzPts val="3200"/>
              <a:buFont typeface="Arial"/>
              <a:buNone/>
              <a:defRPr b="0" i="0" sz="3200" u="none" cap="none" strike="noStrike">
                <a:solidFill>
                  <a:srgbClr val="192A72"/>
                </a:solidFill>
                <a:latin typeface="Varela Round"/>
                <a:ea typeface="Varela Round"/>
                <a:cs typeface="Varela Round"/>
                <a:sym typeface="Varela Round"/>
              </a:defRPr>
            </a:lvl1pPr>
            <a:lvl2pPr lvl="1" marR="0" rtl="1" algn="r">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lvl="2" marR="0" rtl="1" algn="r">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lvl="3"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69" name="Google Shape;69;p29"/>
          <p:cNvSpPr txBox="1"/>
          <p:nvPr>
            <p:ph idx="1" type="body"/>
          </p:nvPr>
        </p:nvSpPr>
        <p:spPr>
          <a:xfrm>
            <a:off x="363416" y="95349"/>
            <a:ext cx="8074879" cy="400050"/>
          </a:xfrm>
          <a:prstGeom prst="rect">
            <a:avLst/>
          </a:prstGeom>
          <a:noFill/>
          <a:ln>
            <a:noFill/>
          </a:ln>
        </p:spPr>
        <p:txBody>
          <a:bodyPr anchorCtr="0" anchor="ctr" bIns="45700" lIns="91425" spcFirstLastPara="1" rIns="91425" wrap="square" tIns="45700">
            <a:noAutofit/>
          </a:bodyPr>
          <a:lstStyle>
            <a:lvl1pPr indent="-228600" lvl="0" marL="457200" rtl="1" algn="r">
              <a:lnSpc>
                <a:spcPct val="100000"/>
              </a:lnSpc>
              <a:spcBef>
                <a:spcPts val="480"/>
              </a:spcBef>
              <a:spcAft>
                <a:spcPts val="0"/>
              </a:spcAft>
              <a:buClr>
                <a:srgbClr val="192A72"/>
              </a:buClr>
              <a:buSzPts val="2400"/>
              <a:buFont typeface="Varela Round"/>
              <a:buNone/>
              <a:defRPr sz="2400">
                <a:solidFill>
                  <a:srgbClr val="192A72"/>
                </a:solidFill>
                <a:latin typeface="Varela Round"/>
                <a:ea typeface="Varela Round"/>
                <a:cs typeface="Varela Round"/>
                <a:sym typeface="Varela Round"/>
              </a:defRPr>
            </a:lvl1pPr>
            <a:lvl2pPr indent="-342900" lvl="1" marL="914400" rtl="1" algn="r">
              <a:lnSpc>
                <a:spcPct val="100000"/>
              </a:lnSpc>
              <a:spcBef>
                <a:spcPts val="360"/>
              </a:spcBef>
              <a:spcAft>
                <a:spcPts val="0"/>
              </a:spcAft>
              <a:buClr>
                <a:schemeClr val="dk1"/>
              </a:buClr>
              <a:buSzPts val="1800"/>
              <a:buChar char="–"/>
              <a:defRPr/>
            </a:lvl2pPr>
            <a:lvl3pPr indent="-342900" lvl="2" marL="1371600" rtl="1" algn="r">
              <a:lnSpc>
                <a:spcPct val="100000"/>
              </a:lnSpc>
              <a:spcBef>
                <a:spcPts val="360"/>
              </a:spcBef>
              <a:spcAft>
                <a:spcPts val="0"/>
              </a:spcAft>
              <a:buClr>
                <a:schemeClr val="dk1"/>
              </a:buClr>
              <a:buSzPts val="1800"/>
              <a:buChar char="•"/>
              <a:defRPr/>
            </a:lvl3pPr>
            <a:lvl4pPr indent="-342900" lvl="3" marL="1828800" rtl="1" algn="r">
              <a:lnSpc>
                <a:spcPct val="100000"/>
              </a:lnSpc>
              <a:spcBef>
                <a:spcPts val="360"/>
              </a:spcBef>
              <a:spcAft>
                <a:spcPts val="0"/>
              </a:spcAft>
              <a:buClr>
                <a:schemeClr val="dk1"/>
              </a:buClr>
              <a:buSzPts val="1800"/>
              <a:buChar char="–"/>
              <a:defRPr/>
            </a:lvl4pPr>
            <a:lvl5pPr indent="-342900" lvl="4" marL="2286000" rtl="1" algn="r">
              <a:lnSpc>
                <a:spcPct val="100000"/>
              </a:lnSpc>
              <a:spcBef>
                <a:spcPts val="360"/>
              </a:spcBef>
              <a:spcAft>
                <a:spcPts val="0"/>
              </a:spcAft>
              <a:buClr>
                <a:schemeClr val="dk1"/>
              </a:buClr>
              <a:buSzPts val="1800"/>
              <a:buChar char="»"/>
              <a:defRPr/>
            </a:lvl5pPr>
            <a:lvl6pPr indent="-342900" lvl="5" marL="2743200" rtl="1" algn="r">
              <a:lnSpc>
                <a:spcPct val="100000"/>
              </a:lnSpc>
              <a:spcBef>
                <a:spcPts val="360"/>
              </a:spcBef>
              <a:spcAft>
                <a:spcPts val="0"/>
              </a:spcAft>
              <a:buClr>
                <a:schemeClr val="dk1"/>
              </a:buClr>
              <a:buSzPts val="1800"/>
              <a:buChar char="•"/>
              <a:defRPr/>
            </a:lvl6pPr>
            <a:lvl7pPr indent="-342900" lvl="6" marL="3200400" rtl="1" algn="r">
              <a:lnSpc>
                <a:spcPct val="100000"/>
              </a:lnSpc>
              <a:spcBef>
                <a:spcPts val="360"/>
              </a:spcBef>
              <a:spcAft>
                <a:spcPts val="0"/>
              </a:spcAft>
              <a:buClr>
                <a:schemeClr val="dk1"/>
              </a:buClr>
              <a:buSzPts val="1800"/>
              <a:buChar char="•"/>
              <a:defRPr/>
            </a:lvl7pPr>
            <a:lvl8pPr indent="-342900" lvl="7" marL="3657600" rtl="1" algn="r">
              <a:lnSpc>
                <a:spcPct val="100000"/>
              </a:lnSpc>
              <a:spcBef>
                <a:spcPts val="360"/>
              </a:spcBef>
              <a:spcAft>
                <a:spcPts val="0"/>
              </a:spcAft>
              <a:buClr>
                <a:schemeClr val="dk1"/>
              </a:buClr>
              <a:buSzPts val="1800"/>
              <a:buChar char="•"/>
              <a:defRPr/>
            </a:lvl8pPr>
            <a:lvl9pPr indent="-342900" lvl="8" marL="4114800" rtl="1" algn="r">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מונה">
  <p:cSld name="כותרת ותמונה">
    <p:spTree>
      <p:nvGrpSpPr>
        <p:cNvPr id="70" name="Shape 70"/>
        <p:cNvGrpSpPr/>
        <p:nvPr/>
      </p:nvGrpSpPr>
      <p:grpSpPr>
        <a:xfrm>
          <a:off x="0" y="0"/>
          <a:ext cx="0" cy="0"/>
          <a:chOff x="0" y="0"/>
          <a:chExt cx="0" cy="0"/>
        </a:xfrm>
      </p:grpSpPr>
      <p:sp>
        <p:nvSpPr>
          <p:cNvPr id="71" name="Google Shape;71;p30"/>
          <p:cNvSpPr/>
          <p:nvPr>
            <p:ph idx="2" type="pic"/>
          </p:nvPr>
        </p:nvSpPr>
        <p:spPr>
          <a:xfrm>
            <a:off x="161147" y="964351"/>
            <a:ext cx="8483175" cy="5721551"/>
          </a:xfrm>
          <a:prstGeom prst="rect">
            <a:avLst/>
          </a:prstGeom>
          <a:noFill/>
          <a:ln>
            <a:noFill/>
          </a:ln>
        </p:spPr>
      </p:sp>
      <p:sp>
        <p:nvSpPr>
          <p:cNvPr id="72" name="Google Shape;72;p30"/>
          <p:cNvSpPr txBox="1"/>
          <p:nvPr>
            <p:ph type="ctrTitle"/>
          </p:nvPr>
        </p:nvSpPr>
        <p:spPr>
          <a:xfrm>
            <a:off x="1733909" y="186258"/>
            <a:ext cx="10247689" cy="637353"/>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4000"/>
              <a:buFont typeface="Varela Round"/>
              <a:buNone/>
              <a:defRPr sz="4000">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30"/>
          <p:cNvSpPr/>
          <p:nvPr/>
        </p:nvSpPr>
        <p:spPr>
          <a:xfrm>
            <a:off x="11186073" y="5980332"/>
            <a:ext cx="1591052" cy="155686"/>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4" name="Google Shape;74;p30"/>
          <p:cNvSpPr/>
          <p:nvPr/>
        </p:nvSpPr>
        <p:spPr>
          <a:xfrm>
            <a:off x="11032901" y="950191"/>
            <a:ext cx="1159099" cy="347376"/>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75" name="Google Shape;75;p30"/>
          <p:cNvSpPr/>
          <p:nvPr/>
        </p:nvSpPr>
        <p:spPr>
          <a:xfrm>
            <a:off x="-484994" y="32017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6" name="Google Shape;76;p30"/>
          <p:cNvSpPr/>
          <p:nvPr/>
        </p:nvSpPr>
        <p:spPr>
          <a:xfrm>
            <a:off x="10586241" y="6268720"/>
            <a:ext cx="2190883" cy="41718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1"/>
          <p:cNvSpPr txBox="1"/>
          <p:nvPr>
            <p:ph type="title"/>
          </p:nvPr>
        </p:nvSpPr>
        <p:spPr>
          <a:xfrm>
            <a:off x="609601" y="274638"/>
            <a:ext cx="10972800" cy="1143000"/>
          </a:xfrm>
          <a:prstGeom prst="rect">
            <a:avLst/>
          </a:prstGeom>
          <a:noFill/>
          <a:ln>
            <a:noFill/>
          </a:ln>
        </p:spPr>
        <p:txBody>
          <a:bodyPr anchorCtr="0" anchor="ctr" bIns="45700" lIns="91425" spcFirstLastPara="1" rIns="91425" wrap="square" tIns="45700">
            <a:noAutofit/>
          </a:bodyPr>
          <a:lstStyle>
            <a:lvl1pPr lvl="0" marR="0" rtl="1"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1"/>
          <p:cNvSpPr txBox="1"/>
          <p:nvPr>
            <p:ph idx="1" type="body"/>
          </p:nvPr>
        </p:nvSpPr>
        <p:spPr>
          <a:xfrm>
            <a:off x="609601" y="1600202"/>
            <a:ext cx="10972800" cy="4525963"/>
          </a:xfrm>
          <a:prstGeom prst="rect">
            <a:avLst/>
          </a:prstGeom>
          <a:noFill/>
          <a:ln>
            <a:noFill/>
          </a:ln>
        </p:spPr>
        <p:txBody>
          <a:bodyPr anchorCtr="0" anchor="t" bIns="45700" lIns="91425" spcFirstLastPara="1" rIns="91425" wrap="square" tIns="45700">
            <a:noAutofit/>
          </a:bodyPr>
          <a:lstStyle>
            <a:lvl1pPr indent="-431800" lvl="0" marL="457200" marR="0" rtl="1" algn="r">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1" algn="r">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1" algn="r">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1"/>
          <p:cNvSpPr txBox="1"/>
          <p:nvPr>
            <p:ph idx="10" type="dt"/>
          </p:nvPr>
        </p:nvSpPr>
        <p:spPr>
          <a:xfrm>
            <a:off x="8737601" y="6356352"/>
            <a:ext cx="2844800" cy="365125"/>
          </a:xfrm>
          <a:prstGeom prst="rect">
            <a:avLst/>
          </a:prstGeom>
          <a:noFill/>
          <a:ln>
            <a:noFill/>
          </a:ln>
        </p:spPr>
        <p:txBody>
          <a:bodyPr anchorCtr="0" anchor="ctr" bIns="45700" lIns="91425" spcFirstLastPara="1" rIns="91425" wrap="square" tIns="45700">
            <a:noAutofit/>
          </a:bodyPr>
          <a:lstStyle>
            <a:lvl1pPr lvl="0" marR="0" rtl="1" algn="r">
              <a:lnSpc>
                <a:spcPct val="100000"/>
              </a:lnSpc>
              <a:spcBef>
                <a:spcPts val="0"/>
              </a:spcBef>
              <a:spcAft>
                <a:spcPts val="0"/>
              </a:spcAft>
              <a:buClr>
                <a:srgbClr val="000000"/>
              </a:buClr>
              <a:buSzPts val="1400"/>
              <a:buFont typeface="Arial"/>
              <a:buNone/>
              <a:defRPr b="0" i="0" sz="1200" u="none" cap="none" strike="noStrike">
                <a:solidFill>
                  <a:srgbClr val="888A9C"/>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21"/>
          <p:cNvSpPr txBox="1"/>
          <p:nvPr>
            <p:ph idx="11" type="ftr"/>
          </p:nvPr>
        </p:nvSpPr>
        <p:spPr>
          <a:xfrm>
            <a:off x="4165601" y="6356352"/>
            <a:ext cx="3860800" cy="365125"/>
          </a:xfrm>
          <a:prstGeom prst="rect">
            <a:avLst/>
          </a:prstGeom>
          <a:noFill/>
          <a:ln>
            <a:noFill/>
          </a:ln>
        </p:spPr>
        <p:txBody>
          <a:bodyPr anchorCtr="0" anchor="ctr" bIns="45700" lIns="91425" spcFirstLastPara="1" rIns="91425" wrap="square" tIns="45700">
            <a:noAutofit/>
          </a:bodyPr>
          <a:lstStyle>
            <a:lvl1pPr lvl="0" marR="0" rtl="1" algn="ctr">
              <a:lnSpc>
                <a:spcPct val="100000"/>
              </a:lnSpc>
              <a:spcBef>
                <a:spcPts val="0"/>
              </a:spcBef>
              <a:spcAft>
                <a:spcPts val="0"/>
              </a:spcAft>
              <a:buClr>
                <a:srgbClr val="000000"/>
              </a:buClr>
              <a:buSzPts val="1400"/>
              <a:buFont typeface="Arial"/>
              <a:buNone/>
              <a:defRPr b="0" i="0" sz="1200" u="none" cap="none" strike="noStrike">
                <a:solidFill>
                  <a:srgbClr val="888A9C"/>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21"/>
          <p:cNvSpPr txBox="1"/>
          <p:nvPr>
            <p:ph idx="12" type="sldNum"/>
          </p:nvPr>
        </p:nvSpPr>
        <p:spPr>
          <a:xfrm>
            <a:off x="609601" y="6356352"/>
            <a:ext cx="2844800" cy="365125"/>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1pPr>
            <a:lvl2pPr indent="0" lvl="1"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2pPr>
            <a:lvl3pPr indent="0" lvl="2"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3pPr>
            <a:lvl4pPr indent="0" lvl="3"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4pPr>
            <a:lvl5pPr indent="0" lvl="4"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5pPr>
            <a:lvl6pPr indent="0" lvl="5"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6pPr>
            <a:lvl7pPr indent="0" lvl="6"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7pPr>
            <a:lvl8pPr indent="0" lvl="7"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8pPr>
            <a:lvl9pPr indent="0" lvl="8"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iw-I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9.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 Id="rId3"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
          <p:cNvSpPr txBox="1"/>
          <p:nvPr/>
        </p:nvSpPr>
        <p:spPr>
          <a:xfrm>
            <a:off x="1629534" y="2695671"/>
            <a:ext cx="9208400" cy="1924651"/>
          </a:xfrm>
          <a:prstGeom prst="rect">
            <a:avLst/>
          </a:prstGeom>
          <a:noFill/>
          <a:ln>
            <a:noFill/>
          </a:ln>
        </p:spPr>
        <p:txBody>
          <a:bodyPr anchorCtr="0" anchor="t" bIns="121900" lIns="121900" spcFirstLastPara="1" rIns="121900" wrap="square" tIns="121900">
            <a:noAutofit/>
          </a:bodyPr>
          <a:lstStyle/>
          <a:p>
            <a:pPr indent="0" lvl="0" marL="609600" marR="0" rtl="1" algn="r">
              <a:lnSpc>
                <a:spcPct val="15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09" name="Google Shape;109;p2"/>
          <p:cNvSpPr txBox="1"/>
          <p:nvPr>
            <p:ph type="ctrTitle"/>
          </p:nvPr>
        </p:nvSpPr>
        <p:spPr>
          <a:xfrm>
            <a:off x="1" y="1640677"/>
            <a:ext cx="12192000" cy="1260164"/>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rgbClr val="192A72"/>
              </a:buClr>
              <a:buSzPts val="6600"/>
              <a:buFont typeface="Varela Round"/>
              <a:buNone/>
            </a:pPr>
            <a:r>
              <a:rPr lang="iw-IL">
                <a:latin typeface="Arial"/>
                <a:ea typeface="Arial"/>
                <a:cs typeface="Arial"/>
                <a:sym typeface="Arial"/>
              </a:rPr>
              <a:t>מהו "עומס קוגניטיבי"?</a:t>
            </a:r>
            <a:endParaRPr>
              <a:solidFill>
                <a:srgbClr val="192A72"/>
              </a:solidFill>
              <a:latin typeface="Arial"/>
              <a:ea typeface="Arial"/>
              <a:cs typeface="Arial"/>
              <a:sym typeface="Arial"/>
            </a:endParaRPr>
          </a:p>
        </p:txBody>
      </p:sp>
      <p:sp>
        <p:nvSpPr>
          <p:cNvPr id="110" name="Google Shape;110;p2"/>
          <p:cNvSpPr txBox="1"/>
          <p:nvPr>
            <p:ph idx="1" type="subTitle"/>
          </p:nvPr>
        </p:nvSpPr>
        <p:spPr>
          <a:xfrm>
            <a:off x="1" y="2826050"/>
            <a:ext cx="12192000" cy="720094"/>
          </a:xfrm>
          <a:prstGeom prst="rect">
            <a:avLst/>
          </a:prstGeom>
          <a:noFill/>
          <a:ln>
            <a:noFill/>
          </a:ln>
        </p:spPr>
        <p:txBody>
          <a:bodyPr anchorCtr="0" anchor="ctr" bIns="36000" lIns="36000" spcFirstLastPara="1" rIns="36000" wrap="square" tIns="36000">
            <a:noAutofit/>
          </a:bodyPr>
          <a:lstStyle/>
          <a:p>
            <a:pPr indent="0" lvl="0" marL="0" rtl="1" algn="ctr">
              <a:lnSpc>
                <a:spcPct val="100000"/>
              </a:lnSpc>
              <a:spcBef>
                <a:spcPts val="0"/>
              </a:spcBef>
              <a:spcAft>
                <a:spcPts val="600"/>
              </a:spcAft>
              <a:buClr>
                <a:srgbClr val="002060"/>
              </a:buClr>
              <a:buSzPts val="2800"/>
              <a:buNone/>
            </a:pPr>
            <a:r>
              <a:rPr lang="iw-IL">
                <a:latin typeface="Arial"/>
                <a:ea typeface="Arial"/>
                <a:cs typeface="Arial"/>
                <a:sym typeface="Arial"/>
              </a:rPr>
              <a:t>מקצוע: ניתוח ואיתור מידע</a:t>
            </a:r>
            <a:endParaRPr>
              <a:latin typeface="Arial"/>
              <a:ea typeface="Arial"/>
              <a:cs typeface="Arial"/>
              <a:sym typeface="Arial"/>
            </a:endParaRPr>
          </a:p>
        </p:txBody>
      </p:sp>
      <p:sp>
        <p:nvSpPr>
          <p:cNvPr id="111" name="Google Shape;111;p2"/>
          <p:cNvSpPr txBox="1"/>
          <p:nvPr>
            <p:ph idx="2" type="body"/>
          </p:nvPr>
        </p:nvSpPr>
        <p:spPr>
          <a:xfrm>
            <a:off x="1" y="3655861"/>
            <a:ext cx="12192000" cy="720094"/>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rgbClr val="002060"/>
              </a:buClr>
              <a:buSzPts val="2800"/>
              <a:buFont typeface="Arial"/>
              <a:buNone/>
            </a:pPr>
            <a:r>
              <a:rPr lang="iw-IL">
                <a:latin typeface="Arial"/>
                <a:ea typeface="Arial"/>
                <a:cs typeface="Arial"/>
                <a:sym typeface="Arial"/>
              </a:rPr>
              <a:t>המורה: ד"ר הדר רונן</a:t>
            </a:r>
            <a:endParaRPr>
              <a:latin typeface="Arial"/>
              <a:ea typeface="Arial"/>
              <a:cs typeface="Arial"/>
              <a:sym typeface="Arial"/>
            </a:endParaRPr>
          </a:p>
          <a:p>
            <a:pPr indent="0" lvl="0" marL="0" rtl="1" algn="ctr">
              <a:lnSpc>
                <a:spcPct val="100000"/>
              </a:lnSpc>
              <a:spcBef>
                <a:spcPts val="600"/>
              </a:spcBef>
              <a:spcAft>
                <a:spcPts val="0"/>
              </a:spcAft>
              <a:buClr>
                <a:srgbClr val="002060"/>
              </a:buClr>
              <a:buSzPts val="2800"/>
              <a:buFont typeface="Arial"/>
              <a:buNone/>
            </a:pPr>
            <a:r>
              <a:rPr lang="iw-IL" sz="2400">
                <a:latin typeface="Arial"/>
                <a:ea typeface="Arial"/>
                <a:cs typeface="Arial"/>
                <a:sym typeface="Arial"/>
              </a:rPr>
              <a:t>עורכת: רונית נחמיה</a:t>
            </a:r>
            <a:endParaRPr>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1"/>
          <p:cNvSpPr txBox="1"/>
          <p:nvPr>
            <p:ph type="title"/>
          </p:nvPr>
        </p:nvSpPr>
        <p:spPr>
          <a:xfrm>
            <a:off x="2147217" y="-17645"/>
            <a:ext cx="8855677" cy="1710188"/>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בטבלה משתמשים כאשר</a:t>
            </a:r>
            <a:endParaRPr>
              <a:latin typeface="Arial"/>
              <a:ea typeface="Arial"/>
              <a:cs typeface="Arial"/>
              <a:sym typeface="Arial"/>
            </a:endParaRPr>
          </a:p>
        </p:txBody>
      </p:sp>
      <p:sp>
        <p:nvSpPr>
          <p:cNvPr id="174" name="Google Shape;174;p11"/>
          <p:cNvSpPr txBox="1"/>
          <p:nvPr/>
        </p:nvSpPr>
        <p:spPr>
          <a:xfrm>
            <a:off x="498764" y="1179420"/>
            <a:ext cx="10603787" cy="1417037"/>
          </a:xfrm>
          <a:prstGeom prst="rect">
            <a:avLst/>
          </a:prstGeom>
          <a:noFill/>
          <a:ln>
            <a:noFill/>
          </a:ln>
        </p:spPr>
        <p:txBody>
          <a:bodyPr anchorCtr="0" anchor="ctr" bIns="45700" lIns="91425" spcFirstLastPara="1" rIns="91425" wrap="square" tIns="45700">
            <a:noAutofit/>
          </a:bodyPr>
          <a:lstStyle/>
          <a:p>
            <a:pPr indent="-342900" lvl="0" marL="342900" marR="0" rtl="1" algn="r">
              <a:lnSpc>
                <a:spcPct val="100000"/>
              </a:lnSpc>
              <a:spcBef>
                <a:spcPts val="0"/>
              </a:spcBef>
              <a:spcAft>
                <a:spcPts val="0"/>
              </a:spcAft>
              <a:buClr>
                <a:srgbClr val="12B4BC"/>
              </a:buClr>
              <a:buSzPts val="2800"/>
              <a:buFont typeface="Arial"/>
              <a:buChar char="-"/>
            </a:pPr>
            <a:r>
              <a:rPr b="1" i="0" lang="iw-IL" sz="2800" u="none" cap="none" strike="noStrike">
                <a:solidFill>
                  <a:srgbClr val="12B4BC"/>
                </a:solidFill>
                <a:latin typeface="Arial"/>
                <a:ea typeface="Arial"/>
                <a:cs typeface="Arial"/>
                <a:sym typeface="Arial"/>
              </a:rPr>
              <a:t>בודקים מידע על נתון בודד </a:t>
            </a:r>
            <a:endParaRPr b="0" i="0" sz="1400" u="none" cap="none" strike="noStrike">
              <a:solidFill>
                <a:srgbClr val="000000"/>
              </a:solidFill>
              <a:latin typeface="Arial"/>
              <a:ea typeface="Arial"/>
              <a:cs typeface="Arial"/>
              <a:sym typeface="Arial"/>
            </a:endParaRPr>
          </a:p>
          <a:p>
            <a:pPr indent="-342900" lvl="0" marL="342900" marR="0" rtl="1" algn="r">
              <a:lnSpc>
                <a:spcPct val="100000"/>
              </a:lnSpc>
              <a:spcBef>
                <a:spcPts val="560"/>
              </a:spcBef>
              <a:spcAft>
                <a:spcPts val="0"/>
              </a:spcAft>
              <a:buClr>
                <a:srgbClr val="12B4BC"/>
              </a:buClr>
              <a:buSzPts val="2800"/>
              <a:buFont typeface="Arial"/>
              <a:buChar char="-"/>
            </a:pPr>
            <a:r>
              <a:rPr b="1" i="0" lang="iw-IL" sz="2800" u="none" cap="none" strike="noStrike">
                <a:solidFill>
                  <a:srgbClr val="12B4BC"/>
                </a:solidFill>
                <a:latin typeface="Arial"/>
                <a:ea typeface="Arial"/>
                <a:cs typeface="Arial"/>
                <a:sym typeface="Arial"/>
              </a:rPr>
              <a:t>המטרה היא הצגת כל הנתונים ולא יחסים ביניהם או מגמה או תחזית </a:t>
            </a:r>
            <a:endParaRPr b="0" i="0" sz="1400" u="none" cap="none" strike="noStrike">
              <a:solidFill>
                <a:srgbClr val="000000"/>
              </a:solidFill>
              <a:latin typeface="Arial"/>
              <a:ea typeface="Arial"/>
              <a:cs typeface="Arial"/>
              <a:sym typeface="Arial"/>
            </a:endParaRPr>
          </a:p>
        </p:txBody>
      </p:sp>
      <p:pic>
        <p:nvPicPr>
          <p:cNvPr id="175" name="Google Shape;175;p11"/>
          <p:cNvPicPr preferRelativeResize="0"/>
          <p:nvPr/>
        </p:nvPicPr>
        <p:blipFill rotWithShape="1">
          <a:blip r:embed="rId3">
            <a:alphaModFix/>
          </a:blip>
          <a:srcRect b="0" l="0" r="0" t="0"/>
          <a:stretch/>
        </p:blipFill>
        <p:spPr>
          <a:xfrm>
            <a:off x="1242556" y="2726203"/>
            <a:ext cx="9313319" cy="3419516"/>
          </a:xfrm>
          <a:prstGeom prst="rect">
            <a:avLst/>
          </a:prstGeom>
          <a:noFill/>
          <a:ln>
            <a:noFill/>
          </a:ln>
          <a:effectLst>
            <a:outerShdw blurRad="292100" rotWithShape="0" algn="tl" dir="2700000" dist="139700">
              <a:srgbClr val="333333">
                <a:alpha val="64313"/>
              </a:srgbClr>
            </a:outerShdw>
          </a:effectLst>
        </p:spPr>
      </p:pic>
      <p:sp>
        <p:nvSpPr>
          <p:cNvPr id="176" name="Google Shape;176;p11"/>
          <p:cNvSpPr/>
          <p:nvPr/>
        </p:nvSpPr>
        <p:spPr>
          <a:xfrm rot="-9357607">
            <a:off x="6498639" y="4778488"/>
            <a:ext cx="1849602" cy="652795"/>
          </a:xfrm>
          <a:prstGeom prst="rightArrow">
            <a:avLst>
              <a:gd fmla="val 50000" name="adj1"/>
              <a:gd fmla="val 50000" name="adj2"/>
            </a:avLst>
          </a:prstGeom>
          <a:solidFill>
            <a:schemeClr val="accent1"/>
          </a:solidFill>
          <a:ln>
            <a:noFill/>
          </a:ln>
          <a:effectLst>
            <a:outerShdw blurRad="107950" algn="ctr" dir="5400000" dist="12700">
              <a:srgbClr val="000000"/>
            </a:outerShdw>
          </a:effectLst>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1500"/>
                                        <p:tgtEl>
                                          <p:spTgt spid="1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2"/>
          <p:cNvSpPr txBox="1"/>
          <p:nvPr>
            <p:ph type="title"/>
          </p:nvPr>
        </p:nvSpPr>
        <p:spPr>
          <a:xfrm>
            <a:off x="2147217" y="-17645"/>
            <a:ext cx="8855677" cy="1710188"/>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מטרה: למצוא את הדרך הנכונה לספר את הסיפור</a:t>
            </a:r>
            <a:endParaRPr>
              <a:latin typeface="Arial"/>
              <a:ea typeface="Arial"/>
              <a:cs typeface="Arial"/>
              <a:sym typeface="Arial"/>
            </a:endParaRPr>
          </a:p>
        </p:txBody>
      </p:sp>
      <p:sp>
        <p:nvSpPr>
          <p:cNvPr id="182" name="Google Shape;182;p12"/>
          <p:cNvSpPr txBox="1"/>
          <p:nvPr>
            <p:ph idx="1" type="body"/>
          </p:nvPr>
        </p:nvSpPr>
        <p:spPr>
          <a:xfrm>
            <a:off x="6980875" y="2746896"/>
            <a:ext cx="4828535" cy="1417037"/>
          </a:xfrm>
          <a:prstGeom prst="rect">
            <a:avLst/>
          </a:prstGeom>
          <a:noFill/>
          <a:ln>
            <a:noFill/>
          </a:ln>
        </p:spPr>
        <p:txBody>
          <a:bodyPr anchorCtr="0" anchor="ctr" bIns="45700" lIns="91425" spcFirstLastPara="1" rIns="91425" wrap="square" tIns="45700">
            <a:noAutofit/>
          </a:bodyPr>
          <a:lstStyle/>
          <a:p>
            <a:pPr indent="0" lvl="0" marL="185757" rtl="1" algn="ctr">
              <a:lnSpc>
                <a:spcPct val="100000"/>
              </a:lnSpc>
              <a:spcBef>
                <a:spcPts val="0"/>
              </a:spcBef>
              <a:spcAft>
                <a:spcPts val="0"/>
              </a:spcAft>
              <a:buClr>
                <a:srgbClr val="12B4BC"/>
              </a:buClr>
              <a:buSzPts val="2800"/>
              <a:buNone/>
            </a:pPr>
            <a:r>
              <a:rPr lang="iw-IL">
                <a:latin typeface="Arial"/>
                <a:ea typeface="Arial"/>
                <a:cs typeface="Arial"/>
                <a:sym typeface="Arial"/>
              </a:rPr>
              <a:t>משתמשים בגרף "עוגה" (פאי)</a:t>
            </a:r>
            <a:endParaRPr>
              <a:latin typeface="Arial"/>
              <a:ea typeface="Arial"/>
              <a:cs typeface="Arial"/>
              <a:sym typeface="Arial"/>
            </a:endParaRPr>
          </a:p>
          <a:p>
            <a:pPr indent="0" lvl="0" marL="185757" rtl="1" algn="r">
              <a:lnSpc>
                <a:spcPct val="100000"/>
              </a:lnSpc>
              <a:spcBef>
                <a:spcPts val="560"/>
              </a:spcBef>
              <a:spcAft>
                <a:spcPts val="0"/>
              </a:spcAft>
              <a:buClr>
                <a:srgbClr val="192A72"/>
              </a:buClr>
              <a:buSzPts val="2800"/>
              <a:buNone/>
            </a:pPr>
            <a:r>
              <a:rPr lang="iw-IL">
                <a:solidFill>
                  <a:srgbClr val="192A72"/>
                </a:solidFill>
                <a:latin typeface="Arial"/>
                <a:ea typeface="Arial"/>
                <a:cs typeface="Arial"/>
                <a:sym typeface="Arial"/>
              </a:rPr>
              <a:t>כשרוצים להראות איך אוכלוסיה מסויימת מתפלגת למרכיביה </a:t>
            </a:r>
            <a:r>
              <a:rPr lang="iw-IL">
                <a:latin typeface="Arial"/>
                <a:ea typeface="Arial"/>
                <a:cs typeface="Arial"/>
                <a:sym typeface="Arial"/>
              </a:rPr>
              <a:t>(החלק היחסי של המרכיב, מתוך השלם).</a:t>
            </a:r>
            <a:endParaRPr>
              <a:latin typeface="Arial"/>
              <a:ea typeface="Arial"/>
              <a:cs typeface="Arial"/>
              <a:sym typeface="Arial"/>
            </a:endParaRPr>
          </a:p>
        </p:txBody>
      </p:sp>
      <p:pic>
        <p:nvPicPr>
          <p:cNvPr id="183" name="Google Shape;183;p12"/>
          <p:cNvPicPr preferRelativeResize="0"/>
          <p:nvPr/>
        </p:nvPicPr>
        <p:blipFill rotWithShape="1">
          <a:blip r:embed="rId3">
            <a:alphaModFix/>
          </a:blip>
          <a:srcRect b="0" l="0" r="0" t="0"/>
          <a:stretch/>
        </p:blipFill>
        <p:spPr>
          <a:xfrm>
            <a:off x="568072" y="2061517"/>
            <a:ext cx="5447297" cy="388208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3"/>
          <p:cNvSpPr txBox="1"/>
          <p:nvPr>
            <p:ph type="title"/>
          </p:nvPr>
        </p:nvSpPr>
        <p:spPr>
          <a:xfrm>
            <a:off x="2147217" y="-17645"/>
            <a:ext cx="8855677" cy="1710188"/>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מטרה: למצוא את הדרך הנכונה לספר את הסיפור</a:t>
            </a:r>
            <a:endParaRPr>
              <a:latin typeface="Arial"/>
              <a:ea typeface="Arial"/>
              <a:cs typeface="Arial"/>
              <a:sym typeface="Arial"/>
            </a:endParaRPr>
          </a:p>
        </p:txBody>
      </p:sp>
      <p:sp>
        <p:nvSpPr>
          <p:cNvPr id="189" name="Google Shape;189;p13"/>
          <p:cNvSpPr txBox="1"/>
          <p:nvPr>
            <p:ph idx="1" type="body"/>
          </p:nvPr>
        </p:nvSpPr>
        <p:spPr>
          <a:xfrm>
            <a:off x="9032789" y="1869567"/>
            <a:ext cx="2999043" cy="2294660"/>
          </a:xfrm>
          <a:prstGeom prst="rect">
            <a:avLst/>
          </a:prstGeom>
          <a:noFill/>
          <a:ln>
            <a:noFill/>
          </a:ln>
        </p:spPr>
        <p:txBody>
          <a:bodyPr anchorCtr="0" anchor="ctr" bIns="45700" lIns="91425" spcFirstLastPara="1" rIns="91425" wrap="square" tIns="45700">
            <a:noAutofit/>
          </a:bodyPr>
          <a:lstStyle/>
          <a:p>
            <a:pPr indent="0" lvl="0" marL="185757" rtl="1" algn="ctr">
              <a:lnSpc>
                <a:spcPct val="100000"/>
              </a:lnSpc>
              <a:spcBef>
                <a:spcPts val="0"/>
              </a:spcBef>
              <a:spcAft>
                <a:spcPts val="0"/>
              </a:spcAft>
              <a:buClr>
                <a:srgbClr val="12B4BC"/>
              </a:buClr>
              <a:buSzPts val="2800"/>
              <a:buNone/>
            </a:pPr>
            <a:r>
              <a:rPr lang="iw-IL">
                <a:latin typeface="Arial"/>
                <a:ea typeface="Arial"/>
                <a:cs typeface="Arial"/>
                <a:sym typeface="Arial"/>
              </a:rPr>
              <a:t>שימוש בגרף פאי בעייתי ועלול להטעות באפקט של תלת-מימד!</a:t>
            </a:r>
            <a:endParaRPr>
              <a:latin typeface="Arial"/>
              <a:ea typeface="Arial"/>
              <a:cs typeface="Arial"/>
              <a:sym typeface="Arial"/>
            </a:endParaRPr>
          </a:p>
        </p:txBody>
      </p:sp>
      <p:pic>
        <p:nvPicPr>
          <p:cNvPr id="190" name="Google Shape;190;p13"/>
          <p:cNvPicPr preferRelativeResize="0"/>
          <p:nvPr/>
        </p:nvPicPr>
        <p:blipFill rotWithShape="1">
          <a:blip r:embed="rId3">
            <a:alphaModFix/>
          </a:blip>
          <a:srcRect b="0" l="0" r="0" t="0"/>
          <a:stretch/>
        </p:blipFill>
        <p:spPr>
          <a:xfrm>
            <a:off x="175440" y="2114905"/>
            <a:ext cx="3943553" cy="2825895"/>
          </a:xfrm>
          <a:prstGeom prst="rect">
            <a:avLst/>
          </a:prstGeom>
          <a:noFill/>
          <a:ln>
            <a:noFill/>
          </a:ln>
        </p:spPr>
      </p:pic>
      <p:pic>
        <p:nvPicPr>
          <p:cNvPr id="191" name="Google Shape;191;p13"/>
          <p:cNvPicPr preferRelativeResize="0"/>
          <p:nvPr/>
        </p:nvPicPr>
        <p:blipFill rotWithShape="1">
          <a:blip r:embed="rId4">
            <a:alphaModFix/>
          </a:blip>
          <a:srcRect b="0" l="0" r="0" t="0"/>
          <a:stretch/>
        </p:blipFill>
        <p:spPr>
          <a:xfrm>
            <a:off x="3576429" y="1869567"/>
            <a:ext cx="5456360" cy="389614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4"/>
          <p:cNvSpPr txBox="1"/>
          <p:nvPr>
            <p:ph type="title"/>
          </p:nvPr>
        </p:nvSpPr>
        <p:spPr>
          <a:xfrm>
            <a:off x="2147217" y="-17645"/>
            <a:ext cx="8855677" cy="1710188"/>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מטרה: למצוא את הדרך הנכונה לספר את הסיפור</a:t>
            </a:r>
            <a:endParaRPr>
              <a:latin typeface="Arial"/>
              <a:ea typeface="Arial"/>
              <a:cs typeface="Arial"/>
              <a:sym typeface="Arial"/>
            </a:endParaRPr>
          </a:p>
        </p:txBody>
      </p:sp>
      <p:sp>
        <p:nvSpPr>
          <p:cNvPr id="197" name="Google Shape;197;p14"/>
          <p:cNvSpPr txBox="1"/>
          <p:nvPr>
            <p:ph idx="1" type="body"/>
          </p:nvPr>
        </p:nvSpPr>
        <p:spPr>
          <a:xfrm>
            <a:off x="6575055" y="2585521"/>
            <a:ext cx="4828535" cy="1417037"/>
          </a:xfrm>
          <a:prstGeom prst="rect">
            <a:avLst/>
          </a:prstGeom>
          <a:noFill/>
          <a:ln>
            <a:noFill/>
          </a:ln>
        </p:spPr>
        <p:txBody>
          <a:bodyPr anchorCtr="0" anchor="ctr" bIns="45700" lIns="91425" spcFirstLastPara="1" rIns="91425" wrap="square" tIns="45700">
            <a:noAutofit/>
          </a:bodyPr>
          <a:lstStyle/>
          <a:p>
            <a:pPr indent="0" lvl="0" marL="185757" rtl="1" algn="ctr">
              <a:lnSpc>
                <a:spcPct val="100000"/>
              </a:lnSpc>
              <a:spcBef>
                <a:spcPts val="0"/>
              </a:spcBef>
              <a:spcAft>
                <a:spcPts val="0"/>
              </a:spcAft>
              <a:buClr>
                <a:srgbClr val="12B4BC"/>
              </a:buClr>
              <a:buSzPts val="2800"/>
              <a:buNone/>
            </a:pPr>
            <a:r>
              <a:rPr lang="iw-IL">
                <a:latin typeface="Arial"/>
                <a:ea typeface="Arial"/>
                <a:cs typeface="Arial"/>
                <a:sym typeface="Arial"/>
              </a:rPr>
              <a:t>האם הגרף הזה מתאים להשוואה בין מכירת ביצים למכירת חלב?</a:t>
            </a:r>
            <a:endParaRPr>
              <a:latin typeface="Arial"/>
              <a:ea typeface="Arial"/>
              <a:cs typeface="Arial"/>
              <a:sym typeface="Arial"/>
            </a:endParaRPr>
          </a:p>
        </p:txBody>
      </p:sp>
      <p:pic>
        <p:nvPicPr>
          <p:cNvPr id="198" name="Google Shape;198;p14"/>
          <p:cNvPicPr preferRelativeResize="0"/>
          <p:nvPr/>
        </p:nvPicPr>
        <p:blipFill rotWithShape="1">
          <a:blip r:embed="rId3">
            <a:alphaModFix/>
          </a:blip>
          <a:srcRect b="0" l="0" r="0" t="0"/>
          <a:stretch/>
        </p:blipFill>
        <p:spPr>
          <a:xfrm>
            <a:off x="568072" y="2061517"/>
            <a:ext cx="5447297" cy="3882083"/>
          </a:xfrm>
          <a:prstGeom prst="rect">
            <a:avLst/>
          </a:prstGeom>
          <a:noFill/>
          <a:ln>
            <a:noFill/>
          </a:ln>
        </p:spPr>
      </p:pic>
      <p:sp>
        <p:nvSpPr>
          <p:cNvPr id="199" name="Google Shape;199;p14"/>
          <p:cNvSpPr/>
          <p:nvPr/>
        </p:nvSpPr>
        <p:spPr>
          <a:xfrm>
            <a:off x="724395" y="3241964"/>
            <a:ext cx="1045028" cy="2006930"/>
          </a:xfrm>
          <a:prstGeom prst="rect">
            <a:avLst/>
          </a:prstGeom>
          <a:solidFill>
            <a:schemeClr val="lt1"/>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15"/>
          <p:cNvSpPr txBox="1"/>
          <p:nvPr>
            <p:ph type="title"/>
          </p:nvPr>
        </p:nvSpPr>
        <p:spPr>
          <a:xfrm>
            <a:off x="2147217" y="-17645"/>
            <a:ext cx="8855677" cy="1710188"/>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מטרה: למצוא את הדרך הנכונה לספר את הסיפור</a:t>
            </a:r>
            <a:endParaRPr>
              <a:latin typeface="Arial"/>
              <a:ea typeface="Arial"/>
              <a:cs typeface="Arial"/>
              <a:sym typeface="Arial"/>
            </a:endParaRPr>
          </a:p>
        </p:txBody>
      </p:sp>
      <p:sp>
        <p:nvSpPr>
          <p:cNvPr id="205" name="Google Shape;205;p15"/>
          <p:cNvSpPr txBox="1"/>
          <p:nvPr>
            <p:ph idx="1" type="body"/>
          </p:nvPr>
        </p:nvSpPr>
        <p:spPr>
          <a:xfrm>
            <a:off x="7376984" y="2373145"/>
            <a:ext cx="4667204" cy="1417037"/>
          </a:xfrm>
          <a:prstGeom prst="rect">
            <a:avLst/>
          </a:prstGeom>
          <a:noFill/>
          <a:ln>
            <a:noFill/>
          </a:ln>
        </p:spPr>
        <p:txBody>
          <a:bodyPr anchorCtr="0" anchor="ctr" bIns="45700" lIns="91425" spcFirstLastPara="1" rIns="91425" wrap="square" tIns="45700">
            <a:noAutofit/>
          </a:bodyPr>
          <a:lstStyle/>
          <a:p>
            <a:pPr indent="0" lvl="0" marL="185757" rtl="1" algn="ctr">
              <a:lnSpc>
                <a:spcPct val="100000"/>
              </a:lnSpc>
              <a:spcBef>
                <a:spcPts val="0"/>
              </a:spcBef>
              <a:spcAft>
                <a:spcPts val="0"/>
              </a:spcAft>
              <a:buClr>
                <a:srgbClr val="12B4BC"/>
              </a:buClr>
              <a:buSzPts val="2800"/>
              <a:buNone/>
            </a:pPr>
            <a:r>
              <a:rPr lang="iw-IL">
                <a:latin typeface="Arial"/>
                <a:ea typeface="Arial"/>
                <a:cs typeface="Arial"/>
                <a:sym typeface="Arial"/>
              </a:rPr>
              <a:t>להשוות בין מכירת הביצים למכירת החלב, צריך למצוא דרך אחרת שמקלה על </a:t>
            </a:r>
            <a:r>
              <a:rPr lang="iw-IL">
                <a:solidFill>
                  <a:srgbClr val="192A72"/>
                </a:solidFill>
                <a:latin typeface="Arial"/>
                <a:ea typeface="Arial"/>
                <a:cs typeface="Arial"/>
                <a:sym typeface="Arial"/>
              </a:rPr>
              <a:t>פעולת ההשוואה</a:t>
            </a:r>
            <a:endParaRPr>
              <a:latin typeface="Arial"/>
              <a:ea typeface="Arial"/>
              <a:cs typeface="Arial"/>
              <a:sym typeface="Arial"/>
            </a:endParaRPr>
          </a:p>
        </p:txBody>
      </p:sp>
      <p:pic>
        <p:nvPicPr>
          <p:cNvPr id="206" name="Google Shape;206;p15"/>
          <p:cNvPicPr preferRelativeResize="0"/>
          <p:nvPr/>
        </p:nvPicPr>
        <p:blipFill rotWithShape="1">
          <a:blip r:embed="rId3">
            <a:alphaModFix/>
          </a:blip>
          <a:srcRect b="0" l="0" r="0" t="0"/>
          <a:stretch/>
        </p:blipFill>
        <p:spPr>
          <a:xfrm>
            <a:off x="400585" y="2028753"/>
            <a:ext cx="6815068" cy="4100198"/>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16"/>
          <p:cNvSpPr txBox="1"/>
          <p:nvPr>
            <p:ph type="title"/>
          </p:nvPr>
        </p:nvSpPr>
        <p:spPr>
          <a:xfrm>
            <a:off x="2147217" y="-17645"/>
            <a:ext cx="8855677" cy="1710188"/>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מטרה: למצוא את הדרך הנכונה לספר את הסיפור</a:t>
            </a:r>
            <a:endParaRPr>
              <a:latin typeface="Arial"/>
              <a:ea typeface="Arial"/>
              <a:cs typeface="Arial"/>
              <a:sym typeface="Arial"/>
            </a:endParaRPr>
          </a:p>
        </p:txBody>
      </p:sp>
      <p:sp>
        <p:nvSpPr>
          <p:cNvPr id="212" name="Google Shape;212;p16"/>
          <p:cNvSpPr txBox="1"/>
          <p:nvPr>
            <p:ph idx="1" type="body"/>
          </p:nvPr>
        </p:nvSpPr>
        <p:spPr>
          <a:xfrm>
            <a:off x="8711514" y="2632313"/>
            <a:ext cx="3332674" cy="1593374"/>
          </a:xfrm>
          <a:prstGeom prst="rect">
            <a:avLst/>
          </a:prstGeom>
          <a:noFill/>
          <a:ln>
            <a:noFill/>
          </a:ln>
        </p:spPr>
        <p:txBody>
          <a:bodyPr anchorCtr="0" anchor="ctr" bIns="45700" lIns="91425" spcFirstLastPara="1" rIns="91425" wrap="square" tIns="45700">
            <a:noAutofit/>
          </a:bodyPr>
          <a:lstStyle/>
          <a:p>
            <a:pPr indent="0" lvl="0" marL="185757" rtl="1" algn="ctr">
              <a:lnSpc>
                <a:spcPct val="100000"/>
              </a:lnSpc>
              <a:spcBef>
                <a:spcPts val="0"/>
              </a:spcBef>
              <a:spcAft>
                <a:spcPts val="0"/>
              </a:spcAft>
              <a:buClr>
                <a:srgbClr val="12B4BC"/>
              </a:buClr>
              <a:buSzPts val="2800"/>
              <a:buNone/>
            </a:pPr>
            <a:r>
              <a:rPr lang="iw-IL">
                <a:latin typeface="Arial"/>
                <a:ea typeface="Arial"/>
                <a:cs typeface="Arial"/>
                <a:sym typeface="Arial"/>
              </a:rPr>
              <a:t>וגם בגרף עמודות אפשר להקל על המאמץ הקוגניטיבי, אם מסדרים את הנתונים לפי הירארכית גודל למשל</a:t>
            </a:r>
            <a:endParaRPr>
              <a:solidFill>
                <a:srgbClr val="192A72"/>
              </a:solidFill>
              <a:latin typeface="Arial"/>
              <a:ea typeface="Arial"/>
              <a:cs typeface="Arial"/>
              <a:sym typeface="Arial"/>
            </a:endParaRPr>
          </a:p>
        </p:txBody>
      </p:sp>
      <p:pic>
        <p:nvPicPr>
          <p:cNvPr id="213" name="Google Shape;213;p16"/>
          <p:cNvPicPr preferRelativeResize="0"/>
          <p:nvPr/>
        </p:nvPicPr>
        <p:blipFill rotWithShape="1">
          <a:blip r:embed="rId3">
            <a:alphaModFix/>
          </a:blip>
          <a:srcRect b="0" l="0" r="0" t="0"/>
          <a:stretch/>
        </p:blipFill>
        <p:spPr>
          <a:xfrm>
            <a:off x="729821" y="1495168"/>
            <a:ext cx="7882838" cy="4975194"/>
          </a:xfrm>
          <a:prstGeom prst="rect">
            <a:avLst/>
          </a:prstGeom>
          <a:noFill/>
          <a:ln>
            <a:noFill/>
          </a:ln>
        </p:spPr>
      </p:pic>
      <p:sp>
        <p:nvSpPr>
          <p:cNvPr id="214" name="Google Shape;214;p16"/>
          <p:cNvSpPr/>
          <p:nvPr/>
        </p:nvSpPr>
        <p:spPr>
          <a:xfrm rot="-7514986">
            <a:off x="3553897" y="4406050"/>
            <a:ext cx="1078905" cy="652795"/>
          </a:xfrm>
          <a:prstGeom prst="rightArrow">
            <a:avLst>
              <a:gd fmla="val 50000" name="adj1"/>
              <a:gd fmla="val 50000" name="adj2"/>
            </a:avLst>
          </a:prstGeom>
          <a:solidFill>
            <a:schemeClr val="accent1"/>
          </a:solidFill>
          <a:ln>
            <a:noFill/>
          </a:ln>
          <a:effectLst>
            <a:outerShdw blurRad="107950" algn="ctr" dir="5400000" dist="12700">
              <a:srgbClr val="000000"/>
            </a:outerShdw>
          </a:effectLst>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5" name="Google Shape;215;p16"/>
          <p:cNvSpPr/>
          <p:nvPr/>
        </p:nvSpPr>
        <p:spPr>
          <a:xfrm rot="-2016334">
            <a:off x="561816" y="3458660"/>
            <a:ext cx="1078905" cy="652795"/>
          </a:xfrm>
          <a:prstGeom prst="rightArrow">
            <a:avLst>
              <a:gd fmla="val 50000" name="adj1"/>
              <a:gd fmla="val 50000" name="adj2"/>
            </a:avLst>
          </a:prstGeom>
          <a:solidFill>
            <a:schemeClr val="accent1"/>
          </a:solidFill>
          <a:ln>
            <a:noFill/>
          </a:ln>
          <a:effectLst>
            <a:outerShdw blurRad="107950" algn="ctr" dir="5400000" dist="12700">
              <a:srgbClr val="000000"/>
            </a:outerShdw>
          </a:effectLst>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6" name="Google Shape;216;p16"/>
          <p:cNvSpPr/>
          <p:nvPr/>
        </p:nvSpPr>
        <p:spPr>
          <a:xfrm rot="-8603935">
            <a:off x="7307588" y="3041798"/>
            <a:ext cx="1078905" cy="652795"/>
          </a:xfrm>
          <a:prstGeom prst="rightArrow">
            <a:avLst>
              <a:gd fmla="val 50000" name="adj1"/>
              <a:gd fmla="val 50000" name="adj2"/>
            </a:avLst>
          </a:prstGeom>
          <a:solidFill>
            <a:schemeClr val="accent1"/>
          </a:solidFill>
          <a:ln>
            <a:noFill/>
          </a:ln>
          <a:effectLst>
            <a:outerShdw blurRad="107950" algn="ctr" dir="5400000" dist="12700">
              <a:srgbClr val="000000"/>
            </a:outerShdw>
          </a:effectLst>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7" name="Google Shape;217;p16"/>
          <p:cNvSpPr/>
          <p:nvPr/>
        </p:nvSpPr>
        <p:spPr>
          <a:xfrm rot="8373232">
            <a:off x="5612118" y="5264564"/>
            <a:ext cx="1078905" cy="652795"/>
          </a:xfrm>
          <a:prstGeom prst="rightArrow">
            <a:avLst>
              <a:gd fmla="val 50000" name="adj1"/>
              <a:gd fmla="val 50000" name="adj2"/>
            </a:avLst>
          </a:prstGeom>
          <a:solidFill>
            <a:schemeClr val="accent1"/>
          </a:solidFill>
          <a:ln>
            <a:noFill/>
          </a:ln>
          <a:effectLst>
            <a:outerShdw blurRad="107950" algn="ctr" dir="5400000" dist="12700">
              <a:srgbClr val="000000"/>
            </a:outerShdw>
          </a:effectLst>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1500"/>
                                        <p:tgtEl>
                                          <p:spTgt spid="2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1500"/>
                                        <p:tgtEl>
                                          <p:spTgt spid="2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1500"/>
                                        <p:tgtEl>
                                          <p:spTgt spid="2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1500"/>
                                        <p:tgtEl>
                                          <p:spTgt spid="2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7"/>
          <p:cNvSpPr txBox="1"/>
          <p:nvPr>
            <p:ph type="title"/>
          </p:nvPr>
        </p:nvSpPr>
        <p:spPr>
          <a:xfrm>
            <a:off x="2147217" y="-17645"/>
            <a:ext cx="8855677" cy="1710188"/>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מטרה: למצוא את הדרך הנכונה לספר את הסיפור</a:t>
            </a:r>
            <a:endParaRPr>
              <a:latin typeface="Arial"/>
              <a:ea typeface="Arial"/>
              <a:cs typeface="Arial"/>
              <a:sym typeface="Arial"/>
            </a:endParaRPr>
          </a:p>
        </p:txBody>
      </p:sp>
      <p:sp>
        <p:nvSpPr>
          <p:cNvPr id="223" name="Google Shape;223;p17"/>
          <p:cNvSpPr txBox="1"/>
          <p:nvPr>
            <p:ph idx="1" type="body"/>
          </p:nvPr>
        </p:nvSpPr>
        <p:spPr>
          <a:xfrm>
            <a:off x="2622718" y="1038939"/>
            <a:ext cx="7904674" cy="1593374"/>
          </a:xfrm>
          <a:prstGeom prst="rect">
            <a:avLst/>
          </a:prstGeom>
          <a:noFill/>
          <a:ln>
            <a:noFill/>
          </a:ln>
        </p:spPr>
        <p:txBody>
          <a:bodyPr anchorCtr="0" anchor="ctr" bIns="45700" lIns="91425" spcFirstLastPara="1" rIns="91425" wrap="square" tIns="45700">
            <a:noAutofit/>
          </a:bodyPr>
          <a:lstStyle/>
          <a:p>
            <a:pPr indent="0" lvl="0" marL="185757" rtl="1" algn="ctr">
              <a:lnSpc>
                <a:spcPct val="100000"/>
              </a:lnSpc>
              <a:spcBef>
                <a:spcPts val="0"/>
              </a:spcBef>
              <a:spcAft>
                <a:spcPts val="0"/>
              </a:spcAft>
              <a:buClr>
                <a:srgbClr val="12B4BC"/>
              </a:buClr>
              <a:buSzPts val="2800"/>
              <a:buNone/>
            </a:pPr>
            <a:r>
              <a:rPr lang="iw-IL">
                <a:latin typeface="Arial"/>
                <a:ea typeface="Arial"/>
                <a:cs typeface="Arial"/>
                <a:sym typeface="Arial"/>
              </a:rPr>
              <a:t>ומה אם רוצים להראות שינוי לאורך זמן? </a:t>
            </a:r>
            <a:endParaRPr>
              <a:latin typeface="Arial"/>
              <a:ea typeface="Arial"/>
              <a:cs typeface="Arial"/>
              <a:sym typeface="Arial"/>
            </a:endParaRPr>
          </a:p>
          <a:p>
            <a:pPr indent="0" lvl="0" marL="185757" rtl="1" algn="ctr">
              <a:lnSpc>
                <a:spcPct val="100000"/>
              </a:lnSpc>
              <a:spcBef>
                <a:spcPts val="560"/>
              </a:spcBef>
              <a:spcAft>
                <a:spcPts val="0"/>
              </a:spcAft>
              <a:buClr>
                <a:srgbClr val="12B4BC"/>
              </a:buClr>
              <a:buSzPts val="2800"/>
              <a:buNone/>
            </a:pPr>
            <a:r>
              <a:rPr lang="iw-IL">
                <a:latin typeface="Arial"/>
                <a:ea typeface="Arial"/>
                <a:cs typeface="Arial"/>
                <a:sym typeface="Arial"/>
              </a:rPr>
              <a:t>משתמשים בגרף קווי. או גרף "מגמה".</a:t>
            </a:r>
            <a:endParaRPr>
              <a:solidFill>
                <a:srgbClr val="192A72"/>
              </a:solidFill>
              <a:latin typeface="Arial"/>
              <a:ea typeface="Arial"/>
              <a:cs typeface="Arial"/>
              <a:sym typeface="Arial"/>
            </a:endParaRPr>
          </a:p>
        </p:txBody>
      </p:sp>
      <p:pic>
        <p:nvPicPr>
          <p:cNvPr id="224" name="Google Shape;224;p17"/>
          <p:cNvPicPr preferRelativeResize="0"/>
          <p:nvPr/>
        </p:nvPicPr>
        <p:blipFill rotWithShape="1">
          <a:blip r:embed="rId3">
            <a:alphaModFix/>
          </a:blip>
          <a:srcRect b="0" l="0" r="0" t="0"/>
          <a:stretch/>
        </p:blipFill>
        <p:spPr>
          <a:xfrm>
            <a:off x="2622718" y="2434281"/>
            <a:ext cx="6487718" cy="4074530"/>
          </a:xfrm>
          <a:prstGeom prst="rect">
            <a:avLst/>
          </a:prstGeom>
          <a:noFill/>
          <a:ln>
            <a:noFill/>
          </a:ln>
          <a:effectLst>
            <a:outerShdw blurRad="292100" rotWithShape="0" algn="tl" dir="2700000" dist="139700">
              <a:srgbClr val="333333">
                <a:alpha val="64313"/>
              </a:srgbClr>
            </a:outerShdw>
          </a:effectLst>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8"/>
          <p:cNvSpPr txBox="1"/>
          <p:nvPr>
            <p:ph type="title"/>
          </p:nvPr>
        </p:nvSpPr>
        <p:spPr>
          <a:xfrm>
            <a:off x="2147217" y="-17645"/>
            <a:ext cx="8855677" cy="1710188"/>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מטרה: למצוא את הדרך הנכונה לספר את הסיפור</a:t>
            </a:r>
            <a:endParaRPr>
              <a:latin typeface="Arial"/>
              <a:ea typeface="Arial"/>
              <a:cs typeface="Arial"/>
              <a:sym typeface="Arial"/>
            </a:endParaRPr>
          </a:p>
        </p:txBody>
      </p:sp>
      <p:sp>
        <p:nvSpPr>
          <p:cNvPr id="230" name="Google Shape;230;p18"/>
          <p:cNvSpPr txBox="1"/>
          <p:nvPr>
            <p:ph idx="1" type="body"/>
          </p:nvPr>
        </p:nvSpPr>
        <p:spPr>
          <a:xfrm>
            <a:off x="7673546" y="2410538"/>
            <a:ext cx="3755889" cy="2390061"/>
          </a:xfrm>
          <a:prstGeom prst="rect">
            <a:avLst/>
          </a:prstGeom>
          <a:noFill/>
          <a:ln>
            <a:noFill/>
          </a:ln>
        </p:spPr>
        <p:txBody>
          <a:bodyPr anchorCtr="0" anchor="ctr" bIns="45700" lIns="91425" spcFirstLastPara="1" rIns="91425" wrap="square" tIns="45700">
            <a:noAutofit/>
          </a:bodyPr>
          <a:lstStyle/>
          <a:p>
            <a:pPr indent="0" lvl="0" marL="185757" rtl="1" algn="r">
              <a:lnSpc>
                <a:spcPct val="100000"/>
              </a:lnSpc>
              <a:spcBef>
                <a:spcPts val="0"/>
              </a:spcBef>
              <a:spcAft>
                <a:spcPts val="0"/>
              </a:spcAft>
              <a:buClr>
                <a:srgbClr val="192A72"/>
              </a:buClr>
              <a:buSzPts val="2800"/>
              <a:buNone/>
            </a:pPr>
            <a:r>
              <a:rPr lang="iw-IL">
                <a:solidFill>
                  <a:srgbClr val="192A72"/>
                </a:solidFill>
                <a:latin typeface="Arial"/>
                <a:ea typeface="Arial"/>
                <a:cs typeface="Arial"/>
                <a:sym typeface="Arial"/>
              </a:rPr>
              <a:t>עמודות מציגות השוואה בין הנתונים הבדידים לאורך זמן. </a:t>
            </a:r>
            <a:r>
              <a:rPr lang="iw-IL">
                <a:latin typeface="Arial"/>
                <a:ea typeface="Arial"/>
                <a:cs typeface="Arial"/>
                <a:sym typeface="Arial"/>
              </a:rPr>
              <a:t>הקו מציג את הצורה של השינוי בתצוגה ברורה יותר.</a:t>
            </a:r>
            <a:endParaRPr>
              <a:latin typeface="Arial"/>
              <a:ea typeface="Arial"/>
              <a:cs typeface="Arial"/>
              <a:sym typeface="Arial"/>
            </a:endParaRPr>
          </a:p>
        </p:txBody>
      </p:sp>
      <p:pic>
        <p:nvPicPr>
          <p:cNvPr id="231" name="Google Shape;231;p18"/>
          <p:cNvPicPr preferRelativeResize="0"/>
          <p:nvPr/>
        </p:nvPicPr>
        <p:blipFill rotWithShape="1">
          <a:blip r:embed="rId3">
            <a:alphaModFix/>
          </a:blip>
          <a:srcRect b="0" l="0" r="0" t="0"/>
          <a:stretch/>
        </p:blipFill>
        <p:spPr>
          <a:xfrm>
            <a:off x="351526" y="1429762"/>
            <a:ext cx="6686677" cy="5036605"/>
          </a:xfrm>
          <a:prstGeom prst="rect">
            <a:avLst/>
          </a:prstGeom>
          <a:noFill/>
          <a:ln>
            <a:noFill/>
          </a:ln>
        </p:spPr>
      </p:pic>
      <p:sp>
        <p:nvSpPr>
          <p:cNvPr id="232" name="Google Shape;232;p18"/>
          <p:cNvSpPr/>
          <p:nvPr/>
        </p:nvSpPr>
        <p:spPr>
          <a:xfrm rot="10800000">
            <a:off x="6113403" y="2813552"/>
            <a:ext cx="1849602" cy="652795"/>
          </a:xfrm>
          <a:prstGeom prst="rightArrow">
            <a:avLst>
              <a:gd fmla="val 50000" name="adj1"/>
              <a:gd fmla="val 50000" name="adj2"/>
            </a:avLst>
          </a:prstGeom>
          <a:solidFill>
            <a:schemeClr val="accent1"/>
          </a:solidFill>
          <a:ln>
            <a:noFill/>
          </a:ln>
          <a:effectLst>
            <a:outerShdw blurRad="107950" algn="ctr" dir="5400000" dist="12700">
              <a:srgbClr val="000000"/>
            </a:outerShdw>
          </a:effectLst>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3" name="Google Shape;233;p18"/>
          <p:cNvSpPr/>
          <p:nvPr/>
        </p:nvSpPr>
        <p:spPr>
          <a:xfrm rot="10800000">
            <a:off x="6096000" y="4814929"/>
            <a:ext cx="1849602" cy="652795"/>
          </a:xfrm>
          <a:prstGeom prst="rightArrow">
            <a:avLst>
              <a:gd fmla="val 50000" name="adj1"/>
              <a:gd fmla="val 50000" name="adj2"/>
            </a:avLst>
          </a:prstGeom>
          <a:solidFill>
            <a:schemeClr val="accent1"/>
          </a:solidFill>
          <a:ln>
            <a:noFill/>
          </a:ln>
          <a:effectLst>
            <a:outerShdw blurRad="107950" algn="ctr" dir="5400000" dist="12700">
              <a:srgbClr val="000000"/>
            </a:outerShdw>
          </a:effectLst>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1500"/>
                                        <p:tgtEl>
                                          <p:spTgt spid="23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1500"/>
                                        <p:tgtEl>
                                          <p:spTgt spid="23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19"/>
          <p:cNvSpPr txBox="1"/>
          <p:nvPr>
            <p:ph type="title"/>
          </p:nvPr>
        </p:nvSpPr>
        <p:spPr>
          <a:xfrm>
            <a:off x="616452" y="202943"/>
            <a:ext cx="12191999" cy="720094"/>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תרגיל</a:t>
            </a:r>
            <a:endParaRPr>
              <a:latin typeface="Arial"/>
              <a:ea typeface="Arial"/>
              <a:cs typeface="Arial"/>
              <a:sym typeface="Arial"/>
            </a:endParaRPr>
          </a:p>
        </p:txBody>
      </p:sp>
      <p:sp>
        <p:nvSpPr>
          <p:cNvPr id="239" name="Google Shape;239;p19"/>
          <p:cNvSpPr txBox="1"/>
          <p:nvPr>
            <p:ph idx="1" type="body"/>
          </p:nvPr>
        </p:nvSpPr>
        <p:spPr>
          <a:xfrm>
            <a:off x="123289" y="3035433"/>
            <a:ext cx="11763909" cy="540000"/>
          </a:xfrm>
          <a:prstGeom prst="rect">
            <a:avLst/>
          </a:prstGeom>
          <a:noFill/>
          <a:ln>
            <a:noFill/>
          </a:ln>
        </p:spPr>
        <p:txBody>
          <a:bodyPr anchorCtr="0" anchor="ctr" bIns="45700" lIns="91425" spcFirstLastPara="1" rIns="91425" wrap="square" tIns="45700">
            <a:noAutofit/>
          </a:bodyPr>
          <a:lstStyle/>
          <a:p>
            <a:pPr indent="-514350" lvl="0" marL="700107" rtl="1" algn="r">
              <a:lnSpc>
                <a:spcPct val="150000"/>
              </a:lnSpc>
              <a:spcBef>
                <a:spcPts val="0"/>
              </a:spcBef>
              <a:spcAft>
                <a:spcPts val="0"/>
              </a:spcAft>
              <a:buClr>
                <a:srgbClr val="12B4BC"/>
              </a:buClr>
              <a:buSzPts val="2800"/>
              <a:buAutoNum type="arabicPeriod"/>
            </a:pPr>
            <a:r>
              <a:rPr b="0" lang="iw-IL">
                <a:latin typeface="Arial"/>
                <a:ea typeface="Arial"/>
                <a:cs typeface="Arial"/>
                <a:sym typeface="Arial"/>
              </a:rPr>
              <a:t>אספו במשך שבוע נתונים על מספר הפעמים, שעליתם או ירדתם במדרגות במהלך השבוע. </a:t>
            </a:r>
            <a:endParaRPr>
              <a:latin typeface="Arial"/>
              <a:ea typeface="Arial"/>
              <a:cs typeface="Arial"/>
              <a:sym typeface="Arial"/>
            </a:endParaRPr>
          </a:p>
          <a:p>
            <a:pPr indent="-514350" lvl="0" marL="700107" rtl="1" algn="r">
              <a:lnSpc>
                <a:spcPct val="150000"/>
              </a:lnSpc>
              <a:spcBef>
                <a:spcPts val="560"/>
              </a:spcBef>
              <a:spcAft>
                <a:spcPts val="0"/>
              </a:spcAft>
              <a:buClr>
                <a:srgbClr val="12B4BC"/>
              </a:buClr>
              <a:buSzPts val="2800"/>
              <a:buAutoNum type="arabicPeriod"/>
            </a:pPr>
            <a:r>
              <a:rPr b="0" lang="iw-IL">
                <a:latin typeface="Arial"/>
                <a:ea typeface="Arial"/>
                <a:cs typeface="Arial"/>
                <a:sym typeface="Arial"/>
              </a:rPr>
              <a:t>סדרו את המידע בטבלה לפי ימים ומספר הפעמים.</a:t>
            </a:r>
            <a:endParaRPr>
              <a:latin typeface="Arial"/>
              <a:ea typeface="Arial"/>
              <a:cs typeface="Arial"/>
              <a:sym typeface="Arial"/>
            </a:endParaRPr>
          </a:p>
          <a:p>
            <a:pPr indent="-514350" lvl="0" marL="700107" rtl="1" algn="r">
              <a:lnSpc>
                <a:spcPct val="150000"/>
              </a:lnSpc>
              <a:spcBef>
                <a:spcPts val="560"/>
              </a:spcBef>
              <a:spcAft>
                <a:spcPts val="0"/>
              </a:spcAft>
              <a:buClr>
                <a:srgbClr val="12B4BC"/>
              </a:buClr>
              <a:buSzPts val="2800"/>
              <a:buAutoNum type="arabicPeriod"/>
            </a:pPr>
            <a:r>
              <a:rPr b="0" lang="iw-IL">
                <a:latin typeface="Arial"/>
                <a:ea typeface="Arial"/>
                <a:cs typeface="Arial"/>
                <a:sym typeface="Arial"/>
              </a:rPr>
              <a:t>ענו בתרשים מתאים לשאלות הבאות:</a:t>
            </a:r>
            <a:endParaRPr>
              <a:latin typeface="Arial"/>
              <a:ea typeface="Arial"/>
              <a:cs typeface="Arial"/>
              <a:sym typeface="Arial"/>
            </a:endParaRPr>
          </a:p>
          <a:p>
            <a:pPr indent="0" lvl="1" marL="457245" rtl="1" algn="r">
              <a:lnSpc>
                <a:spcPct val="150000"/>
              </a:lnSpc>
              <a:spcBef>
                <a:spcPts val="480"/>
              </a:spcBef>
              <a:spcAft>
                <a:spcPts val="0"/>
              </a:spcAft>
              <a:buClr>
                <a:schemeClr val="dk1"/>
              </a:buClr>
              <a:buSzPts val="2400"/>
              <a:buNone/>
            </a:pPr>
            <a:r>
              <a:rPr b="0" lang="iw-IL" sz="2400">
                <a:latin typeface="Arial"/>
                <a:ea typeface="Arial"/>
                <a:cs typeface="Arial"/>
                <a:sym typeface="Arial"/>
              </a:rPr>
              <a:t>א. באיזה יום בשבוע עליתם את מספר הפעמים הרב ביותר?</a:t>
            </a:r>
            <a:endParaRPr>
              <a:latin typeface="Arial"/>
              <a:ea typeface="Arial"/>
              <a:cs typeface="Arial"/>
              <a:sym typeface="Arial"/>
            </a:endParaRPr>
          </a:p>
          <a:p>
            <a:pPr indent="0" lvl="1" marL="457245" rtl="1" algn="r">
              <a:lnSpc>
                <a:spcPct val="150000"/>
              </a:lnSpc>
              <a:spcBef>
                <a:spcPts val="480"/>
              </a:spcBef>
              <a:spcAft>
                <a:spcPts val="0"/>
              </a:spcAft>
              <a:buClr>
                <a:schemeClr val="dk1"/>
              </a:buClr>
              <a:buSzPts val="2400"/>
              <a:buNone/>
            </a:pPr>
            <a:r>
              <a:rPr b="0" lang="iw-IL" sz="2400">
                <a:latin typeface="Arial"/>
                <a:ea typeface="Arial"/>
                <a:cs typeface="Arial"/>
                <a:sym typeface="Arial"/>
              </a:rPr>
              <a:t>ב. מה החלק היחסי של יום שבת מסך הפעמים, שעליתם מדרגות השבוע?</a:t>
            </a:r>
            <a:endParaRPr>
              <a:latin typeface="Arial"/>
              <a:ea typeface="Arial"/>
              <a:cs typeface="Arial"/>
              <a:sym typeface="Arial"/>
            </a:endParaRPr>
          </a:p>
          <a:p>
            <a:pPr indent="0" lvl="1" marL="457245" rtl="1" algn="r">
              <a:lnSpc>
                <a:spcPct val="150000"/>
              </a:lnSpc>
              <a:spcBef>
                <a:spcPts val="480"/>
              </a:spcBef>
              <a:spcAft>
                <a:spcPts val="0"/>
              </a:spcAft>
              <a:buClr>
                <a:schemeClr val="dk1"/>
              </a:buClr>
              <a:buSzPts val="2400"/>
              <a:buNone/>
            </a:pPr>
            <a:r>
              <a:rPr b="0" lang="iw-IL" sz="2400">
                <a:latin typeface="Arial"/>
                <a:ea typeface="Arial"/>
                <a:cs typeface="Arial"/>
                <a:sym typeface="Arial"/>
              </a:rPr>
              <a:t>ג. תארו את צורת השינוי בין ימות השבוע במספר השימוש שלכם במדרגות.</a:t>
            </a:r>
            <a:endParaRPr>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pic>
        <p:nvPicPr>
          <p:cNvPr id="244" name="Google Shape;244;p20"/>
          <p:cNvPicPr preferRelativeResize="0"/>
          <p:nvPr/>
        </p:nvPicPr>
        <p:blipFill rotWithShape="1">
          <a:blip r:embed="rId3">
            <a:alphaModFix/>
          </a:blip>
          <a:srcRect b="66411" l="39172" r="34232" t="0"/>
          <a:stretch/>
        </p:blipFill>
        <p:spPr>
          <a:xfrm>
            <a:off x="4775994" y="0"/>
            <a:ext cx="3241964" cy="1838476"/>
          </a:xfrm>
          <a:prstGeom prst="rect">
            <a:avLst/>
          </a:prstGeom>
          <a:noFill/>
          <a:ln>
            <a:noFill/>
          </a:ln>
        </p:spPr>
      </p:pic>
      <p:sp>
        <p:nvSpPr>
          <p:cNvPr id="245" name="Google Shape;245;p20"/>
          <p:cNvSpPr txBox="1"/>
          <p:nvPr/>
        </p:nvSpPr>
        <p:spPr>
          <a:xfrm>
            <a:off x="647340" y="3016112"/>
            <a:ext cx="11174412" cy="2618474"/>
          </a:xfrm>
          <a:prstGeom prst="rect">
            <a:avLst/>
          </a:prstGeom>
          <a:noFill/>
          <a:ln>
            <a:noFill/>
          </a:ln>
        </p:spPr>
        <p:txBody>
          <a:bodyPr anchorCtr="0" anchor="t" bIns="45700" lIns="91425" spcFirstLastPara="1" rIns="91425" wrap="square" tIns="45700">
            <a:noAutofit/>
          </a:bodyPr>
          <a:lstStyle/>
          <a:p>
            <a:pPr indent="0" lvl="0" marL="895350" marR="0" rtl="1" algn="r">
              <a:lnSpc>
                <a:spcPct val="150000"/>
              </a:lnSpc>
              <a:spcBef>
                <a:spcPts val="0"/>
              </a:spcBef>
              <a:spcAft>
                <a:spcPts val="0"/>
              </a:spcAft>
              <a:buClr>
                <a:srgbClr val="000000"/>
              </a:buClr>
              <a:buSzPts val="2800"/>
              <a:buFont typeface="Arial"/>
              <a:buNone/>
            </a:pPr>
            <a:r>
              <a:rPr b="0" i="0" lang="iw-IL" sz="2800" u="none" cap="none" strike="noStrike">
                <a:solidFill>
                  <a:srgbClr val="192A72"/>
                </a:solidFill>
                <a:latin typeface="Arial"/>
                <a:ea typeface="Arial"/>
                <a:cs typeface="Arial"/>
                <a:sym typeface="Arial"/>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rights@education.gov.il</a:t>
            </a:r>
            <a:endParaRPr b="0" i="0" sz="2800" u="none" cap="none" strike="noStrike">
              <a:solidFill>
                <a:srgbClr val="192A72"/>
              </a:solidFill>
              <a:latin typeface="Arial"/>
              <a:ea typeface="Arial"/>
              <a:cs typeface="Arial"/>
              <a:sym typeface="Arial"/>
            </a:endParaRPr>
          </a:p>
        </p:txBody>
      </p:sp>
      <p:sp>
        <p:nvSpPr>
          <p:cNvPr id="246" name="Google Shape;246;p20"/>
          <p:cNvSpPr/>
          <p:nvPr/>
        </p:nvSpPr>
        <p:spPr>
          <a:xfrm>
            <a:off x="795" y="1838476"/>
            <a:ext cx="12190413" cy="763286"/>
          </a:xfrm>
          <a:prstGeom prst="rect">
            <a:avLst/>
          </a:prstGeom>
          <a:noFill/>
          <a:ln>
            <a:noFill/>
          </a:ln>
        </p:spPr>
        <p:txBody>
          <a:bodyPr anchorCtr="0" anchor="t" bIns="45700" lIns="91425" spcFirstLastPara="1" rIns="91425" wrap="square" tIns="45700">
            <a:noAutofit/>
          </a:bodyPr>
          <a:lstStyle/>
          <a:p>
            <a:pPr indent="0" lvl="0" marL="0" marR="0" rtl="1" algn="ctr">
              <a:lnSpc>
                <a:spcPct val="150000"/>
              </a:lnSpc>
              <a:spcBef>
                <a:spcPts val="0"/>
              </a:spcBef>
              <a:spcAft>
                <a:spcPts val="0"/>
              </a:spcAft>
              <a:buClr>
                <a:srgbClr val="000000"/>
              </a:buClr>
              <a:buSzPts val="3200"/>
              <a:buFont typeface="Arial"/>
              <a:buNone/>
            </a:pPr>
            <a:r>
              <a:rPr b="1" i="0" lang="iw-IL" sz="3200" u="none" cap="none" strike="noStrike">
                <a:solidFill>
                  <a:srgbClr val="192A72"/>
                </a:solidFill>
                <a:latin typeface="Arial"/>
                <a:ea typeface="Arial"/>
                <a:cs typeface="Arial"/>
                <a:sym typeface="Arial"/>
              </a:rPr>
              <a:t>נוהל שימוש ביצירות מוגנות בזכויות יוצרים ואיתור בעלי זכויות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3"/>
          <p:cNvSpPr txBox="1"/>
          <p:nvPr>
            <p:ph type="title"/>
          </p:nvPr>
        </p:nvSpPr>
        <p:spPr>
          <a:xfrm>
            <a:off x="2549769" y="213094"/>
            <a:ext cx="9642231" cy="720000"/>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192A72"/>
              </a:buClr>
              <a:buSzPts val="4400"/>
              <a:buFont typeface="Varela Round"/>
              <a:buNone/>
            </a:pPr>
            <a:r>
              <a:rPr lang="iw-IL">
                <a:solidFill>
                  <a:srgbClr val="192A72"/>
                </a:solidFill>
                <a:latin typeface="Arial"/>
                <a:ea typeface="Arial"/>
                <a:cs typeface="Arial"/>
                <a:sym typeface="Arial"/>
              </a:rPr>
              <a:t>מה נלמד היום </a:t>
            </a:r>
            <a:endParaRPr>
              <a:latin typeface="Arial"/>
              <a:ea typeface="Arial"/>
              <a:cs typeface="Arial"/>
              <a:sym typeface="Arial"/>
            </a:endParaRPr>
          </a:p>
        </p:txBody>
      </p:sp>
      <p:sp>
        <p:nvSpPr>
          <p:cNvPr id="117" name="Google Shape;117;p3"/>
          <p:cNvSpPr txBox="1"/>
          <p:nvPr>
            <p:ph idx="2" type="body"/>
          </p:nvPr>
        </p:nvSpPr>
        <p:spPr>
          <a:xfrm>
            <a:off x="515274" y="1725460"/>
            <a:ext cx="8306994" cy="4153058"/>
          </a:xfrm>
          <a:prstGeom prst="rect">
            <a:avLst/>
          </a:prstGeom>
          <a:noFill/>
          <a:ln>
            <a:noFill/>
          </a:ln>
        </p:spPr>
        <p:txBody>
          <a:bodyPr anchorCtr="0" anchor="t" bIns="45700" lIns="91425" spcFirstLastPara="1" rIns="91425" wrap="square" tIns="45700">
            <a:noAutofit/>
          </a:bodyPr>
          <a:lstStyle/>
          <a:p>
            <a:pPr indent="-342934" lvl="0" marL="439782" rtl="1" algn="r">
              <a:lnSpc>
                <a:spcPct val="190000"/>
              </a:lnSpc>
              <a:spcBef>
                <a:spcPts val="0"/>
              </a:spcBef>
              <a:spcAft>
                <a:spcPts val="0"/>
              </a:spcAft>
              <a:buClr>
                <a:schemeClr val="dk1"/>
              </a:buClr>
              <a:buSzPts val="2220"/>
              <a:buChar char="•"/>
            </a:pPr>
            <a:r>
              <a:rPr lang="iw-IL" sz="2220">
                <a:solidFill>
                  <a:schemeClr val="dk1"/>
                </a:solidFill>
                <a:latin typeface="Arial"/>
                <a:ea typeface="Arial"/>
                <a:cs typeface="Arial"/>
                <a:sym typeface="Arial"/>
              </a:rPr>
              <a:t>מהי תפיסה סלקטיבית של אלמנטים ויזואליים?</a:t>
            </a:r>
            <a:endParaRPr>
              <a:latin typeface="Arial"/>
              <a:ea typeface="Arial"/>
              <a:cs typeface="Arial"/>
              <a:sym typeface="Arial"/>
            </a:endParaRPr>
          </a:p>
          <a:p>
            <a:pPr indent="-342934" lvl="0" marL="439782" rtl="1" algn="r">
              <a:lnSpc>
                <a:spcPct val="190000"/>
              </a:lnSpc>
              <a:spcBef>
                <a:spcPts val="600"/>
              </a:spcBef>
              <a:spcAft>
                <a:spcPts val="0"/>
              </a:spcAft>
              <a:buClr>
                <a:schemeClr val="dk1"/>
              </a:buClr>
              <a:buSzPts val="2220"/>
              <a:buChar char="•"/>
            </a:pPr>
            <a:r>
              <a:rPr lang="iw-IL" sz="2220">
                <a:solidFill>
                  <a:schemeClr val="dk1"/>
                </a:solidFill>
                <a:latin typeface="Arial"/>
                <a:ea typeface="Arial"/>
                <a:cs typeface="Arial"/>
                <a:sym typeface="Arial"/>
              </a:rPr>
              <a:t>מה קל לעין (למוח) לתפוס מהר יותר? צורה או צבע?</a:t>
            </a:r>
            <a:endParaRPr>
              <a:latin typeface="Arial"/>
              <a:ea typeface="Arial"/>
              <a:cs typeface="Arial"/>
              <a:sym typeface="Arial"/>
            </a:endParaRPr>
          </a:p>
          <a:p>
            <a:pPr indent="-342934" lvl="0" marL="439782" rtl="1" algn="r">
              <a:lnSpc>
                <a:spcPct val="190000"/>
              </a:lnSpc>
              <a:spcBef>
                <a:spcPts val="600"/>
              </a:spcBef>
              <a:spcAft>
                <a:spcPts val="0"/>
              </a:spcAft>
              <a:buClr>
                <a:schemeClr val="dk1"/>
              </a:buClr>
              <a:buSzPts val="2220"/>
              <a:buChar char="•"/>
            </a:pPr>
            <a:r>
              <a:rPr lang="iw-IL" sz="2220">
                <a:solidFill>
                  <a:schemeClr val="dk1"/>
                </a:solidFill>
                <a:latin typeface="Arial"/>
                <a:ea typeface="Arial"/>
                <a:cs typeface="Arial"/>
                <a:sym typeface="Arial"/>
              </a:rPr>
              <a:t>מהו "עומס קוגניטיבי" או "מאמץ קוגניטיבי"?</a:t>
            </a:r>
            <a:endParaRPr>
              <a:latin typeface="Arial"/>
              <a:ea typeface="Arial"/>
              <a:cs typeface="Arial"/>
              <a:sym typeface="Arial"/>
            </a:endParaRPr>
          </a:p>
          <a:p>
            <a:pPr indent="-342934" lvl="0" marL="439782" rtl="1" algn="r">
              <a:lnSpc>
                <a:spcPct val="190000"/>
              </a:lnSpc>
              <a:spcBef>
                <a:spcPts val="600"/>
              </a:spcBef>
              <a:spcAft>
                <a:spcPts val="0"/>
              </a:spcAft>
              <a:buClr>
                <a:schemeClr val="dk1"/>
              </a:buClr>
              <a:buSzPts val="2220"/>
              <a:buChar char="•"/>
            </a:pPr>
            <a:r>
              <a:rPr lang="iw-IL" sz="2220">
                <a:solidFill>
                  <a:schemeClr val="dk1"/>
                </a:solidFill>
                <a:latin typeface="Arial"/>
                <a:ea typeface="Arial"/>
                <a:cs typeface="Arial"/>
                <a:sym typeface="Arial"/>
              </a:rPr>
              <a:t>אילו פעולות קוגניטיביות המוח מבצע בצפייה בגרפים?</a:t>
            </a:r>
            <a:endParaRPr>
              <a:latin typeface="Arial"/>
              <a:ea typeface="Arial"/>
              <a:cs typeface="Arial"/>
              <a:sym typeface="Arial"/>
            </a:endParaRPr>
          </a:p>
          <a:p>
            <a:pPr indent="-342934" lvl="0" marL="439782" rtl="1" algn="r">
              <a:lnSpc>
                <a:spcPct val="190000"/>
              </a:lnSpc>
              <a:spcBef>
                <a:spcPts val="600"/>
              </a:spcBef>
              <a:spcAft>
                <a:spcPts val="0"/>
              </a:spcAft>
              <a:buClr>
                <a:schemeClr val="dk1"/>
              </a:buClr>
              <a:buSzPts val="2220"/>
              <a:buChar char="•"/>
            </a:pPr>
            <a:r>
              <a:rPr lang="iw-IL" sz="2220">
                <a:solidFill>
                  <a:schemeClr val="dk1"/>
                </a:solidFill>
                <a:latin typeface="Arial"/>
                <a:ea typeface="Arial"/>
                <a:cs typeface="Arial"/>
                <a:sym typeface="Arial"/>
              </a:rPr>
              <a:t>אילו גרפים מעבירים את המסר בצורה היעילה ביותר מבחינת תפיסה ויזואלית ומאמץ קוגניטיבי?</a:t>
            </a:r>
            <a:endParaRPr>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4"/>
          <p:cNvSpPr txBox="1"/>
          <p:nvPr>
            <p:ph idx="1" type="subTitle"/>
          </p:nvPr>
        </p:nvSpPr>
        <p:spPr>
          <a:xfrm>
            <a:off x="71051" y="2463701"/>
            <a:ext cx="12192000" cy="642300"/>
          </a:xfrm>
          <a:prstGeom prst="rect">
            <a:avLst/>
          </a:prstGeom>
          <a:noFill/>
          <a:ln>
            <a:noFill/>
          </a:ln>
        </p:spPr>
        <p:txBody>
          <a:bodyPr anchorCtr="0" anchor="ctr" bIns="36000" lIns="36000" spcFirstLastPara="1" rIns="36000" wrap="square" tIns="36000">
            <a:noAutofit/>
          </a:bodyPr>
          <a:lstStyle/>
          <a:p>
            <a:pPr indent="0" lvl="0" marL="0" rtl="1" algn="ctr">
              <a:lnSpc>
                <a:spcPct val="100000"/>
              </a:lnSpc>
              <a:spcBef>
                <a:spcPts val="0"/>
              </a:spcBef>
              <a:spcAft>
                <a:spcPts val="600"/>
              </a:spcAft>
              <a:buClr>
                <a:srgbClr val="192A72"/>
              </a:buClr>
              <a:buSzPts val="2800"/>
              <a:buNone/>
            </a:pPr>
            <a:r>
              <a:rPr lang="iw-IL" sz="4400">
                <a:solidFill>
                  <a:srgbClr val="192A72"/>
                </a:solidFill>
                <a:latin typeface="Arial"/>
                <a:ea typeface="Arial"/>
                <a:cs typeface="Arial"/>
                <a:sym typeface="Arial"/>
              </a:rPr>
              <a:t>איך עומס ויזואלי מייצר מאמץ קוגניטיבי?</a:t>
            </a:r>
            <a:endParaRPr sz="44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pic>
        <p:nvPicPr>
          <p:cNvPr id="127" name="Google Shape;127;p5"/>
          <p:cNvPicPr preferRelativeResize="0"/>
          <p:nvPr/>
        </p:nvPicPr>
        <p:blipFill rotWithShape="1">
          <a:blip r:embed="rId3">
            <a:alphaModFix/>
          </a:blip>
          <a:srcRect b="0" l="0" r="0" t="0"/>
          <a:stretch/>
        </p:blipFill>
        <p:spPr>
          <a:xfrm>
            <a:off x="468090" y="835537"/>
            <a:ext cx="9887194" cy="5610080"/>
          </a:xfrm>
          <a:prstGeom prst="rect">
            <a:avLst/>
          </a:prstGeom>
          <a:noFill/>
          <a:ln>
            <a:noFill/>
          </a:ln>
        </p:spPr>
      </p:pic>
      <p:sp>
        <p:nvSpPr>
          <p:cNvPr id="128" name="Google Shape;128;p5"/>
          <p:cNvSpPr/>
          <p:nvPr/>
        </p:nvSpPr>
        <p:spPr>
          <a:xfrm>
            <a:off x="7995143" y="5634681"/>
            <a:ext cx="2360141" cy="741405"/>
          </a:xfrm>
          <a:prstGeom prst="roundRect">
            <a:avLst>
              <a:gd fmla="val 16667" name="adj"/>
            </a:avLst>
          </a:prstGeom>
          <a:solidFill>
            <a:schemeClr val="accent1"/>
          </a:solidFill>
          <a:ln cap="flat" cmpd="sng" w="25400">
            <a:solidFill>
              <a:srgbClr val="6A973A"/>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2400"/>
              <a:buFont typeface="Arial"/>
              <a:buNone/>
            </a:pPr>
            <a:r>
              <a:rPr b="1" i="0" lang="iw-IL" sz="2400" u="none" cap="none" strike="noStrike">
                <a:solidFill>
                  <a:schemeClr val="lt1"/>
                </a:solidFill>
                <a:latin typeface="Varela Round"/>
                <a:ea typeface="Varela Round"/>
                <a:cs typeface="Varela Round"/>
                <a:sym typeface="Varela Round"/>
              </a:rPr>
              <a:t>התשובה היא: 21</a:t>
            </a:r>
            <a:endParaRPr b="1" i="0" sz="1400" u="none" cap="none" strike="noStrike">
              <a:solidFill>
                <a:srgbClr val="000000"/>
              </a:solidFill>
              <a:latin typeface="Arial"/>
              <a:ea typeface="Arial"/>
              <a:cs typeface="Arial"/>
              <a:sym typeface="Arial"/>
            </a:endParaRPr>
          </a:p>
        </p:txBody>
      </p:sp>
      <p:sp>
        <p:nvSpPr>
          <p:cNvPr id="129" name="Google Shape;129;p5"/>
          <p:cNvSpPr txBox="1"/>
          <p:nvPr>
            <p:ph type="title"/>
          </p:nvPr>
        </p:nvSpPr>
        <p:spPr>
          <a:xfrm>
            <a:off x="522516" y="115443"/>
            <a:ext cx="12191999" cy="720094"/>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איך אנחנו קולטים מידע ויזואלי?</a:t>
            </a:r>
            <a:endParaRPr>
              <a:latin typeface="Arial"/>
              <a:ea typeface="Arial"/>
              <a:cs typeface="Arial"/>
              <a:sym typeface="Arial"/>
            </a:endParaRPr>
          </a:p>
        </p:txBody>
      </p:sp>
      <p:sp>
        <p:nvSpPr>
          <p:cNvPr id="130" name="Google Shape;130;p5"/>
          <p:cNvSpPr/>
          <p:nvPr/>
        </p:nvSpPr>
        <p:spPr>
          <a:xfrm>
            <a:off x="10232572" y="1496427"/>
            <a:ext cx="1959428" cy="1477328"/>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rPr b="1" i="0" lang="iw-IL" sz="1800" u="none" cap="none" strike="noStrike">
                <a:solidFill>
                  <a:srgbClr val="002060"/>
                </a:solidFill>
                <a:latin typeface="Arial"/>
                <a:ea typeface="Arial"/>
                <a:cs typeface="Arial"/>
                <a:sym typeface="Arial"/>
              </a:rPr>
              <a:t>כמה צורות אדומות</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800"/>
              <a:buFont typeface="Arial"/>
              <a:buNone/>
            </a:pPr>
            <a:r>
              <a:rPr b="1" i="0" lang="iw-IL" sz="1800" u="none" cap="none" strike="noStrike">
                <a:solidFill>
                  <a:srgbClr val="002060"/>
                </a:solidFill>
                <a:latin typeface="Arial"/>
                <a:ea typeface="Arial"/>
                <a:cs typeface="Arial"/>
                <a:sym typeface="Arial"/>
              </a:rPr>
              <a:t> (גם אותיות וגם מספרים) </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800"/>
              <a:buFont typeface="Arial"/>
              <a:buNone/>
            </a:pPr>
            <a:r>
              <a:rPr b="1" i="0" lang="iw-IL" sz="1800" u="none" cap="none" strike="noStrike">
                <a:solidFill>
                  <a:srgbClr val="002060"/>
                </a:solidFill>
                <a:latin typeface="Arial"/>
                <a:ea typeface="Arial"/>
                <a:cs typeface="Arial"/>
                <a:sym typeface="Arial"/>
              </a:rPr>
              <a:t>אתם רואים?</a:t>
            </a:r>
            <a:endParaRPr b="0"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7"/>
                                        </p:tgtEl>
                                        <p:attrNameLst>
                                          <p:attrName>style.visibility</p:attrName>
                                        </p:attrNameLst>
                                      </p:cBhvr>
                                      <p:to>
                                        <p:strVal val="visible"/>
                                      </p:to>
                                    </p:set>
                                    <p:anim calcmode="lin" valueType="num">
                                      <p:cBhvr additive="base">
                                        <p:cTn dur="500"/>
                                        <p:tgtEl>
                                          <p:spTgt spid="127"/>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30"/>
                                        </p:tgtEl>
                                        <p:attrNameLst>
                                          <p:attrName>style.visibility</p:attrName>
                                        </p:attrNameLst>
                                      </p:cBhvr>
                                      <p:to>
                                        <p:strVal val="visible"/>
                                      </p:to>
                                    </p:set>
                                    <p:anim calcmode="lin" valueType="num">
                                      <p:cBhvr additive="base">
                                        <p:cTn dur="500"/>
                                        <p:tgtEl>
                                          <p:spTgt spid="13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250"/>
                                        <p:tgtEl>
                                          <p:spTgt spid="1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pic>
        <p:nvPicPr>
          <p:cNvPr id="135" name="Google Shape;135;p6"/>
          <p:cNvPicPr preferRelativeResize="0"/>
          <p:nvPr/>
        </p:nvPicPr>
        <p:blipFill rotWithShape="1">
          <a:blip r:embed="rId3">
            <a:alphaModFix/>
          </a:blip>
          <a:srcRect b="0" l="0" r="0" t="0"/>
          <a:stretch/>
        </p:blipFill>
        <p:spPr>
          <a:xfrm>
            <a:off x="468089" y="748145"/>
            <a:ext cx="10041213" cy="5697472"/>
          </a:xfrm>
          <a:prstGeom prst="rect">
            <a:avLst/>
          </a:prstGeom>
          <a:noFill/>
          <a:ln>
            <a:noFill/>
          </a:ln>
        </p:spPr>
      </p:pic>
      <p:sp>
        <p:nvSpPr>
          <p:cNvPr id="136" name="Google Shape;136;p6"/>
          <p:cNvSpPr/>
          <p:nvPr/>
        </p:nvSpPr>
        <p:spPr>
          <a:xfrm>
            <a:off x="9193426" y="4893276"/>
            <a:ext cx="2360141" cy="741405"/>
          </a:xfrm>
          <a:prstGeom prst="roundRect">
            <a:avLst>
              <a:gd fmla="val 16667" name="adj"/>
            </a:avLst>
          </a:prstGeom>
          <a:solidFill>
            <a:schemeClr val="accent1"/>
          </a:solidFill>
          <a:ln cap="flat" cmpd="sng" w="25400">
            <a:solidFill>
              <a:srgbClr val="6A973A"/>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2400"/>
              <a:buFont typeface="Arial"/>
              <a:buNone/>
            </a:pPr>
            <a:r>
              <a:rPr b="1" i="0" lang="iw-IL" sz="2400" u="none" cap="none" strike="noStrike">
                <a:solidFill>
                  <a:schemeClr val="lt1"/>
                </a:solidFill>
                <a:latin typeface="Arial"/>
                <a:ea typeface="Arial"/>
                <a:cs typeface="Arial"/>
                <a:sym typeface="Arial"/>
              </a:rPr>
              <a:t>התשובה היא: 15</a:t>
            </a:r>
            <a:endParaRPr b="0" i="0" sz="1400" u="none" cap="none" strike="noStrike">
              <a:solidFill>
                <a:srgbClr val="000000"/>
              </a:solidFill>
              <a:latin typeface="Arial"/>
              <a:ea typeface="Arial"/>
              <a:cs typeface="Arial"/>
              <a:sym typeface="Arial"/>
            </a:endParaRPr>
          </a:p>
        </p:txBody>
      </p:sp>
      <p:sp>
        <p:nvSpPr>
          <p:cNvPr id="137" name="Google Shape;137;p6"/>
          <p:cNvSpPr/>
          <p:nvPr/>
        </p:nvSpPr>
        <p:spPr>
          <a:xfrm>
            <a:off x="5488695" y="-82852"/>
            <a:ext cx="5130141" cy="830997"/>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000000"/>
              </a:buClr>
              <a:buSzPts val="1800"/>
              <a:buFont typeface="Arial"/>
              <a:buNone/>
            </a:pPr>
            <a:r>
              <a:rPr b="1" i="0" lang="iw-IL" sz="1800" u="none" cap="none" strike="noStrike">
                <a:solidFill>
                  <a:srgbClr val="12B4BC"/>
                </a:solidFill>
                <a:latin typeface="Arial"/>
                <a:ea typeface="Arial"/>
                <a:cs typeface="Arial"/>
                <a:sym typeface="Arial"/>
              </a:rPr>
              <a:t>וכמה אותיות </a:t>
            </a:r>
            <a:r>
              <a:rPr b="1" i="0" lang="iw-IL" sz="4800" u="none" cap="none" strike="noStrike">
                <a:solidFill>
                  <a:srgbClr val="12B4BC"/>
                </a:solidFill>
                <a:latin typeface="Arial"/>
                <a:ea typeface="Arial"/>
                <a:cs typeface="Arial"/>
                <a:sym typeface="Arial"/>
              </a:rPr>
              <a:t>G</a:t>
            </a:r>
            <a:r>
              <a:rPr b="1" i="0" lang="iw-IL" sz="1800" u="none" cap="none" strike="noStrike">
                <a:solidFill>
                  <a:srgbClr val="12B4BC"/>
                </a:solidFill>
                <a:latin typeface="Arial"/>
                <a:ea typeface="Arial"/>
                <a:cs typeface="Arial"/>
                <a:sym typeface="Arial"/>
              </a:rPr>
              <a:t> אתם רואים?</a:t>
            </a:r>
            <a:endParaRPr b="0"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5"/>
                                        </p:tgtEl>
                                        <p:attrNameLst>
                                          <p:attrName>style.visibility</p:attrName>
                                        </p:attrNameLst>
                                      </p:cBhvr>
                                      <p:to>
                                        <p:strVal val="visible"/>
                                      </p:to>
                                    </p:set>
                                    <p:anim calcmode="lin" valueType="num">
                                      <p:cBhvr additive="base">
                                        <p:cTn dur="500"/>
                                        <p:tgtEl>
                                          <p:spTgt spid="13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250"/>
                                        <p:tgtEl>
                                          <p:spTgt spid="1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7"/>
          <p:cNvSpPr txBox="1"/>
          <p:nvPr>
            <p:ph type="title"/>
          </p:nvPr>
        </p:nvSpPr>
        <p:spPr>
          <a:xfrm>
            <a:off x="2" y="212675"/>
            <a:ext cx="12191999" cy="720094"/>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איך אנחנו קולטים מידע ויזואלי?</a:t>
            </a:r>
            <a:endParaRPr>
              <a:latin typeface="Arial"/>
              <a:ea typeface="Arial"/>
              <a:cs typeface="Arial"/>
              <a:sym typeface="Arial"/>
            </a:endParaRPr>
          </a:p>
        </p:txBody>
      </p:sp>
      <p:sp>
        <p:nvSpPr>
          <p:cNvPr id="143" name="Google Shape;143;p7"/>
          <p:cNvSpPr/>
          <p:nvPr/>
        </p:nvSpPr>
        <p:spPr>
          <a:xfrm>
            <a:off x="2265405" y="1813173"/>
            <a:ext cx="7661189" cy="2062103"/>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3200"/>
              <a:buFont typeface="Arial"/>
              <a:buNone/>
            </a:pPr>
            <a:r>
              <a:rPr b="1" i="0" lang="iw-IL" sz="3200" u="none" cap="none" strike="noStrike">
                <a:solidFill>
                  <a:srgbClr val="12B4BC"/>
                </a:solidFill>
                <a:latin typeface="Arial"/>
                <a:ea typeface="Arial"/>
                <a:cs typeface="Arial"/>
                <a:sym typeface="Arial"/>
              </a:rPr>
              <a:t>מה היה לכם קל יותר לספור?</a:t>
            </a:r>
            <a:endParaRPr b="0" i="0" sz="1400" u="none" cap="none" strike="noStrike">
              <a:solidFill>
                <a:srgbClr val="000000"/>
              </a:solidFill>
              <a:latin typeface="Arial"/>
              <a:ea typeface="Arial"/>
              <a:cs typeface="Arial"/>
              <a:sym typeface="Arial"/>
            </a:endParaRPr>
          </a:p>
          <a:p>
            <a:pPr indent="0" lvl="0" marL="0" marR="0" rtl="1" algn="ctr">
              <a:lnSpc>
                <a:spcPct val="100000"/>
              </a:lnSpc>
              <a:spcBef>
                <a:spcPts val="0"/>
              </a:spcBef>
              <a:spcAft>
                <a:spcPts val="0"/>
              </a:spcAft>
              <a:buClr>
                <a:srgbClr val="000000"/>
              </a:buClr>
              <a:buSzPts val="3200"/>
              <a:buFont typeface="Arial"/>
              <a:buNone/>
            </a:pPr>
            <a:r>
              <a:rPr b="1" i="0" lang="iw-IL" sz="3200" u="none" cap="none" strike="noStrike">
                <a:solidFill>
                  <a:srgbClr val="12B4BC"/>
                </a:solidFill>
                <a:latin typeface="Arial"/>
                <a:ea typeface="Arial"/>
                <a:cs typeface="Arial"/>
                <a:sym typeface="Arial"/>
              </a:rPr>
              <a:t>למיין לפי צבע? או למיין לפי צורה?</a:t>
            </a:r>
            <a:endParaRPr b="0" i="0" sz="1400" u="none" cap="none" strike="noStrike">
              <a:solidFill>
                <a:srgbClr val="000000"/>
              </a:solidFill>
              <a:latin typeface="Arial"/>
              <a:ea typeface="Arial"/>
              <a:cs typeface="Arial"/>
              <a:sym typeface="Arial"/>
            </a:endParaRPr>
          </a:p>
          <a:p>
            <a:pPr indent="0" lvl="0" marL="0" marR="0" rtl="1" algn="ctr">
              <a:lnSpc>
                <a:spcPct val="100000"/>
              </a:lnSpc>
              <a:spcBef>
                <a:spcPts val="0"/>
              </a:spcBef>
              <a:spcAft>
                <a:spcPts val="0"/>
              </a:spcAft>
              <a:buClr>
                <a:srgbClr val="000000"/>
              </a:buClr>
              <a:buSzPts val="3200"/>
              <a:buFont typeface="Arial"/>
              <a:buNone/>
            </a:pPr>
            <a:r>
              <a:t/>
            </a:r>
            <a:endParaRPr b="1" i="0" sz="3200" u="none" cap="none" strike="noStrike">
              <a:solidFill>
                <a:srgbClr val="12B4BC"/>
              </a:solidFill>
              <a:latin typeface="Arial"/>
              <a:ea typeface="Arial"/>
              <a:cs typeface="Arial"/>
              <a:sym typeface="Arial"/>
            </a:endParaRPr>
          </a:p>
          <a:p>
            <a:pPr indent="0" lvl="0" marL="0" marR="0" rtl="1" algn="ctr">
              <a:lnSpc>
                <a:spcPct val="100000"/>
              </a:lnSpc>
              <a:spcBef>
                <a:spcPts val="0"/>
              </a:spcBef>
              <a:spcAft>
                <a:spcPts val="0"/>
              </a:spcAft>
              <a:buClr>
                <a:srgbClr val="000000"/>
              </a:buClr>
              <a:buSzPts val="3200"/>
              <a:buFont typeface="Arial"/>
              <a:buNone/>
            </a:pPr>
            <a:r>
              <a:rPr b="1" i="0" lang="iw-IL" sz="3200" u="none" cap="none" strike="noStrike">
                <a:solidFill>
                  <a:srgbClr val="12B4BC"/>
                </a:solidFill>
                <a:latin typeface="Arial"/>
                <a:ea typeface="Arial"/>
                <a:cs typeface="Arial"/>
                <a:sym typeface="Arial"/>
              </a:rPr>
              <a:t>איפה הרגשתם שאתם "מתאמצים" יותר?</a:t>
            </a:r>
            <a:endParaRPr b="0" i="0" sz="1400" u="none" cap="none" strike="noStrike">
              <a:solidFill>
                <a:srgbClr val="000000"/>
              </a:solidFill>
              <a:latin typeface="Arial"/>
              <a:ea typeface="Arial"/>
              <a:cs typeface="Arial"/>
              <a:sym typeface="Arial"/>
            </a:endParaRPr>
          </a:p>
        </p:txBody>
      </p:sp>
      <p:sp>
        <p:nvSpPr>
          <p:cNvPr id="144" name="Google Shape;144;p7"/>
          <p:cNvSpPr/>
          <p:nvPr/>
        </p:nvSpPr>
        <p:spPr>
          <a:xfrm>
            <a:off x="4881417" y="4076807"/>
            <a:ext cx="2429163" cy="1357746"/>
          </a:xfrm>
          <a:prstGeom prst="flowChartAlternateProcess">
            <a:avLst/>
          </a:prstGeom>
          <a:solidFill>
            <a:schemeClr val="accent1"/>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2800"/>
              <a:buFont typeface="Arial"/>
              <a:buNone/>
            </a:pPr>
            <a:r>
              <a:rPr b="1" i="0" lang="iw-IL" sz="2800" u="none" cap="none" strike="noStrike">
                <a:solidFill>
                  <a:srgbClr val="192A72"/>
                </a:solidFill>
                <a:latin typeface="Arial"/>
                <a:ea typeface="Arial"/>
                <a:cs typeface="Arial"/>
                <a:sym typeface="Arial"/>
              </a:rPr>
              <a:t>עומס קוגניטיבי</a:t>
            </a:r>
            <a:endParaRPr b="1" i="0" sz="2800" u="sng" cap="none" strike="noStrike">
              <a:solidFill>
                <a:srgbClr val="192A72"/>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1500"/>
                                        <p:tgtEl>
                                          <p:spTgt spid="1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8"/>
          <p:cNvSpPr txBox="1"/>
          <p:nvPr>
            <p:ph type="title"/>
          </p:nvPr>
        </p:nvSpPr>
        <p:spPr>
          <a:xfrm>
            <a:off x="2693773" y="459660"/>
            <a:ext cx="7953632" cy="720000"/>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אמרו בקול רם את הצבע בו רשומה כל מילה:</a:t>
            </a:r>
            <a:endParaRPr>
              <a:latin typeface="Arial"/>
              <a:ea typeface="Arial"/>
              <a:cs typeface="Arial"/>
              <a:sym typeface="Arial"/>
            </a:endParaRPr>
          </a:p>
        </p:txBody>
      </p:sp>
      <p:sp>
        <p:nvSpPr>
          <p:cNvPr id="151" name="Google Shape;151;p8"/>
          <p:cNvSpPr txBox="1"/>
          <p:nvPr/>
        </p:nvSpPr>
        <p:spPr>
          <a:xfrm>
            <a:off x="2948427" y="1527446"/>
            <a:ext cx="4680520" cy="4708981"/>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000000"/>
              </a:buClr>
              <a:buSzPts val="6000"/>
              <a:buFont typeface="Arial"/>
              <a:buNone/>
            </a:pPr>
            <a:r>
              <a:rPr b="1" i="0" lang="iw-IL" sz="6000" u="none" cap="none" strike="noStrike">
                <a:solidFill>
                  <a:srgbClr val="FF0000"/>
                </a:solidFill>
                <a:latin typeface="Arial"/>
                <a:ea typeface="Arial"/>
                <a:cs typeface="Arial"/>
                <a:sym typeface="Arial"/>
              </a:rPr>
              <a:t>צהוב</a:t>
            </a:r>
            <a:endParaRPr b="0" i="0" sz="1400" u="none" cap="none" strike="noStrike">
              <a:solidFill>
                <a:srgbClr val="000000"/>
              </a:solidFill>
              <a:latin typeface="Arial"/>
              <a:ea typeface="Arial"/>
              <a:cs typeface="Arial"/>
              <a:sym typeface="Arial"/>
            </a:endParaRPr>
          </a:p>
          <a:p>
            <a:pPr indent="0" lvl="0" marL="0" marR="0" rtl="1" algn="r">
              <a:lnSpc>
                <a:spcPct val="100000"/>
              </a:lnSpc>
              <a:spcBef>
                <a:spcPts val="0"/>
              </a:spcBef>
              <a:spcAft>
                <a:spcPts val="0"/>
              </a:spcAft>
              <a:buClr>
                <a:srgbClr val="000000"/>
              </a:buClr>
              <a:buSzPts val="6000"/>
              <a:buFont typeface="Arial"/>
              <a:buNone/>
            </a:pPr>
            <a:r>
              <a:rPr b="1" i="0" lang="iw-IL" sz="6000" u="none" cap="none" strike="noStrike">
                <a:solidFill>
                  <a:schemeClr val="dk1"/>
                </a:solidFill>
                <a:latin typeface="Arial"/>
                <a:ea typeface="Arial"/>
                <a:cs typeface="Arial"/>
                <a:sym typeface="Arial"/>
              </a:rPr>
              <a:t>ירוק</a:t>
            </a:r>
            <a:endParaRPr b="0" i="0" sz="1400" u="none" cap="none" strike="noStrike">
              <a:solidFill>
                <a:srgbClr val="000000"/>
              </a:solidFill>
              <a:latin typeface="Arial"/>
              <a:ea typeface="Arial"/>
              <a:cs typeface="Arial"/>
              <a:sym typeface="Arial"/>
            </a:endParaRPr>
          </a:p>
          <a:p>
            <a:pPr indent="0" lvl="0" marL="0" marR="0" rtl="1" algn="r">
              <a:lnSpc>
                <a:spcPct val="100000"/>
              </a:lnSpc>
              <a:spcBef>
                <a:spcPts val="0"/>
              </a:spcBef>
              <a:spcAft>
                <a:spcPts val="0"/>
              </a:spcAft>
              <a:buClr>
                <a:srgbClr val="000000"/>
              </a:buClr>
              <a:buSzPts val="6000"/>
              <a:buFont typeface="Arial"/>
              <a:buNone/>
            </a:pPr>
            <a:r>
              <a:rPr b="1" i="0" lang="iw-IL" sz="6000" u="none" cap="none" strike="noStrike">
                <a:solidFill>
                  <a:srgbClr val="0070C0"/>
                </a:solidFill>
                <a:latin typeface="Arial"/>
                <a:ea typeface="Arial"/>
                <a:cs typeface="Arial"/>
                <a:sym typeface="Arial"/>
              </a:rPr>
              <a:t>שחור</a:t>
            </a:r>
            <a:endParaRPr b="0" i="0" sz="1400" u="none" cap="none" strike="noStrike">
              <a:solidFill>
                <a:srgbClr val="000000"/>
              </a:solidFill>
              <a:latin typeface="Arial"/>
              <a:ea typeface="Arial"/>
              <a:cs typeface="Arial"/>
              <a:sym typeface="Arial"/>
            </a:endParaRPr>
          </a:p>
          <a:p>
            <a:pPr indent="0" lvl="0" marL="0" marR="0" rtl="1" algn="r">
              <a:lnSpc>
                <a:spcPct val="100000"/>
              </a:lnSpc>
              <a:spcBef>
                <a:spcPts val="0"/>
              </a:spcBef>
              <a:spcAft>
                <a:spcPts val="0"/>
              </a:spcAft>
              <a:buClr>
                <a:srgbClr val="000000"/>
              </a:buClr>
              <a:buSzPts val="6000"/>
              <a:buFont typeface="Arial"/>
              <a:buNone/>
            </a:pPr>
            <a:r>
              <a:rPr b="1" i="0" lang="iw-IL" sz="6000" u="none" cap="none" strike="noStrike">
                <a:solidFill>
                  <a:srgbClr val="FFFF00"/>
                </a:solidFill>
                <a:latin typeface="Arial"/>
                <a:ea typeface="Arial"/>
                <a:cs typeface="Arial"/>
                <a:sym typeface="Arial"/>
              </a:rPr>
              <a:t>אדום</a:t>
            </a:r>
            <a:r>
              <a:rPr b="1" i="0" lang="iw-IL" sz="6000" u="none" cap="none" strike="noStrike">
                <a:solidFill>
                  <a:schemeClr val="dk1"/>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0" lvl="0" marL="0" marR="0" rtl="1" algn="r">
              <a:lnSpc>
                <a:spcPct val="100000"/>
              </a:lnSpc>
              <a:spcBef>
                <a:spcPts val="0"/>
              </a:spcBef>
              <a:spcAft>
                <a:spcPts val="0"/>
              </a:spcAft>
              <a:buClr>
                <a:srgbClr val="000000"/>
              </a:buClr>
              <a:buSzPts val="6000"/>
              <a:buFont typeface="Arial"/>
              <a:buNone/>
            </a:pPr>
            <a:r>
              <a:rPr b="1" i="0" lang="iw-IL" sz="6000" u="none" cap="none" strike="noStrike">
                <a:solidFill>
                  <a:srgbClr val="00B050"/>
                </a:solidFill>
                <a:latin typeface="Arial"/>
                <a:ea typeface="Arial"/>
                <a:cs typeface="Arial"/>
                <a:sym typeface="Arial"/>
              </a:rPr>
              <a:t>כחול</a:t>
            </a:r>
            <a:endParaRPr b="0" i="0" sz="1400" u="none" cap="none" strike="noStrike">
              <a:solidFill>
                <a:srgbClr val="000000"/>
              </a:solidFill>
              <a:latin typeface="Arial"/>
              <a:ea typeface="Arial"/>
              <a:cs typeface="Arial"/>
              <a:sym typeface="Arial"/>
            </a:endParaRPr>
          </a:p>
        </p:txBody>
      </p:sp>
      <p:sp>
        <p:nvSpPr>
          <p:cNvPr id="152" name="Google Shape;152;p8"/>
          <p:cNvSpPr txBox="1"/>
          <p:nvPr/>
        </p:nvSpPr>
        <p:spPr>
          <a:xfrm>
            <a:off x="-703767" y="1527445"/>
            <a:ext cx="4680520" cy="4708981"/>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000000"/>
              </a:buClr>
              <a:buSzPts val="6000"/>
              <a:buFont typeface="Arial"/>
              <a:buNone/>
            </a:pPr>
            <a:r>
              <a:rPr b="1" i="0" lang="iw-IL" sz="6000" u="none" cap="none" strike="noStrike">
                <a:solidFill>
                  <a:srgbClr val="FFFF00"/>
                </a:solidFill>
                <a:latin typeface="Arial"/>
                <a:ea typeface="Arial"/>
                <a:cs typeface="Arial"/>
                <a:sym typeface="Arial"/>
              </a:rPr>
              <a:t>צהוב</a:t>
            </a:r>
            <a:endParaRPr b="0" i="0" sz="1400" u="none" cap="none" strike="noStrike">
              <a:solidFill>
                <a:srgbClr val="000000"/>
              </a:solidFill>
              <a:latin typeface="Arial"/>
              <a:ea typeface="Arial"/>
              <a:cs typeface="Arial"/>
              <a:sym typeface="Arial"/>
            </a:endParaRPr>
          </a:p>
          <a:p>
            <a:pPr indent="0" lvl="0" marL="0" marR="0" rtl="1" algn="r">
              <a:lnSpc>
                <a:spcPct val="100000"/>
              </a:lnSpc>
              <a:spcBef>
                <a:spcPts val="0"/>
              </a:spcBef>
              <a:spcAft>
                <a:spcPts val="0"/>
              </a:spcAft>
              <a:buClr>
                <a:srgbClr val="000000"/>
              </a:buClr>
              <a:buSzPts val="6000"/>
              <a:buFont typeface="Arial"/>
              <a:buNone/>
            </a:pPr>
            <a:r>
              <a:rPr b="1" i="0" lang="iw-IL" sz="6000" u="none" cap="none" strike="noStrike">
                <a:solidFill>
                  <a:srgbClr val="00B050"/>
                </a:solidFill>
                <a:latin typeface="Arial"/>
                <a:ea typeface="Arial"/>
                <a:cs typeface="Arial"/>
                <a:sym typeface="Arial"/>
              </a:rPr>
              <a:t>ירוק</a:t>
            </a:r>
            <a:endParaRPr b="0" i="0" sz="1400" u="none" cap="none" strike="noStrike">
              <a:solidFill>
                <a:srgbClr val="000000"/>
              </a:solidFill>
              <a:latin typeface="Arial"/>
              <a:ea typeface="Arial"/>
              <a:cs typeface="Arial"/>
              <a:sym typeface="Arial"/>
            </a:endParaRPr>
          </a:p>
          <a:p>
            <a:pPr indent="0" lvl="0" marL="0" marR="0" rtl="1" algn="r">
              <a:lnSpc>
                <a:spcPct val="100000"/>
              </a:lnSpc>
              <a:spcBef>
                <a:spcPts val="0"/>
              </a:spcBef>
              <a:spcAft>
                <a:spcPts val="0"/>
              </a:spcAft>
              <a:buClr>
                <a:srgbClr val="000000"/>
              </a:buClr>
              <a:buSzPts val="6000"/>
              <a:buFont typeface="Arial"/>
              <a:buNone/>
            </a:pPr>
            <a:r>
              <a:rPr b="1" i="0" lang="iw-IL" sz="6000" u="none" cap="none" strike="noStrike">
                <a:solidFill>
                  <a:schemeClr val="dk1"/>
                </a:solidFill>
                <a:latin typeface="Arial"/>
                <a:ea typeface="Arial"/>
                <a:cs typeface="Arial"/>
                <a:sym typeface="Arial"/>
              </a:rPr>
              <a:t>שחור</a:t>
            </a:r>
            <a:endParaRPr b="0" i="0" sz="1400" u="none" cap="none" strike="noStrike">
              <a:solidFill>
                <a:srgbClr val="000000"/>
              </a:solidFill>
              <a:latin typeface="Arial"/>
              <a:ea typeface="Arial"/>
              <a:cs typeface="Arial"/>
              <a:sym typeface="Arial"/>
            </a:endParaRPr>
          </a:p>
          <a:p>
            <a:pPr indent="0" lvl="0" marL="0" marR="0" rtl="1" algn="r">
              <a:lnSpc>
                <a:spcPct val="100000"/>
              </a:lnSpc>
              <a:spcBef>
                <a:spcPts val="0"/>
              </a:spcBef>
              <a:spcAft>
                <a:spcPts val="0"/>
              </a:spcAft>
              <a:buClr>
                <a:srgbClr val="000000"/>
              </a:buClr>
              <a:buSzPts val="6000"/>
              <a:buFont typeface="Arial"/>
              <a:buNone/>
            </a:pPr>
            <a:r>
              <a:rPr b="1" i="0" lang="iw-IL" sz="6000" u="none" cap="none" strike="noStrike">
                <a:solidFill>
                  <a:srgbClr val="FF0000"/>
                </a:solidFill>
                <a:latin typeface="Arial"/>
                <a:ea typeface="Arial"/>
                <a:cs typeface="Arial"/>
                <a:sym typeface="Arial"/>
              </a:rPr>
              <a:t>אדום</a:t>
            </a:r>
            <a:r>
              <a:rPr b="1" i="0" lang="iw-IL" sz="6000" u="none" cap="none" strike="noStrike">
                <a:solidFill>
                  <a:schemeClr val="dk1"/>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0" lvl="0" marL="0" marR="0" rtl="1" algn="r">
              <a:lnSpc>
                <a:spcPct val="100000"/>
              </a:lnSpc>
              <a:spcBef>
                <a:spcPts val="0"/>
              </a:spcBef>
              <a:spcAft>
                <a:spcPts val="0"/>
              </a:spcAft>
              <a:buClr>
                <a:srgbClr val="000000"/>
              </a:buClr>
              <a:buSzPts val="6000"/>
              <a:buFont typeface="Arial"/>
              <a:buNone/>
            </a:pPr>
            <a:r>
              <a:rPr b="1" i="0" lang="iw-IL" sz="6000" u="none" cap="none" strike="noStrike">
                <a:solidFill>
                  <a:srgbClr val="0070C0"/>
                </a:solidFill>
                <a:latin typeface="Arial"/>
                <a:ea typeface="Arial"/>
                <a:cs typeface="Arial"/>
                <a:sym typeface="Arial"/>
              </a:rPr>
              <a:t>כחול</a:t>
            </a:r>
            <a:endParaRPr b="0" i="0" sz="1400" u="none" cap="none" strike="noStrike">
              <a:solidFill>
                <a:srgbClr val="000000"/>
              </a:solidFill>
              <a:latin typeface="Arial"/>
              <a:ea typeface="Arial"/>
              <a:cs typeface="Arial"/>
              <a:sym typeface="Arial"/>
            </a:endParaRPr>
          </a:p>
        </p:txBody>
      </p:sp>
      <p:sp>
        <p:nvSpPr>
          <p:cNvPr id="153" name="Google Shape;153;p8"/>
          <p:cNvSpPr txBox="1"/>
          <p:nvPr/>
        </p:nvSpPr>
        <p:spPr>
          <a:xfrm>
            <a:off x="394466" y="6202522"/>
            <a:ext cx="1755610" cy="369332"/>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000000"/>
              </a:buClr>
              <a:buSzPts val="1800"/>
              <a:buFont typeface="Arial"/>
              <a:buNone/>
            </a:pPr>
            <a:r>
              <a:rPr b="1" i="0" lang="iw-IL" sz="1800" u="none" cap="none" strike="noStrike">
                <a:solidFill>
                  <a:srgbClr val="12B4BC"/>
                </a:solidFill>
                <a:latin typeface="Arial"/>
                <a:ea typeface="Arial"/>
                <a:cs typeface="Arial"/>
                <a:sym typeface="Arial"/>
              </a:rPr>
              <a:t>"אפקט Stroop"</a:t>
            </a:r>
            <a:endParaRPr b="0"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9"/>
          <p:cNvSpPr txBox="1"/>
          <p:nvPr>
            <p:ph type="ctrTitle"/>
          </p:nvPr>
        </p:nvSpPr>
        <p:spPr>
          <a:xfrm>
            <a:off x="1" y="1640677"/>
            <a:ext cx="12192000" cy="1260164"/>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rgbClr val="192A72"/>
              </a:buClr>
              <a:buSzPts val="6600"/>
              <a:buFont typeface="Varela Round"/>
              <a:buNone/>
            </a:pPr>
            <a:r>
              <a:rPr lang="iw-IL">
                <a:solidFill>
                  <a:srgbClr val="192A72"/>
                </a:solidFill>
                <a:latin typeface="Arial"/>
                <a:ea typeface="Arial"/>
                <a:cs typeface="Arial"/>
                <a:sym typeface="Arial"/>
              </a:rPr>
              <a:t>באיזה גרף לספר את הסיפור?</a:t>
            </a:r>
            <a:endParaRPr>
              <a:latin typeface="Arial"/>
              <a:ea typeface="Arial"/>
              <a:cs typeface="Arial"/>
              <a:sym typeface="Arial"/>
            </a:endParaRPr>
          </a:p>
        </p:txBody>
      </p:sp>
      <p:sp>
        <p:nvSpPr>
          <p:cNvPr id="159" name="Google Shape;159;p9"/>
          <p:cNvSpPr txBox="1"/>
          <p:nvPr>
            <p:ph idx="1" type="subTitle"/>
          </p:nvPr>
        </p:nvSpPr>
        <p:spPr>
          <a:xfrm>
            <a:off x="1" y="2918426"/>
            <a:ext cx="12192000" cy="642174"/>
          </a:xfrm>
          <a:prstGeom prst="rect">
            <a:avLst/>
          </a:prstGeom>
          <a:noFill/>
          <a:ln>
            <a:noFill/>
          </a:ln>
        </p:spPr>
        <p:txBody>
          <a:bodyPr anchorCtr="0" anchor="ctr" bIns="36000" lIns="36000" spcFirstLastPara="1" rIns="36000" wrap="square" tIns="36000">
            <a:noAutofit/>
          </a:bodyPr>
          <a:lstStyle/>
          <a:p>
            <a:pPr indent="0" lvl="0" marL="0" rtl="1" algn="ctr">
              <a:lnSpc>
                <a:spcPct val="100000"/>
              </a:lnSpc>
              <a:spcBef>
                <a:spcPts val="0"/>
              </a:spcBef>
              <a:spcAft>
                <a:spcPts val="600"/>
              </a:spcAft>
              <a:buClr>
                <a:srgbClr val="192A72"/>
              </a:buClr>
              <a:buSzPts val="2800"/>
              <a:buNone/>
            </a:pPr>
            <a:r>
              <a:rPr lang="iw-IL">
                <a:solidFill>
                  <a:srgbClr val="192A72"/>
                </a:solidFill>
                <a:latin typeface="Arial"/>
                <a:ea typeface="Arial"/>
                <a:cs typeface="Arial"/>
                <a:sym typeface="Arial"/>
              </a:rPr>
              <a:t>איזו פעולה קוגניטיבית הגרף מסייע לנו לבצע?</a:t>
            </a:r>
            <a:endParaRPr>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0"/>
          <p:cNvSpPr txBox="1"/>
          <p:nvPr>
            <p:ph type="title"/>
          </p:nvPr>
        </p:nvSpPr>
        <p:spPr>
          <a:xfrm>
            <a:off x="2147217" y="-17645"/>
            <a:ext cx="8855677" cy="1710188"/>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מטרה: למצוא את הדרך הנכונה לספר את הסיפור</a:t>
            </a:r>
            <a:endParaRPr>
              <a:latin typeface="Arial"/>
              <a:ea typeface="Arial"/>
              <a:cs typeface="Arial"/>
              <a:sym typeface="Arial"/>
            </a:endParaRPr>
          </a:p>
        </p:txBody>
      </p:sp>
      <p:sp>
        <p:nvSpPr>
          <p:cNvPr id="165" name="Google Shape;165;p10"/>
          <p:cNvSpPr txBox="1"/>
          <p:nvPr>
            <p:ph idx="1" type="body"/>
          </p:nvPr>
        </p:nvSpPr>
        <p:spPr>
          <a:xfrm>
            <a:off x="6759145" y="1728978"/>
            <a:ext cx="4828535" cy="1417037"/>
          </a:xfrm>
          <a:prstGeom prst="rect">
            <a:avLst/>
          </a:prstGeom>
          <a:noFill/>
          <a:ln>
            <a:noFill/>
          </a:ln>
        </p:spPr>
        <p:txBody>
          <a:bodyPr anchorCtr="0" anchor="ctr" bIns="45700" lIns="91425" spcFirstLastPara="1" rIns="91425" wrap="square" tIns="45700">
            <a:noAutofit/>
          </a:bodyPr>
          <a:lstStyle/>
          <a:p>
            <a:pPr indent="0" lvl="0" marL="185757" rtl="1" algn="ctr">
              <a:lnSpc>
                <a:spcPct val="100000"/>
              </a:lnSpc>
              <a:spcBef>
                <a:spcPts val="0"/>
              </a:spcBef>
              <a:spcAft>
                <a:spcPts val="0"/>
              </a:spcAft>
              <a:buClr>
                <a:srgbClr val="12B4BC"/>
              </a:buClr>
              <a:buSzPts val="2800"/>
              <a:buNone/>
            </a:pPr>
            <a:r>
              <a:rPr lang="iw-IL">
                <a:latin typeface="Arial"/>
                <a:ea typeface="Arial"/>
                <a:cs typeface="Arial"/>
                <a:sym typeface="Arial"/>
              </a:rPr>
              <a:t>כשמציגים נתונים מספריים – </a:t>
            </a:r>
            <a:endParaRPr>
              <a:latin typeface="Arial"/>
              <a:ea typeface="Arial"/>
              <a:cs typeface="Arial"/>
              <a:sym typeface="Arial"/>
            </a:endParaRPr>
          </a:p>
          <a:p>
            <a:pPr indent="0" lvl="0" marL="185757" rtl="1" algn="ctr">
              <a:lnSpc>
                <a:spcPct val="100000"/>
              </a:lnSpc>
              <a:spcBef>
                <a:spcPts val="560"/>
              </a:spcBef>
              <a:spcAft>
                <a:spcPts val="0"/>
              </a:spcAft>
              <a:buClr>
                <a:srgbClr val="12B4BC"/>
              </a:buClr>
              <a:buSzPts val="2800"/>
              <a:buNone/>
            </a:pPr>
            <a:r>
              <a:rPr lang="iw-IL">
                <a:latin typeface="Arial"/>
                <a:ea typeface="Arial"/>
                <a:cs typeface="Arial"/>
                <a:sym typeface="Arial"/>
              </a:rPr>
              <a:t>מציגים </a:t>
            </a:r>
            <a:r>
              <a:rPr lang="iw-IL" u="sng">
                <a:latin typeface="Arial"/>
                <a:ea typeface="Arial"/>
                <a:cs typeface="Arial"/>
                <a:sym typeface="Arial"/>
              </a:rPr>
              <a:t>קשרים</a:t>
            </a:r>
            <a:r>
              <a:rPr lang="iw-IL">
                <a:latin typeface="Arial"/>
                <a:ea typeface="Arial"/>
                <a:cs typeface="Arial"/>
                <a:sym typeface="Arial"/>
              </a:rPr>
              <a:t> ביניהם או </a:t>
            </a:r>
            <a:r>
              <a:rPr lang="iw-IL" u="sng">
                <a:latin typeface="Arial"/>
                <a:ea typeface="Arial"/>
                <a:cs typeface="Arial"/>
                <a:sym typeface="Arial"/>
              </a:rPr>
              <a:t>יחסים</a:t>
            </a:r>
            <a:r>
              <a:rPr lang="iw-IL">
                <a:latin typeface="Arial"/>
                <a:ea typeface="Arial"/>
                <a:cs typeface="Arial"/>
                <a:sym typeface="Arial"/>
              </a:rPr>
              <a:t> ביניהם</a:t>
            </a:r>
            <a:endParaRPr>
              <a:latin typeface="Arial"/>
              <a:ea typeface="Arial"/>
              <a:cs typeface="Arial"/>
              <a:sym typeface="Arial"/>
            </a:endParaRPr>
          </a:p>
        </p:txBody>
      </p:sp>
      <p:pic>
        <p:nvPicPr>
          <p:cNvPr id="166" name="Google Shape;166;p10"/>
          <p:cNvPicPr preferRelativeResize="0"/>
          <p:nvPr/>
        </p:nvPicPr>
        <p:blipFill rotWithShape="1">
          <a:blip r:embed="rId3">
            <a:alphaModFix/>
          </a:blip>
          <a:srcRect b="0" l="0" r="0" t="0"/>
          <a:stretch/>
        </p:blipFill>
        <p:spPr>
          <a:xfrm>
            <a:off x="1310766" y="1654119"/>
            <a:ext cx="4620477" cy="4924648"/>
          </a:xfrm>
          <a:prstGeom prst="rect">
            <a:avLst/>
          </a:prstGeom>
          <a:noFill/>
          <a:ln>
            <a:noFill/>
          </a:ln>
          <a:effectLst>
            <a:outerShdw blurRad="292100" rotWithShape="0" algn="tl" dir="2700000" dist="139700">
              <a:srgbClr val="333333">
                <a:alpha val="64313"/>
              </a:srgbClr>
            </a:outerShdw>
          </a:effectLst>
        </p:spPr>
      </p:pic>
      <p:sp>
        <p:nvSpPr>
          <p:cNvPr id="167" name="Google Shape;167;p10"/>
          <p:cNvSpPr txBox="1"/>
          <p:nvPr/>
        </p:nvSpPr>
        <p:spPr>
          <a:xfrm>
            <a:off x="6759144" y="3957313"/>
            <a:ext cx="4828535" cy="1417037"/>
          </a:xfrm>
          <a:prstGeom prst="rect">
            <a:avLst/>
          </a:prstGeom>
          <a:noFill/>
          <a:ln>
            <a:noFill/>
          </a:ln>
        </p:spPr>
        <p:txBody>
          <a:bodyPr anchorCtr="0" anchor="ctr" bIns="45700" lIns="91425" spcFirstLastPara="1" rIns="91425" wrap="square" tIns="45700">
            <a:noAutofit/>
          </a:bodyPr>
          <a:lstStyle/>
          <a:p>
            <a:pPr indent="0" lvl="0" marL="185757" marR="0" rtl="1" algn="ctr">
              <a:lnSpc>
                <a:spcPct val="100000"/>
              </a:lnSpc>
              <a:spcBef>
                <a:spcPts val="0"/>
              </a:spcBef>
              <a:spcAft>
                <a:spcPts val="0"/>
              </a:spcAft>
              <a:buClr>
                <a:srgbClr val="12B4BC"/>
              </a:buClr>
              <a:buSzPts val="2800"/>
              <a:buFont typeface="Arial"/>
              <a:buNone/>
            </a:pPr>
            <a:r>
              <a:rPr b="1" i="0" lang="iw-IL" sz="2800" u="none" cap="none" strike="noStrike">
                <a:solidFill>
                  <a:srgbClr val="12B4BC"/>
                </a:solidFill>
                <a:latin typeface="Arial"/>
                <a:ea typeface="Arial"/>
                <a:cs typeface="Arial"/>
                <a:sym typeface="Arial"/>
              </a:rPr>
              <a:t>אפשר לערוך השוואה בטבלה</a:t>
            </a:r>
            <a:endParaRPr b="0" i="0" sz="1400" u="none" cap="none" strike="noStrike">
              <a:solidFill>
                <a:srgbClr val="000000"/>
              </a:solidFill>
              <a:latin typeface="Arial"/>
              <a:ea typeface="Arial"/>
              <a:cs typeface="Arial"/>
              <a:sym typeface="Arial"/>
            </a:endParaRPr>
          </a:p>
          <a:p>
            <a:pPr indent="0" lvl="0" marL="185757" marR="0" rtl="1" algn="ctr">
              <a:lnSpc>
                <a:spcPct val="100000"/>
              </a:lnSpc>
              <a:spcBef>
                <a:spcPts val="560"/>
              </a:spcBef>
              <a:spcAft>
                <a:spcPts val="0"/>
              </a:spcAft>
              <a:buClr>
                <a:srgbClr val="12B4BC"/>
              </a:buClr>
              <a:buSzPts val="2800"/>
              <a:buFont typeface="Arial"/>
              <a:buNone/>
            </a:pPr>
            <a:r>
              <a:rPr b="1" i="0" lang="iw-IL" sz="2800" u="none" cap="none" strike="noStrike">
                <a:solidFill>
                  <a:srgbClr val="12B4BC"/>
                </a:solidFill>
                <a:latin typeface="Arial"/>
                <a:ea typeface="Arial"/>
                <a:cs typeface="Arial"/>
                <a:sym typeface="Arial"/>
              </a:rPr>
              <a:t>ואפשר בגרף ויזואלי.</a:t>
            </a:r>
            <a:endParaRPr b="0" i="0" sz="1400" u="none" cap="none" strike="noStrike">
              <a:solidFill>
                <a:srgbClr val="000000"/>
              </a:solidFill>
              <a:latin typeface="Arial"/>
              <a:ea typeface="Arial"/>
              <a:cs typeface="Arial"/>
              <a:sym typeface="Arial"/>
            </a:endParaRPr>
          </a:p>
          <a:p>
            <a:pPr indent="0" lvl="0" marL="185757" marR="0" rtl="1" algn="ctr">
              <a:lnSpc>
                <a:spcPct val="100000"/>
              </a:lnSpc>
              <a:spcBef>
                <a:spcPts val="560"/>
              </a:spcBef>
              <a:spcAft>
                <a:spcPts val="0"/>
              </a:spcAft>
              <a:buClr>
                <a:srgbClr val="12B4BC"/>
              </a:buClr>
              <a:buSzPts val="2800"/>
              <a:buFont typeface="Arial"/>
              <a:buNone/>
            </a:pPr>
            <a:r>
              <a:rPr b="1" i="0" lang="iw-IL" sz="2800" u="none" cap="none" strike="noStrike">
                <a:solidFill>
                  <a:srgbClr val="12B4BC"/>
                </a:solidFill>
                <a:latin typeface="Arial"/>
                <a:ea typeface="Arial"/>
                <a:cs typeface="Arial"/>
                <a:sym typeface="Arial"/>
              </a:rPr>
              <a:t>אם גרף – איזה סוג של גרף?</a:t>
            </a:r>
            <a:endParaRPr b="0" i="0" sz="1400" u="none" cap="none" strike="noStrike">
              <a:solidFill>
                <a:srgbClr val="000000"/>
              </a:solidFill>
              <a:latin typeface="Arial"/>
              <a:ea typeface="Arial"/>
              <a:cs typeface="Arial"/>
              <a:sym typeface="Arial"/>
            </a:endParaRPr>
          </a:p>
        </p:txBody>
      </p:sp>
      <p:sp>
        <p:nvSpPr>
          <p:cNvPr id="168" name="Google Shape;168;p10"/>
          <p:cNvSpPr/>
          <p:nvPr/>
        </p:nvSpPr>
        <p:spPr>
          <a:xfrm>
            <a:off x="6096000" y="6322037"/>
            <a:ext cx="2236573" cy="369332"/>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000000"/>
              </a:buClr>
              <a:buSzPts val="1800"/>
              <a:buFont typeface="Arial"/>
              <a:buNone/>
            </a:pPr>
            <a:r>
              <a:rPr b="0" i="0" lang="iw-IL" sz="1800" u="none" cap="none" strike="noStrike">
                <a:solidFill>
                  <a:schemeClr val="dk1"/>
                </a:solidFill>
                <a:latin typeface="Arial"/>
                <a:ea typeface="Arial"/>
                <a:cs typeface="Arial"/>
                <a:sym typeface="Arial"/>
              </a:rPr>
              <a:t>Stephen Few, 2008 </a:t>
            </a:r>
            <a:endParaRPr b="0" i="0" sz="18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ערכת נושא Office">
  <a:themeElements>
    <a:clrScheme name="מערכת שידורים">
      <a:dk1>
        <a:srgbClr val="002060"/>
      </a:dk1>
      <a:lt1>
        <a:srgbClr val="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