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Corbel"/>
      <p:regular r:id="rId23"/>
      <p:bold r:id="rId24"/>
      <p:italic r:id="rId25"/>
      <p:boldItalic r:id="rId26"/>
    </p:embeddedFont>
    <p:embeddedFont>
      <p:font typeface="Varela Round"/>
      <p:regular r:id="rId27"/>
    </p:embeddedFon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1">
          <p15:clr>
            <a:srgbClr val="A4A3A4"/>
          </p15:clr>
        </p15:guide>
      </p15:sldGuideLst>
    </p:ext>
    <p:ext uri="GoogleSlidesCustomDataVersion2">
      <go:slidesCustomData xmlns:go="http://customooxmlschemas.google.com/" r:id="rId32" roundtripDataSignature="AMtx7mjJVFSPwNR4DeMOTZuZAVSZNseI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bold.fntdata"/><Relationship Id="rId23" Type="http://schemas.openxmlformats.org/officeDocument/2006/relationships/font" Target="fonts/Corbel-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boldItalic.fntdata"/><Relationship Id="rId25" Type="http://schemas.openxmlformats.org/officeDocument/2006/relationships/font" Target="fonts/Corbel-italic.fntdata"/><Relationship Id="rId28" Type="http://schemas.openxmlformats.org/officeDocument/2006/relationships/font" Target="fonts/HelveticaNeue-regular.fntdata"/><Relationship Id="rId27" Type="http://schemas.openxmlformats.org/officeDocument/2006/relationships/font" Target="fonts/VarelaRoun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Arial"/>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1400"/>
              <a:buNone/>
            </a:pPr>
            <a:r>
              <a:t/>
            </a:r>
            <a:endParaRPr/>
          </a:p>
        </p:txBody>
      </p:sp>
      <p:sp>
        <p:nvSpPr>
          <p:cNvPr id="227" name="Google Shape;227;p14: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יעור שכבה ושם המורה">
  <p:cSld name="השיעור שכבה ושם המורה">
    <p:spTree>
      <p:nvGrpSpPr>
        <p:cNvPr id="16" name="Shape 16"/>
        <p:cNvGrpSpPr/>
        <p:nvPr/>
      </p:nvGrpSpPr>
      <p:grpSpPr>
        <a:xfrm>
          <a:off x="0" y="0"/>
          <a:ext cx="0" cy="0"/>
          <a:chOff x="0" y="0"/>
          <a:chExt cx="0" cy="0"/>
        </a:xfrm>
      </p:grpSpPr>
      <p:sp>
        <p:nvSpPr>
          <p:cNvPr id="17" name="Google Shape;17;p37"/>
          <p:cNvSpPr txBox="1"/>
          <p:nvPr>
            <p:ph type="ctrTitle"/>
          </p:nvPr>
        </p:nvSpPr>
        <p:spPr>
          <a:xfrm>
            <a:off x="1" y="1640910"/>
            <a:ext cx="12192000" cy="1260000"/>
          </a:xfrm>
          <a:prstGeom prst="rect">
            <a:avLst/>
          </a:prstGeom>
          <a:noFill/>
          <a:ln>
            <a:noFill/>
          </a:ln>
        </p:spPr>
        <p:txBody>
          <a:bodyPr anchorCtr="0" anchor="ctr" bIns="45700" lIns="91425" spcFirstLastPara="1" rIns="91425" wrap="square" tIns="45700">
            <a:noAutofit/>
          </a:bodyPr>
          <a:lstStyle>
            <a:lvl1pPr lvl="0" rtl="1" algn="ctr">
              <a:lnSpc>
                <a:spcPct val="90000"/>
              </a:lnSpc>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7"/>
          <p:cNvSpPr txBox="1"/>
          <p:nvPr>
            <p:ph idx="1" type="subTitle"/>
          </p:nvPr>
        </p:nvSpPr>
        <p:spPr>
          <a:xfrm>
            <a:off x="1" y="2918492"/>
            <a:ext cx="12192000" cy="720000"/>
          </a:xfrm>
          <a:prstGeom prst="rect">
            <a:avLst/>
          </a:prstGeom>
          <a:noFill/>
          <a:ln>
            <a:noFill/>
          </a:ln>
        </p:spPr>
        <p:txBody>
          <a:bodyPr anchorCtr="0" anchor="ctr" bIns="36000" lIns="36000" spcFirstLastPara="1" rIns="36000" wrap="square" tIns="36000">
            <a:sp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19" name="Google Shape;19;p37"/>
          <p:cNvSpPr txBox="1"/>
          <p:nvPr>
            <p:ph idx="2" type="body"/>
          </p:nvPr>
        </p:nvSpPr>
        <p:spPr>
          <a:xfrm>
            <a:off x="0" y="3734824"/>
            <a:ext cx="12191999" cy="720000"/>
          </a:xfrm>
          <a:prstGeom prst="rect">
            <a:avLst/>
          </a:prstGeom>
          <a:noFill/>
          <a:ln>
            <a:noFill/>
          </a:ln>
        </p:spPr>
        <p:txBody>
          <a:bodyPr anchorCtr="0" anchor="ctr"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lnSpc>
                <a:spcPct val="90000"/>
              </a:lnSpc>
              <a:spcBef>
                <a:spcPts val="360"/>
              </a:spcBef>
              <a:spcAft>
                <a:spcPts val="0"/>
              </a:spcAft>
              <a:buClr>
                <a:schemeClr val="dk1"/>
              </a:buClr>
              <a:buSzPts val="1800"/>
              <a:buChar char="•"/>
              <a:defRPr/>
            </a:lvl6pPr>
            <a:lvl7pPr indent="-342900" lvl="6" marL="3200400" rtl="1" algn="r">
              <a:lnSpc>
                <a:spcPct val="90000"/>
              </a:lnSpc>
              <a:spcBef>
                <a:spcPts val="360"/>
              </a:spcBef>
              <a:spcAft>
                <a:spcPts val="0"/>
              </a:spcAft>
              <a:buClr>
                <a:schemeClr val="dk1"/>
              </a:buClr>
              <a:buSzPts val="1800"/>
              <a:buChar char="•"/>
              <a:defRPr/>
            </a:lvl7pPr>
            <a:lvl8pPr indent="-342900" lvl="7" marL="3657600" rtl="1" algn="r">
              <a:lnSpc>
                <a:spcPct val="90000"/>
              </a:lnSpc>
              <a:spcBef>
                <a:spcPts val="360"/>
              </a:spcBef>
              <a:spcAft>
                <a:spcPts val="0"/>
              </a:spcAft>
              <a:buClr>
                <a:schemeClr val="dk1"/>
              </a:buClr>
              <a:buSzPts val="1800"/>
              <a:buChar char="•"/>
              <a:defRPr/>
            </a:lvl8pPr>
            <a:lvl9pPr indent="-342900" lvl="8" marL="4114800" rtl="1" algn="r">
              <a:lnSpc>
                <a:spcPct val="9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59" name="Shape 59"/>
        <p:cNvGrpSpPr/>
        <p:nvPr/>
      </p:nvGrpSpPr>
      <p:grpSpPr>
        <a:xfrm>
          <a:off x="0" y="0"/>
          <a:ext cx="0" cy="0"/>
          <a:chOff x="0" y="0"/>
          <a:chExt cx="0" cy="0"/>
        </a:xfrm>
      </p:grpSpPr>
      <p:sp>
        <p:nvSpPr>
          <p:cNvPr id="60" name="Google Shape;60;p46"/>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chemeClr val="accent1"/>
              </a:buClr>
              <a:buSzPts val="7200"/>
              <a:buFont typeface="Corbel"/>
              <a:buNone/>
              <a:defRPr b="0"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6"/>
          <p:cNvSpPr txBox="1"/>
          <p:nvPr>
            <p:ph idx="1" type="body"/>
          </p:nvPr>
        </p:nvSpPr>
        <p:spPr>
          <a:xfrm>
            <a:off x="1709928" y="4154520"/>
            <a:ext cx="8769096" cy="136380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400"/>
              </a:spcBef>
              <a:spcAft>
                <a:spcPts val="0"/>
              </a:spcAft>
              <a:buSzPts val="1760"/>
              <a:buNone/>
              <a:defRPr sz="2200">
                <a:solidFill>
                  <a:schemeClr val="accent1"/>
                </a:solidFill>
              </a:defRPr>
            </a:lvl1pPr>
            <a:lvl2pPr indent="-228600" lvl="1" marL="914400" algn="l">
              <a:lnSpc>
                <a:spcPct val="90000"/>
              </a:lnSpc>
              <a:spcBef>
                <a:spcPts val="200"/>
              </a:spcBef>
              <a:spcAft>
                <a:spcPts val="0"/>
              </a:spcAft>
              <a:buSzPts val="1440"/>
              <a:buNone/>
              <a:defRPr sz="1800">
                <a:solidFill>
                  <a:srgbClr val="888888"/>
                </a:solidFill>
              </a:defRPr>
            </a:lvl2pPr>
            <a:lvl3pPr indent="-228600" lvl="2" marL="1371600" algn="l">
              <a:lnSpc>
                <a:spcPct val="90000"/>
              </a:lnSpc>
              <a:spcBef>
                <a:spcPts val="400"/>
              </a:spcBef>
              <a:spcAft>
                <a:spcPts val="0"/>
              </a:spcAft>
              <a:buSzPts val="1280"/>
              <a:buNone/>
              <a:defRPr sz="1600">
                <a:solidFill>
                  <a:srgbClr val="888888"/>
                </a:solidFill>
              </a:defRPr>
            </a:lvl3pPr>
            <a:lvl4pPr indent="-228600" lvl="3" marL="1828800" algn="l">
              <a:lnSpc>
                <a:spcPct val="90000"/>
              </a:lnSpc>
              <a:spcBef>
                <a:spcPts val="400"/>
              </a:spcBef>
              <a:spcAft>
                <a:spcPts val="0"/>
              </a:spcAft>
              <a:buSzPts val="1120"/>
              <a:buNone/>
              <a:defRPr sz="1400">
                <a:solidFill>
                  <a:srgbClr val="888888"/>
                </a:solidFill>
              </a:defRPr>
            </a:lvl4pPr>
            <a:lvl5pPr indent="-228600" lvl="4" marL="2286000" algn="l">
              <a:lnSpc>
                <a:spcPct val="90000"/>
              </a:lnSpc>
              <a:spcBef>
                <a:spcPts val="400"/>
              </a:spcBef>
              <a:spcAft>
                <a:spcPts val="0"/>
              </a:spcAft>
              <a:buSzPts val="1120"/>
              <a:buNone/>
              <a:defRPr sz="1400">
                <a:solidFill>
                  <a:srgbClr val="888888"/>
                </a:solidFill>
              </a:defRPr>
            </a:lvl5pPr>
            <a:lvl6pPr indent="-228600" lvl="5" marL="2743200" algn="l">
              <a:lnSpc>
                <a:spcPct val="90000"/>
              </a:lnSpc>
              <a:spcBef>
                <a:spcPts val="400"/>
              </a:spcBef>
              <a:spcAft>
                <a:spcPts val="0"/>
              </a:spcAft>
              <a:buSzPts val="1120"/>
              <a:buNone/>
              <a:defRPr sz="1400">
                <a:solidFill>
                  <a:srgbClr val="888888"/>
                </a:solidFill>
              </a:defRPr>
            </a:lvl6pPr>
            <a:lvl7pPr indent="-228600" lvl="6" marL="3200400" algn="l">
              <a:lnSpc>
                <a:spcPct val="90000"/>
              </a:lnSpc>
              <a:spcBef>
                <a:spcPts val="400"/>
              </a:spcBef>
              <a:spcAft>
                <a:spcPts val="0"/>
              </a:spcAft>
              <a:buSzPts val="1120"/>
              <a:buNone/>
              <a:defRPr sz="1400">
                <a:solidFill>
                  <a:srgbClr val="888888"/>
                </a:solidFill>
              </a:defRPr>
            </a:lvl7pPr>
            <a:lvl8pPr indent="-228600" lvl="7" marL="3657600" algn="l">
              <a:lnSpc>
                <a:spcPct val="90000"/>
              </a:lnSpc>
              <a:spcBef>
                <a:spcPts val="400"/>
              </a:spcBef>
              <a:spcAft>
                <a:spcPts val="0"/>
              </a:spcAft>
              <a:buSzPts val="1120"/>
              <a:buNone/>
              <a:defRPr sz="1400">
                <a:solidFill>
                  <a:srgbClr val="888888"/>
                </a:solidFill>
              </a:defRPr>
            </a:lvl8pPr>
            <a:lvl9pPr indent="-228600" lvl="8" marL="4114800" algn="l">
              <a:lnSpc>
                <a:spcPct val="90000"/>
              </a:lnSpc>
              <a:spcBef>
                <a:spcPts val="400"/>
              </a:spcBef>
              <a:spcAft>
                <a:spcPts val="400"/>
              </a:spcAft>
              <a:buSzPts val="1120"/>
              <a:buNone/>
              <a:defRPr sz="1400">
                <a:solidFill>
                  <a:srgbClr val="888888"/>
                </a:solidFill>
              </a:defRPr>
            </a:lvl9pPr>
          </a:lstStyle>
          <a:p/>
        </p:txBody>
      </p:sp>
      <p:sp>
        <p:nvSpPr>
          <p:cNvPr id="62" name="Google Shape;62;p4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cxnSp>
        <p:nvCxnSpPr>
          <p:cNvPr id="65" name="Google Shape;65;p46"/>
          <p:cNvCxnSpPr/>
          <p:nvPr/>
        </p:nvCxnSpPr>
        <p:spPr>
          <a:xfrm>
            <a:off x="1981200" y="4020408"/>
            <a:ext cx="82296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66" name="Shape 66"/>
        <p:cNvGrpSpPr/>
        <p:nvPr/>
      </p:nvGrpSpPr>
      <p:grpSpPr>
        <a:xfrm>
          <a:off x="0" y="0"/>
          <a:ext cx="0" cy="0"/>
          <a:chOff x="0" y="0"/>
          <a:chExt cx="0" cy="0"/>
        </a:xfrm>
      </p:grpSpPr>
      <p:sp>
        <p:nvSpPr>
          <p:cNvPr id="67" name="Google Shape;67;p4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7"/>
          <p:cNvSpPr txBox="1"/>
          <p:nvPr>
            <p:ph idx="1" type="body"/>
          </p:nvPr>
        </p:nvSpPr>
        <p:spPr>
          <a:xfrm>
            <a:off x="1143000" y="2057399"/>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69" name="Google Shape;69;p47"/>
          <p:cNvSpPr txBox="1"/>
          <p:nvPr>
            <p:ph idx="2" type="body"/>
          </p:nvPr>
        </p:nvSpPr>
        <p:spPr>
          <a:xfrm>
            <a:off x="6267612" y="2057400"/>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70" name="Google Shape;70;p4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73" name="Shape 73"/>
        <p:cNvGrpSpPr/>
        <p:nvPr/>
      </p:nvGrpSpPr>
      <p:grpSpPr>
        <a:xfrm>
          <a:off x="0" y="0"/>
          <a:ext cx="0" cy="0"/>
          <a:chOff x="0" y="0"/>
          <a:chExt cx="0" cy="0"/>
        </a:xfrm>
      </p:grpSpPr>
      <p:sp>
        <p:nvSpPr>
          <p:cNvPr id="74" name="Google Shape;74;p48"/>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8"/>
          <p:cNvSpPr txBox="1"/>
          <p:nvPr>
            <p:ph idx="1" type="body"/>
          </p:nvPr>
        </p:nvSpPr>
        <p:spPr>
          <a:xfrm>
            <a:off x="1143000" y="2001511"/>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76" name="Google Shape;76;p48"/>
          <p:cNvSpPr txBox="1"/>
          <p:nvPr>
            <p:ph idx="2" type="body"/>
          </p:nvPr>
        </p:nvSpPr>
        <p:spPr>
          <a:xfrm>
            <a:off x="1143000" y="2721483"/>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77" name="Google Shape;77;p48"/>
          <p:cNvSpPr txBox="1"/>
          <p:nvPr>
            <p:ph idx="3" type="body"/>
          </p:nvPr>
        </p:nvSpPr>
        <p:spPr>
          <a:xfrm>
            <a:off x="6269173" y="1999032"/>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78" name="Google Shape;78;p48"/>
          <p:cNvSpPr txBox="1"/>
          <p:nvPr>
            <p:ph idx="4" type="body"/>
          </p:nvPr>
        </p:nvSpPr>
        <p:spPr>
          <a:xfrm>
            <a:off x="6269173" y="2719322"/>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79" name="Google Shape;79;p4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82" name="Shape 82"/>
        <p:cNvGrpSpPr/>
        <p:nvPr/>
      </p:nvGrpSpPr>
      <p:grpSpPr>
        <a:xfrm>
          <a:off x="0" y="0"/>
          <a:ext cx="0" cy="0"/>
          <a:chOff x="0" y="0"/>
          <a:chExt cx="0" cy="0"/>
        </a:xfrm>
      </p:grpSpPr>
      <p:sp>
        <p:nvSpPr>
          <p:cNvPr id="83" name="Google Shape;83;p49"/>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9"/>
          <p:cNvSpPr txBox="1"/>
          <p:nvPr>
            <p:ph idx="1" type="body"/>
          </p:nvPr>
        </p:nvSpPr>
        <p:spPr>
          <a:xfrm>
            <a:off x="5852159" y="1097280"/>
            <a:ext cx="5212080" cy="4663440"/>
          </a:xfrm>
          <a:prstGeom prst="rect">
            <a:avLst/>
          </a:prstGeom>
          <a:noFill/>
          <a:ln>
            <a:noFill/>
          </a:ln>
        </p:spPr>
        <p:txBody>
          <a:bodyPr anchorCtr="0" anchor="t" bIns="45700" lIns="91425" spcFirstLastPara="1" rIns="91425" wrap="square" tIns="45700">
            <a:normAutofit/>
          </a:bodyPr>
          <a:lstStyle>
            <a:lvl1pPr indent="-391160" lvl="0" marL="457200" algn="l">
              <a:lnSpc>
                <a:spcPct val="90000"/>
              </a:lnSpc>
              <a:spcBef>
                <a:spcPts val="1400"/>
              </a:spcBef>
              <a:spcAft>
                <a:spcPts val="0"/>
              </a:spcAft>
              <a:buSzPts val="2560"/>
              <a:buChar char="•"/>
              <a:defRPr sz="3200"/>
            </a:lvl1pPr>
            <a:lvl2pPr indent="-370840" lvl="1" marL="914400" algn="l">
              <a:lnSpc>
                <a:spcPct val="90000"/>
              </a:lnSpc>
              <a:spcBef>
                <a:spcPts val="200"/>
              </a:spcBef>
              <a:spcAft>
                <a:spcPts val="0"/>
              </a:spcAft>
              <a:buSzPts val="2240"/>
              <a:buChar char="•"/>
              <a:defRPr sz="2800"/>
            </a:lvl2pPr>
            <a:lvl3pPr indent="-350519" lvl="2" marL="1371600" algn="l">
              <a:lnSpc>
                <a:spcPct val="90000"/>
              </a:lnSpc>
              <a:spcBef>
                <a:spcPts val="400"/>
              </a:spcBef>
              <a:spcAft>
                <a:spcPts val="0"/>
              </a:spcAft>
              <a:buSzPts val="1920"/>
              <a:buChar char="•"/>
              <a:defRPr sz="2400"/>
            </a:lvl3pPr>
            <a:lvl4pPr indent="-330200" lvl="3" marL="1828800" algn="l">
              <a:lnSpc>
                <a:spcPct val="90000"/>
              </a:lnSpc>
              <a:spcBef>
                <a:spcPts val="400"/>
              </a:spcBef>
              <a:spcAft>
                <a:spcPts val="0"/>
              </a:spcAft>
              <a:buSzPts val="1600"/>
              <a:buChar char="•"/>
              <a:defRPr sz="2000"/>
            </a:lvl4pPr>
            <a:lvl5pPr indent="-330200" lvl="4" marL="2286000" algn="l">
              <a:lnSpc>
                <a:spcPct val="90000"/>
              </a:lnSpc>
              <a:spcBef>
                <a:spcPts val="400"/>
              </a:spcBef>
              <a:spcAft>
                <a:spcPts val="0"/>
              </a:spcAft>
              <a:buSzPts val="1600"/>
              <a:buChar char="•"/>
              <a:defRPr sz="2000"/>
            </a:lvl5pPr>
            <a:lvl6pPr indent="-330200" lvl="5" marL="2743200" algn="l">
              <a:lnSpc>
                <a:spcPct val="90000"/>
              </a:lnSpc>
              <a:spcBef>
                <a:spcPts val="400"/>
              </a:spcBef>
              <a:spcAft>
                <a:spcPts val="0"/>
              </a:spcAft>
              <a:buSzPts val="1600"/>
              <a:buChar char="•"/>
              <a:defRPr sz="2000"/>
            </a:lvl6pPr>
            <a:lvl7pPr indent="-330200" lvl="6" marL="3200400" algn="l">
              <a:lnSpc>
                <a:spcPct val="90000"/>
              </a:lnSpc>
              <a:spcBef>
                <a:spcPts val="400"/>
              </a:spcBef>
              <a:spcAft>
                <a:spcPts val="0"/>
              </a:spcAft>
              <a:buSzPts val="1600"/>
              <a:buChar char="•"/>
              <a:defRPr sz="2000"/>
            </a:lvl7pPr>
            <a:lvl8pPr indent="-330200" lvl="7" marL="3657600" algn="l">
              <a:lnSpc>
                <a:spcPct val="90000"/>
              </a:lnSpc>
              <a:spcBef>
                <a:spcPts val="400"/>
              </a:spcBef>
              <a:spcAft>
                <a:spcPts val="0"/>
              </a:spcAft>
              <a:buSzPts val="1600"/>
              <a:buChar char="•"/>
              <a:defRPr sz="2000"/>
            </a:lvl8pPr>
            <a:lvl9pPr indent="-330200" lvl="8" marL="4114800" algn="l">
              <a:lnSpc>
                <a:spcPct val="90000"/>
              </a:lnSpc>
              <a:spcBef>
                <a:spcPts val="400"/>
              </a:spcBef>
              <a:spcAft>
                <a:spcPts val="400"/>
              </a:spcAft>
              <a:buSzPts val="1600"/>
              <a:buChar char="•"/>
              <a:defRPr sz="2000"/>
            </a:lvl9pPr>
          </a:lstStyle>
          <a:p/>
        </p:txBody>
      </p:sp>
      <p:sp>
        <p:nvSpPr>
          <p:cNvPr id="85" name="Google Shape;85;p49"/>
          <p:cNvSpPr txBox="1"/>
          <p:nvPr>
            <p:ph idx="2" type="body"/>
          </p:nvPr>
        </p:nvSpPr>
        <p:spPr>
          <a:xfrm>
            <a:off x="1143000" y="2834640"/>
            <a:ext cx="3931920" cy="30175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86" name="Google Shape;86;p4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89" name="Shape 89"/>
        <p:cNvGrpSpPr/>
        <p:nvPr/>
      </p:nvGrpSpPr>
      <p:grpSpPr>
        <a:xfrm>
          <a:off x="0" y="0"/>
          <a:ext cx="0" cy="0"/>
          <a:chOff x="0" y="0"/>
          <a:chExt cx="0" cy="0"/>
        </a:xfrm>
      </p:grpSpPr>
      <p:sp>
        <p:nvSpPr>
          <p:cNvPr id="90" name="Google Shape;90;p50"/>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0"/>
          <p:cNvSpPr/>
          <p:nvPr>
            <p:ph idx="2" type="pic"/>
          </p:nvPr>
        </p:nvSpPr>
        <p:spPr>
          <a:xfrm>
            <a:off x="5413248" y="1069847"/>
            <a:ext cx="6099048" cy="4800600"/>
          </a:xfrm>
          <a:prstGeom prst="rect">
            <a:avLst/>
          </a:prstGeom>
          <a:noFill/>
          <a:ln>
            <a:noFill/>
          </a:ln>
        </p:spPr>
      </p:sp>
      <p:sp>
        <p:nvSpPr>
          <p:cNvPr id="92" name="Google Shape;92;p50"/>
          <p:cNvSpPr txBox="1"/>
          <p:nvPr>
            <p:ph idx="1" type="body"/>
          </p:nvPr>
        </p:nvSpPr>
        <p:spPr>
          <a:xfrm>
            <a:off x="1143000" y="2834640"/>
            <a:ext cx="3931920" cy="2880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93" name="Google Shape;93;p5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96" name="Shape 96"/>
        <p:cNvGrpSpPr/>
        <p:nvPr/>
      </p:nvGrpSpPr>
      <p:grpSpPr>
        <a:xfrm>
          <a:off x="0" y="0"/>
          <a:ext cx="0" cy="0"/>
          <a:chOff x="0" y="0"/>
          <a:chExt cx="0" cy="0"/>
        </a:xfrm>
      </p:grpSpPr>
      <p:sp>
        <p:nvSpPr>
          <p:cNvPr id="97" name="Google Shape;97;p5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1"/>
          <p:cNvSpPr txBox="1"/>
          <p:nvPr>
            <p:ph idx="1" type="body"/>
          </p:nvPr>
        </p:nvSpPr>
        <p:spPr>
          <a:xfrm rot="5400000">
            <a:off x="4060136" y="-859736"/>
            <a:ext cx="4038600" cy="9872871"/>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99" name="Google Shape;99;p5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02" name="Shape 102"/>
        <p:cNvGrpSpPr/>
        <p:nvPr/>
      </p:nvGrpSpPr>
      <p:grpSpPr>
        <a:xfrm>
          <a:off x="0" y="0"/>
          <a:ext cx="0" cy="0"/>
          <a:chOff x="0" y="0"/>
          <a:chExt cx="0" cy="0"/>
        </a:xfrm>
      </p:grpSpPr>
      <p:sp>
        <p:nvSpPr>
          <p:cNvPr id="103" name="Google Shape;103;p52"/>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2"/>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105" name="Google Shape;105;p5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20" name="Shape 20"/>
        <p:cNvGrpSpPr/>
        <p:nvPr/>
      </p:nvGrpSpPr>
      <p:grpSpPr>
        <a:xfrm>
          <a:off x="0" y="0"/>
          <a:ext cx="0" cy="0"/>
          <a:chOff x="0" y="0"/>
          <a:chExt cx="0" cy="0"/>
        </a:xfrm>
      </p:grpSpPr>
      <p:sp>
        <p:nvSpPr>
          <p:cNvPr id="21" name="Google Shape;21;p38"/>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400"/>
              <a:buFont typeface="Varela Round"/>
              <a:buNone/>
              <a:defRPr b="1" i="0" sz="44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8"/>
          <p:cNvSpPr txBox="1"/>
          <p:nvPr>
            <p:ph idx="1" type="body"/>
          </p:nvPr>
        </p:nvSpPr>
        <p:spPr>
          <a:xfrm>
            <a:off x="515275" y="1185681"/>
            <a:ext cx="8306992" cy="540000"/>
          </a:xfrm>
          <a:prstGeom prst="rect">
            <a:avLst/>
          </a:prstGeom>
          <a:noFill/>
          <a:ln>
            <a:noFill/>
          </a:ln>
        </p:spPr>
        <p:txBody>
          <a:bodyPr anchorCtr="0" anchor="ctr" bIns="45700" lIns="91425" spcFirstLastPara="1" rIns="91425" wrap="square" tIns="45700">
            <a:noAutofit/>
          </a:bodyPr>
          <a:lstStyle>
            <a:lvl1pPr indent="-228600" lvl="0" marL="457200" rtl="1" algn="r">
              <a:lnSpc>
                <a:spcPct val="90000"/>
              </a:lnSpc>
              <a:spcBef>
                <a:spcPts val="560"/>
              </a:spcBef>
              <a:spcAft>
                <a:spcPts val="0"/>
              </a:spcAft>
              <a:buClr>
                <a:srgbClr val="12B4BC"/>
              </a:buClr>
              <a:buSzPts val="2800"/>
              <a:buNone/>
              <a:defRPr b="1" sz="2800">
                <a:solidFill>
                  <a:srgbClr val="12B4BC"/>
                </a:solidFill>
                <a:latin typeface="Varela Round"/>
                <a:ea typeface="Varela Round"/>
                <a:cs typeface="Varela Round"/>
                <a:sym typeface="Varela Round"/>
              </a:defRPr>
            </a:lvl1pPr>
            <a:lvl2pPr indent="-228600" lvl="1" marL="914400" rtl="1" algn="r">
              <a:lnSpc>
                <a:spcPct val="90000"/>
              </a:lnSpc>
              <a:spcBef>
                <a:spcPts val="400"/>
              </a:spcBef>
              <a:spcAft>
                <a:spcPts val="0"/>
              </a:spcAft>
              <a:buClr>
                <a:schemeClr val="dk1"/>
              </a:buClr>
              <a:buSzPts val="2000"/>
              <a:buNone/>
              <a:defRPr b="1" sz="2000"/>
            </a:lvl2pPr>
            <a:lvl3pPr indent="-228600" lvl="2" marL="1371600" rtl="1" algn="r">
              <a:lnSpc>
                <a:spcPct val="90000"/>
              </a:lnSpc>
              <a:spcBef>
                <a:spcPts val="360"/>
              </a:spcBef>
              <a:spcAft>
                <a:spcPts val="0"/>
              </a:spcAft>
              <a:buClr>
                <a:schemeClr val="dk1"/>
              </a:buClr>
              <a:buSzPts val="1800"/>
              <a:buNone/>
              <a:defRPr b="1" sz="1800"/>
            </a:lvl3pPr>
            <a:lvl4pPr indent="-228600" lvl="3" marL="1828800" rtl="1" algn="r">
              <a:lnSpc>
                <a:spcPct val="90000"/>
              </a:lnSpc>
              <a:spcBef>
                <a:spcPts val="320"/>
              </a:spcBef>
              <a:spcAft>
                <a:spcPts val="0"/>
              </a:spcAft>
              <a:buClr>
                <a:schemeClr val="dk1"/>
              </a:buClr>
              <a:buSzPts val="1600"/>
              <a:buNone/>
              <a:defRPr b="1" sz="1600"/>
            </a:lvl4pPr>
            <a:lvl5pPr indent="-228600" lvl="4" marL="2286000" rtl="1" algn="r">
              <a:lnSpc>
                <a:spcPct val="90000"/>
              </a:lnSpc>
              <a:spcBef>
                <a:spcPts val="320"/>
              </a:spcBef>
              <a:spcAft>
                <a:spcPts val="0"/>
              </a:spcAft>
              <a:buClr>
                <a:schemeClr val="dk1"/>
              </a:buClr>
              <a:buSzPts val="1600"/>
              <a:buNone/>
              <a:defRPr b="1" sz="1600"/>
            </a:lvl5pPr>
            <a:lvl6pPr indent="-228600" lvl="5" marL="2743200" rtl="1" algn="r">
              <a:lnSpc>
                <a:spcPct val="90000"/>
              </a:lnSpc>
              <a:spcBef>
                <a:spcPts val="320"/>
              </a:spcBef>
              <a:spcAft>
                <a:spcPts val="0"/>
              </a:spcAft>
              <a:buClr>
                <a:schemeClr val="dk1"/>
              </a:buClr>
              <a:buSzPts val="1600"/>
              <a:buNone/>
              <a:defRPr b="1" sz="1600"/>
            </a:lvl6pPr>
            <a:lvl7pPr indent="-228600" lvl="6" marL="3200400" rtl="1" algn="r">
              <a:lnSpc>
                <a:spcPct val="90000"/>
              </a:lnSpc>
              <a:spcBef>
                <a:spcPts val="320"/>
              </a:spcBef>
              <a:spcAft>
                <a:spcPts val="0"/>
              </a:spcAft>
              <a:buClr>
                <a:schemeClr val="dk1"/>
              </a:buClr>
              <a:buSzPts val="1600"/>
              <a:buNone/>
              <a:defRPr b="1" sz="1600"/>
            </a:lvl7pPr>
            <a:lvl8pPr indent="-228600" lvl="7" marL="3657600" rtl="1" algn="r">
              <a:lnSpc>
                <a:spcPct val="90000"/>
              </a:lnSpc>
              <a:spcBef>
                <a:spcPts val="320"/>
              </a:spcBef>
              <a:spcAft>
                <a:spcPts val="0"/>
              </a:spcAft>
              <a:buClr>
                <a:schemeClr val="dk1"/>
              </a:buClr>
              <a:buSzPts val="1600"/>
              <a:buNone/>
              <a:defRPr b="1" sz="1600"/>
            </a:lvl8pPr>
            <a:lvl9pPr indent="-228600" lvl="8" marL="4114800" rtl="1" algn="r">
              <a:lnSpc>
                <a:spcPct val="90000"/>
              </a:lnSpc>
              <a:spcBef>
                <a:spcPts val="320"/>
              </a:spcBef>
              <a:spcAft>
                <a:spcPts val="0"/>
              </a:spcAft>
              <a:buClr>
                <a:schemeClr val="dk1"/>
              </a:buClr>
              <a:buSzPts val="1600"/>
              <a:buNone/>
              <a:defRPr b="1" sz="1600"/>
            </a:lvl9pPr>
          </a:lstStyle>
          <a:p/>
        </p:txBody>
      </p:sp>
      <p:sp>
        <p:nvSpPr>
          <p:cNvPr id="23" name="Google Shape;23;p38"/>
          <p:cNvSpPr txBox="1"/>
          <p:nvPr>
            <p:ph idx="2" type="body"/>
          </p:nvPr>
        </p:nvSpPr>
        <p:spPr>
          <a:xfrm>
            <a:off x="515273" y="1725682"/>
            <a:ext cx="8031963" cy="4152517"/>
          </a:xfrm>
          <a:prstGeom prst="rect">
            <a:avLst/>
          </a:prstGeom>
          <a:noFill/>
          <a:ln>
            <a:noFill/>
          </a:ln>
        </p:spPr>
        <p:txBody>
          <a:bodyPr anchorCtr="0" anchor="t" bIns="45700" lIns="91425" spcFirstLastPara="1" rIns="91425" wrap="square" tIns="45700">
            <a:norm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lnSpc>
                <a:spcPct val="90000"/>
              </a:lnSpc>
              <a:spcBef>
                <a:spcPts val="600"/>
              </a:spcBef>
              <a:spcAft>
                <a:spcPts val="0"/>
              </a:spcAft>
              <a:buClr>
                <a:schemeClr val="dk1"/>
              </a:buClr>
              <a:buSzPts val="1800"/>
              <a:buChar char="•"/>
              <a:defRPr sz="1800"/>
            </a:lvl3pPr>
            <a:lvl4pPr indent="-330200" lvl="3" marL="1828800" rtl="1" algn="r">
              <a:lnSpc>
                <a:spcPct val="90000"/>
              </a:lnSpc>
              <a:spcBef>
                <a:spcPts val="320"/>
              </a:spcBef>
              <a:spcAft>
                <a:spcPts val="0"/>
              </a:spcAft>
              <a:buClr>
                <a:schemeClr val="dk1"/>
              </a:buClr>
              <a:buSzPts val="1600"/>
              <a:buChar char="–"/>
              <a:defRPr sz="1600"/>
            </a:lvl4pPr>
            <a:lvl5pPr indent="-330200" lvl="4" marL="2286000" rtl="1" algn="r">
              <a:lnSpc>
                <a:spcPct val="90000"/>
              </a:lnSpc>
              <a:spcBef>
                <a:spcPts val="320"/>
              </a:spcBef>
              <a:spcAft>
                <a:spcPts val="0"/>
              </a:spcAft>
              <a:buClr>
                <a:schemeClr val="dk1"/>
              </a:buClr>
              <a:buSzPts val="1600"/>
              <a:buChar char="»"/>
              <a:defRPr sz="1600"/>
            </a:lvl5pPr>
            <a:lvl6pPr indent="-330200" lvl="5" marL="2743200" rtl="1" algn="r">
              <a:lnSpc>
                <a:spcPct val="90000"/>
              </a:lnSpc>
              <a:spcBef>
                <a:spcPts val="320"/>
              </a:spcBef>
              <a:spcAft>
                <a:spcPts val="0"/>
              </a:spcAft>
              <a:buClr>
                <a:schemeClr val="dk1"/>
              </a:buClr>
              <a:buSzPts val="1600"/>
              <a:buChar char="•"/>
              <a:defRPr sz="1600"/>
            </a:lvl6pPr>
            <a:lvl7pPr indent="-330200" lvl="6" marL="3200400" rtl="1" algn="r">
              <a:lnSpc>
                <a:spcPct val="90000"/>
              </a:lnSpc>
              <a:spcBef>
                <a:spcPts val="320"/>
              </a:spcBef>
              <a:spcAft>
                <a:spcPts val="0"/>
              </a:spcAft>
              <a:buClr>
                <a:schemeClr val="dk1"/>
              </a:buClr>
              <a:buSzPts val="1600"/>
              <a:buChar char="•"/>
              <a:defRPr sz="1600"/>
            </a:lvl7pPr>
            <a:lvl8pPr indent="-330200" lvl="7" marL="3657600" rtl="1" algn="r">
              <a:lnSpc>
                <a:spcPct val="90000"/>
              </a:lnSpc>
              <a:spcBef>
                <a:spcPts val="320"/>
              </a:spcBef>
              <a:spcAft>
                <a:spcPts val="0"/>
              </a:spcAft>
              <a:buClr>
                <a:schemeClr val="dk1"/>
              </a:buClr>
              <a:buSzPts val="1600"/>
              <a:buChar char="•"/>
              <a:defRPr sz="1600"/>
            </a:lvl8pPr>
            <a:lvl9pPr indent="-330200" lvl="8" marL="4114800" rtl="1" algn="r">
              <a:lnSpc>
                <a:spcPct val="9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24" name="Shape 24"/>
        <p:cNvGrpSpPr/>
        <p:nvPr/>
      </p:nvGrpSpPr>
      <p:grpSpPr>
        <a:xfrm>
          <a:off x="0" y="0"/>
          <a:ext cx="0" cy="0"/>
          <a:chOff x="0" y="0"/>
          <a:chExt cx="0" cy="0"/>
        </a:xfrm>
      </p:grpSpPr>
      <p:sp>
        <p:nvSpPr>
          <p:cNvPr id="25" name="Google Shape;25;p3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כותרת ושתי תמונות">
  <p:cSld name="1_כותרת ושתי תמונות">
    <p:spTree>
      <p:nvGrpSpPr>
        <p:cNvPr id="29" name="Shape 29"/>
        <p:cNvGrpSpPr/>
        <p:nvPr/>
      </p:nvGrpSpPr>
      <p:grpSpPr>
        <a:xfrm>
          <a:off x="0" y="0"/>
          <a:ext cx="0" cy="0"/>
          <a:chOff x="0" y="0"/>
          <a:chExt cx="0" cy="0"/>
        </a:xfrm>
      </p:grpSpPr>
      <p:sp>
        <p:nvSpPr>
          <p:cNvPr id="30" name="Google Shape;30;p40"/>
          <p:cNvSpPr/>
          <p:nvPr>
            <p:ph idx="2" type="pic"/>
          </p:nvPr>
        </p:nvSpPr>
        <p:spPr>
          <a:xfrm>
            <a:off x="6444696" y="978201"/>
            <a:ext cx="5395321" cy="3638921"/>
          </a:xfrm>
          <a:prstGeom prst="rect">
            <a:avLst/>
          </a:prstGeom>
          <a:noFill/>
          <a:ln>
            <a:noFill/>
          </a:ln>
        </p:spPr>
      </p:sp>
      <p:sp>
        <p:nvSpPr>
          <p:cNvPr id="31" name="Google Shape;31;p40"/>
          <p:cNvSpPr txBox="1"/>
          <p:nvPr>
            <p:ph type="ctrTitle"/>
          </p:nvPr>
        </p:nvSpPr>
        <p:spPr>
          <a:xfrm>
            <a:off x="1733910" y="186258"/>
            <a:ext cx="10221024" cy="637353"/>
          </a:xfrm>
          <a:prstGeom prst="rect">
            <a:avLst/>
          </a:prstGeom>
          <a:noFill/>
          <a:ln>
            <a:noFill/>
          </a:ln>
        </p:spPr>
        <p:txBody>
          <a:bodyPr anchorCtr="0" anchor="ctr" bIns="45700" lIns="91425" spcFirstLastPara="1" rIns="91425" wrap="square" tIns="45700">
            <a:noAutofit/>
          </a:bodyPr>
          <a:lstStyle>
            <a:lvl1pPr lvl="0" rtl="1" algn="ctr">
              <a:lnSpc>
                <a:spcPct val="9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0"/>
          <p:cNvSpPr/>
          <p:nvPr>
            <p:ph idx="3" type="pic"/>
          </p:nvPr>
        </p:nvSpPr>
        <p:spPr>
          <a:xfrm>
            <a:off x="843274" y="978201"/>
            <a:ext cx="5395321" cy="3638921"/>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ק חדש">
  <p:cSld name="פרק חדש">
    <p:spTree>
      <p:nvGrpSpPr>
        <p:cNvPr id="33" name="Shape 33"/>
        <p:cNvGrpSpPr/>
        <p:nvPr/>
      </p:nvGrpSpPr>
      <p:grpSpPr>
        <a:xfrm>
          <a:off x="0" y="0"/>
          <a:ext cx="0" cy="0"/>
          <a:chOff x="0" y="0"/>
          <a:chExt cx="0" cy="0"/>
        </a:xfrm>
      </p:grpSpPr>
      <p:sp>
        <p:nvSpPr>
          <p:cNvPr id="34" name="Google Shape;34;p41"/>
          <p:cNvSpPr txBox="1"/>
          <p:nvPr>
            <p:ph type="ctrTitle"/>
          </p:nvPr>
        </p:nvSpPr>
        <p:spPr>
          <a:xfrm>
            <a:off x="1" y="1666940"/>
            <a:ext cx="12192000" cy="1260000"/>
          </a:xfrm>
          <a:prstGeom prst="rect">
            <a:avLst/>
          </a:prstGeom>
          <a:noFill/>
          <a:ln>
            <a:noFill/>
          </a:ln>
        </p:spPr>
        <p:txBody>
          <a:bodyPr anchorCtr="0" anchor="ctr" bIns="45700" lIns="91425" spcFirstLastPara="1" rIns="91425" wrap="square" tIns="45700">
            <a:noAutofit/>
          </a:bodyPr>
          <a:lstStyle>
            <a:lvl1pPr lvl="0" rtl="1" algn="ctr">
              <a:lnSpc>
                <a:spcPct val="90000"/>
              </a:lnSpc>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1"/>
          <p:cNvSpPr txBox="1"/>
          <p:nvPr>
            <p:ph idx="1" type="subTitle"/>
          </p:nvPr>
        </p:nvSpPr>
        <p:spPr>
          <a:xfrm>
            <a:off x="1" y="2918493"/>
            <a:ext cx="12192000" cy="642090"/>
          </a:xfrm>
          <a:prstGeom prst="rect">
            <a:avLst/>
          </a:prstGeom>
          <a:noFill/>
          <a:ln>
            <a:noFill/>
          </a:ln>
        </p:spPr>
        <p:txBody>
          <a:bodyPr anchorCtr="0" anchor="ctr" bIns="36000" lIns="36000" spcFirstLastPara="1" rIns="36000" wrap="square" tIns="36000">
            <a:spAutoFit/>
          </a:bodyPr>
          <a:lstStyle>
            <a:lvl1pPr lvl="0" rtl="1" algn="ctr">
              <a:lnSpc>
                <a:spcPct val="100000"/>
              </a:lnSpc>
              <a:spcBef>
                <a:spcPts val="0"/>
              </a:spcBef>
              <a:spcAft>
                <a:spcPts val="0"/>
              </a:spcAft>
              <a:buClr>
                <a:srgbClr val="192A72"/>
              </a:buClr>
              <a:buSzPts val="2800"/>
              <a:buNone/>
              <a:defRPr b="1" sz="3200">
                <a:solidFill>
                  <a:srgbClr val="192A72"/>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36" name="Shape 36"/>
        <p:cNvGrpSpPr/>
        <p:nvPr/>
      </p:nvGrpSpPr>
      <p:grpSpPr>
        <a:xfrm>
          <a:off x="0" y="0"/>
          <a:ext cx="0" cy="0"/>
          <a:chOff x="0" y="0"/>
          <a:chExt cx="0" cy="0"/>
        </a:xfrm>
      </p:grpSpPr>
      <p:sp>
        <p:nvSpPr>
          <p:cNvPr id="37" name="Google Shape;37;p4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rtl="1" algn="l">
              <a:lnSpc>
                <a:spcPct val="100000"/>
              </a:lnSpc>
              <a:spcBef>
                <a:spcPts val="0"/>
              </a:spcBef>
              <a:spcAft>
                <a:spcPts val="0"/>
              </a:spcAft>
              <a:buSzPts val="1200"/>
              <a:buNone/>
              <a:defRPr/>
            </a:lvl1pPr>
            <a:lvl2pPr indent="0" lvl="1" marL="0" rtl="1" algn="l">
              <a:lnSpc>
                <a:spcPct val="100000"/>
              </a:lnSpc>
              <a:spcBef>
                <a:spcPts val="0"/>
              </a:spcBef>
              <a:spcAft>
                <a:spcPts val="0"/>
              </a:spcAft>
              <a:buSzPts val="1200"/>
              <a:buNone/>
              <a:defRPr/>
            </a:lvl2pPr>
            <a:lvl3pPr indent="0" lvl="2" marL="0" rtl="1" algn="l">
              <a:lnSpc>
                <a:spcPct val="100000"/>
              </a:lnSpc>
              <a:spcBef>
                <a:spcPts val="0"/>
              </a:spcBef>
              <a:spcAft>
                <a:spcPts val="0"/>
              </a:spcAft>
              <a:buSzPts val="1200"/>
              <a:buNone/>
              <a:defRPr/>
            </a:lvl3pPr>
            <a:lvl4pPr indent="0" lvl="3" marL="0" rtl="1" algn="l">
              <a:lnSpc>
                <a:spcPct val="100000"/>
              </a:lnSpc>
              <a:spcBef>
                <a:spcPts val="0"/>
              </a:spcBef>
              <a:spcAft>
                <a:spcPts val="0"/>
              </a:spcAft>
              <a:buSzPts val="1200"/>
              <a:buNone/>
              <a:defRPr/>
            </a:lvl4pPr>
            <a:lvl5pPr indent="0" lvl="4" marL="0" rtl="1" algn="l">
              <a:lnSpc>
                <a:spcPct val="100000"/>
              </a:lnSpc>
              <a:spcBef>
                <a:spcPts val="0"/>
              </a:spcBef>
              <a:spcAft>
                <a:spcPts val="0"/>
              </a:spcAft>
              <a:buSzPts val="1200"/>
              <a:buNone/>
              <a:defRPr/>
            </a:lvl5pPr>
            <a:lvl6pPr indent="0" lvl="5" marL="0" rtl="1" algn="l">
              <a:lnSpc>
                <a:spcPct val="100000"/>
              </a:lnSpc>
              <a:spcBef>
                <a:spcPts val="0"/>
              </a:spcBef>
              <a:spcAft>
                <a:spcPts val="0"/>
              </a:spcAft>
              <a:buSzPts val="1200"/>
              <a:buNone/>
              <a:defRPr/>
            </a:lvl6pPr>
            <a:lvl7pPr indent="0" lvl="6" marL="0" rtl="1" algn="l">
              <a:lnSpc>
                <a:spcPct val="100000"/>
              </a:lnSpc>
              <a:spcBef>
                <a:spcPts val="0"/>
              </a:spcBef>
              <a:spcAft>
                <a:spcPts val="0"/>
              </a:spcAft>
              <a:buSzPts val="1200"/>
              <a:buNone/>
              <a:defRPr/>
            </a:lvl7pPr>
            <a:lvl8pPr indent="0" lvl="7" marL="0" rtl="1" algn="l">
              <a:lnSpc>
                <a:spcPct val="100000"/>
              </a:lnSpc>
              <a:spcBef>
                <a:spcPts val="0"/>
              </a:spcBef>
              <a:spcAft>
                <a:spcPts val="0"/>
              </a:spcAft>
              <a:buSzPts val="1200"/>
              <a:buNone/>
              <a:defRPr/>
            </a:lvl8pPr>
            <a:lvl9pPr indent="0" lvl="8" marL="0" rtl="1" algn="l">
              <a:lnSpc>
                <a:spcPct val="100000"/>
              </a:lnSpc>
              <a:spcBef>
                <a:spcPts val="0"/>
              </a:spcBef>
              <a:spcAft>
                <a:spcPts val="0"/>
              </a:spcAft>
              <a:buSzPts val="1200"/>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שלוש תמונות">
  <p:cSld name="כותרת ושלוש תמונות">
    <p:spTree>
      <p:nvGrpSpPr>
        <p:cNvPr id="40" name="Shape 40"/>
        <p:cNvGrpSpPr/>
        <p:nvPr/>
      </p:nvGrpSpPr>
      <p:grpSpPr>
        <a:xfrm>
          <a:off x="0" y="0"/>
          <a:ext cx="0" cy="0"/>
          <a:chOff x="0" y="0"/>
          <a:chExt cx="0" cy="0"/>
        </a:xfrm>
      </p:grpSpPr>
      <p:sp>
        <p:nvSpPr>
          <p:cNvPr id="41" name="Google Shape;41;p43"/>
          <p:cNvSpPr/>
          <p:nvPr>
            <p:ph idx="2" type="pic"/>
          </p:nvPr>
        </p:nvSpPr>
        <p:spPr>
          <a:xfrm>
            <a:off x="5513040" y="1030562"/>
            <a:ext cx="5395321" cy="3638921"/>
          </a:xfrm>
          <a:prstGeom prst="rect">
            <a:avLst/>
          </a:prstGeom>
          <a:noFill/>
          <a:ln>
            <a:noFill/>
          </a:ln>
        </p:spPr>
      </p:sp>
      <p:sp>
        <p:nvSpPr>
          <p:cNvPr id="42" name="Google Shape;42;p43"/>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9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3"/>
          <p:cNvSpPr/>
          <p:nvPr>
            <p:ph idx="3" type="pic"/>
          </p:nvPr>
        </p:nvSpPr>
        <p:spPr>
          <a:xfrm>
            <a:off x="1241442" y="1030562"/>
            <a:ext cx="4114650" cy="2743100"/>
          </a:xfrm>
          <a:prstGeom prst="rect">
            <a:avLst/>
          </a:prstGeom>
          <a:noFill/>
          <a:ln>
            <a:noFill/>
          </a:ln>
        </p:spPr>
      </p:sp>
      <p:sp>
        <p:nvSpPr>
          <p:cNvPr id="44" name="Google Shape;44;p43"/>
          <p:cNvSpPr/>
          <p:nvPr>
            <p:ph idx="4" type="pic"/>
          </p:nvPr>
        </p:nvSpPr>
        <p:spPr>
          <a:xfrm>
            <a:off x="1241442" y="3932962"/>
            <a:ext cx="4114650" cy="27431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45" name="Shape 45"/>
        <p:cNvGrpSpPr/>
        <p:nvPr/>
      </p:nvGrpSpPr>
      <p:grpSpPr>
        <a:xfrm>
          <a:off x="0" y="0"/>
          <a:ext cx="0" cy="0"/>
          <a:chOff x="0" y="0"/>
          <a:chExt cx="0" cy="0"/>
        </a:xfrm>
      </p:grpSpPr>
      <p:sp>
        <p:nvSpPr>
          <p:cNvPr id="46" name="Google Shape;46;p44"/>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4"/>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7200"/>
              <a:buFont typeface="Corbel"/>
              <a:buNone/>
              <a:defRPr b="1" sz="7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4"/>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p:txBody>
      </p:sp>
      <p:sp>
        <p:nvSpPr>
          <p:cNvPr id="49" name="Google Shape;49;p44"/>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4"/>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4"/>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iw-IL"/>
              <a:t>‹#›</a:t>
            </a:fld>
            <a:endParaRPr/>
          </a:p>
        </p:txBody>
      </p:sp>
      <p:cxnSp>
        <p:nvCxnSpPr>
          <p:cNvPr id="52" name="Google Shape;52;p44"/>
          <p:cNvCxnSpPr/>
          <p:nvPr/>
        </p:nvCxnSpPr>
        <p:spPr>
          <a:xfrm>
            <a:off x="1978660" y="3733800"/>
            <a:ext cx="82296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53" name="Shape 53"/>
        <p:cNvGrpSpPr/>
        <p:nvPr/>
      </p:nvGrpSpPr>
      <p:grpSpPr>
        <a:xfrm>
          <a:off x="0" y="0"/>
          <a:ext cx="0" cy="0"/>
          <a:chOff x="0" y="0"/>
          <a:chExt cx="0" cy="0"/>
        </a:xfrm>
      </p:grpSpPr>
      <p:sp>
        <p:nvSpPr>
          <p:cNvPr id="54" name="Google Shape;54;p4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5"/>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56" name="Google Shape;56;p4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36"/>
          <p:cNvSpPr/>
          <p:nvPr/>
        </p:nvSpPr>
        <p:spPr>
          <a:xfrm>
            <a:off x="231140" y="243840"/>
            <a:ext cx="11724640" cy="637793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6"/>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3" name="Google Shape;13;p3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 name="Google Shape;14;p3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3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hyperlink" Target="https://www.youtube.com/watch?v=R16zsqVoV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youtu.be/sOMSEIb4bSw" TargetMode="Externa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unicef.org/egypt/ar/protecting-children-cyberbullying"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youtu.be/DwKgg35YbC4"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nvSpPr>
        <p:spPr>
          <a:xfrm>
            <a:off x="1629533" y="4216146"/>
            <a:ext cx="22066185" cy="404175"/>
          </a:xfrm>
          <a:prstGeom prst="rect">
            <a:avLst/>
          </a:prstGeom>
          <a:noFill/>
          <a:ln>
            <a:noFill/>
          </a:ln>
        </p:spPr>
        <p:txBody>
          <a:bodyPr anchorCtr="0" anchor="t" bIns="121900" lIns="121900" spcFirstLastPara="1" rIns="121900" wrap="square" tIns="121900">
            <a:noAutofit/>
          </a:bodyPr>
          <a:lstStyle/>
          <a:p>
            <a:pPr indent="0" lvl="0" marL="609600" marR="0" rtl="1" algn="r">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2"/>
          <p:cNvSpPr txBox="1"/>
          <p:nvPr>
            <p:ph type="ctrTitle"/>
          </p:nvPr>
        </p:nvSpPr>
        <p:spPr>
          <a:xfrm>
            <a:off x="1" y="1982911"/>
            <a:ext cx="12192000" cy="917929"/>
          </a:xfrm>
          <a:prstGeom prst="rect">
            <a:avLst/>
          </a:prstGeom>
          <a:noFill/>
          <a:ln>
            <a:noFill/>
          </a:ln>
        </p:spPr>
        <p:txBody>
          <a:bodyPr anchorCtr="0" anchor="ctr" bIns="45700" lIns="91425" spcFirstLastPara="1" rIns="91425" wrap="square" tIns="45700">
            <a:noAutofit/>
          </a:bodyPr>
          <a:lstStyle/>
          <a:p>
            <a:pPr indent="-457200" lvl="0" marL="642957" rtl="1" algn="ctr">
              <a:lnSpc>
                <a:spcPct val="90000"/>
              </a:lnSpc>
              <a:spcBef>
                <a:spcPts val="480"/>
              </a:spcBef>
              <a:spcAft>
                <a:spcPts val="0"/>
              </a:spcAft>
              <a:buClr>
                <a:srgbClr val="12B4BC"/>
              </a:buClr>
              <a:buSzPts val="2400"/>
              <a:buFont typeface="Arial"/>
              <a:buChar char="•"/>
            </a:pPr>
            <a:r>
              <a:rPr lang="iw-IL" sz="6600">
                <a:solidFill>
                  <a:srgbClr val="FF0000"/>
                </a:solidFill>
                <a:latin typeface="Arial"/>
                <a:ea typeface="Arial"/>
                <a:cs typeface="Arial"/>
                <a:sym typeface="Arial"/>
              </a:rPr>
              <a:t>التنمر الالكتروني</a:t>
            </a:r>
            <a:endParaRPr/>
          </a:p>
        </p:txBody>
      </p:sp>
      <p:sp>
        <p:nvSpPr>
          <p:cNvPr id="114" name="Google Shape;114;p2"/>
          <p:cNvSpPr txBox="1"/>
          <p:nvPr>
            <p:ph idx="1" type="subTitle"/>
          </p:nvPr>
        </p:nvSpPr>
        <p:spPr>
          <a:xfrm>
            <a:off x="1" y="2826050"/>
            <a:ext cx="12192000" cy="720094"/>
          </a:xfrm>
          <a:prstGeom prst="rect">
            <a:avLst/>
          </a:prstGeom>
          <a:noFill/>
          <a:ln>
            <a:noFill/>
          </a:ln>
        </p:spPr>
        <p:txBody>
          <a:bodyPr anchorCtr="0" anchor="ctr" bIns="36000" lIns="36000" spcFirstLastPara="1" rIns="36000" wrap="square" tIns="36000">
            <a:spAutoFit/>
          </a:bodyPr>
          <a:lstStyle/>
          <a:p>
            <a:pPr indent="0" lvl="0" marL="0" rtl="1" algn="ctr">
              <a:lnSpc>
                <a:spcPct val="100000"/>
              </a:lnSpc>
              <a:spcBef>
                <a:spcPts val="0"/>
              </a:spcBef>
              <a:spcAft>
                <a:spcPts val="600"/>
              </a:spcAft>
              <a:buClr>
                <a:srgbClr val="002060"/>
              </a:buClr>
              <a:buSzPts val="2800"/>
              <a:buNone/>
            </a:pPr>
            <a:r>
              <a:t/>
            </a:r>
            <a:endParaRPr>
              <a:latin typeface="Arial"/>
              <a:ea typeface="Arial"/>
              <a:cs typeface="Arial"/>
              <a:sym typeface="Arial"/>
            </a:endParaRPr>
          </a:p>
        </p:txBody>
      </p:sp>
      <p:sp>
        <p:nvSpPr>
          <p:cNvPr id="115" name="Google Shape;115;p2"/>
          <p:cNvSpPr txBox="1"/>
          <p:nvPr>
            <p:ph idx="2" type="body"/>
          </p:nvPr>
        </p:nvSpPr>
        <p:spPr>
          <a:xfrm>
            <a:off x="-40200" y="4086214"/>
            <a:ext cx="12192000" cy="720094"/>
          </a:xfrm>
          <a:prstGeom prst="rect">
            <a:avLst/>
          </a:prstGeom>
          <a:solidFill>
            <a:srgbClr val="AB3C19"/>
          </a:solid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SzPts val="2800"/>
              <a:buNone/>
            </a:pPr>
            <a:r>
              <a:rPr lang="iw-IL">
                <a:solidFill>
                  <a:srgbClr val="202124"/>
                </a:solidFill>
                <a:latin typeface="Arial"/>
                <a:ea typeface="Arial"/>
                <a:cs typeface="Arial"/>
                <a:sym typeface="Arial"/>
              </a:rPr>
              <a:t>المعلمة: ناهدة حجيرات</a:t>
            </a:r>
            <a:endParaRPr>
              <a:latin typeface="Arial"/>
              <a:ea typeface="Arial"/>
              <a:cs typeface="Arial"/>
              <a:sym typeface="Arial"/>
            </a:endParaRPr>
          </a:p>
        </p:txBody>
      </p:sp>
      <p:pic>
        <p:nvPicPr>
          <p:cNvPr descr="أبو عصبة: التنمر غير منفصل عن مشهد العنف العام | شباب ومجتمع | عرب 48" id="116" name="Google Shape;116;p2"/>
          <p:cNvPicPr preferRelativeResize="0"/>
          <p:nvPr/>
        </p:nvPicPr>
        <p:blipFill rotWithShape="1">
          <a:blip r:embed="rId3">
            <a:alphaModFix/>
          </a:blip>
          <a:srcRect b="0" l="0" r="0" t="0"/>
          <a:stretch/>
        </p:blipFill>
        <p:spPr>
          <a:xfrm>
            <a:off x="155575" y="205152"/>
            <a:ext cx="11800451" cy="1971444"/>
          </a:xfrm>
          <a:prstGeom prst="rect">
            <a:avLst/>
          </a:prstGeom>
          <a:noFill/>
          <a:ln>
            <a:noFill/>
          </a:ln>
        </p:spPr>
      </p:pic>
      <p:pic>
        <p:nvPicPr>
          <p:cNvPr descr="تنمر على الإنترنت - Wikiwand" id="117" name="Google Shape;117;p2"/>
          <p:cNvPicPr preferRelativeResize="0"/>
          <p:nvPr/>
        </p:nvPicPr>
        <p:blipFill rotWithShape="1">
          <a:blip r:embed="rId4">
            <a:alphaModFix/>
          </a:blip>
          <a:srcRect b="0" l="0" r="0" t="0"/>
          <a:stretch/>
        </p:blipFill>
        <p:spPr>
          <a:xfrm>
            <a:off x="268590" y="4086214"/>
            <a:ext cx="3758879" cy="2547576"/>
          </a:xfrm>
          <a:prstGeom prst="rect">
            <a:avLst/>
          </a:prstGeom>
          <a:noFill/>
          <a:ln>
            <a:noFill/>
          </a:ln>
        </p:spPr>
      </p:pic>
      <p:pic>
        <p:nvPicPr>
          <p:cNvPr id="118" name="Google Shape;118;p2"/>
          <p:cNvPicPr preferRelativeResize="0"/>
          <p:nvPr/>
        </p:nvPicPr>
        <p:blipFill>
          <a:blip r:embed="rId5">
            <a:alphaModFix/>
          </a:blip>
          <a:stretch>
            <a:fillRect/>
          </a:stretch>
        </p:blipFill>
        <p:spPr>
          <a:xfrm>
            <a:off x="10232850" y="5346375"/>
            <a:ext cx="1198075" cy="1024350"/>
          </a:xfrm>
          <a:prstGeom prst="rect">
            <a:avLst/>
          </a:prstGeom>
          <a:noFill/>
          <a:ln>
            <a:noFill/>
          </a:ln>
        </p:spPr>
      </p:pic>
      <p:sp>
        <p:nvSpPr>
          <p:cNvPr id="119" name="Google Shape;119;p2"/>
          <p:cNvSpPr txBox="1"/>
          <p:nvPr/>
        </p:nvSpPr>
        <p:spPr>
          <a:xfrm>
            <a:off x="5663075" y="5591260"/>
            <a:ext cx="4673400" cy="534600"/>
          </a:xfrm>
          <a:prstGeom prst="rect">
            <a:avLst/>
          </a:prstGeom>
          <a:noFill/>
          <a:ln>
            <a:noFill/>
          </a:ln>
        </p:spPr>
        <p:txBody>
          <a:bodyPr anchorCtr="0" anchor="ctr" bIns="36000" lIns="36000" spcFirstLastPara="1" rIns="36000" wrap="square" tIns="36000">
            <a:spAutoFit/>
          </a:bodyPr>
          <a:lstStyle/>
          <a:p>
            <a:pPr indent="0" lvl="0" marL="0" rtl="1" algn="ctr">
              <a:spcBef>
                <a:spcPts val="0"/>
              </a:spcBef>
              <a:spcAft>
                <a:spcPts val="600"/>
              </a:spcAft>
              <a:buNone/>
            </a:pPr>
            <a:r>
              <a:rPr b="1" lang="iw-IL" sz="3000" u="sng">
                <a:solidFill>
                  <a:schemeClr val="accent4"/>
                </a:solidFill>
                <a:hlinkClick r:id="rId6">
                  <a:extLst>
                    <a:ext uri="{A12FA001-AC4F-418D-AE19-62706E023703}">
                      <ahyp:hlinkClr val="tx"/>
                    </a:ext>
                  </a:extLst>
                </a:hlinkClick>
              </a:rPr>
              <a:t>לצפייה בסרטון מלווה מצגת</a:t>
            </a:r>
            <a:endParaRPr b="1" sz="30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txBox="1"/>
          <p:nvPr>
            <p:ph type="ctrTitle"/>
          </p:nvPr>
        </p:nvSpPr>
        <p:spPr>
          <a:xfrm>
            <a:off x="163287" y="550606"/>
            <a:ext cx="12192000" cy="2905406"/>
          </a:xfrm>
          <a:prstGeom prst="rect">
            <a:avLst/>
          </a:prstGeom>
          <a:solidFill>
            <a:srgbClr val="F9DCD2"/>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SzPts val="6600"/>
              <a:buNone/>
            </a:pPr>
            <a:r>
              <a:rPr lang="iw-IL" sz="6600">
                <a:solidFill>
                  <a:srgbClr val="FF0000"/>
                </a:solidFill>
                <a:latin typeface="Arial"/>
                <a:ea typeface="Arial"/>
                <a:cs typeface="Arial"/>
                <a:sym typeface="Arial"/>
              </a:rPr>
              <a:t>العار-شيمنج- التشهير في الانترنت</a:t>
            </a:r>
            <a:br>
              <a:rPr lang="iw-IL" sz="6600">
                <a:solidFill>
                  <a:srgbClr val="FF0000"/>
                </a:solidFill>
                <a:latin typeface="Arial"/>
                <a:ea typeface="Arial"/>
                <a:cs typeface="Arial"/>
                <a:sym typeface="Arial"/>
              </a:rPr>
            </a:br>
            <a:r>
              <a:rPr lang="iw-IL" sz="6000">
                <a:latin typeface="Arial"/>
                <a:ea typeface="Arial"/>
                <a:cs typeface="Arial"/>
                <a:sym typeface="Arial"/>
              </a:rPr>
              <a:t> </a:t>
            </a:r>
            <a:endParaRPr sz="6000">
              <a:solidFill>
                <a:srgbClr val="192A72"/>
              </a:solidFill>
              <a:latin typeface="Arial"/>
              <a:ea typeface="Arial"/>
              <a:cs typeface="Arial"/>
              <a:sym typeface="Arial"/>
            </a:endParaRPr>
          </a:p>
        </p:txBody>
      </p:sp>
      <p:pic>
        <p:nvPicPr>
          <p:cNvPr descr="SHAMING | שיימינג | איך מתמודדים עם שיימינג ומהו שיימינג חוקי" id="216" name="Google Shape;216;p11"/>
          <p:cNvPicPr preferRelativeResize="0"/>
          <p:nvPr/>
        </p:nvPicPr>
        <p:blipFill rotWithShape="1">
          <a:blip r:embed="rId3">
            <a:alphaModFix/>
          </a:blip>
          <a:srcRect b="0" l="0" r="0" t="0"/>
          <a:stretch/>
        </p:blipFill>
        <p:spPr>
          <a:xfrm>
            <a:off x="639097" y="3628103"/>
            <a:ext cx="4375355" cy="2408648"/>
          </a:xfrm>
          <a:prstGeom prst="rect">
            <a:avLst/>
          </a:prstGeom>
          <a:noFill/>
          <a:ln>
            <a:noFill/>
          </a:ln>
        </p:spPr>
      </p:pic>
      <p:pic>
        <p:nvPicPr>
          <p:cNvPr descr="זה אקטואלי: &amp;quot;שיימינג&amp;quot; ברשת - בין הצלצולים" id="217" name="Google Shape;217;p11"/>
          <p:cNvPicPr preferRelativeResize="0"/>
          <p:nvPr/>
        </p:nvPicPr>
        <p:blipFill rotWithShape="1">
          <a:blip r:embed="rId4">
            <a:alphaModFix/>
          </a:blip>
          <a:srcRect b="0" l="0" r="0" t="0"/>
          <a:stretch/>
        </p:blipFill>
        <p:spPr>
          <a:xfrm>
            <a:off x="6546542" y="3694343"/>
            <a:ext cx="4062464" cy="22761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p:nvPr/>
        </p:nvSpPr>
        <p:spPr>
          <a:xfrm>
            <a:off x="3048000" y="1248697"/>
            <a:ext cx="7305368" cy="286232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IL" sz="3600" u="none" cap="none" strike="noStrike">
                <a:solidFill>
                  <a:srgbClr val="4D5156"/>
                </a:solidFill>
                <a:latin typeface="Helvetica Neue"/>
                <a:ea typeface="Helvetica Neue"/>
                <a:cs typeface="Helvetica Neue"/>
                <a:sym typeface="Helvetica Neue"/>
              </a:rPr>
              <a:t>"</a:t>
            </a:r>
            <a:r>
              <a:rPr b="1" i="0" lang="iw-IL" sz="3600" u="none" cap="none" strike="noStrike">
                <a:solidFill>
                  <a:srgbClr val="5F6368"/>
                </a:solidFill>
                <a:latin typeface="Helvetica Neue"/>
                <a:ea typeface="Helvetica Neue"/>
                <a:cs typeface="Helvetica Neue"/>
                <a:sym typeface="Helvetica Neue"/>
              </a:rPr>
              <a:t>شيمينج</a:t>
            </a:r>
            <a:r>
              <a:rPr b="0" i="0" lang="iw-IL" sz="3600" u="none" cap="none" strike="noStrike">
                <a:solidFill>
                  <a:srgbClr val="4D5156"/>
                </a:solidFill>
                <a:latin typeface="Helvetica Neue"/>
                <a:ea typeface="Helvetica Neue"/>
                <a:cs typeface="Helvetica Neue"/>
                <a:sym typeface="Helvetica Neue"/>
              </a:rPr>
              <a:t>" هي ظاهرة تخجيل وفَضْح تصرف شخص ما أو منتج لشركة عالميّة بواسطة </a:t>
            </a:r>
            <a:r>
              <a:rPr b="1" i="0" lang="iw-IL" sz="3600" u="none" cap="none" strike="noStrike">
                <a:solidFill>
                  <a:srgbClr val="5F6368"/>
                </a:solidFill>
                <a:latin typeface="Helvetica Neue"/>
                <a:ea typeface="Helvetica Neue"/>
                <a:cs typeface="Helvetica Neue"/>
                <a:sym typeface="Helvetica Neue"/>
              </a:rPr>
              <a:t>الإنترنت</a:t>
            </a:r>
            <a:r>
              <a:rPr b="0" i="0" lang="iw-IL" sz="3600" u="none" cap="none" strike="noStrike">
                <a:solidFill>
                  <a:srgbClr val="4D5156"/>
                </a:solidFill>
                <a:latin typeface="Helvetica Neue"/>
                <a:ea typeface="Helvetica Neue"/>
                <a:cs typeface="Helvetica Neue"/>
                <a:sym typeface="Helvetica Neue"/>
              </a:rPr>
              <a:t> وبشكل خاصّ على منصات التواصل الاجتماعي</a:t>
            </a:r>
            <a:endParaRPr/>
          </a:p>
          <a:p>
            <a:pPr indent="0" lvl="0" marL="0" marR="0" rtl="0" algn="r">
              <a:lnSpc>
                <a:spcPct val="100000"/>
              </a:lnSpc>
              <a:spcBef>
                <a:spcPts val="0"/>
              </a:spcBef>
              <a:spcAft>
                <a:spcPts val="0"/>
              </a:spcAft>
              <a:buNone/>
            </a:pPr>
            <a:r>
              <a:t/>
            </a:r>
            <a:endParaRPr b="0" i="0" sz="3600" u="none" cap="none" strike="noStrike">
              <a:solidFill>
                <a:srgbClr val="000000"/>
              </a:solidFill>
              <a:latin typeface="Arial"/>
              <a:ea typeface="Arial"/>
              <a:cs typeface="Arial"/>
              <a:sym typeface="Arial"/>
            </a:endParaRPr>
          </a:p>
        </p:txBody>
      </p:sp>
      <p:pic>
        <p:nvPicPr>
          <p:cNvPr descr="التنمّر عبر الإنترنت: ما هو وكيف نوقفه | الموقع العالمي" id="223" name="Google Shape;223;p31"/>
          <p:cNvPicPr preferRelativeResize="0"/>
          <p:nvPr/>
        </p:nvPicPr>
        <p:blipFill rotWithShape="1">
          <a:blip r:embed="rId3">
            <a:alphaModFix/>
          </a:blip>
          <a:srcRect b="0" l="0" r="0" t="0"/>
          <a:stretch/>
        </p:blipFill>
        <p:spPr>
          <a:xfrm>
            <a:off x="225220" y="3628764"/>
            <a:ext cx="4277954" cy="24867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ctrTitle"/>
          </p:nvPr>
        </p:nvSpPr>
        <p:spPr>
          <a:xfrm>
            <a:off x="1733909" y="275304"/>
            <a:ext cx="10247689" cy="1622322"/>
          </a:xfrm>
          <a:prstGeom prst="rect">
            <a:avLst/>
          </a:prstGeom>
          <a:solidFill>
            <a:schemeClr val="accent4"/>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192A72"/>
              </a:buClr>
              <a:buSzPts val="4000"/>
              <a:buFont typeface="Varela Round"/>
              <a:buNone/>
            </a:pPr>
            <a:br>
              <a:rPr lang="iw-IL">
                <a:latin typeface="Arial"/>
                <a:ea typeface="Arial"/>
                <a:cs typeface="Arial"/>
                <a:sym typeface="Arial"/>
              </a:rPr>
            </a:br>
            <a:r>
              <a:rPr b="1" lang="iw-IL">
                <a:solidFill>
                  <a:srgbClr val="202124"/>
                </a:solidFill>
                <a:latin typeface="Arial"/>
                <a:ea typeface="Arial"/>
                <a:cs typeface="Arial"/>
                <a:sym typeface="Arial"/>
              </a:rPr>
              <a:t>أنواع مختلفة من التشهير</a:t>
            </a:r>
            <a:br>
              <a:rPr lang="iw-IL">
                <a:solidFill>
                  <a:schemeClr val="dk1"/>
                </a:solidFill>
                <a:latin typeface="Arial"/>
                <a:ea typeface="Arial"/>
                <a:cs typeface="Arial"/>
                <a:sym typeface="Arial"/>
              </a:rPr>
            </a:br>
            <a:br>
              <a:rPr lang="iw-IL">
                <a:latin typeface="Arial"/>
                <a:ea typeface="Arial"/>
                <a:cs typeface="Arial"/>
                <a:sym typeface="Arial"/>
              </a:rPr>
            </a:br>
            <a:endParaRPr sz="2800">
              <a:solidFill>
                <a:srgbClr val="FF0000"/>
              </a:solidFill>
              <a:latin typeface="Arial"/>
              <a:ea typeface="Arial"/>
              <a:cs typeface="Arial"/>
              <a:sym typeface="Arial"/>
            </a:endParaRPr>
          </a:p>
        </p:txBody>
      </p:sp>
      <p:sp>
        <p:nvSpPr>
          <p:cNvPr id="230" name="Google Shape;230;p14"/>
          <p:cNvSpPr/>
          <p:nvPr/>
        </p:nvSpPr>
        <p:spPr>
          <a:xfrm>
            <a:off x="8534400" y="2248144"/>
            <a:ext cx="2697480" cy="1866900"/>
          </a:xfrm>
          <a:prstGeom prst="round2DiagRect">
            <a:avLst>
              <a:gd fmla="val 16667" name="adj1"/>
              <a:gd fmla="val 0" name="adj2"/>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rPr b="1" i="0" lang="iw-IL" sz="2400" u="none" cap="none" strike="noStrike">
                <a:solidFill>
                  <a:srgbClr val="0C0C0C"/>
                </a:solidFill>
                <a:latin typeface="Arial"/>
                <a:ea typeface="Arial"/>
                <a:cs typeface="Arial"/>
                <a:sym typeface="Arial"/>
              </a:rPr>
              <a:t>إفشاء المعلومات الخاصة والشخصية</a:t>
            </a:r>
            <a:endParaRPr b="0" i="0" sz="1800" u="none" cap="none" strike="noStrike">
              <a:solidFill>
                <a:schemeClr val="lt1"/>
              </a:solidFill>
              <a:latin typeface="Arial"/>
              <a:ea typeface="Arial"/>
              <a:cs typeface="Arial"/>
              <a:sym typeface="Arial"/>
            </a:endParaRPr>
          </a:p>
        </p:txBody>
      </p:sp>
      <p:sp>
        <p:nvSpPr>
          <p:cNvPr id="231" name="Google Shape;231;p14"/>
          <p:cNvSpPr/>
          <p:nvPr/>
        </p:nvSpPr>
        <p:spPr>
          <a:xfrm>
            <a:off x="4627284" y="2248144"/>
            <a:ext cx="2697480" cy="1866900"/>
          </a:xfrm>
          <a:prstGeom prst="round2DiagRect">
            <a:avLst>
              <a:gd fmla="val 16667" name="adj1"/>
              <a:gd fmla="val 0" name="adj2"/>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32" name="Google Shape;232;p14"/>
          <p:cNvSpPr/>
          <p:nvPr/>
        </p:nvSpPr>
        <p:spPr>
          <a:xfrm>
            <a:off x="960120" y="2289443"/>
            <a:ext cx="2697480" cy="1866900"/>
          </a:xfrm>
          <a:prstGeom prst="round2DiagRect">
            <a:avLst>
              <a:gd fmla="val 16667" name="adj1"/>
              <a:gd fmla="val 0" name="adj2"/>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 name="Google Shape;233;p14"/>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14"/>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14"/>
          <p:cNvSpPr txBox="1"/>
          <p:nvPr/>
        </p:nvSpPr>
        <p:spPr>
          <a:xfrm>
            <a:off x="4960374" y="3001906"/>
            <a:ext cx="2271252"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2400" u="none" cap="none" strike="noStrike">
                <a:solidFill>
                  <a:schemeClr val="dk1"/>
                </a:solidFill>
                <a:latin typeface="Arial"/>
                <a:ea typeface="Arial"/>
                <a:cs typeface="Arial"/>
                <a:sym typeface="Arial"/>
              </a:rPr>
              <a:t>المراجعات السلبية</a:t>
            </a:r>
            <a:r>
              <a:rPr b="1" i="0" lang="iw-IL" sz="1000" u="none" cap="none" strike="noStrike">
                <a:solidFill>
                  <a:schemeClr val="dk1"/>
                </a:solidFill>
                <a:latin typeface="Arial"/>
                <a:ea typeface="Arial"/>
                <a:cs typeface="Arial"/>
                <a:sym typeface="Arial"/>
              </a:rPr>
              <a:t>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14"/>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7" name="Google Shape;237;p14"/>
          <p:cNvSpPr txBox="1"/>
          <p:nvPr/>
        </p:nvSpPr>
        <p:spPr>
          <a:xfrm>
            <a:off x="960120" y="2971128"/>
            <a:ext cx="3062346"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2800" u="none" cap="none" strike="noStrike">
                <a:solidFill>
                  <a:schemeClr val="dk1"/>
                </a:solidFill>
                <a:latin typeface="Arial"/>
                <a:ea typeface="Arial"/>
                <a:cs typeface="Arial"/>
                <a:sym typeface="Arial"/>
              </a:rPr>
              <a:t>الانتقام الإباحية</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14"/>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ما هي الجرائم الالكترونية؟ طرق مكافحتها والتبليغ عنها - سايبر وان" id="239" name="Google Shape;239;p14"/>
          <p:cNvPicPr preferRelativeResize="0"/>
          <p:nvPr/>
        </p:nvPicPr>
        <p:blipFill rotWithShape="1">
          <a:blip r:embed="rId3">
            <a:alphaModFix/>
          </a:blip>
          <a:srcRect b="0" l="0" r="0" t="0"/>
          <a:stretch/>
        </p:blipFill>
        <p:spPr>
          <a:xfrm>
            <a:off x="3362766" y="4727744"/>
            <a:ext cx="5466467" cy="1743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1143000" y="609599"/>
            <a:ext cx="9875520" cy="4984955"/>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Arial"/>
              <a:buNone/>
            </a:pPr>
            <a:r>
              <a:rPr b="1" lang="iw-IL" sz="4000">
                <a:solidFill>
                  <a:schemeClr val="dk1"/>
                </a:solidFill>
                <a:latin typeface="Arial"/>
                <a:ea typeface="Arial"/>
                <a:cs typeface="Arial"/>
                <a:sym typeface="Arial"/>
              </a:rPr>
              <a:t>الانتقام الإباحية</a:t>
            </a:r>
            <a:br>
              <a:rPr b="1" lang="iw-IL" sz="4000">
                <a:solidFill>
                  <a:schemeClr val="dk1"/>
                </a:solidFill>
                <a:latin typeface="Arial"/>
                <a:ea typeface="Arial"/>
                <a:cs typeface="Arial"/>
                <a:sym typeface="Arial"/>
              </a:rPr>
            </a:br>
            <a:r>
              <a:rPr lang="iw-IL" sz="2400">
                <a:latin typeface="Arial"/>
                <a:ea typeface="Arial"/>
                <a:cs typeface="Arial"/>
                <a:sym typeface="Arial"/>
              </a:rPr>
              <a:t> </a:t>
            </a:r>
            <a:r>
              <a:rPr b="1" lang="iw-IL" sz="1800">
                <a:solidFill>
                  <a:schemeClr val="dk1"/>
                </a:solidFill>
                <a:latin typeface="Arial"/>
                <a:ea typeface="Arial"/>
                <a:cs typeface="Arial"/>
                <a:sym typeface="Arial"/>
              </a:rPr>
              <a:t> </a:t>
            </a:r>
            <a:r>
              <a:rPr lang="iw-IL" sz="2800">
                <a:latin typeface="Arial"/>
                <a:ea typeface="Arial"/>
                <a:cs typeface="Arial"/>
                <a:sym typeface="Arial"/>
              </a:rPr>
              <a:t>يُطلق عليها اسم إباحيات الثأر</a:t>
            </a:r>
            <a:br>
              <a:rPr lang="iw-IL" sz="2800">
                <a:latin typeface="Arial"/>
                <a:ea typeface="Arial"/>
                <a:cs typeface="Arial"/>
                <a:sym typeface="Arial"/>
              </a:rPr>
            </a:br>
            <a:r>
              <a:rPr lang="iw-IL" sz="2800">
                <a:solidFill>
                  <a:srgbClr val="0C0C0C"/>
                </a:solidFill>
                <a:latin typeface="Arial"/>
                <a:ea typeface="Arial"/>
                <a:cs typeface="Arial"/>
                <a:sym typeface="Arial"/>
              </a:rPr>
              <a:t>تمثل المواد التي يتم نشرها على الإنترنت من أجل إذلال شخص ما، يتم توزيع المواد المخلة بشكل متكرر من قِبل قراصنة الكمبيوتر أو الشركاء السابقين . غالبًا ما يتم الجمع بين الصور ومقاطع الفيديو التي تحتوي على الأفعال المشينة مع المعلومات الشخصية لذلك الشخص، مثل عناوين المنزل وأماكن العمل.يمكن أن تتدمر حياة الضحايا نتيجةً لذلك، فالضحايا معرضون للترصد والمراقبة الإلكترونية والإيذاء البدني، وكذلك يواجهون صعوبات في مكان عملهم. وقد يفقد البعض وظائفهم بعد أن تصبح صورهم معروفة نتيجة للفحص الدوري من قبل أصحاب العمل، بينما يعجز آخرون عن العثور على عمل على الإطلاق. </a:t>
            </a:r>
            <a:endParaRPr sz="2800">
              <a:solidFill>
                <a:srgbClr val="0C0C0C"/>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Arial"/>
              <a:buNone/>
            </a:pPr>
            <a:r>
              <a:rPr b="1" lang="iw-IL">
                <a:solidFill>
                  <a:schemeClr val="dk1"/>
                </a:solidFill>
                <a:latin typeface="Arial"/>
                <a:ea typeface="Arial"/>
                <a:cs typeface="Arial"/>
                <a:sym typeface="Arial"/>
              </a:rPr>
              <a:t>المراجعات السلبية</a:t>
            </a:r>
            <a:r>
              <a:rPr b="1" lang="iw-IL" sz="1600">
                <a:solidFill>
                  <a:schemeClr val="dk1"/>
                </a:solidFill>
              </a:rPr>
              <a:t> </a:t>
            </a:r>
            <a:br>
              <a:rPr b="1" lang="iw-IL">
                <a:solidFill>
                  <a:schemeClr val="dk1"/>
                </a:solidFill>
                <a:latin typeface="Arial"/>
                <a:ea typeface="Arial"/>
                <a:cs typeface="Arial"/>
                <a:sym typeface="Arial"/>
              </a:rPr>
            </a:br>
            <a:endParaRPr/>
          </a:p>
        </p:txBody>
      </p:sp>
      <p:sp>
        <p:nvSpPr>
          <p:cNvPr id="250" name="Google Shape;250;p33"/>
          <p:cNvSpPr/>
          <p:nvPr/>
        </p:nvSpPr>
        <p:spPr>
          <a:xfrm>
            <a:off x="3008671" y="2782600"/>
            <a:ext cx="8937522" cy="372409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IL" sz="2800" u="none" cap="none" strike="noStrike">
                <a:solidFill>
                  <a:srgbClr val="000000"/>
                </a:solidFill>
                <a:latin typeface="Arial"/>
                <a:ea typeface="Arial"/>
                <a:cs typeface="Arial"/>
                <a:sym typeface="Arial"/>
              </a:rPr>
              <a:t>تعليقات ا</a:t>
            </a:r>
            <a:r>
              <a:rPr b="0" i="0" lang="iw-IL" sz="2800" u="none" cap="none" strike="noStrike">
                <a:solidFill>
                  <a:srgbClr val="202122"/>
                </a:solidFill>
                <a:latin typeface="Arial"/>
                <a:ea typeface="Arial"/>
                <a:cs typeface="Arial"/>
                <a:sym typeface="Arial"/>
              </a:rPr>
              <a:t>نتقادات </a:t>
            </a:r>
            <a:r>
              <a:rPr b="0" i="0" lang="iw-IL" sz="2800" u="none" cap="none" strike="noStrike">
                <a:solidFill>
                  <a:srgbClr val="000000"/>
                </a:solidFill>
                <a:latin typeface="Arial"/>
                <a:ea typeface="Arial"/>
                <a:cs typeface="Arial"/>
                <a:sym typeface="Arial"/>
              </a:rPr>
              <a:t>والمراجعات السلبية على المواقع الإلكترونية</a:t>
            </a:r>
            <a:endParaRPr b="0" i="0" sz="2800" u="none" cap="none" strike="noStrike">
              <a:solidFill>
                <a:srgbClr val="202122"/>
              </a:solidFill>
              <a:latin typeface="Arial"/>
              <a:ea typeface="Arial"/>
              <a:cs typeface="Arial"/>
              <a:sym typeface="Arial"/>
            </a:endParaRPr>
          </a:p>
          <a:p>
            <a:pPr indent="0" lvl="0" marL="0" marR="0" rtl="0" algn="r">
              <a:lnSpc>
                <a:spcPct val="100000"/>
              </a:lnSpc>
              <a:spcBef>
                <a:spcPts val="0"/>
              </a:spcBef>
              <a:spcAft>
                <a:spcPts val="0"/>
              </a:spcAft>
              <a:buNone/>
            </a:pPr>
            <a:r>
              <a:rPr b="0" i="0" lang="iw-IL" sz="2800" u="none" cap="none" strike="noStrike">
                <a:solidFill>
                  <a:srgbClr val="202122"/>
                </a:solidFill>
                <a:latin typeface="Arial"/>
                <a:ea typeface="Arial"/>
                <a:cs typeface="Arial"/>
                <a:sym typeface="Arial"/>
              </a:rPr>
              <a:t>للإضرار بمصالح الشركات أو الأعمال التجارية التي لا يحبونها</a:t>
            </a:r>
            <a:endParaRPr/>
          </a:p>
          <a:p>
            <a:pPr indent="0" lvl="0" marL="0" marR="0" rtl="0" algn="r">
              <a:lnSpc>
                <a:spcPct val="100000"/>
              </a:lnSpc>
              <a:spcBef>
                <a:spcPts val="0"/>
              </a:spcBef>
              <a:spcAft>
                <a:spcPts val="0"/>
              </a:spcAft>
              <a:buNone/>
            </a:pPr>
            <a:r>
              <a:rPr b="0" i="0" lang="iw-IL" sz="2800" u="none" cap="none" strike="noStrike">
                <a:solidFill>
                  <a:srgbClr val="202122"/>
                </a:solidFill>
                <a:latin typeface="Arial"/>
                <a:ea typeface="Arial"/>
                <a:cs typeface="Arial"/>
                <a:sym typeface="Arial"/>
              </a:rPr>
              <a:t>مثال:</a:t>
            </a:r>
            <a:endParaRPr/>
          </a:p>
          <a:p>
            <a:pPr indent="0" lvl="0" marL="0" marR="0" rtl="0" algn="r">
              <a:lnSpc>
                <a:spcPct val="100000"/>
              </a:lnSpc>
              <a:spcBef>
                <a:spcPts val="0"/>
              </a:spcBef>
              <a:spcAft>
                <a:spcPts val="0"/>
              </a:spcAft>
              <a:buNone/>
            </a:pPr>
            <a:r>
              <a:rPr b="0" i="0" lang="iw-IL" sz="2800" u="none" cap="none" strike="noStrike">
                <a:solidFill>
                  <a:srgbClr val="000000"/>
                </a:solidFill>
                <a:latin typeface="Arial"/>
                <a:ea typeface="Arial"/>
                <a:cs typeface="Arial"/>
                <a:sym typeface="Arial"/>
              </a:rPr>
              <a:t>حقوق المثليين: جدل بشأن دعوات لمقاطعة "طحينة الأرز"</a:t>
            </a:r>
            <a:endParaRPr/>
          </a:p>
          <a:p>
            <a:pPr indent="0" lvl="0" marL="0" marR="0" rtl="0" algn="r">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iw-IL" sz="2800" u="none" cap="none" strike="noStrike">
                <a:solidFill>
                  <a:srgbClr val="000000"/>
                </a:solidFill>
                <a:latin typeface="Arial"/>
                <a:ea typeface="Arial"/>
                <a:cs typeface="Arial"/>
                <a:sym typeface="Arial"/>
              </a:rPr>
              <a:t>بصورة غير متوقعة، أصبحت الطحينة محل جدل دائر حول حقوق مثليي الجنس ومزدوجي التوجه الجنسي والمتحولين جنسيا من العرب الإسرائيليين.</a:t>
            </a:r>
            <a:endParaRPr/>
          </a:p>
          <a:p>
            <a:pPr indent="0" lvl="0" marL="0" marR="0" rtl="0" algn="r">
              <a:lnSpc>
                <a:spcPct val="100000"/>
              </a:lnSpc>
              <a:spcBef>
                <a:spcPts val="0"/>
              </a:spcBef>
              <a:spcAft>
                <a:spcPts val="0"/>
              </a:spcAft>
              <a:buNone/>
            </a:pPr>
            <a:r>
              <a:t/>
            </a:r>
            <a:endParaRPr b="1" i="0" sz="2000" u="none" cap="none" strike="noStrike">
              <a:solidFill>
                <a:srgbClr val="202122"/>
              </a:solidFill>
              <a:latin typeface="Arial"/>
              <a:ea typeface="Arial"/>
              <a:cs typeface="Arial"/>
              <a:sym typeface="Arial"/>
            </a:endParaRPr>
          </a:p>
          <a:p>
            <a:pPr indent="0" lvl="0" marL="0" marR="0" rtl="0" algn="r">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pic>
        <p:nvPicPr>
          <p:cNvPr descr="طحينة الأرز" id="251" name="Google Shape;251;p33"/>
          <p:cNvPicPr preferRelativeResize="0"/>
          <p:nvPr/>
        </p:nvPicPr>
        <p:blipFill rotWithShape="1">
          <a:blip r:embed="rId3">
            <a:alphaModFix/>
          </a:blip>
          <a:srcRect b="0" l="0" r="0" t="0"/>
          <a:stretch/>
        </p:blipFill>
        <p:spPr>
          <a:xfrm>
            <a:off x="332556" y="251460"/>
            <a:ext cx="5665947" cy="19116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1477297" y="727587"/>
            <a:ext cx="9875520" cy="5211097"/>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C0C0C"/>
              </a:buClr>
              <a:buSzPts val="3600"/>
              <a:buFont typeface="Arial"/>
              <a:buNone/>
            </a:pPr>
            <a:r>
              <a:rPr b="1" lang="iw-IL" sz="3600">
                <a:solidFill>
                  <a:srgbClr val="0C0C0C"/>
                </a:solidFill>
                <a:latin typeface="Arial"/>
                <a:ea typeface="Arial"/>
                <a:cs typeface="Arial"/>
                <a:sym typeface="Arial"/>
              </a:rPr>
              <a:t>إفشاء المعلومات الخاصة والشخصية</a:t>
            </a:r>
            <a:br>
              <a:rPr b="1" lang="iw-IL" sz="3600">
                <a:solidFill>
                  <a:srgbClr val="0C0C0C"/>
                </a:solidFill>
                <a:latin typeface="Arial"/>
                <a:ea typeface="Arial"/>
                <a:cs typeface="Arial"/>
                <a:sym typeface="Arial"/>
              </a:rPr>
            </a:br>
            <a:r>
              <a:rPr b="1" lang="iw-IL" sz="1200">
                <a:solidFill>
                  <a:srgbClr val="0C0C0C"/>
                </a:solidFill>
              </a:rPr>
              <a:t> </a:t>
            </a:r>
            <a:br>
              <a:rPr b="1" lang="iw-IL" sz="3600">
                <a:solidFill>
                  <a:srgbClr val="0C0C0C"/>
                </a:solidFill>
                <a:latin typeface="Arial"/>
                <a:ea typeface="Arial"/>
                <a:cs typeface="Arial"/>
                <a:sym typeface="Arial"/>
              </a:rPr>
            </a:br>
            <a:r>
              <a:rPr lang="iw-IL" sz="3600">
                <a:solidFill>
                  <a:srgbClr val="0C0C0C"/>
                </a:solidFill>
                <a:latin typeface="Arial"/>
                <a:ea typeface="Arial"/>
                <a:cs typeface="Arial"/>
                <a:sym typeface="Arial"/>
              </a:rPr>
              <a:t>وهو الوسيلة التي يتم بها الكشف عن هوية الشخص الحقيقية عبر الإنترنت عمدًا دون إذن الضحية. و ينطوي على البحث وبث معلومات التعريف الشخصية عن الفرد، غالبًا بهدف الإضرار به. يمكن أن يؤدي هذا في كثير من الأحيان إلى الابتزاز والإكراه والمضايقة والتنمر وغيرها من أشكال سوء المعاملة. </a:t>
            </a:r>
            <a:endParaRPr sz="3600">
              <a:solidFill>
                <a:srgbClr val="0C0C0C"/>
              </a:solidFill>
              <a:latin typeface="Arial"/>
              <a:ea typeface="Arial"/>
              <a:cs typeface="Arial"/>
              <a:sym typeface="Arial"/>
            </a:endParaRPr>
          </a:p>
        </p:txBody>
      </p:sp>
      <p:pic>
        <p:nvPicPr>
          <p:cNvPr descr="https://i1.wp.com/alghad.com/wp-content/uploads/6/6/9/2/3/2/%D8%AA%D8%B9%D8%A8%D9%8A%D8%B1%D9%8A%D8%A9%20%D8%B9%D9%86%20%D8%AD%D9%85%D8%A7%D9%8A%D8%A9%20%D8%A7%D9%84%D8%A8%D9%8A%D8%A7%D9%86%D8%A7%D8%AA%20%D8%A7%D9%84%D8%B4%D8%AE%D8%B5%D9%8A%D8%A9.jpg?fit=600%2C346&amp;ssl=1" id="257" name="Google Shape;257;p34"/>
          <p:cNvPicPr preferRelativeResize="0"/>
          <p:nvPr/>
        </p:nvPicPr>
        <p:blipFill rotWithShape="1">
          <a:blip r:embed="rId3">
            <a:alphaModFix/>
          </a:blip>
          <a:srcRect b="0" l="0" r="0" t="0"/>
          <a:stretch/>
        </p:blipFill>
        <p:spPr>
          <a:xfrm>
            <a:off x="263730" y="314632"/>
            <a:ext cx="4327935" cy="17192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ctrTitle"/>
          </p:nvPr>
        </p:nvSpPr>
        <p:spPr>
          <a:xfrm>
            <a:off x="1733910" y="186258"/>
            <a:ext cx="10221024" cy="1485226"/>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4000"/>
              <a:buNone/>
            </a:pPr>
            <a:r>
              <a:rPr lang="iw-IL" sz="2800" u="sng">
                <a:solidFill>
                  <a:schemeClr val="hlink"/>
                </a:solidFill>
                <a:hlinkClick r:id="rId3"/>
              </a:rPr>
              <a:t>https://youtu.be/sOMSEIb4bSw</a:t>
            </a:r>
            <a:br>
              <a:rPr lang="iw-IL" sz="2800"/>
            </a:br>
            <a:endParaRPr sz="2800"/>
          </a:p>
        </p:txBody>
      </p:sp>
      <p:pic>
        <p:nvPicPr>
          <p:cNvPr id="263" name="Google Shape;263;p35"/>
          <p:cNvPicPr preferRelativeResize="0"/>
          <p:nvPr>
            <p:ph idx="3" type="pic"/>
          </p:nvPr>
        </p:nvPicPr>
        <p:blipFill rotWithShape="1">
          <a:blip r:embed="rId4">
            <a:alphaModFix/>
          </a:blip>
          <a:srcRect b="16210" l="0" r="0" t="16211"/>
          <a:stretch/>
        </p:blipFill>
        <p:spPr>
          <a:xfrm>
            <a:off x="460375" y="928871"/>
            <a:ext cx="7159625" cy="5393403"/>
          </a:xfrm>
          <a:prstGeom prst="rect">
            <a:avLst/>
          </a:prstGeom>
          <a:noFill/>
          <a:ln>
            <a:noFill/>
          </a:ln>
        </p:spPr>
      </p:pic>
      <p:sp>
        <p:nvSpPr>
          <p:cNvPr id="264" name="Google Shape;264;p35"/>
          <p:cNvSpPr/>
          <p:nvPr/>
        </p:nvSpPr>
        <p:spPr>
          <a:xfrm>
            <a:off x="2408903" y="1602658"/>
            <a:ext cx="865496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
        <p:nvSpPr>
          <p:cNvPr descr="blob:https://web.whatsapp.com/060ab341-4ac7-4f04-9d8f-8e422ab39969" id="265" name="Google Shape;265;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blob:https://web.whatsapp.com/060ab341-4ac7-4f04-9d8f-8e422ab39969" id="266" name="Google Shape;266;p3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35"/>
          <p:cNvSpPr/>
          <p:nvPr/>
        </p:nvSpPr>
        <p:spPr>
          <a:xfrm>
            <a:off x="7885472" y="1219201"/>
            <a:ext cx="3535764"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w-IL" sz="2400" u="none" cap="none" strike="noStrike">
                <a:solidFill>
                  <a:srgbClr val="000000"/>
                </a:solidFill>
                <a:latin typeface="Arial"/>
                <a:ea typeface="Arial"/>
                <a:cs typeface="Arial"/>
                <a:sym typeface="Arial"/>
              </a:rPr>
              <a:t>تجربة محمد ومنة وحسين </a:t>
            </a:r>
            <a:endParaRPr b="0" i="0" sz="2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iw-IL" sz="2400" u="none" cap="none" strike="noStrike">
                <a:solidFill>
                  <a:srgbClr val="000000"/>
                </a:solidFill>
                <a:latin typeface="Arial"/>
                <a:ea typeface="Arial"/>
                <a:cs typeface="Arial"/>
                <a:sym typeface="Arial"/>
              </a:rPr>
              <a:t>مع التنمر الإلكتروني</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192A72"/>
              </a:buClr>
              <a:buSzPts val="4000"/>
              <a:buFont typeface="Varela Round"/>
              <a:buNone/>
            </a:pPr>
            <a:r>
              <a:rPr lang="iw-IL">
                <a:latin typeface="Arial"/>
                <a:ea typeface="Arial"/>
                <a:cs typeface="Arial"/>
                <a:sym typeface="Arial"/>
              </a:rPr>
              <a:t>تمرين</a:t>
            </a:r>
            <a:endParaRPr>
              <a:latin typeface="Arial"/>
              <a:ea typeface="Arial"/>
              <a:cs typeface="Arial"/>
              <a:sym typeface="Arial"/>
            </a:endParaRPr>
          </a:p>
        </p:txBody>
      </p:sp>
      <p:sp>
        <p:nvSpPr>
          <p:cNvPr id="273" name="Google Shape;273;p16"/>
          <p:cNvSpPr/>
          <p:nvPr/>
        </p:nvSpPr>
        <p:spPr>
          <a:xfrm>
            <a:off x="76640" y="891637"/>
            <a:ext cx="11719120" cy="3554779"/>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0" i="0" lang="iw-IL" sz="1800" u="none" cap="none" strike="noStrike">
                <a:solidFill>
                  <a:schemeClr val="dk1"/>
                </a:solidFill>
                <a:latin typeface="Arial"/>
                <a:ea typeface="Arial"/>
                <a:cs typeface="Arial"/>
                <a:sym typeface="Arial"/>
              </a:rPr>
              <a:t>. </a:t>
            </a:r>
            <a:r>
              <a:rPr b="1" i="0" lang="iw-IL" sz="2800" u="none" cap="none" strike="noStrike">
                <a:solidFill>
                  <a:srgbClr val="FF0000"/>
                </a:solidFill>
                <a:latin typeface="Arial"/>
                <a:ea typeface="Arial"/>
                <a:cs typeface="Arial"/>
                <a:sym typeface="Arial"/>
              </a:rPr>
              <a:t>صِف حالة من التنمر الإلكتروني حدثت لك. </a:t>
            </a:r>
            <a:endParaRPr b="1" i="0" sz="1100" u="none" cap="none" strike="noStrike">
              <a:solidFill>
                <a:srgbClr val="FF0000"/>
              </a:solidFill>
              <a:latin typeface="Arial"/>
              <a:ea typeface="Arial"/>
              <a:cs typeface="Arial"/>
              <a:sym typeface="Arial"/>
            </a:endParaRPr>
          </a:p>
          <a:p>
            <a:pPr indent="0" lvl="0" marL="0" marR="0" rtl="1" algn="r">
              <a:lnSpc>
                <a:spcPct val="150000"/>
              </a:lnSpc>
              <a:spcBef>
                <a:spcPts val="0"/>
              </a:spcBef>
              <a:spcAft>
                <a:spcPts val="0"/>
              </a:spcAft>
              <a:buNone/>
            </a:pPr>
            <a:r>
              <a:rPr b="0" i="0" lang="iw-IL" sz="1100" u="none" cap="none" strike="noStrike">
                <a:solidFill>
                  <a:srgbClr val="202124"/>
                </a:solidFill>
                <a:latin typeface="Arial"/>
                <a:ea typeface="Arial"/>
                <a:cs typeface="Arial"/>
                <a:sym typeface="Arial"/>
              </a:rPr>
              <a:t> </a:t>
            </a:r>
            <a:r>
              <a:rPr b="1" i="0" lang="iw-IL" sz="2400" u="none" cap="none" strike="noStrike">
                <a:solidFill>
                  <a:srgbClr val="FF0000"/>
                </a:solidFill>
                <a:latin typeface="Arial"/>
                <a:ea typeface="Arial"/>
                <a:cs typeface="Arial"/>
                <a:sym typeface="Arial"/>
              </a:rPr>
              <a:t>ابحث عن فيلمين يتعاملان مع التنمر الإلكتروني. لماذا تنصح بمشاهدتها</a:t>
            </a:r>
            <a:r>
              <a:rPr b="0" i="0" lang="iw-IL" sz="1200" u="none" cap="none" strike="noStrike">
                <a:solidFill>
                  <a:srgbClr val="202124"/>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800"/>
              <a:buFont typeface="Arial"/>
              <a:buNone/>
            </a:pPr>
            <a:r>
              <a:rPr b="0" i="0" lang="iw-IL" sz="1800" u="none" cap="none" strike="noStrike">
                <a:solidFill>
                  <a:schemeClr val="dk1"/>
                </a:solidFill>
                <a:latin typeface="Arial"/>
                <a:ea typeface="Arial"/>
                <a:cs typeface="Arial"/>
                <a:sym typeface="Arial"/>
              </a:rPr>
              <a:t>3</a:t>
            </a:r>
            <a:r>
              <a:rPr b="1" i="0" lang="iw-IL" sz="2800" u="none" cap="none" strike="noStrike">
                <a:solidFill>
                  <a:srgbClr val="FF0000"/>
                </a:solidFill>
                <a:latin typeface="Arial"/>
                <a:ea typeface="Arial"/>
                <a:cs typeface="Arial"/>
                <a:sym typeface="Arial"/>
              </a:rPr>
              <a:t>شاهد اثنين من الأفلام. ماذا ستفعل لو كنت أحد الأولاد؟</a:t>
            </a:r>
            <a:r>
              <a:rPr b="1" i="0" lang="iw-IL" sz="1050" u="none" cap="none" strike="noStrike">
                <a:solidFill>
                  <a:srgbClr val="FF0000"/>
                </a:solidFill>
                <a:latin typeface="Arial"/>
                <a:ea typeface="Arial"/>
                <a:cs typeface="Arial"/>
                <a:sym typeface="Arial"/>
              </a:rPr>
              <a:t> </a:t>
            </a:r>
            <a:endParaRPr b="1" i="0" sz="2800" u="none" cap="none" strike="noStrike">
              <a:solidFill>
                <a:srgbClr val="FF0000"/>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br>
              <a:rPr b="0" i="0" lang="iw-IL"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br>
              <a:rPr b="0" i="0" lang="iw-IL"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sp>
        <p:nvSpPr>
          <p:cNvPr id="274" name="Google Shape;274;p16"/>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ماذا سنتعلم اليوم؟ </a:t>
            </a:r>
            <a:endParaRPr>
              <a:latin typeface="Arial"/>
              <a:ea typeface="Arial"/>
              <a:cs typeface="Arial"/>
              <a:sym typeface="Arial"/>
            </a:endParaRPr>
          </a:p>
        </p:txBody>
      </p:sp>
      <p:sp>
        <p:nvSpPr>
          <p:cNvPr id="125" name="Google Shape;125;p3"/>
          <p:cNvSpPr txBox="1"/>
          <p:nvPr>
            <p:ph idx="1" type="body"/>
          </p:nvPr>
        </p:nvSpPr>
        <p:spPr>
          <a:xfrm>
            <a:off x="1222625" y="1469142"/>
            <a:ext cx="8306992" cy="3650226"/>
          </a:xfrm>
          <a:prstGeom prst="rect">
            <a:avLst/>
          </a:prstGeom>
          <a:noFill/>
          <a:ln>
            <a:noFill/>
          </a:ln>
        </p:spPr>
        <p:txBody>
          <a:bodyPr anchorCtr="0" anchor="ctr" bIns="45700" lIns="91425" spcFirstLastPara="1" rIns="91425" wrap="square" tIns="45700">
            <a:noAutofit/>
          </a:bodyPr>
          <a:lstStyle/>
          <a:p>
            <a:pPr indent="-279400" lvl="0" marL="642957" rtl="1" algn="r">
              <a:lnSpc>
                <a:spcPct val="90000"/>
              </a:lnSpc>
              <a:spcBef>
                <a:spcPts val="0"/>
              </a:spcBef>
              <a:spcAft>
                <a:spcPts val="0"/>
              </a:spcAft>
              <a:buClr>
                <a:srgbClr val="12B4BC"/>
              </a:buClr>
              <a:buSzPts val="2800"/>
              <a:buFont typeface="Arial"/>
              <a:buNone/>
            </a:pPr>
            <a:r>
              <a:t/>
            </a:r>
            <a:endParaRPr>
              <a:solidFill>
                <a:srgbClr val="192A72"/>
              </a:solidFill>
              <a:latin typeface="Arial"/>
              <a:ea typeface="Arial"/>
              <a:cs typeface="Arial"/>
              <a:sym typeface="Arial"/>
            </a:endParaRPr>
          </a:p>
          <a:p>
            <a:pPr indent="-457200" lvl="0" marL="642957" rtl="1" algn="r">
              <a:lnSpc>
                <a:spcPct val="90000"/>
              </a:lnSpc>
              <a:spcBef>
                <a:spcPts val="480"/>
              </a:spcBef>
              <a:spcAft>
                <a:spcPts val="0"/>
              </a:spcAft>
              <a:buClr>
                <a:srgbClr val="12B4BC"/>
              </a:buClr>
              <a:buSzPts val="2400"/>
              <a:buFont typeface="Arial"/>
              <a:buChar char="•"/>
            </a:pPr>
            <a:r>
              <a:rPr lang="iw-IL" sz="3200">
                <a:solidFill>
                  <a:srgbClr val="FF0000"/>
                </a:solidFill>
                <a:latin typeface="Arial"/>
                <a:ea typeface="Arial"/>
                <a:cs typeface="Arial"/>
                <a:sym typeface="Arial"/>
              </a:rPr>
              <a:t>التنمر الالكتروني</a:t>
            </a:r>
            <a:endParaRPr sz="3200">
              <a:solidFill>
                <a:srgbClr val="FF0000"/>
              </a:solidFill>
              <a:latin typeface="Arial"/>
              <a:ea typeface="Arial"/>
              <a:cs typeface="Arial"/>
              <a:sym typeface="Arial"/>
            </a:endParaRPr>
          </a:p>
          <a:p>
            <a:pPr indent="-304800" lvl="0" marL="642957" rtl="1" algn="r">
              <a:lnSpc>
                <a:spcPct val="90000"/>
              </a:lnSpc>
              <a:spcBef>
                <a:spcPts val="480"/>
              </a:spcBef>
              <a:spcAft>
                <a:spcPts val="0"/>
              </a:spcAft>
              <a:buClr>
                <a:srgbClr val="12B4BC"/>
              </a:buClr>
              <a:buSzPts val="2400"/>
              <a:buFont typeface="Arial"/>
              <a:buNone/>
            </a:pPr>
            <a:r>
              <a:t/>
            </a:r>
            <a:endParaRPr sz="2400">
              <a:latin typeface="Arial"/>
              <a:ea typeface="Arial"/>
              <a:cs typeface="Arial"/>
              <a:sym typeface="Arial"/>
            </a:endParaRPr>
          </a:p>
          <a:p>
            <a:pPr indent="0" lvl="0" marL="185757" rtl="1" algn="r">
              <a:lnSpc>
                <a:spcPct val="90000"/>
              </a:lnSpc>
              <a:spcBef>
                <a:spcPts val="480"/>
              </a:spcBef>
              <a:spcAft>
                <a:spcPts val="0"/>
              </a:spcAft>
              <a:buSzPts val="2400"/>
              <a:buNone/>
            </a:pPr>
            <a:r>
              <a:rPr lang="iw-IL" sz="3200">
                <a:solidFill>
                  <a:srgbClr val="FF0000"/>
                </a:solidFill>
                <a:latin typeface="Arial"/>
                <a:ea typeface="Arial"/>
                <a:cs typeface="Arial"/>
                <a:sym typeface="Arial"/>
              </a:rPr>
              <a:t>    العار- شيمينج</a:t>
            </a:r>
            <a:endParaRPr sz="3200">
              <a:solidFill>
                <a:srgbClr val="FF0000"/>
              </a:solidFill>
              <a:latin typeface="Arial"/>
              <a:ea typeface="Arial"/>
              <a:cs typeface="Arial"/>
              <a:sym typeface="Arial"/>
            </a:endParaRPr>
          </a:p>
          <a:p>
            <a:pPr indent="-304800" lvl="0" marL="642957" rtl="1" algn="r">
              <a:lnSpc>
                <a:spcPct val="90000"/>
              </a:lnSpc>
              <a:spcBef>
                <a:spcPts val="480"/>
              </a:spcBef>
              <a:spcAft>
                <a:spcPts val="0"/>
              </a:spcAft>
              <a:buClr>
                <a:srgbClr val="12B4BC"/>
              </a:buClr>
              <a:buSzPts val="2400"/>
              <a:buNone/>
            </a:pPr>
            <a:r>
              <a:t/>
            </a:r>
            <a:endParaRPr sz="2400">
              <a:latin typeface="Arial"/>
              <a:ea typeface="Arial"/>
              <a:cs typeface="Arial"/>
              <a:sym typeface="Arial"/>
            </a:endParaRPr>
          </a:p>
          <a:p>
            <a:pPr indent="-304800" lvl="0" marL="642957" rtl="1" algn="r">
              <a:lnSpc>
                <a:spcPct val="90000"/>
              </a:lnSpc>
              <a:spcBef>
                <a:spcPts val="480"/>
              </a:spcBef>
              <a:spcAft>
                <a:spcPts val="0"/>
              </a:spcAft>
              <a:buClr>
                <a:srgbClr val="12B4BC"/>
              </a:buClr>
              <a:buSzPts val="2400"/>
              <a:buFont typeface="Arial"/>
              <a:buNone/>
            </a:pPr>
            <a:r>
              <a:t/>
            </a:r>
            <a:endParaRPr sz="2400">
              <a:solidFill>
                <a:srgbClr val="12B4BC"/>
              </a:solidFill>
              <a:latin typeface="Arial"/>
              <a:ea typeface="Arial"/>
              <a:cs typeface="Arial"/>
              <a:sym typeface="Arial"/>
            </a:endParaRPr>
          </a:p>
          <a:p>
            <a:pPr indent="0" lvl="1" marL="457245" rtl="1" algn="r">
              <a:lnSpc>
                <a:spcPct val="200000"/>
              </a:lnSpc>
              <a:spcBef>
                <a:spcPts val="400"/>
              </a:spcBef>
              <a:spcAft>
                <a:spcPts val="0"/>
              </a:spcAft>
              <a:buClr>
                <a:schemeClr val="dk1"/>
              </a:buClr>
              <a:buSzPts val="2000"/>
              <a:buNone/>
            </a:pPr>
            <a:r>
              <a:t/>
            </a:r>
            <a:endParaRPr>
              <a:latin typeface="Arial"/>
              <a:ea typeface="Arial"/>
              <a:cs typeface="Arial"/>
              <a:sym typeface="Arial"/>
            </a:endParaRPr>
          </a:p>
          <a:p>
            <a:pPr indent="0" lvl="0" marL="185757" rtl="1" algn="r">
              <a:lnSpc>
                <a:spcPct val="90000"/>
              </a:lnSpc>
              <a:spcBef>
                <a:spcPts val="560"/>
              </a:spcBef>
              <a:spcAft>
                <a:spcPts val="0"/>
              </a:spcAft>
              <a:buClr>
                <a:srgbClr val="12B4BC"/>
              </a:buClr>
              <a:buSzPts val="2800"/>
              <a:buNone/>
            </a:pPr>
            <a:r>
              <a:t/>
            </a:r>
            <a:endParaRPr>
              <a:latin typeface="Arial"/>
              <a:ea typeface="Arial"/>
              <a:cs typeface="Arial"/>
              <a:sym typeface="Arial"/>
            </a:endParaRPr>
          </a:p>
        </p:txBody>
      </p:sp>
      <p:sp>
        <p:nvSpPr>
          <p:cNvPr id="126" name="Google Shape;126;p3"/>
          <p:cNvSpPr/>
          <p:nvPr/>
        </p:nvSpPr>
        <p:spPr>
          <a:xfrm>
            <a:off x="12163146"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800"/>
              <a:buFont typeface="Arial"/>
              <a:buNone/>
            </a:pPr>
            <a:r>
              <a:rPr b="0" i="0" lang="iw-IL"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التنمر الإلكتروني ووسائل التوصل الاجتماعي - صحيفة ليبيا الاخبارية" id="127" name="Google Shape;127;p3"/>
          <p:cNvPicPr preferRelativeResize="0"/>
          <p:nvPr/>
        </p:nvPicPr>
        <p:blipFill rotWithShape="1">
          <a:blip r:embed="rId3">
            <a:alphaModFix/>
          </a:blip>
          <a:srcRect b="0" l="0" r="0" t="0"/>
          <a:stretch/>
        </p:blipFill>
        <p:spPr>
          <a:xfrm>
            <a:off x="243444" y="277335"/>
            <a:ext cx="2803935" cy="2616200"/>
          </a:xfrm>
          <a:prstGeom prst="rect">
            <a:avLst/>
          </a:prstGeom>
          <a:noFill/>
          <a:ln>
            <a:noFill/>
          </a:ln>
        </p:spPr>
      </p:pic>
      <p:pic>
        <p:nvPicPr>
          <p:cNvPr descr="أستاذ علم نفس يوضح الطريقة الصحيحة لمواجهة التنمر الإلكترونى - دار الهلال" id="128" name="Google Shape;128;p3"/>
          <p:cNvPicPr preferRelativeResize="0"/>
          <p:nvPr/>
        </p:nvPicPr>
        <p:blipFill rotWithShape="1">
          <a:blip r:embed="rId4">
            <a:alphaModFix/>
          </a:blip>
          <a:srcRect b="0" l="0" r="0" t="0"/>
          <a:stretch/>
        </p:blipFill>
        <p:spPr>
          <a:xfrm>
            <a:off x="1886052" y="3429583"/>
            <a:ext cx="5715000" cy="28985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1143000" y="609600"/>
            <a:ext cx="9875520" cy="517176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accent1"/>
              </a:buClr>
              <a:buSzPts val="3600"/>
              <a:buFont typeface="Arial"/>
              <a:buNone/>
            </a:pPr>
            <a:r>
              <a:rPr lang="iw-IL" sz="3600">
                <a:latin typeface="Arial"/>
                <a:ea typeface="Arial"/>
                <a:cs typeface="Arial"/>
                <a:sym typeface="Arial"/>
              </a:rPr>
              <a:t>تعريف التنمر الالكتروني</a:t>
            </a:r>
            <a:br>
              <a:rPr lang="iw-IL" sz="3600">
                <a:latin typeface="Arial"/>
                <a:ea typeface="Arial"/>
                <a:cs typeface="Arial"/>
                <a:sym typeface="Arial"/>
              </a:rPr>
            </a:br>
            <a:br>
              <a:rPr lang="iw-IL" sz="3600">
                <a:latin typeface="Arial"/>
                <a:ea typeface="Arial"/>
                <a:cs typeface="Arial"/>
                <a:sym typeface="Arial"/>
              </a:rPr>
            </a:br>
            <a:r>
              <a:rPr lang="iw-IL" sz="3600">
                <a:latin typeface="Arial"/>
                <a:ea typeface="Arial"/>
                <a:cs typeface="Arial"/>
                <a:sym typeface="Arial"/>
              </a:rPr>
              <a:t>تعمد إيذاء الاخرين بطريقة متكررة وعدائية عن طريق استخدام الانترنت(الايميل ,الألعاب الالكترونية الرسائل النصية, وسائل التواصل الاجتماعي مثل:فيس بوك يوتيوب تويتر انستغرام الخ...... </a:t>
            </a:r>
            <a:br>
              <a:rPr lang="iw-IL" sz="3600">
                <a:latin typeface="Arial"/>
                <a:ea typeface="Arial"/>
                <a:cs typeface="Arial"/>
                <a:sym typeface="Arial"/>
              </a:rPr>
            </a:br>
            <a:endParaRPr sz="3600">
              <a:latin typeface="Arial"/>
              <a:ea typeface="Arial"/>
              <a:cs typeface="Arial"/>
              <a:sym typeface="Arial"/>
            </a:endParaRPr>
          </a:p>
        </p:txBody>
      </p:sp>
      <p:sp>
        <p:nvSpPr>
          <p:cNvPr descr="التنمر الالكتروني Cyberbullying | fto0on14" id="134" name="Google Shape;134;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التنمر الالكتروني Cyberbullying | fto0on14" id="135" name="Google Shape;135;p17"/>
          <p:cNvPicPr preferRelativeResize="0"/>
          <p:nvPr/>
        </p:nvPicPr>
        <p:blipFill rotWithShape="1">
          <a:blip r:embed="rId3">
            <a:alphaModFix/>
          </a:blip>
          <a:srcRect b="0" l="0" r="0" t="0"/>
          <a:stretch/>
        </p:blipFill>
        <p:spPr>
          <a:xfrm>
            <a:off x="460375" y="609600"/>
            <a:ext cx="2479765" cy="18801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ctrTitle"/>
          </p:nvPr>
        </p:nvSpPr>
        <p:spPr>
          <a:xfrm>
            <a:off x="1389136" y="794958"/>
            <a:ext cx="10221024" cy="701012"/>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4000"/>
              <a:buNone/>
            </a:pPr>
            <a:br>
              <a:rPr b="1" lang="iw-IL" sz="3200">
                <a:solidFill>
                  <a:srgbClr val="FF0000"/>
                </a:solidFill>
                <a:latin typeface="Arial"/>
                <a:ea typeface="Arial"/>
                <a:cs typeface="Arial"/>
                <a:sym typeface="Arial"/>
              </a:rPr>
            </a:br>
            <a:br>
              <a:rPr b="1" lang="iw-IL" sz="3200">
                <a:solidFill>
                  <a:srgbClr val="FF0000"/>
                </a:solidFill>
                <a:latin typeface="Arial"/>
                <a:ea typeface="Arial"/>
                <a:cs typeface="Arial"/>
                <a:sym typeface="Arial"/>
              </a:rPr>
            </a:br>
            <a:br>
              <a:rPr b="1" lang="iw-IL" sz="3200">
                <a:solidFill>
                  <a:srgbClr val="FF0000"/>
                </a:solidFill>
                <a:latin typeface="Arial"/>
                <a:ea typeface="Arial"/>
                <a:cs typeface="Arial"/>
                <a:sym typeface="Arial"/>
              </a:rPr>
            </a:br>
            <a:br>
              <a:rPr b="1" lang="iw-IL" sz="3200">
                <a:solidFill>
                  <a:srgbClr val="FF0000"/>
                </a:solidFill>
                <a:latin typeface="Arial"/>
                <a:ea typeface="Arial"/>
                <a:cs typeface="Arial"/>
                <a:sym typeface="Arial"/>
              </a:rPr>
            </a:br>
            <a:r>
              <a:rPr b="1" lang="iw-IL" sz="3200">
                <a:solidFill>
                  <a:srgbClr val="FF0000"/>
                </a:solidFill>
                <a:latin typeface="Arial"/>
                <a:ea typeface="Arial"/>
                <a:cs typeface="Arial"/>
                <a:sym typeface="Arial"/>
              </a:rPr>
              <a:t>التنمر الالكتروني</a:t>
            </a:r>
            <a:r>
              <a:rPr b="1" lang="iw-IL" sz="8800">
                <a:solidFill>
                  <a:srgbClr val="FFC000"/>
                </a:solidFill>
                <a:latin typeface="Arial"/>
                <a:ea typeface="Arial"/>
                <a:cs typeface="Arial"/>
                <a:sym typeface="Arial"/>
              </a:rPr>
              <a:t> </a:t>
            </a:r>
            <a:br>
              <a:rPr b="1" lang="iw-IL" sz="8800">
                <a:solidFill>
                  <a:srgbClr val="FFC000"/>
                </a:solidFill>
                <a:latin typeface="Arial"/>
                <a:ea typeface="Arial"/>
                <a:cs typeface="Arial"/>
                <a:sym typeface="Arial"/>
              </a:rPr>
            </a:br>
            <a:r>
              <a:rPr b="1" lang="iw-IL" sz="8800">
                <a:solidFill>
                  <a:srgbClr val="FFC000"/>
                </a:solidFill>
                <a:latin typeface="Arial"/>
                <a:ea typeface="Arial"/>
                <a:cs typeface="Arial"/>
                <a:sym typeface="Arial"/>
              </a:rPr>
              <a:t>  ما هو؟</a:t>
            </a:r>
            <a:br>
              <a:rPr b="1" lang="iw-IL" sz="3200">
                <a:solidFill>
                  <a:srgbClr val="FF0000"/>
                </a:solidFill>
                <a:latin typeface="Arial"/>
                <a:ea typeface="Arial"/>
                <a:cs typeface="Arial"/>
                <a:sym typeface="Arial"/>
              </a:rPr>
            </a:br>
            <a:r>
              <a:rPr b="1" lang="iw-IL" sz="3200">
                <a:solidFill>
                  <a:srgbClr val="FF0000"/>
                </a:solidFill>
                <a:latin typeface="Arial"/>
                <a:ea typeface="Arial"/>
                <a:cs typeface="Arial"/>
                <a:sym typeface="Arial"/>
              </a:rPr>
              <a:t> </a:t>
            </a:r>
            <a:br>
              <a:rPr lang="iw-IL" sz="3200">
                <a:solidFill>
                  <a:schemeClr val="dk1"/>
                </a:solidFill>
                <a:latin typeface="Arial"/>
                <a:ea typeface="Arial"/>
                <a:cs typeface="Arial"/>
                <a:sym typeface="Arial"/>
              </a:rPr>
            </a:br>
            <a:br>
              <a:rPr lang="iw-IL" sz="3200">
                <a:solidFill>
                  <a:srgbClr val="FF0000"/>
                </a:solidFill>
                <a:latin typeface="Arial"/>
                <a:ea typeface="Arial"/>
                <a:cs typeface="Arial"/>
                <a:sym typeface="Arial"/>
              </a:rPr>
            </a:br>
            <a:br>
              <a:rPr lang="iw-IL" sz="3200">
                <a:latin typeface="Arial"/>
                <a:ea typeface="Arial"/>
                <a:cs typeface="Arial"/>
                <a:sym typeface="Arial"/>
              </a:rPr>
            </a:br>
            <a:endParaRPr sz="3200">
              <a:latin typeface="Arial"/>
              <a:ea typeface="Arial"/>
              <a:cs typeface="Arial"/>
              <a:sym typeface="Arial"/>
            </a:endParaRPr>
          </a:p>
        </p:txBody>
      </p:sp>
      <p:sp>
        <p:nvSpPr>
          <p:cNvPr id="141" name="Google Shape;141;p5"/>
          <p:cNvSpPr/>
          <p:nvPr/>
        </p:nvSpPr>
        <p:spPr>
          <a:xfrm rot="7018095">
            <a:off x="1240587" y="890707"/>
            <a:ext cx="3236122" cy="3456945"/>
          </a:xfrm>
          <a:prstGeom prst="triangle">
            <a:avLst>
              <a:gd fmla="val 51047" name="adj"/>
            </a:avLst>
          </a:prstGeom>
          <a:solidFill>
            <a:srgbClr val="FFC000"/>
          </a:solidFill>
          <a:ln cap="flat" cmpd="sng" w="25400">
            <a:solidFill>
              <a:srgbClr val="6A97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txBox="1"/>
          <p:nvPr/>
        </p:nvSpPr>
        <p:spPr>
          <a:xfrm rot="1618095">
            <a:off x="1265956" y="1753119"/>
            <a:ext cx="1565333" cy="971550"/>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None/>
            </a:pPr>
            <a:r>
              <a:rPr b="0" i="0" lang="iw-IL" sz="1800" u="none" cap="none" strike="noStrike">
                <a:solidFill>
                  <a:srgbClr val="000000"/>
                </a:solidFill>
                <a:latin typeface="Arial"/>
                <a:ea typeface="Arial"/>
                <a:cs typeface="Arial"/>
                <a:sym typeface="Arial"/>
              </a:rPr>
              <a:t>إرسال رسائل أو تهديدات مؤذية عبر منصات  المراسلة</a:t>
            </a:r>
            <a:endParaRPr/>
          </a:p>
          <a:p>
            <a:pPr indent="0" lvl="0" marL="0" marR="0" rtl="1" algn="r">
              <a:lnSpc>
                <a:spcPct val="100000"/>
              </a:lnSpc>
              <a:spcBef>
                <a:spcPts val="0"/>
              </a:spcBef>
              <a:spcAft>
                <a:spcPts val="0"/>
              </a:spcAft>
              <a:buNone/>
            </a:pPr>
            <a:r>
              <a:rPr b="0" i="0" lang="iw-IL"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43" name="Google Shape;143;p5"/>
          <p:cNvSpPr/>
          <p:nvPr/>
        </p:nvSpPr>
        <p:spPr>
          <a:xfrm>
            <a:off x="5287348" y="5231773"/>
            <a:ext cx="1943101" cy="1758742"/>
          </a:xfrm>
          <a:prstGeom prst="triangle">
            <a:avLst>
              <a:gd fmla="val 51047" name="adj"/>
            </a:avLst>
          </a:prstGeom>
          <a:solidFill>
            <a:srgbClr val="7F6000"/>
          </a:solidFill>
          <a:ln cap="flat" cmpd="sng" w="25400">
            <a:solidFill>
              <a:srgbClr val="6A97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txBox="1"/>
          <p:nvPr/>
        </p:nvSpPr>
        <p:spPr>
          <a:xfrm rot="-5400000">
            <a:off x="5768812" y="5559175"/>
            <a:ext cx="980175" cy="971550"/>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rPr b="1" i="0" lang="iw-IL" sz="1800" u="none" cap="none" strike="noStrike">
                <a:solidFill>
                  <a:schemeClr val="lt1"/>
                </a:solidFill>
                <a:latin typeface="Arial"/>
                <a:ea typeface="Arial"/>
                <a:cs typeface="Arial"/>
                <a:sym typeface="Arial"/>
              </a:rPr>
              <a:t>تشهير</a:t>
            </a:r>
            <a:endParaRPr b="1" i="0" sz="1800" u="none" cap="none" strike="noStrike">
              <a:solidFill>
                <a:schemeClr val="lt1"/>
              </a:solidFill>
              <a:latin typeface="Arial"/>
              <a:ea typeface="Arial"/>
              <a:cs typeface="Arial"/>
              <a:sym typeface="Arial"/>
            </a:endParaRPr>
          </a:p>
        </p:txBody>
      </p:sp>
      <p:sp>
        <p:nvSpPr>
          <p:cNvPr id="145" name="Google Shape;145;p5"/>
          <p:cNvSpPr/>
          <p:nvPr/>
        </p:nvSpPr>
        <p:spPr>
          <a:xfrm rot="2827921">
            <a:off x="1731642" y="4031197"/>
            <a:ext cx="3090891" cy="2837250"/>
          </a:xfrm>
          <a:prstGeom prst="triangle">
            <a:avLst>
              <a:gd fmla="val 51047" name="adj"/>
            </a:avLst>
          </a:prstGeom>
          <a:solidFill>
            <a:srgbClr val="C55A11"/>
          </a:solidFill>
          <a:ln cap="flat" cmpd="sng" w="25400">
            <a:solidFill>
              <a:srgbClr val="6A97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rot="-2572079">
            <a:off x="2117025" y="5181780"/>
            <a:ext cx="1768481" cy="971551"/>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None/>
            </a:pPr>
            <a:r>
              <a:rPr b="0" i="0" lang="iw-IL" sz="2000" u="none" cap="none" strike="noStrike">
                <a:solidFill>
                  <a:srgbClr val="000000"/>
                </a:solidFill>
                <a:latin typeface="Arial"/>
                <a:ea typeface="Arial"/>
                <a:cs typeface="Arial"/>
                <a:sym typeface="Arial"/>
              </a:rPr>
              <a:t>نشر صور محرجة له</a:t>
            </a:r>
            <a:r>
              <a:rPr b="0" i="0" lang="iw-IL" sz="1050" u="none" cap="none" strike="noStrike">
                <a:solidFill>
                  <a:schemeClr val="dk1"/>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47" name="Google Shape;147;p5"/>
          <p:cNvSpPr/>
          <p:nvPr/>
        </p:nvSpPr>
        <p:spPr>
          <a:xfrm rot="-3742049">
            <a:off x="8028388" y="3465340"/>
            <a:ext cx="2460398" cy="2759342"/>
          </a:xfrm>
          <a:prstGeom prst="triangle">
            <a:avLst>
              <a:gd fmla="val 51047" name="adj"/>
            </a:avLst>
          </a:prstGeom>
          <a:solidFill>
            <a:srgbClr val="BF9000"/>
          </a:solidFill>
          <a:ln cap="flat" cmpd="sng" w="25400">
            <a:solidFill>
              <a:srgbClr val="6A97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txBox="1"/>
          <p:nvPr/>
        </p:nvSpPr>
        <p:spPr>
          <a:xfrm rot="1657951">
            <a:off x="8517591" y="4183541"/>
            <a:ext cx="1903690" cy="1489672"/>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None/>
            </a:pPr>
            <a:r>
              <a:rPr b="0" i="0" lang="iw-IL" sz="2000" u="none" cap="none" strike="noStrike">
                <a:solidFill>
                  <a:srgbClr val="000000"/>
                </a:solidFill>
                <a:latin typeface="Arial"/>
                <a:ea typeface="Arial"/>
                <a:cs typeface="Arial"/>
                <a:sym typeface="Arial"/>
              </a:rPr>
              <a:t>نشر الأكاذيب عن شخٍص ما </a:t>
            </a:r>
            <a:endParaRPr b="1" i="0" sz="28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49" name="Google Shape;149;p5"/>
          <p:cNvSpPr/>
          <p:nvPr/>
        </p:nvSpPr>
        <p:spPr>
          <a:xfrm rot="-10037350">
            <a:off x="6124116" y="1046266"/>
            <a:ext cx="1943101" cy="1798167"/>
          </a:xfrm>
          <a:prstGeom prst="triangle">
            <a:avLst>
              <a:gd fmla="val 51047" name="adj"/>
            </a:avLst>
          </a:prstGeom>
          <a:solidFill>
            <a:schemeClr val="accent2"/>
          </a:solidFill>
          <a:ln cap="flat" cmpd="sng" w="25400">
            <a:solidFill>
              <a:srgbClr val="6A973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txBox="1"/>
          <p:nvPr/>
        </p:nvSpPr>
        <p:spPr>
          <a:xfrm rot="-4637350">
            <a:off x="6443390" y="1358779"/>
            <a:ext cx="899084" cy="971551"/>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None/>
            </a:pPr>
            <a:r>
              <a:rPr b="0" i="0" lang="iw-IL" sz="1800" u="none" cap="none" strike="noStrike">
                <a:solidFill>
                  <a:srgbClr val="202124"/>
                </a:solidFill>
                <a:latin typeface="Arial"/>
                <a:ea typeface="Arial"/>
                <a:cs typeface="Arial"/>
                <a:sym typeface="Arial"/>
              </a:rPr>
              <a:t>يهاجم</a:t>
            </a:r>
            <a:endParaRPr b="1" i="0" sz="1800" u="none" cap="none" strike="noStrike">
              <a:solidFill>
                <a:schemeClr val="lt1"/>
              </a:solidFill>
              <a:latin typeface="Arial"/>
              <a:ea typeface="Arial"/>
              <a:cs typeface="Arial"/>
              <a:sym typeface="Arial"/>
            </a:endParaRPr>
          </a:p>
        </p:txBody>
      </p:sp>
      <p:sp>
        <p:nvSpPr>
          <p:cNvPr id="151" name="Google Shape;151;p5"/>
          <p:cNvSpPr/>
          <p:nvPr/>
        </p:nvSpPr>
        <p:spPr>
          <a:xfrm>
            <a:off x="4315798" y="2715207"/>
            <a:ext cx="3591960" cy="2497176"/>
          </a:xfrm>
          <a:prstGeom prst="ellipse">
            <a:avLst/>
          </a:prstGeom>
          <a:solidFill>
            <a:schemeClr val="accent1"/>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rPr b="0" i="0" lang="iw-IL" sz="1400" u="none" cap="none" strike="noStrike">
                <a:solidFill>
                  <a:srgbClr val="000000"/>
                </a:solidFill>
                <a:latin typeface="Arial"/>
                <a:ea typeface="Arial"/>
                <a:cs typeface="Arial"/>
                <a:sym typeface="Arial"/>
              </a:rPr>
              <a:t>التنمر الإلكتروني هو تنمر باستخدام التقنيات الرقمية، ويمكن أن يحدث على وسائل التواصل الاجتماعي ومنصات  المراسلةومنصات الألعاب والهواتف المحمولة، وهو سلوك متكرر يهدف إلى إخافة أو استفزاز المستهدفين به أو تشويه سمعتهم</a:t>
            </a:r>
            <a:endParaRPr/>
          </a:p>
          <a:p>
            <a:pPr indent="0" lvl="0" marL="0" marR="0" rtl="1" algn="ctr">
              <a:lnSpc>
                <a:spcPct val="100000"/>
              </a:lnSpc>
              <a:spcBef>
                <a:spcPts val="0"/>
              </a:spcBef>
              <a:spcAft>
                <a:spcPts val="0"/>
              </a:spcAft>
              <a:buNone/>
            </a:pPr>
            <a:r>
              <a:rPr b="0" i="0" lang="iw-IL" sz="1400" u="none" cap="none" strike="noStrike">
                <a:solidFill>
                  <a:srgbClr val="000000"/>
                </a:solidFill>
                <a:latin typeface="Arial"/>
                <a:ea typeface="Arial"/>
                <a:cs typeface="Arial"/>
                <a:sym typeface="Arial"/>
              </a:rPr>
              <a:t>بعدة طرق منها :</a:t>
            </a:r>
            <a:endParaRPr b="0" i="0" sz="1800" u="none" cap="none" strike="noStrike">
              <a:solidFill>
                <a:schemeClr val="lt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5"/>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5"/>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5"/>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5"/>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5"/>
          <p:cNvSpPr/>
          <p:nvPr/>
        </p:nvSpPr>
        <p:spPr>
          <a:xfrm>
            <a:off x="12163146" y="179864"/>
            <a:ext cx="28854" cy="97471"/>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800"/>
              <a:buFont typeface="Arial"/>
              <a:buNone/>
            </a:pPr>
            <a:r>
              <a:rPr b="0" i="0" lang="iw-IL"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57" name="Google Shape;157;p5"/>
          <p:cNvSpPr/>
          <p:nvPr/>
        </p:nvSpPr>
        <p:spPr>
          <a:xfrm>
            <a:off x="0" y="-66356"/>
            <a:ext cx="65" cy="589913"/>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02124"/>
              </a:buClr>
              <a:buSzPts val="1400"/>
              <a:buFont typeface="Arial"/>
              <a:buNone/>
            </a:pPr>
            <a:br>
              <a:rPr b="0" i="0" lang="iw-IL" sz="1400" u="none" cap="none" strike="noStrike">
                <a:solidFill>
                  <a:srgbClr val="202124"/>
                </a:solidFill>
                <a:latin typeface="Helvetica Neue"/>
                <a:ea typeface="Helvetica Neue"/>
                <a:cs typeface="Helvetica Neue"/>
                <a:sym typeface="Helvetica Neue"/>
              </a:rPr>
            </a:br>
            <a:endParaRPr b="0" i="0" sz="1800" u="none" cap="none" strike="noStrike">
              <a:solidFill>
                <a:schemeClr val="dk1"/>
              </a:solidFill>
              <a:latin typeface="Arial"/>
              <a:ea typeface="Arial"/>
              <a:cs typeface="Arial"/>
              <a:sym typeface="Arial"/>
            </a:endParaRPr>
          </a:p>
        </p:txBody>
      </p:sp>
      <p:sp>
        <p:nvSpPr>
          <p:cNvPr id="158" name="Google Shape;158;p5"/>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Crowd in Kaisaniemi | Don Johnson Big Band managed to pull a… | Flickr" id="163" name="Google Shape;163;p6"/>
          <p:cNvPicPr preferRelativeResize="0"/>
          <p:nvPr>
            <p:ph idx="2" type="pic"/>
          </p:nvPr>
        </p:nvPicPr>
        <p:blipFill rotWithShape="1">
          <a:blip r:embed="rId3">
            <a:alphaModFix/>
          </a:blip>
          <a:srcRect b="5032" l="0" r="0" t="5032"/>
          <a:stretch/>
        </p:blipFill>
        <p:spPr>
          <a:xfrm>
            <a:off x="2779600" y="2498734"/>
            <a:ext cx="5952170" cy="4014493"/>
          </a:xfrm>
          <a:prstGeom prst="rect">
            <a:avLst/>
          </a:prstGeom>
          <a:noFill/>
          <a:ln>
            <a:noFill/>
          </a:ln>
        </p:spPr>
      </p:pic>
      <p:sp>
        <p:nvSpPr>
          <p:cNvPr id="164" name="Google Shape;164;p6"/>
          <p:cNvSpPr txBox="1"/>
          <p:nvPr>
            <p:ph type="ctrTitle"/>
          </p:nvPr>
        </p:nvSpPr>
        <p:spPr>
          <a:xfrm>
            <a:off x="1389136" y="267691"/>
            <a:ext cx="10221024" cy="637353"/>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192A72"/>
              </a:buClr>
              <a:buSzPts val="4000"/>
              <a:buFont typeface="Varela Round"/>
              <a:buNone/>
            </a:pPr>
            <a:r>
              <a:rPr b="1" lang="iw-IL">
                <a:solidFill>
                  <a:srgbClr val="F2B9A7"/>
                </a:solidFill>
                <a:latin typeface="Arial"/>
                <a:ea typeface="Arial"/>
                <a:cs typeface="Arial"/>
                <a:sym typeface="Arial"/>
              </a:rPr>
              <a:t>لماذا يعتبر التنمر الالكتروني شديد الضرر ؟؟</a:t>
            </a:r>
            <a:endParaRPr b="1">
              <a:solidFill>
                <a:srgbClr val="F2B9A7"/>
              </a:solidFill>
              <a:latin typeface="Arial"/>
              <a:ea typeface="Arial"/>
              <a:cs typeface="Arial"/>
              <a:sym typeface="Arial"/>
            </a:endParaRPr>
          </a:p>
        </p:txBody>
      </p:sp>
      <p:sp>
        <p:nvSpPr>
          <p:cNvPr id="165" name="Google Shape;165;p6"/>
          <p:cNvSpPr txBox="1"/>
          <p:nvPr/>
        </p:nvSpPr>
        <p:spPr>
          <a:xfrm>
            <a:off x="2163096" y="1248793"/>
            <a:ext cx="7344697" cy="1138733"/>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iw-IL" sz="4000" u="none" cap="none" strike="noStrike">
                <a:solidFill>
                  <a:srgbClr val="FF0000"/>
                </a:solidFill>
                <a:latin typeface="Arial"/>
                <a:ea typeface="Arial"/>
                <a:cs typeface="Arial"/>
                <a:sym typeface="Arial"/>
              </a:rPr>
              <a:t>عدد شهود الحادث</a:t>
            </a:r>
            <a:endParaRPr b="0" i="0" sz="1050" u="none" cap="none" strike="noStrike">
              <a:solidFill>
                <a:srgbClr val="FF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800"/>
              <a:buFont typeface="Arial"/>
              <a:buNone/>
            </a:pPr>
            <a:r>
              <a:t/>
            </a:r>
            <a:endParaRPr b="1" i="0" sz="2800" u="none" cap="none" strike="noStrike">
              <a:solidFill>
                <a:srgbClr val="12B4BC"/>
              </a:solidFill>
              <a:latin typeface="Arial"/>
              <a:ea typeface="Arial"/>
              <a:cs typeface="Arial"/>
              <a:sym typeface="Arial"/>
            </a:endParaRPr>
          </a:p>
        </p:txBody>
      </p:sp>
      <p:sp>
        <p:nvSpPr>
          <p:cNvPr id="166" name="Google Shape;166;p6"/>
          <p:cNvSpPr/>
          <p:nvPr/>
        </p:nvSpPr>
        <p:spPr>
          <a:xfrm>
            <a:off x="0" y="-4801"/>
            <a:ext cx="65" cy="466803"/>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1400"/>
              <a:buFont typeface="Arial"/>
              <a:buNone/>
            </a:pPr>
            <a:br>
              <a:rPr b="0" i="0" lang="iw-IL" sz="1400" u="none" cap="none" strike="noStrike">
                <a:solidFill>
                  <a:srgbClr val="202124"/>
                </a:solidFill>
                <a:latin typeface="Helvetica Neue"/>
                <a:ea typeface="Helvetica Neue"/>
                <a:cs typeface="Helvetica Neue"/>
                <a:sym typeface="Helvetica Neue"/>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HD wallpaper: people shouting, taking a photo, and cheering while ..." id="171" name="Google Shape;171;p7"/>
          <p:cNvPicPr preferRelativeResize="0"/>
          <p:nvPr>
            <p:ph idx="2" type="pic"/>
          </p:nvPr>
        </p:nvPicPr>
        <p:blipFill rotWithShape="1">
          <a:blip r:embed="rId3">
            <a:alphaModFix/>
          </a:blip>
          <a:srcRect b="0" l="657" r="657" t="0"/>
          <a:stretch/>
        </p:blipFill>
        <p:spPr>
          <a:xfrm>
            <a:off x="6096000" y="1894306"/>
            <a:ext cx="5395913" cy="3638550"/>
          </a:xfrm>
          <a:prstGeom prst="rect">
            <a:avLst/>
          </a:prstGeom>
          <a:noFill/>
          <a:ln>
            <a:noFill/>
          </a:ln>
        </p:spPr>
      </p:pic>
      <p:sp>
        <p:nvSpPr>
          <p:cNvPr id="172" name="Google Shape;172;p7"/>
          <p:cNvSpPr txBox="1"/>
          <p:nvPr>
            <p:ph type="ctrTitle"/>
          </p:nvPr>
        </p:nvSpPr>
        <p:spPr>
          <a:xfrm>
            <a:off x="1389136" y="267691"/>
            <a:ext cx="10221024" cy="637353"/>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SzPts val="4000"/>
              <a:buNone/>
            </a:pPr>
            <a:r>
              <a:rPr b="1" lang="iw-IL">
                <a:solidFill>
                  <a:srgbClr val="F2B9A7"/>
                </a:solidFill>
                <a:latin typeface="Arial"/>
                <a:ea typeface="Arial"/>
                <a:cs typeface="Arial"/>
                <a:sym typeface="Arial"/>
              </a:rPr>
              <a:t>لماذا يعتبر التنمر الالكتروني شديد الضرر ؟؟</a:t>
            </a:r>
            <a:endParaRPr>
              <a:latin typeface="Arial"/>
              <a:ea typeface="Arial"/>
              <a:cs typeface="Arial"/>
              <a:sym typeface="Arial"/>
            </a:endParaRPr>
          </a:p>
        </p:txBody>
      </p:sp>
      <p:sp>
        <p:nvSpPr>
          <p:cNvPr id="173" name="Google Shape;173;p7"/>
          <p:cNvSpPr txBox="1"/>
          <p:nvPr/>
        </p:nvSpPr>
        <p:spPr>
          <a:xfrm>
            <a:off x="6970036" y="1138065"/>
            <a:ext cx="4445216" cy="52318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800"/>
              <a:buFont typeface="Arial"/>
              <a:buNone/>
            </a:pPr>
            <a:r>
              <a:rPr b="1" i="0" lang="iw-IL" sz="2800" u="none" cap="none" strike="noStrike">
                <a:solidFill>
                  <a:srgbClr val="FF0000"/>
                </a:solidFill>
                <a:latin typeface="Arial"/>
                <a:ea typeface="Arial"/>
                <a:cs typeface="Arial"/>
                <a:sym typeface="Arial"/>
              </a:rPr>
              <a:t>-مصور وموثق</a:t>
            </a:r>
            <a:endParaRPr b="1" i="0" sz="2800" u="none" cap="none" strike="noStrike">
              <a:solidFill>
                <a:srgbClr val="FF0000"/>
              </a:solidFill>
              <a:latin typeface="Arial"/>
              <a:ea typeface="Arial"/>
              <a:cs typeface="Arial"/>
              <a:sym typeface="Arial"/>
            </a:endParaRPr>
          </a:p>
        </p:txBody>
      </p:sp>
      <p:sp>
        <p:nvSpPr>
          <p:cNvPr id="174" name="Google Shape;174;p7"/>
          <p:cNvSpPr txBox="1"/>
          <p:nvPr/>
        </p:nvSpPr>
        <p:spPr>
          <a:xfrm>
            <a:off x="1" y="1216723"/>
            <a:ext cx="4098132" cy="95406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iw-IL" sz="3200" u="none" cap="none" strike="noStrike">
                <a:solidFill>
                  <a:srgbClr val="FF0000"/>
                </a:solidFill>
                <a:latin typeface="Arial"/>
                <a:ea typeface="Arial"/>
                <a:cs typeface="Arial"/>
                <a:sym typeface="Arial"/>
              </a:rPr>
              <a:t>قد يطاردك لفترة طويلة</a:t>
            </a:r>
            <a:endParaRPr b="1" i="0" sz="1100" u="none" cap="none" strike="noStrike">
              <a:solidFill>
                <a:srgbClr val="FF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t/>
            </a:r>
            <a:endParaRPr b="1" i="0" sz="2400" u="none" cap="none" strike="noStrike">
              <a:solidFill>
                <a:srgbClr val="12B4BC"/>
              </a:solidFill>
              <a:latin typeface="Arial"/>
              <a:ea typeface="Arial"/>
              <a:cs typeface="Arial"/>
              <a:sym typeface="Arial"/>
            </a:endParaRPr>
          </a:p>
        </p:txBody>
      </p:sp>
      <p:pic>
        <p:nvPicPr>
          <p:cNvPr descr="Animal Drawings Coloring Pages - Get Coloring Pages" id="175" name="Google Shape;175;p7"/>
          <p:cNvPicPr preferRelativeResize="0"/>
          <p:nvPr/>
        </p:nvPicPr>
        <p:blipFill rotWithShape="1">
          <a:blip r:embed="rId4">
            <a:alphaModFix/>
          </a:blip>
          <a:srcRect b="8442" l="0" r="0" t="0"/>
          <a:stretch/>
        </p:blipFill>
        <p:spPr>
          <a:xfrm>
            <a:off x="1119804" y="2319337"/>
            <a:ext cx="2978328" cy="3331369"/>
          </a:xfrm>
          <a:prstGeom prst="rect">
            <a:avLst/>
          </a:prstGeom>
          <a:noFill/>
          <a:ln>
            <a:noFill/>
          </a:ln>
        </p:spPr>
      </p:pic>
      <p:sp>
        <p:nvSpPr>
          <p:cNvPr id="176" name="Google Shape;176;p7"/>
          <p:cNvSpPr/>
          <p:nvPr/>
        </p:nvSpPr>
        <p:spPr>
          <a:xfrm>
            <a:off x="0" y="-4801"/>
            <a:ext cx="65" cy="466803"/>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1400"/>
              <a:buFont typeface="Arial"/>
              <a:buNone/>
            </a:pPr>
            <a:br>
              <a:rPr b="0" i="0" lang="iw-IL" sz="1400" u="none" cap="none" strike="noStrike">
                <a:solidFill>
                  <a:srgbClr val="202124"/>
                </a:solidFill>
                <a:latin typeface="Helvetica Neue"/>
                <a:ea typeface="Helvetica Neue"/>
                <a:cs typeface="Helvetica Neue"/>
                <a:sym typeface="Helvetica Neue"/>
              </a:rPr>
            </a:b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ink, spill, stain, splash, creativity, creative, paint, liquid ..." id="181" name="Google Shape;181;p8"/>
          <p:cNvPicPr preferRelativeResize="0"/>
          <p:nvPr>
            <p:ph idx="2" type="pic"/>
          </p:nvPr>
        </p:nvPicPr>
        <p:blipFill rotWithShape="1">
          <a:blip r:embed="rId3">
            <a:alphaModFix/>
          </a:blip>
          <a:srcRect b="0" l="672" r="672" t="0"/>
          <a:stretch/>
        </p:blipFill>
        <p:spPr>
          <a:xfrm>
            <a:off x="6366115" y="2081014"/>
            <a:ext cx="5395321" cy="3638921"/>
          </a:xfrm>
          <a:prstGeom prst="rect">
            <a:avLst/>
          </a:prstGeom>
          <a:noFill/>
          <a:ln>
            <a:noFill/>
          </a:ln>
        </p:spPr>
      </p:pic>
      <p:sp>
        <p:nvSpPr>
          <p:cNvPr id="182" name="Google Shape;182;p8"/>
          <p:cNvSpPr txBox="1"/>
          <p:nvPr>
            <p:ph type="ctrTitle"/>
          </p:nvPr>
        </p:nvSpPr>
        <p:spPr>
          <a:xfrm>
            <a:off x="1389136" y="267691"/>
            <a:ext cx="10221024" cy="637353"/>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SzPts val="4000"/>
              <a:buNone/>
            </a:pPr>
            <a:r>
              <a:rPr b="1" lang="iw-IL">
                <a:solidFill>
                  <a:srgbClr val="F2B9A7"/>
                </a:solidFill>
                <a:latin typeface="Arial"/>
                <a:ea typeface="Arial"/>
                <a:cs typeface="Arial"/>
                <a:sym typeface="Arial"/>
              </a:rPr>
              <a:t>لماذا يعتبر التنمر الالكتروني شديد الضرر ؟؟</a:t>
            </a:r>
            <a:endParaRPr>
              <a:latin typeface="Arial"/>
              <a:ea typeface="Arial"/>
              <a:cs typeface="Arial"/>
              <a:sym typeface="Arial"/>
            </a:endParaRPr>
          </a:p>
        </p:txBody>
      </p:sp>
      <p:sp>
        <p:nvSpPr>
          <p:cNvPr id="183" name="Google Shape;183;p8"/>
          <p:cNvSpPr txBox="1"/>
          <p:nvPr/>
        </p:nvSpPr>
        <p:spPr>
          <a:xfrm>
            <a:off x="7122549" y="1049533"/>
            <a:ext cx="3882452" cy="830956"/>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iw-IL" sz="2400" u="none" cap="none" strike="noStrike">
                <a:solidFill>
                  <a:srgbClr val="FF0000"/>
                </a:solidFill>
                <a:latin typeface="Arial"/>
                <a:ea typeface="Arial"/>
                <a:cs typeface="Arial"/>
                <a:sym typeface="Arial"/>
              </a:rPr>
              <a:t>لا يمكن إزالتها</a:t>
            </a:r>
            <a:r>
              <a:rPr b="1" i="0" lang="iw-IL" sz="1000" u="none" cap="none" strike="noStrike">
                <a:solidFill>
                  <a:srgbClr val="FF0000"/>
                </a:solidFill>
                <a:latin typeface="Arial"/>
                <a:ea typeface="Arial"/>
                <a:cs typeface="Arial"/>
                <a:sym typeface="Arial"/>
              </a:rPr>
              <a:t> </a:t>
            </a:r>
            <a:endParaRPr b="1" i="0" sz="2400" u="none" cap="none" strike="noStrike">
              <a:solidFill>
                <a:srgbClr val="FF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400"/>
              <a:buFont typeface="Arial"/>
              <a:buNone/>
            </a:pPr>
            <a:r>
              <a:t/>
            </a:r>
            <a:endParaRPr b="1" i="0" sz="2400" u="none" cap="none" strike="noStrike">
              <a:solidFill>
                <a:srgbClr val="12B4BC"/>
              </a:solidFill>
              <a:latin typeface="Arial"/>
              <a:ea typeface="Arial"/>
              <a:cs typeface="Arial"/>
              <a:sym typeface="Arial"/>
            </a:endParaRPr>
          </a:p>
        </p:txBody>
      </p:sp>
      <p:sp>
        <p:nvSpPr>
          <p:cNvPr id="184" name="Google Shape;184;p8"/>
          <p:cNvSpPr txBox="1"/>
          <p:nvPr/>
        </p:nvSpPr>
        <p:spPr>
          <a:xfrm>
            <a:off x="88490" y="1202144"/>
            <a:ext cx="5221965" cy="126184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iw-IL" sz="2800" u="none" cap="none" strike="noStrike">
                <a:solidFill>
                  <a:srgbClr val="FF0000"/>
                </a:solidFill>
                <a:latin typeface="Arial"/>
                <a:ea typeface="Arial"/>
                <a:cs typeface="Arial"/>
                <a:sym typeface="Arial"/>
              </a:rPr>
              <a:t>في بعض الأحيان لا يعرف من هو الجاني عدم الكشف عن هويته</a:t>
            </a:r>
            <a:r>
              <a:rPr b="1" i="0" lang="iw-IL" sz="1050" u="none" cap="none" strike="noStrike">
                <a:solidFill>
                  <a:srgbClr val="FF0000"/>
                </a:solidFill>
                <a:latin typeface="Arial"/>
                <a:ea typeface="Arial"/>
                <a:cs typeface="Arial"/>
                <a:sym typeface="Arial"/>
              </a:rPr>
              <a:t> </a:t>
            </a:r>
            <a:endParaRPr b="1" i="0" sz="2800" u="none" cap="none" strike="noStrike">
              <a:solidFill>
                <a:srgbClr val="FF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000"/>
              <a:buFont typeface="Arial"/>
              <a:buNone/>
            </a:pPr>
            <a:r>
              <a:t/>
            </a:r>
            <a:endParaRPr b="1" i="0" sz="2000" u="none" cap="none" strike="noStrike">
              <a:solidFill>
                <a:srgbClr val="12B4BC"/>
              </a:solidFill>
              <a:latin typeface="Arial"/>
              <a:ea typeface="Arial"/>
              <a:cs typeface="Arial"/>
              <a:sym typeface="Arial"/>
            </a:endParaRPr>
          </a:p>
        </p:txBody>
      </p:sp>
      <p:pic>
        <p:nvPicPr>
          <p:cNvPr descr="Download free photo of Cyber, security, anonymous, technology ..." id="185" name="Google Shape;185;p8"/>
          <p:cNvPicPr preferRelativeResize="0"/>
          <p:nvPr/>
        </p:nvPicPr>
        <p:blipFill rotWithShape="1">
          <a:blip r:embed="rId4">
            <a:alphaModFix/>
          </a:blip>
          <a:srcRect b="0" l="0" r="0" t="0"/>
          <a:stretch/>
        </p:blipFill>
        <p:spPr>
          <a:xfrm>
            <a:off x="1018277" y="2578894"/>
            <a:ext cx="4422879" cy="2943225"/>
          </a:xfrm>
          <a:prstGeom prst="rect">
            <a:avLst/>
          </a:prstGeom>
          <a:noFill/>
          <a:ln>
            <a:noFill/>
          </a:ln>
        </p:spPr>
      </p:pic>
      <p:sp>
        <p:nvSpPr>
          <p:cNvPr id="186" name="Google Shape;186;p8"/>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8"/>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ph type="ctrTitle"/>
          </p:nvPr>
        </p:nvSpPr>
        <p:spPr>
          <a:xfrm>
            <a:off x="1389136" y="267691"/>
            <a:ext cx="10221000" cy="637500"/>
          </a:xfrm>
          <a:prstGeom prst="rect">
            <a:avLst/>
          </a:prstGeom>
          <a:solidFill>
            <a:schemeClr val="accent2"/>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192A72"/>
              </a:buClr>
              <a:buSzPts val="4000"/>
              <a:buFont typeface="Varela Round"/>
              <a:buNone/>
            </a:pPr>
            <a:r>
              <a:rPr b="1" lang="iw-IL">
                <a:latin typeface="Arial"/>
                <a:ea typeface="Arial"/>
                <a:cs typeface="Arial"/>
                <a:sym typeface="Arial"/>
              </a:rPr>
              <a:t>أنواع التنمر الألكتروني</a:t>
            </a:r>
            <a:endParaRPr b="1">
              <a:solidFill>
                <a:srgbClr val="FF0000"/>
              </a:solidFill>
              <a:latin typeface="Arial"/>
              <a:ea typeface="Arial"/>
              <a:cs typeface="Arial"/>
              <a:sym typeface="Arial"/>
            </a:endParaRPr>
          </a:p>
        </p:txBody>
      </p:sp>
      <p:sp>
        <p:nvSpPr>
          <p:cNvPr id="193" name="Google Shape;193;p9"/>
          <p:cNvSpPr/>
          <p:nvPr/>
        </p:nvSpPr>
        <p:spPr>
          <a:xfrm>
            <a:off x="564096" y="1272776"/>
            <a:ext cx="3712936" cy="1196244"/>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rPr b="1" i="0" lang="iw-IL" sz="2000" u="none" cap="none" strike="noStrike">
                <a:solidFill>
                  <a:schemeClr val="accent2"/>
                </a:solidFill>
                <a:latin typeface="Arial"/>
                <a:ea typeface="Arial"/>
                <a:cs typeface="Arial"/>
                <a:sym typeface="Arial"/>
              </a:rPr>
              <a:t>لفظي</a:t>
            </a:r>
            <a:r>
              <a:rPr b="0" i="0" lang="iw-IL" sz="2000" u="none" cap="none" strike="noStrike">
                <a:solidFill>
                  <a:srgbClr val="0C0C0C"/>
                </a:solidFill>
                <a:latin typeface="Arial"/>
                <a:ea typeface="Arial"/>
                <a:cs typeface="Arial"/>
                <a:sym typeface="Arial"/>
              </a:rPr>
              <a:t> </a:t>
            </a:r>
            <a:r>
              <a:rPr b="1" i="0" lang="iw-IL" sz="2000" u="none" cap="none" strike="noStrike">
                <a:solidFill>
                  <a:srgbClr val="0C0C0C"/>
                </a:solidFill>
                <a:latin typeface="Arial"/>
                <a:ea typeface="Arial"/>
                <a:cs typeface="Arial"/>
                <a:sym typeface="Arial"/>
              </a:rPr>
              <a:t>مثل: الشتائم، والتحقير، والسخرية، وإطلاق الألقاب، والتهديد</a:t>
            </a:r>
            <a:endParaRPr/>
          </a:p>
          <a:p>
            <a:pPr indent="0" lvl="0" marL="0" marR="0" rtl="1" algn="ctr">
              <a:lnSpc>
                <a:spcPct val="100000"/>
              </a:lnSpc>
              <a:spcBef>
                <a:spcPts val="0"/>
              </a:spcBef>
              <a:spcAft>
                <a:spcPts val="0"/>
              </a:spcAft>
              <a:buNone/>
            </a:pPr>
            <a:r>
              <a:rPr b="1" i="0" lang="iw-IL" sz="2000" u="none" cap="none" strike="noStrike">
                <a:solidFill>
                  <a:srgbClr val="0C0C0C"/>
                </a:solidFill>
                <a:latin typeface="Arial"/>
                <a:ea typeface="Arial"/>
                <a:cs typeface="Arial"/>
                <a:sym typeface="Arial"/>
              </a:rPr>
              <a:t>الحديث الهجومي</a:t>
            </a:r>
            <a:endParaRPr/>
          </a:p>
          <a:p>
            <a:pPr indent="0" lvl="0" marL="0" marR="0" rtl="1"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94" name="Google Shape;194;p9"/>
          <p:cNvSpPr/>
          <p:nvPr/>
        </p:nvSpPr>
        <p:spPr>
          <a:xfrm>
            <a:off x="564096" y="5150230"/>
            <a:ext cx="4737827" cy="1409870"/>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3200"/>
              <a:buFont typeface="Arial"/>
              <a:buNone/>
            </a:pPr>
            <a:r>
              <a:t/>
            </a:r>
            <a:endParaRPr b="0" i="0" sz="3200" u="none" cap="none" strike="noStrike">
              <a:solidFill>
                <a:schemeClr val="accent2"/>
              </a:solidFill>
              <a:latin typeface="Arial"/>
              <a:ea typeface="Arial"/>
              <a:cs typeface="Arial"/>
              <a:sym typeface="Arial"/>
            </a:endParaRPr>
          </a:p>
          <a:p>
            <a:pPr indent="0" lvl="0" marL="0" marR="0" rtl="1" algn="ctr">
              <a:lnSpc>
                <a:spcPct val="100000"/>
              </a:lnSpc>
              <a:spcBef>
                <a:spcPts val="0"/>
              </a:spcBef>
              <a:spcAft>
                <a:spcPts val="0"/>
              </a:spcAft>
              <a:buNone/>
            </a:pPr>
            <a:r>
              <a:rPr b="0" i="1" lang="iw-IL" sz="1800" u="none" cap="none" strike="noStrike">
                <a:solidFill>
                  <a:schemeClr val="accent2"/>
                </a:solidFill>
                <a:latin typeface="Arial"/>
                <a:ea typeface="Arial"/>
                <a:cs typeface="Arial"/>
                <a:sym typeface="Arial"/>
              </a:rPr>
              <a:t>إلكتروني، </a:t>
            </a:r>
            <a:r>
              <a:rPr b="0" i="1" lang="iw-IL" sz="1800" u="none" cap="none" strike="noStrike">
                <a:solidFill>
                  <a:srgbClr val="000000"/>
                </a:solidFill>
                <a:latin typeface="Arial"/>
                <a:ea typeface="Arial"/>
                <a:cs typeface="Arial"/>
                <a:sym typeface="Arial"/>
              </a:rPr>
              <a:t>مثل: السخرية والتهديد عن طريق الإنترنت عبر الرسائل الإلكترونية، أو الرسائل النصية، أو المواقع الخاصة بشبكات التواصل الاجتماعي، أو أن يتم اختراق الحساب</a:t>
            </a:r>
            <a:r>
              <a:rPr b="0" i="1" lang="iw-IL" sz="1800" u="sng" cap="none" strike="noStrike">
                <a:solidFill>
                  <a:srgbClr val="000000"/>
                </a:solidFill>
                <a:latin typeface="Arial"/>
                <a:ea typeface="Arial"/>
                <a:cs typeface="Arial"/>
                <a:sym typeface="Arial"/>
                <a:hlinkClick r:id="rId3">
                  <a:extLst>
                    <a:ext uri="{A12FA001-AC4F-418D-AE19-62706E023703}">
                      <ahyp:hlinkClr val="tx"/>
                    </a:ext>
                  </a:extLst>
                </a:hlinkClick>
              </a:rPr>
              <a:t>.</a:t>
            </a:r>
            <a:endParaRPr b="0" i="0" sz="1800" u="none" cap="none" strike="noStrike">
              <a:solidFill>
                <a:srgbClr val="000000"/>
              </a:solidFill>
              <a:latin typeface="Arial"/>
              <a:ea typeface="Arial"/>
              <a:cs typeface="Arial"/>
              <a:sym typeface="Arial"/>
            </a:endParaRPr>
          </a:p>
        </p:txBody>
      </p:sp>
      <p:sp>
        <p:nvSpPr>
          <p:cNvPr id="195" name="Google Shape;195;p9"/>
          <p:cNvSpPr/>
          <p:nvPr/>
        </p:nvSpPr>
        <p:spPr>
          <a:xfrm>
            <a:off x="8062452" y="1258594"/>
            <a:ext cx="3470362" cy="1196244"/>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l">
              <a:lnSpc>
                <a:spcPct val="100000"/>
              </a:lnSpc>
              <a:spcBef>
                <a:spcPts val="0"/>
              </a:spcBef>
              <a:spcAft>
                <a:spcPts val="0"/>
              </a:spcAft>
              <a:buNone/>
            </a:pPr>
            <a:r>
              <a:rPr b="1" i="0" lang="iw-IL" sz="1800" u="none" cap="none" strike="noStrike">
                <a:solidFill>
                  <a:srgbClr val="FF0000"/>
                </a:solidFill>
                <a:latin typeface="Arial"/>
                <a:ea typeface="Arial"/>
                <a:cs typeface="Arial"/>
                <a:sym typeface="Arial"/>
              </a:rPr>
              <a:t>اجتماعية</a:t>
            </a:r>
            <a:r>
              <a:rPr b="1" i="0" lang="iw-IL" sz="1800" u="none" cap="none" strike="noStrike">
                <a:solidFill>
                  <a:srgbClr val="000000"/>
                </a:solidFill>
                <a:latin typeface="Arial"/>
                <a:ea typeface="Arial"/>
                <a:cs typeface="Arial"/>
                <a:sym typeface="Arial"/>
              </a:rPr>
              <a:t> مثل: تجاهل أو إهمال شخص بطريقة متعمدة، أو استبعاده، أو نشر شائعات تخصه.</a:t>
            </a:r>
            <a:endParaRPr/>
          </a:p>
        </p:txBody>
      </p:sp>
      <p:sp>
        <p:nvSpPr>
          <p:cNvPr id="196" name="Google Shape;196;p9"/>
          <p:cNvSpPr/>
          <p:nvPr/>
        </p:nvSpPr>
        <p:spPr>
          <a:xfrm>
            <a:off x="8150942" y="5230761"/>
            <a:ext cx="3124897" cy="1248809"/>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Arial"/>
              <a:buNone/>
            </a:pPr>
            <a:r>
              <a:t/>
            </a:r>
            <a:endParaRPr b="1" i="0" sz="2400" u="none" cap="none" strike="noStrike">
              <a:solidFill>
                <a:srgbClr val="192A72"/>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مقاطعة </a:t>
            </a:r>
            <a:endParaRPr/>
          </a:p>
          <a:p>
            <a:pPr indent="0" lvl="0" marL="0" marR="0" rtl="1" algn="ctr">
              <a:lnSpc>
                <a:spcPct val="100000"/>
              </a:lnSpc>
              <a:spcBef>
                <a:spcPts val="0"/>
              </a:spcBef>
              <a:spcAft>
                <a:spcPts val="0"/>
              </a:spcAft>
              <a:buClr>
                <a:srgbClr val="000000"/>
              </a:buClr>
              <a:buSzPts val="1800"/>
              <a:buFont typeface="Arial"/>
              <a:buNone/>
            </a:pPr>
            <a:r>
              <a:rPr b="1" i="0" lang="iw-IL" sz="1800" u="none" cap="none" strike="noStrike">
                <a:solidFill>
                  <a:schemeClr val="dk1"/>
                </a:solidFill>
                <a:latin typeface="Arial"/>
                <a:ea typeface="Arial"/>
                <a:cs typeface="Arial"/>
                <a:sym typeface="Arial"/>
              </a:rPr>
              <a:t>مجموعة تقوم بمقاطة او الابتعاد عن شخص ما</a:t>
            </a:r>
            <a:endParaRPr b="0" i="0" sz="1100" u="none" cap="none" strike="noStrike">
              <a:solidFill>
                <a:schemeClr val="dk1"/>
              </a:solidFill>
              <a:latin typeface="Arial"/>
              <a:ea typeface="Arial"/>
              <a:cs typeface="Arial"/>
              <a:sym typeface="Arial"/>
            </a:endParaRPr>
          </a:p>
        </p:txBody>
      </p:sp>
      <p:sp>
        <p:nvSpPr>
          <p:cNvPr id="197" name="Google Shape;197;p9"/>
          <p:cNvSpPr/>
          <p:nvPr/>
        </p:nvSpPr>
        <p:spPr>
          <a:xfrm>
            <a:off x="4553581" y="1272776"/>
            <a:ext cx="3232321" cy="1277182"/>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None/>
            </a:pPr>
            <a:r>
              <a:rPr b="1" i="0" lang="iw-IL" sz="1800" u="none" cap="none" strike="noStrike">
                <a:solidFill>
                  <a:schemeClr val="accent2"/>
                </a:solidFill>
                <a:latin typeface="Arial"/>
                <a:ea typeface="Arial"/>
                <a:cs typeface="Arial"/>
                <a:sym typeface="Arial"/>
              </a:rPr>
              <a:t>نفسي </a:t>
            </a:r>
            <a:r>
              <a:rPr b="1" i="0" lang="iw-IL" sz="1800" u="none" cap="none" strike="noStrike">
                <a:solidFill>
                  <a:srgbClr val="000000"/>
                </a:solidFill>
                <a:latin typeface="Arial"/>
                <a:ea typeface="Arial"/>
                <a:cs typeface="Arial"/>
                <a:sym typeface="Arial"/>
              </a:rPr>
              <a:t>مثل: النظرات السيئة، والتربص، التلاعب بالمشاعر.</a:t>
            </a:r>
            <a:endParaRPr b="1" i="0" sz="1800" u="none" cap="none" strike="noStrike">
              <a:solidFill>
                <a:srgbClr val="000000"/>
              </a:solidFill>
              <a:latin typeface="Arial"/>
              <a:ea typeface="Arial"/>
              <a:cs typeface="Arial"/>
              <a:sym typeface="Arial"/>
            </a:endParaRPr>
          </a:p>
        </p:txBody>
      </p:sp>
      <p:sp>
        <p:nvSpPr>
          <p:cNvPr id="198" name="Google Shape;198;p9"/>
          <p:cNvSpPr/>
          <p:nvPr/>
        </p:nvSpPr>
        <p:spPr>
          <a:xfrm>
            <a:off x="8150942" y="3317691"/>
            <a:ext cx="2935707" cy="1372296"/>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t/>
            </a:r>
            <a:endParaRPr b="1" i="0" sz="2000" u="none" cap="none" strike="noStrike">
              <a:solidFill>
                <a:srgbClr val="192A72"/>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2000"/>
              <a:buFont typeface="Arial"/>
              <a:buNone/>
            </a:pPr>
            <a:r>
              <a:t/>
            </a:r>
            <a:endParaRPr b="1" i="0" sz="2000" u="none" cap="none" strike="noStrike">
              <a:solidFill>
                <a:srgbClr val="192A72"/>
              </a:solidFill>
              <a:latin typeface="Arial"/>
              <a:ea typeface="Arial"/>
              <a:cs typeface="Arial"/>
              <a:sym typeface="Arial"/>
            </a:endParaRPr>
          </a:p>
          <a:p>
            <a:pPr indent="0" lvl="0" marL="0" marR="0" rtl="1" algn="ctr">
              <a:lnSpc>
                <a:spcPct val="100000"/>
              </a:lnSpc>
              <a:spcBef>
                <a:spcPts val="0"/>
              </a:spcBef>
              <a:spcAft>
                <a:spcPts val="0"/>
              </a:spcAft>
              <a:buNone/>
            </a:pPr>
            <a:r>
              <a:rPr b="0" i="0" lang="iw-IL" sz="2400" u="none" cap="none" strike="noStrike">
                <a:solidFill>
                  <a:srgbClr val="202124"/>
                </a:solidFill>
                <a:latin typeface="Arial"/>
                <a:ea typeface="Arial"/>
                <a:cs typeface="Arial"/>
                <a:sym typeface="Arial"/>
              </a:rPr>
              <a:t>توزيع الصور ومقاطع الفيديو</a:t>
            </a:r>
            <a:r>
              <a:rPr b="0" i="0" lang="iw-IL" sz="10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2400"/>
              <a:buFont typeface="Arial"/>
              <a:buNone/>
            </a:pPr>
            <a:r>
              <a:t/>
            </a:r>
            <a:endParaRPr b="1" i="0" sz="2400" u="none" cap="none" strike="noStrike">
              <a:solidFill>
                <a:srgbClr val="192A72"/>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
          <p:cNvSpPr/>
          <p:nvPr/>
        </p:nvSpPr>
        <p:spPr>
          <a:xfrm>
            <a:off x="803234" y="3067666"/>
            <a:ext cx="3395139" cy="1464012"/>
          </a:xfrm>
          <a:prstGeom prst="rect">
            <a:avLst/>
          </a:prstGeom>
          <a:solidFill>
            <a:srgbClr val="12B4BC"/>
          </a:solidFill>
          <a:ln cap="flat" cmpd="sng" w="25400">
            <a:solidFill>
              <a:srgbClr val="6A973A"/>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3200"/>
              <a:buFont typeface="Arial"/>
              <a:buNone/>
            </a:pPr>
            <a:r>
              <a:t/>
            </a:r>
            <a:endParaRPr b="0" i="0" sz="3200" u="none" cap="none" strike="noStrike">
              <a:solidFill>
                <a:srgbClr val="192A72"/>
              </a:solidFill>
              <a:latin typeface="Arial"/>
              <a:ea typeface="Arial"/>
              <a:cs typeface="Arial"/>
              <a:sym typeface="Arial"/>
            </a:endParaRPr>
          </a:p>
          <a:p>
            <a:pPr indent="0" lvl="0" marL="0" marR="0" rtl="1" algn="r">
              <a:lnSpc>
                <a:spcPct val="100000"/>
              </a:lnSpc>
              <a:spcBef>
                <a:spcPts val="0"/>
              </a:spcBef>
              <a:spcAft>
                <a:spcPts val="0"/>
              </a:spcAft>
              <a:buNone/>
            </a:pPr>
            <a:r>
              <a:rPr b="1" i="0" lang="iw-IL" sz="2000" u="none" cap="none" strike="noStrike">
                <a:solidFill>
                  <a:schemeClr val="accent2"/>
                </a:solidFill>
                <a:latin typeface="Arial"/>
                <a:ea typeface="Arial"/>
                <a:cs typeface="Arial"/>
                <a:sym typeface="Arial"/>
              </a:rPr>
              <a:t>بدني</a:t>
            </a:r>
            <a:r>
              <a:rPr b="1" i="0" lang="iw-IL" sz="2000" u="none" cap="none" strike="noStrike">
                <a:solidFill>
                  <a:srgbClr val="000000"/>
                </a:solidFill>
                <a:latin typeface="Arial"/>
                <a:ea typeface="Arial"/>
                <a:cs typeface="Arial"/>
                <a:sym typeface="Arial"/>
              </a:rPr>
              <a:t> مثل: الضرب، أو اللكم، أو الركل، أو سرقة وإتلاف الأغراض.</a:t>
            </a:r>
            <a:endParaRPr/>
          </a:p>
          <a:p>
            <a:pPr indent="0" lvl="0" marL="0" marR="0" rtl="1" algn="ctr">
              <a:lnSpc>
                <a:spcPct val="100000"/>
              </a:lnSpc>
              <a:spcBef>
                <a:spcPts val="0"/>
              </a:spcBef>
              <a:spcAft>
                <a:spcPts val="0"/>
              </a:spcAft>
              <a:buClr>
                <a:srgbClr val="000000"/>
              </a:buClr>
              <a:buSzPts val="2400"/>
              <a:buFont typeface="Arial"/>
              <a:buNone/>
            </a:pPr>
            <a:r>
              <a:t/>
            </a:r>
            <a:endParaRPr b="1" i="0" sz="2400" u="none" cap="none" strike="noStrike">
              <a:solidFill>
                <a:srgbClr val="192A72"/>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0" name="Google Shape;200;p9"/>
          <p:cNvPicPr preferRelativeResize="0"/>
          <p:nvPr/>
        </p:nvPicPr>
        <p:blipFill rotWithShape="1">
          <a:blip r:embed="rId4">
            <a:alphaModFix/>
          </a:blip>
          <a:srcRect b="0" l="0" r="0" t="0"/>
          <a:stretch/>
        </p:blipFill>
        <p:spPr>
          <a:xfrm>
            <a:off x="4651322" y="2989629"/>
            <a:ext cx="2589006" cy="2019696"/>
          </a:xfrm>
          <a:prstGeom prst="rect">
            <a:avLst/>
          </a:prstGeom>
          <a:noFill/>
          <a:ln>
            <a:noFill/>
          </a:ln>
        </p:spPr>
      </p:pic>
      <p:sp>
        <p:nvSpPr>
          <p:cNvPr id="201" name="Google Shape;201;p9"/>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9"/>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txBox="1"/>
          <p:nvPr>
            <p:ph type="ctrTitle"/>
          </p:nvPr>
        </p:nvSpPr>
        <p:spPr>
          <a:xfrm>
            <a:off x="1389136" y="267691"/>
            <a:ext cx="10221024" cy="637353"/>
          </a:xfrm>
          <a:prstGeom prst="rect">
            <a:avLst/>
          </a:prstGeom>
          <a:solidFill>
            <a:srgbClr val="E1EB9E"/>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None/>
            </a:pPr>
            <a:br>
              <a:rPr b="1" lang="iw-IL">
                <a:solidFill>
                  <a:schemeClr val="dk1"/>
                </a:solidFill>
                <a:latin typeface="Arial"/>
                <a:ea typeface="Arial"/>
                <a:cs typeface="Arial"/>
                <a:sym typeface="Arial"/>
              </a:rPr>
            </a:br>
            <a:r>
              <a:rPr b="1" lang="iw-IL">
                <a:solidFill>
                  <a:schemeClr val="dk1"/>
                </a:solidFill>
                <a:latin typeface="Arial"/>
                <a:ea typeface="Arial"/>
                <a:cs typeface="Arial"/>
                <a:sym typeface="Arial"/>
              </a:rPr>
              <a:t>-</a:t>
            </a:r>
            <a:r>
              <a:rPr lang="iw-IL">
                <a:solidFill>
                  <a:srgbClr val="202124"/>
                </a:solidFill>
                <a:latin typeface="Arial"/>
                <a:ea typeface="Arial"/>
                <a:cs typeface="Arial"/>
                <a:sym typeface="Arial"/>
              </a:rPr>
              <a:t>قصة ميغان</a:t>
            </a:r>
            <a:r>
              <a:rPr lang="iw-IL" sz="1400">
                <a:solidFill>
                  <a:schemeClr val="dk1"/>
                </a:solidFill>
              </a:rPr>
              <a:t> </a:t>
            </a:r>
            <a:br>
              <a:rPr lang="iw-IL">
                <a:solidFill>
                  <a:schemeClr val="dk1"/>
                </a:solidFill>
                <a:latin typeface="Arial"/>
                <a:ea typeface="Arial"/>
                <a:cs typeface="Arial"/>
                <a:sym typeface="Arial"/>
              </a:rPr>
            </a:br>
            <a:endParaRPr b="1">
              <a:solidFill>
                <a:schemeClr val="dk1"/>
              </a:solidFill>
              <a:latin typeface="Arial"/>
              <a:ea typeface="Arial"/>
              <a:cs typeface="Arial"/>
              <a:sym typeface="Arial"/>
            </a:endParaRPr>
          </a:p>
        </p:txBody>
      </p:sp>
      <p:sp>
        <p:nvSpPr>
          <p:cNvPr id="208" name="Google Shape;208;p10"/>
          <p:cNvSpPr/>
          <p:nvPr/>
        </p:nvSpPr>
        <p:spPr>
          <a:xfrm>
            <a:off x="9185210" y="98362"/>
            <a:ext cx="2850589" cy="58477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0" i="0" lang="iw-IL" sz="16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https://youtu.be/DwKgg35YbC4</a:t>
            </a:r>
            <a:endParaRPr b="0" i="0" sz="1600" u="none" cap="none" strike="noStrike">
              <a:solidFill>
                <a:schemeClr val="dk1"/>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209" name="Google Shape;209;p10" title="Megan's Story"/>
          <p:cNvPicPr preferRelativeResize="0"/>
          <p:nvPr/>
        </p:nvPicPr>
        <p:blipFill rotWithShape="1">
          <a:blip r:embed="rId4">
            <a:alphaModFix/>
          </a:blip>
          <a:srcRect b="0" l="0" r="0" t="0"/>
          <a:stretch/>
        </p:blipFill>
        <p:spPr>
          <a:xfrm>
            <a:off x="1489010" y="987288"/>
            <a:ext cx="9806108" cy="5515936"/>
          </a:xfrm>
          <a:prstGeom prst="rect">
            <a:avLst/>
          </a:prstGeom>
          <a:noFill/>
          <a:ln>
            <a:noFill/>
          </a:ln>
        </p:spPr>
      </p:pic>
      <p:sp>
        <p:nvSpPr>
          <p:cNvPr id="210" name="Google Shape;210;p10"/>
          <p:cNvSpPr/>
          <p:nvPr/>
        </p:nvSpPr>
        <p:spPr>
          <a:xfrm>
            <a:off x="12191935"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בסיס">
  <a:themeElements>
    <a:clrScheme name="בסיס">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2020-03-15T19:13:03Z</dcterms:created>
  <dc:creator>user</dc:creator>
</cp:coreProperties>
</file>