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Varela Roun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RZXqpEM0M+iTzh7ktt/1PM7L4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VarelaRound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0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0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4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5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juk4O5OqUPk" TargetMode="External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DwKgg35YbC4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בריונות ברשת וביוש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type="ctrTitle"/>
          </p:nvPr>
        </p:nvSpPr>
        <p:spPr>
          <a:xfrm>
            <a:off x="163287" y="2195848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ביוש-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Shaming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ביוש- שיימינג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531149" y="1465739"/>
            <a:ext cx="949833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פעולה דיגיטלית, שמטרתה פגיעה באדם, בארגון או במותג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במטרה לביישו או להביכו בפומבי.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4417" l="915" r="-1" t="9214"/>
          <a:stretch/>
        </p:blipFill>
        <p:spPr>
          <a:xfrm>
            <a:off x="842259" y="2860322"/>
            <a:ext cx="8920866" cy="285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>
            <p:ph idx="1" type="body"/>
          </p:nvPr>
        </p:nvSpPr>
        <p:spPr>
          <a:xfrm>
            <a:off x="-328612" y="192981"/>
            <a:ext cx="877344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מילים פוגעות- שיר השיימינג (2015)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5716961" y="593031"/>
            <a:ext cx="5024927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מילים: ארקדי דוכין, מיכה שטרית ומשתתפי היי סקול פסטיגל</a:t>
            </a:r>
            <a:br>
              <a:rPr b="0" i="0" lang="iw-I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לחן: ארקדי דוכין ומשתתפי היי סקול פסטיגל</a:t>
            </a:r>
            <a:br>
              <a:rPr b="0" i="0" lang="iw-I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iw-I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לשון רעה, יורקת אש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אתה שורף אתה קותש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זה כמו אקדח לתוך הלב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יורה מילים משליט כאב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מילים חצים מילים נוצות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יכולות ללטף יכולות לשרוט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כי כל מה שיש לך זה את הדיבור שלך</a:t>
            </a:r>
            <a:b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ואיך שאתה מדבר זה מה שאתה</a:t>
            </a:r>
            <a:b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כי כל מה שיש בך זה את הדיבור שלך</a:t>
            </a:r>
            <a:b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ומה שאתה מדבר זה מה שאתה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בפייסבוק בוואטסאפ פורצי החוק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מפרים איזון עושים ממך צחוק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משפילים , רומסים חושפים סודות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מילים בונות מילים מסכנות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מדבר רע, יוצר איבה</a:t>
            </a:r>
            <a:b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מדבר שלום, מוליד אהבה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0192" l="41146" r="8854" t="25176"/>
          <a:stretch/>
        </p:blipFill>
        <p:spPr>
          <a:xfrm>
            <a:off x="1028700" y="1876817"/>
            <a:ext cx="457200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סוגים שונים של ביוש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8534400" y="2248144"/>
            <a:ext cx="2697480" cy="186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חשיפה של מידע פרטי ואישי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4637116" y="2289443"/>
            <a:ext cx="2697480" cy="186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ביקורות שליליות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960120" y="2289443"/>
            <a:ext cx="2697480" cy="186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פורנו נקמה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/>
          <p:nvPr>
            <p:ph type="ctrTitle"/>
          </p:nvPr>
        </p:nvSpPr>
        <p:spPr>
          <a:xfrm>
            <a:off x="1106107" y="86710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arela Round"/>
              <a:buNone/>
            </a:pP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הסיפור של ירון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9355227" y="10886"/>
            <a:ext cx="28150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https://youtu.be/juk4O5OqUPk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5" title="ￗﾑￗﾨￗﾙￗﾕￗﾠￗﾕￗﾪ ￗﾑￗﾨￗﾩￗﾪ - ￗﾞￗﾩￗﾨￗﾓ ￗﾔￗﾗￗﾙￗﾠￗﾕￗﾚ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6436" y="852466"/>
            <a:ext cx="7606172" cy="570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76640" y="891637"/>
            <a:ext cx="1171912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תארו מקרה של בריונות ברשת שקרה לכם.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מצאו שני סרטים, שעוסקים בנושא בריונות ברשת.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מדוע אתם ממליץ לצפות בהם?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התבוננו בשניים מהסרטים. מה אתם הייתם עושים, לו אתם הייתם במקום אחד הנערים?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808" y="3589891"/>
            <a:ext cx="1954608" cy="180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0969" y="3589892"/>
            <a:ext cx="1753568" cy="180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582" y="3462391"/>
            <a:ext cx="2003968" cy="193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7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1222625" y="1469142"/>
            <a:ext cx="8306992" cy="3650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6429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Font typeface="Arial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בריונות ברשת -</a:t>
            </a:r>
            <a:r>
              <a:rPr b="0" lang="iw-IL" sz="2400">
                <a:latin typeface="Arial"/>
                <a:ea typeface="Arial"/>
                <a:cs typeface="Arial"/>
                <a:sym typeface="Arial"/>
              </a:rPr>
              <a:t>Cyberbullying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4800" lvl="0" marL="6429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ביוש- Shaming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4800" lvl="0" marL="6429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45" rtl="1" algn="r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ביריונות ברשת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b="0" lang="iw-IL">
                <a:latin typeface="Arial"/>
                <a:ea typeface="Arial"/>
                <a:cs typeface="Arial"/>
                <a:sym typeface="Arial"/>
              </a:rPr>
              <a:t>Cyberbullying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ctrTitle"/>
          </p:nvPr>
        </p:nvSpPr>
        <p:spPr>
          <a:xfrm>
            <a:off x="1389136" y="26769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בריונות ברשת- התנהגות פוגענית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407520" y="1580439"/>
            <a:ext cx="456560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תופעה חברתית קשה ופוגעת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לעיתים יחשב כעבירה פלילית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 rot="7018095">
            <a:off x="2772038" y="2219106"/>
            <a:ext cx="1943101" cy="1798167"/>
          </a:xfrm>
          <a:prstGeom prst="triangle">
            <a:avLst>
              <a:gd fmla="val 51047" name="adj"/>
            </a:avLst>
          </a:prstGeom>
          <a:solidFill>
            <a:srgbClr val="FFC000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 rot="1618095">
            <a:off x="2888763" y="2437608"/>
            <a:ext cx="899083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להפחיד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4315798" y="4806730"/>
            <a:ext cx="1943101" cy="1758742"/>
          </a:xfrm>
          <a:prstGeom prst="triangle">
            <a:avLst>
              <a:gd fmla="val 51047" name="adj"/>
            </a:avLst>
          </a:prstGeom>
          <a:solidFill>
            <a:srgbClr val="7F6000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 rot="-5400000">
            <a:off x="4857812" y="5640006"/>
            <a:ext cx="879371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להשמיץ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 rot="2827921">
            <a:off x="2670881" y="4190856"/>
            <a:ext cx="1943101" cy="1735383"/>
          </a:xfrm>
          <a:prstGeom prst="triangle">
            <a:avLst>
              <a:gd fmla="val 51047" name="adj"/>
            </a:avLst>
          </a:prstGeom>
          <a:solidFill>
            <a:srgbClr val="C55A1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 rot="-2572079">
            <a:off x="2897524" y="4875372"/>
            <a:ext cx="867692" cy="971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להטריד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 rot="-3742049">
            <a:off x="5926723" y="3943113"/>
            <a:ext cx="1943101" cy="1759683"/>
          </a:xfrm>
          <a:prstGeom prst="triangle">
            <a:avLst>
              <a:gd fmla="val 51047" name="adj"/>
            </a:avLst>
          </a:prstGeom>
          <a:solidFill>
            <a:srgbClr val="BF9000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1657951">
            <a:off x="6852791" y="4532189"/>
            <a:ext cx="879842" cy="971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להביך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-10037350">
            <a:off x="4619226" y="1637855"/>
            <a:ext cx="1943101" cy="1798167"/>
          </a:xfrm>
          <a:prstGeom prst="triangle">
            <a:avLst>
              <a:gd fmla="val 51047" name="adj"/>
            </a:avLst>
          </a:prstGeom>
          <a:solidFill>
            <a:schemeClr val="accent2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 rot="-4637350">
            <a:off x="5230224" y="1610395"/>
            <a:ext cx="899084" cy="971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לתקוף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034497" y="3118189"/>
            <a:ext cx="2314575" cy="189309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שימוש באינטרנט/ בטלפון נייד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ctrTitle"/>
          </p:nvPr>
        </p:nvSpPr>
        <p:spPr>
          <a:xfrm>
            <a:off x="1389136" y="26769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עוצמת הפגיעה ברשת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d in Kaisaniemi | Don Johnson Big Band managed to pull a… | Flickr" id="146" name="Google Shape;146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032" l="0" r="0" t="5032"/>
          <a:stretch/>
        </p:blipFill>
        <p:spPr>
          <a:xfrm>
            <a:off x="2779600" y="2498734"/>
            <a:ext cx="5952170" cy="401449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3812499" y="1248793"/>
            <a:ext cx="38824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מספר העדים לאירוע</a:t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ctrTitle"/>
          </p:nvPr>
        </p:nvSpPr>
        <p:spPr>
          <a:xfrm>
            <a:off x="1389136" y="26769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עוצמת הפגיעה ברשת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6970036" y="1138065"/>
            <a:ext cx="38824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מצולם ומתועד</a:t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D wallpaper: people shouting, taking a photo, and cheering while ..." id="154" name="Google Shape;154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57" r="657" t="0"/>
          <a:stretch/>
        </p:blipFill>
        <p:spPr>
          <a:xfrm>
            <a:off x="6096000" y="1894306"/>
            <a:ext cx="5395913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0" y="1138065"/>
            <a:ext cx="52219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עלול לרדוף  אחרייך לאורך זמן</a:t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imal Drawings Coloring Pages - Get Coloring Pages" id="156" name="Google Shape;156;p7"/>
          <p:cNvPicPr preferRelativeResize="0"/>
          <p:nvPr/>
        </p:nvPicPr>
        <p:blipFill rotWithShape="1">
          <a:blip r:embed="rId4">
            <a:alphaModFix/>
          </a:blip>
          <a:srcRect b="8442" l="0" r="0" t="0"/>
          <a:stretch/>
        </p:blipFill>
        <p:spPr>
          <a:xfrm>
            <a:off x="1119804" y="2319337"/>
            <a:ext cx="2978328" cy="333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ctrTitle"/>
          </p:nvPr>
        </p:nvSpPr>
        <p:spPr>
          <a:xfrm>
            <a:off x="1389136" y="26769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עוצמת הפגיעה ברשת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6970036" y="1138065"/>
            <a:ext cx="38824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לא ניתן להסרה</a:t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0" y="1218749"/>
            <a:ext cx="52219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לעיתים לא ידוע מי הפוגע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אנונימיות</a:t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k, spill, stain, splash, creativity, creative, paint, liquid ..." id="164" name="Google Shape;164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72" r="672" t="0"/>
          <a:stretch/>
        </p:blipFill>
        <p:spPr>
          <a:xfrm>
            <a:off x="6366115" y="2081014"/>
            <a:ext cx="5395321" cy="3638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free photo of Cyber, security, anonymous, technology ..."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8277" y="2578894"/>
            <a:ext cx="4422879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ctrTitle"/>
          </p:nvPr>
        </p:nvSpPr>
        <p:spPr>
          <a:xfrm>
            <a:off x="1389136" y="267691"/>
            <a:ext cx="102210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סוגי בריונות ברשת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8784236" y="2956001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התלהמות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613257" y="2956001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הטרדה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7048258" y="5097249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השמצה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4185910" y="1504632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התחזות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4116211" y="5470152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הולכת שולל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7048259" y="1490563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חרם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3441400" y="3447430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הדרת חברים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16998" y="1469635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טוקבקים</a:t>
            </a:r>
            <a:endParaRPr b="1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פוגעניים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1116997" y="5036096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הפצת תמונות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וסרטונים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269543" y="3447429"/>
            <a:ext cx="2083500" cy="1064400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פגיעה בפרטיות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8202" y="142869"/>
            <a:ext cx="2589006" cy="201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type="ctrTitle"/>
          </p:nvPr>
        </p:nvSpPr>
        <p:spPr>
          <a:xfrm>
            <a:off x="1389136" y="26769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arela Round"/>
              <a:buNone/>
            </a:pP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הסיפור של מייגן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9185210" y="98362"/>
            <a:ext cx="28505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https://youtu.be/DwKgg35YbC4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0" title="Megan's Story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9010" y="987288"/>
            <a:ext cx="9806108" cy="551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