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7200000" cx="9144000"/>
  <p:notesSz cx="6858000" cy="9144000"/>
  <p:embeddedFontLst>
    <p:embeddedFont>
      <p:font typeface="Rubik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2" roundtripDataSignature="AMtx7mgZZRbj23TxXu3f6BdoK3ZzdaoP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ubik-boldItalic.fntdata"/><Relationship Id="rId10" Type="http://schemas.openxmlformats.org/officeDocument/2006/relationships/font" Target="fonts/Rubik-italic.fntdata"/><Relationship Id="rId12" Type="http://customschemas.google.com/relationships/presentationmetadata" Target="metadata"/><Relationship Id="rId9" Type="http://schemas.openxmlformats.org/officeDocument/2006/relationships/font" Target="fonts/Rubi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ubi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96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311708" y="1042275"/>
            <a:ext cx="8520600" cy="287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311700" y="3967279"/>
            <a:ext cx="8520600" cy="11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311700" y="1945197"/>
            <a:ext cx="2808000" cy="44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.png"/><Relationship Id="rId11" Type="http://schemas.openxmlformats.org/officeDocument/2006/relationships/image" Target="../media/image7.png"/><Relationship Id="rId10" Type="http://schemas.openxmlformats.org/officeDocument/2006/relationships/image" Target="../media/image4.png"/><Relationship Id="rId9" Type="http://schemas.openxmlformats.org/officeDocument/2006/relationships/hyperlink" Target="https://drive.google.com/file/d/1QWYO_ydNTfS0jSXf_Zo3XfHjjCrDKjfQ/view?usp=sharing" TargetMode="External"/><Relationship Id="rId5" Type="http://schemas.openxmlformats.org/officeDocument/2006/relationships/hyperlink" Target="https://drive.google.com/file/d/1OPe4BtFLlfEMpZ0LNSWrx5hHrvg-_XL_/view?usp=sharing" TargetMode="External"/><Relationship Id="rId6" Type="http://schemas.openxmlformats.org/officeDocument/2006/relationships/hyperlink" Target="https://drive.google.com/file/d/17970egpPN438lTNzhEzR10Wu0devuVmq/view?usp=sharing" TargetMode="External"/><Relationship Id="rId7" Type="http://schemas.openxmlformats.org/officeDocument/2006/relationships/hyperlink" Target="https://drive.google.com/file/d/1owUnvVhbJkBpHFmkku4KrAOInrmNslbG/view?usp=sharing" TargetMode="External"/><Relationship Id="rId8" Type="http://schemas.openxmlformats.org/officeDocument/2006/relationships/hyperlink" Target="https://drive.google.com/file/d/17RZyH7xa98mkBuGN0rFbuUMuWiOVKXS8/view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 amt="24000"/>
          </a:blip>
          <a:srcRect b="0" l="0" r="0" t="0"/>
          <a:stretch/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 amt="12000"/>
          </a:blip>
          <a:srcRect b="0" l="0" r="0" t="0"/>
          <a:stretch/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77051" y="62531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w" sz="1800" u="none" cap="none" strike="noStrike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16 - אינפוגרפיקה - תרשימים</a:t>
            </a:r>
            <a:endParaRPr b="0" i="0" sz="18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345400" y="1276325"/>
            <a:ext cx="8398500" cy="4511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44400" y="1493625"/>
            <a:ext cx="8299500" cy="221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iw" sz="1200" u="none" cap="none" strike="noStrike">
                <a:solidFill>
                  <a:srgbClr val="073772"/>
                </a:solidFill>
                <a:latin typeface="Rubik"/>
                <a:ea typeface="Rubik"/>
                <a:cs typeface="Rubik"/>
                <a:sym typeface="Rubik"/>
              </a:rPr>
              <a:t>בשיעור זה למדנו: </a:t>
            </a:r>
            <a:endParaRPr b="1" i="0" sz="1200" u="none" cap="none" strike="noStrike">
              <a:solidFill>
                <a:srgbClr val="073772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073772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ארבעה סוגים של תרשימים שניתן להשתמש בהם בעיצוב אינפוגרפיקה: 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iw" sz="1200" u="sng" cap="none" strike="noStrike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5"/>
              </a:rPr>
              <a:t>תרשים עוגה</a:t>
            </a: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</a:t>
            </a:r>
            <a:r>
              <a:rPr b="0" i="0" lang="iw" sz="1200" u="sng" cap="none" strike="noStrike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6"/>
              </a:rPr>
              <a:t> תרשים עמודות אנכי</a:t>
            </a: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b="0" i="0" lang="iw" sz="1200" u="sng" cap="none" strike="noStrike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7"/>
              </a:rPr>
              <a:t>תרשים עמודות אופקי</a:t>
            </a: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b="0" i="0" lang="iw" sz="1200" u="sng" cap="none" strike="noStrike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8"/>
              </a:rPr>
              <a:t>תרשים קווי</a:t>
            </a: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ו</a:t>
            </a:r>
            <a:r>
              <a:rPr b="0" i="0" lang="iw" sz="1200" u="sng" cap="none" strike="noStrike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9"/>
              </a:rPr>
              <a:t>תרשים תהליך</a:t>
            </a: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להתאים את סוג התרשים לסוג האינפוגרפיקה, לתוכן ולמסר שאותם רוצים להעביר.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כיצד להדגיש את הנתונים החשובים באינפוגרפיקה.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ליצור תרשימים במסמך גוגל שיטס (Google Sheets).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841100" y="652913"/>
            <a:ext cx="406450" cy="40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 flipH="1">
            <a:off x="268399" y="5092544"/>
            <a:ext cx="1948677" cy="16432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"/>
          <p:cNvGrpSpPr/>
          <p:nvPr/>
        </p:nvGrpSpPr>
        <p:grpSpPr>
          <a:xfrm>
            <a:off x="2217077" y="6116498"/>
            <a:ext cx="4970700" cy="369300"/>
            <a:chOff x="2217077" y="5887898"/>
            <a:chExt cx="4970700" cy="369300"/>
          </a:xfrm>
        </p:grpSpPr>
        <p:sp>
          <p:nvSpPr>
            <p:cNvPr id="63" name="Google Shape;63;p1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iw" sz="1200" u="none" cap="none" strike="noStrike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התקדמו בלמידה בעזרת החצים במקלדת או באמצעות גלילה</a:t>
              </a:r>
              <a:endParaRPr b="1" i="0" sz="1200" u="none" cap="none" strike="noStrik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5" name="Google Shape;65;p1"/>
          <p:cNvSpPr/>
          <p:nvPr/>
        </p:nvSpPr>
        <p:spPr>
          <a:xfrm>
            <a:off x="477225" y="4366450"/>
            <a:ext cx="8181000" cy="7806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268400" y="3362788"/>
            <a:ext cx="84300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w" sz="1200" u="none" cap="none" strike="noStrike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b="1" i="0" sz="1200" u="none" cap="none" strike="noStrike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4572000" y="3882825"/>
            <a:ext cx="41934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יצירת תרשים במסמך גוגל שיטס (Google Sheets):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68" name="Google Shape;68;p1"/>
          <p:cNvGrpSpPr/>
          <p:nvPr/>
        </p:nvGrpSpPr>
        <p:grpSpPr>
          <a:xfrm>
            <a:off x="6026529" y="4553352"/>
            <a:ext cx="2503200" cy="406800"/>
            <a:chOff x="6160125" y="1588550"/>
            <a:chExt cx="2503200" cy="406800"/>
          </a:xfrm>
        </p:grpSpPr>
        <p:sp>
          <p:nvSpPr>
            <p:cNvPr id="69" name="Google Shape;69;p1"/>
            <p:cNvSpPr/>
            <p:nvPr/>
          </p:nvSpPr>
          <p:spPr>
            <a:xfrm>
              <a:off x="6236325" y="1588550"/>
              <a:ext cx="2350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"/>
            <p:cNvSpPr txBox="1"/>
            <p:nvPr/>
          </p:nvSpPr>
          <p:spPr>
            <a:xfrm>
              <a:off x="6160125" y="1618550"/>
              <a:ext cx="2503200" cy="3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בסרגל תבניות מקליקים על תבנית "הוספה"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1" name="Google Shape;71;p1"/>
          <p:cNvSpPr/>
          <p:nvPr/>
        </p:nvSpPr>
        <p:spPr>
          <a:xfrm flipH="1">
            <a:off x="5585816" y="46168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" name="Google Shape;72;p1"/>
          <p:cNvGrpSpPr/>
          <p:nvPr/>
        </p:nvGrpSpPr>
        <p:grpSpPr>
          <a:xfrm>
            <a:off x="4646788" y="4553357"/>
            <a:ext cx="688735" cy="406790"/>
            <a:chOff x="5812862" y="1844657"/>
            <a:chExt cx="1445403" cy="393300"/>
          </a:xfrm>
        </p:grpSpPr>
        <p:sp>
          <p:nvSpPr>
            <p:cNvPr id="73" name="Google Shape;73;p1"/>
            <p:cNvSpPr/>
            <p:nvPr/>
          </p:nvSpPr>
          <p:spPr>
            <a:xfrm>
              <a:off x="5812862" y="1844657"/>
              <a:ext cx="14454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"/>
            <p:cNvSpPr txBox="1"/>
            <p:nvPr/>
          </p:nvSpPr>
          <p:spPr>
            <a:xfrm>
              <a:off x="5812865" y="1867301"/>
              <a:ext cx="14454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"תרשים"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" name="Google Shape;75;p1"/>
          <p:cNvGrpSpPr/>
          <p:nvPr/>
        </p:nvGrpSpPr>
        <p:grpSpPr>
          <a:xfrm>
            <a:off x="630621" y="4553352"/>
            <a:ext cx="868160" cy="406800"/>
            <a:chOff x="510591" y="1587800"/>
            <a:chExt cx="1215911" cy="406800"/>
          </a:xfrm>
        </p:grpSpPr>
        <p:sp>
          <p:nvSpPr>
            <p:cNvPr id="76" name="Google Shape;76;p1"/>
            <p:cNvSpPr/>
            <p:nvPr/>
          </p:nvSpPr>
          <p:spPr>
            <a:xfrm>
              <a:off x="510602" y="1587800"/>
              <a:ext cx="12159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"/>
            <p:cNvSpPr txBox="1"/>
            <p:nvPr/>
          </p:nvSpPr>
          <p:spPr>
            <a:xfrm>
              <a:off x="510591" y="1620200"/>
              <a:ext cx="1215900" cy="34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נוצר תרשים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1"/>
          <p:cNvSpPr/>
          <p:nvPr/>
        </p:nvSpPr>
        <p:spPr>
          <a:xfrm flipH="1">
            <a:off x="4061816" y="46168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" name="Google Shape;79;p1"/>
          <p:cNvGrpSpPr/>
          <p:nvPr/>
        </p:nvGrpSpPr>
        <p:grpSpPr>
          <a:xfrm>
            <a:off x="2113588" y="4553357"/>
            <a:ext cx="1765993" cy="406790"/>
            <a:chOff x="5812862" y="1844657"/>
            <a:chExt cx="1445403" cy="393300"/>
          </a:xfrm>
        </p:grpSpPr>
        <p:sp>
          <p:nvSpPr>
            <p:cNvPr id="80" name="Google Shape;80;p1"/>
            <p:cNvSpPr/>
            <p:nvPr/>
          </p:nvSpPr>
          <p:spPr>
            <a:xfrm>
              <a:off x="5812862" y="1844657"/>
              <a:ext cx="14454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 txBox="1"/>
            <p:nvPr/>
          </p:nvSpPr>
          <p:spPr>
            <a:xfrm>
              <a:off x="5812865" y="1867301"/>
              <a:ext cx="14454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את סוג התרשים הרצוי</a:t>
              </a:r>
              <a:endParaRPr b="0" i="0" sz="1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82" name="Google Shape;82;p1"/>
          <p:cNvSpPr/>
          <p:nvPr/>
        </p:nvSpPr>
        <p:spPr>
          <a:xfrm flipH="1">
            <a:off x="1636766" y="46168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"/>
          <p:cNvPicPr preferRelativeResize="0"/>
          <p:nvPr/>
        </p:nvPicPr>
        <p:blipFill rotWithShape="1">
          <a:blip r:embed="rId3">
            <a:alphaModFix amt="24000"/>
          </a:blip>
          <a:srcRect b="0" l="0" r="0" t="0"/>
          <a:stretch/>
        </p:blipFill>
        <p:spPr>
          <a:xfrm flipH="1">
            <a:off x="-1" y="1905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2"/>
          <p:cNvPicPr preferRelativeResize="0"/>
          <p:nvPr/>
        </p:nvPicPr>
        <p:blipFill rotWithShape="1">
          <a:blip r:embed="rId4">
            <a:alphaModFix amt="12000"/>
          </a:blip>
          <a:srcRect b="0" l="0" r="0" t="0"/>
          <a:stretch/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"/>
          <p:cNvSpPr/>
          <p:nvPr/>
        </p:nvSpPr>
        <p:spPr>
          <a:xfrm>
            <a:off x="345400" y="116002"/>
            <a:ext cx="8430000" cy="6186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4">
            <a:alphaModFix amt="12000"/>
          </a:blip>
          <a:srcRect b="0" l="0" r="0" t="0"/>
          <a:stretch/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/>
          <p:nvPr/>
        </p:nvSpPr>
        <p:spPr>
          <a:xfrm>
            <a:off x="345400" y="727725"/>
            <a:ext cx="8430000" cy="5828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477225" y="1775650"/>
            <a:ext cx="8205900" cy="21009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3" name="Google Shape;93;p2"/>
          <p:cNvGrpSpPr/>
          <p:nvPr/>
        </p:nvGrpSpPr>
        <p:grpSpPr>
          <a:xfrm>
            <a:off x="7161915" y="1924564"/>
            <a:ext cx="1215804" cy="406800"/>
            <a:chOff x="6160125" y="1588550"/>
            <a:chExt cx="2503200" cy="406800"/>
          </a:xfrm>
        </p:grpSpPr>
        <p:sp>
          <p:nvSpPr>
            <p:cNvPr id="94" name="Google Shape;94;p2"/>
            <p:cNvSpPr/>
            <p:nvPr/>
          </p:nvSpPr>
          <p:spPr>
            <a:xfrm>
              <a:off x="6236325" y="1588550"/>
              <a:ext cx="2350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2"/>
            <p:cNvSpPr txBox="1"/>
            <p:nvPr/>
          </p:nvSpPr>
          <p:spPr>
            <a:xfrm>
              <a:off x="6160125" y="1618550"/>
              <a:ext cx="2503200" cy="3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עומדים על התרשים 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Google Shape;96;p2"/>
          <p:cNvSpPr txBox="1"/>
          <p:nvPr/>
        </p:nvSpPr>
        <p:spPr>
          <a:xfrm>
            <a:off x="335475" y="887100"/>
            <a:ext cx="84300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w" sz="1200" u="none" cap="none" strike="noStrike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b="1" i="0" sz="1200" u="none" cap="none" strike="noStrike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7" name="Google Shape;97;p2"/>
          <p:cNvSpPr/>
          <p:nvPr/>
        </p:nvSpPr>
        <p:spPr>
          <a:xfrm flipH="1">
            <a:off x="6712250" y="19860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8" name="Google Shape;98;p2"/>
          <p:cNvGrpSpPr/>
          <p:nvPr/>
        </p:nvGrpSpPr>
        <p:grpSpPr>
          <a:xfrm>
            <a:off x="4055875" y="1924569"/>
            <a:ext cx="2466575" cy="406790"/>
            <a:chOff x="5812862" y="1844657"/>
            <a:chExt cx="1445400" cy="393300"/>
          </a:xfrm>
        </p:grpSpPr>
        <p:sp>
          <p:nvSpPr>
            <p:cNvPr id="99" name="Google Shape;99;p2"/>
            <p:cNvSpPr/>
            <p:nvPr/>
          </p:nvSpPr>
          <p:spPr>
            <a:xfrm>
              <a:off x="5812862" y="1844657"/>
              <a:ext cx="14454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"/>
            <p:cNvSpPr txBox="1"/>
            <p:nvPr/>
          </p:nvSpPr>
          <p:spPr>
            <a:xfrm>
              <a:off x="5812863" y="1867301"/>
              <a:ext cx="14295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 מקליקים על החץ הקטן בצד הימני העליון של התרשים ובוחרים "פתיחת המקור"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1" name="Google Shape;101;p2"/>
          <p:cNvGrpSpPr/>
          <p:nvPr/>
        </p:nvGrpSpPr>
        <p:grpSpPr>
          <a:xfrm>
            <a:off x="1311955" y="1924575"/>
            <a:ext cx="2103964" cy="406800"/>
            <a:chOff x="663026" y="1511600"/>
            <a:chExt cx="2112626" cy="406800"/>
          </a:xfrm>
        </p:grpSpPr>
        <p:sp>
          <p:nvSpPr>
            <p:cNvPr id="102" name="Google Shape;102;p2"/>
            <p:cNvSpPr/>
            <p:nvPr/>
          </p:nvSpPr>
          <p:spPr>
            <a:xfrm>
              <a:off x="663026" y="1511600"/>
              <a:ext cx="2112626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"/>
            <p:cNvSpPr txBox="1"/>
            <p:nvPr/>
          </p:nvSpPr>
          <p:spPr>
            <a:xfrm>
              <a:off x="740875" y="1544000"/>
              <a:ext cx="1982700" cy="34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עומדים על התרשים בקובץ גוגל שיטס (Google Sheets) שנפתח 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2"/>
          <p:cNvSpPr/>
          <p:nvPr/>
        </p:nvSpPr>
        <p:spPr>
          <a:xfrm flipH="1">
            <a:off x="3511850" y="19860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510450" y="4284600"/>
            <a:ext cx="8152800" cy="11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w" sz="1200" u="none" cap="none" strike="noStrike">
                <a:solidFill>
                  <a:srgbClr val="073772"/>
                </a:solidFill>
                <a:latin typeface="Rubik"/>
                <a:ea typeface="Rubik"/>
                <a:cs typeface="Rubik"/>
                <a:sym typeface="Rubik"/>
              </a:rPr>
              <a:t> עכשיו</a:t>
            </a: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יש בידיכם את העקרונות והידע הבסיסי ליצירת אינפוגרפיקה, ש"תקפיץ" את המסר או הידע שאתם רוצים להעביר בחייכם הפרטיים ובמסגרת לימודיכם.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בהצלחה!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5162600" y="1292025"/>
            <a:ext cx="36027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200"/>
              <a:buFont typeface="Rubik"/>
              <a:buChar char="★"/>
            </a:pPr>
            <a:r>
              <a:rPr b="0" i="0" lang="iw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עריכת תרשים בגוגל שיטס (Google Sheets):</a:t>
            </a:r>
            <a:endParaRPr b="0" i="0" sz="1200" u="none" cap="none" strike="noStrike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2142250" y="6093798"/>
            <a:ext cx="483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iw" sz="1200" u="none" cap="none" strike="noStrike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וחזרו למרחב הלמידה</a:t>
            </a:r>
            <a:endParaRPr b="1" i="0" sz="12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/>
          <p:nvPr/>
        </p:nvSpPr>
        <p:spPr>
          <a:xfrm flipH="1">
            <a:off x="782625" y="19860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9" name="Google Shape;109;p2"/>
          <p:cNvGrpSpPr/>
          <p:nvPr/>
        </p:nvGrpSpPr>
        <p:grpSpPr>
          <a:xfrm>
            <a:off x="6883952" y="2604400"/>
            <a:ext cx="1665880" cy="406800"/>
            <a:chOff x="6160125" y="1588550"/>
            <a:chExt cx="2503200" cy="406800"/>
          </a:xfrm>
        </p:grpSpPr>
        <p:sp>
          <p:nvSpPr>
            <p:cNvPr id="110" name="Google Shape;110;p2"/>
            <p:cNvSpPr/>
            <p:nvPr/>
          </p:nvSpPr>
          <p:spPr>
            <a:xfrm>
              <a:off x="6236325" y="1588550"/>
              <a:ext cx="2350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6160125" y="1618550"/>
              <a:ext cx="2503200" cy="3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שלוש הנקודות בצד הימני העליון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2" name="Google Shape;112;p2"/>
          <p:cNvSpPr/>
          <p:nvPr/>
        </p:nvSpPr>
        <p:spPr>
          <a:xfrm flipH="1">
            <a:off x="6513938" y="268992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" name="Google Shape;113;p2"/>
          <p:cNvGrpSpPr/>
          <p:nvPr/>
        </p:nvGrpSpPr>
        <p:grpSpPr>
          <a:xfrm>
            <a:off x="987193" y="2604400"/>
            <a:ext cx="3304674" cy="406800"/>
            <a:chOff x="759924" y="2223400"/>
            <a:chExt cx="3118500" cy="406800"/>
          </a:xfrm>
        </p:grpSpPr>
        <p:sp>
          <p:nvSpPr>
            <p:cNvPr id="114" name="Google Shape;114;p2"/>
            <p:cNvSpPr/>
            <p:nvPr/>
          </p:nvSpPr>
          <p:spPr>
            <a:xfrm>
              <a:off x="759924" y="2223400"/>
              <a:ext cx="31185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817271" y="2255800"/>
              <a:ext cx="3003600" cy="34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עורכים את נתוני התרשים בחלונית-צד ששמה "עורך תרשימים", תחת קטגוריית "הגדרות" ו"התאמה אישית"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 flipH="1">
            <a:off x="4455613" y="268992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/>
          <p:nvPr/>
        </p:nvSpPr>
        <p:spPr>
          <a:xfrm flipH="1">
            <a:off x="508113" y="261372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2"/>
          <p:cNvGrpSpPr/>
          <p:nvPr/>
        </p:nvGrpSpPr>
        <p:grpSpPr>
          <a:xfrm>
            <a:off x="4893693" y="2626813"/>
            <a:ext cx="1464631" cy="406800"/>
            <a:chOff x="3378903" y="2247425"/>
            <a:chExt cx="1912800" cy="406800"/>
          </a:xfrm>
        </p:grpSpPr>
        <p:sp>
          <p:nvSpPr>
            <p:cNvPr id="119" name="Google Shape;119;p2"/>
            <p:cNvSpPr/>
            <p:nvPr/>
          </p:nvSpPr>
          <p:spPr>
            <a:xfrm>
              <a:off x="3378903" y="2247425"/>
              <a:ext cx="1912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3480695" y="2279825"/>
              <a:ext cx="1643400" cy="34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"עריכת תרשים"</a:t>
              </a:r>
              <a:endParaRPr b="0" i="0" sz="12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1" name="Google Shape;121;p2"/>
          <p:cNvGrpSpPr/>
          <p:nvPr/>
        </p:nvGrpSpPr>
        <p:grpSpPr>
          <a:xfrm>
            <a:off x="6205921" y="3306625"/>
            <a:ext cx="2413085" cy="406800"/>
            <a:chOff x="6160125" y="1588550"/>
            <a:chExt cx="2503200" cy="406800"/>
          </a:xfrm>
        </p:grpSpPr>
        <p:sp>
          <p:nvSpPr>
            <p:cNvPr id="122" name="Google Shape;122;p2"/>
            <p:cNvSpPr/>
            <p:nvPr/>
          </p:nvSpPr>
          <p:spPr>
            <a:xfrm>
              <a:off x="6236325" y="1588550"/>
              <a:ext cx="23508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"/>
            <p:cNvSpPr txBox="1"/>
            <p:nvPr/>
          </p:nvSpPr>
          <p:spPr>
            <a:xfrm>
              <a:off x="6160125" y="1618550"/>
              <a:ext cx="2503200" cy="3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בנוסף, מעל התרשים מופיעה טבלה שבה ניתן לעדכן את הנתונים המוצגים בגרף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4" name="Google Shape;124;p2"/>
          <p:cNvSpPr/>
          <p:nvPr/>
        </p:nvSpPr>
        <p:spPr>
          <a:xfrm flipH="1">
            <a:off x="5854263" y="33291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/>
          <p:nvPr/>
        </p:nvSpPr>
        <p:spPr>
          <a:xfrm flipH="1">
            <a:off x="3386638" y="33291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/>
          <p:nvPr/>
        </p:nvSpPr>
        <p:spPr>
          <a:xfrm flipH="1">
            <a:off x="1681013" y="332910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3814450" y="3306625"/>
            <a:ext cx="1952400" cy="406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3814550" y="3339025"/>
            <a:ext cx="19524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iw" sz="1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חוזרים לקובץ גוגל שיטס (Google Sheets) שהוספתם בו את התרשים</a:t>
            </a:r>
            <a:endParaRPr b="0" i="0" sz="1200" u="none" cap="none" strike="noStrike">
              <a:solidFill>
                <a:srgbClr val="000000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129" name="Google Shape;129;p2"/>
          <p:cNvGrpSpPr/>
          <p:nvPr/>
        </p:nvGrpSpPr>
        <p:grpSpPr>
          <a:xfrm>
            <a:off x="2103834" y="3306625"/>
            <a:ext cx="1159667" cy="406800"/>
            <a:chOff x="3778225" y="2886575"/>
            <a:chExt cx="1541700" cy="406800"/>
          </a:xfrm>
        </p:grpSpPr>
        <p:sp>
          <p:nvSpPr>
            <p:cNvPr id="130" name="Google Shape;130;p2"/>
            <p:cNvSpPr/>
            <p:nvPr/>
          </p:nvSpPr>
          <p:spPr>
            <a:xfrm>
              <a:off x="3778225" y="2886575"/>
              <a:ext cx="15417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"/>
            <p:cNvSpPr txBox="1"/>
            <p:nvPr/>
          </p:nvSpPr>
          <p:spPr>
            <a:xfrm>
              <a:off x="3778225" y="2918975"/>
              <a:ext cx="1541700" cy="34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עומדים על התרשים</a:t>
              </a:r>
              <a:endParaRPr b="0" i="0" sz="10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32" name="Google Shape;132;p2"/>
          <p:cNvGrpSpPr/>
          <p:nvPr/>
        </p:nvGrpSpPr>
        <p:grpSpPr>
          <a:xfrm>
            <a:off x="567674" y="3306625"/>
            <a:ext cx="1064400" cy="406800"/>
            <a:chOff x="567674" y="2903150"/>
            <a:chExt cx="1064400" cy="406800"/>
          </a:xfrm>
        </p:grpSpPr>
        <p:sp>
          <p:nvSpPr>
            <p:cNvPr id="133" name="Google Shape;133;p2"/>
            <p:cNvSpPr/>
            <p:nvPr/>
          </p:nvSpPr>
          <p:spPr>
            <a:xfrm>
              <a:off x="567674" y="2903150"/>
              <a:ext cx="1064400" cy="40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"/>
            <p:cNvSpPr txBox="1"/>
            <p:nvPr/>
          </p:nvSpPr>
          <p:spPr>
            <a:xfrm>
              <a:off x="615374" y="2903300"/>
              <a:ext cx="9690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לוחצים על </a:t>
              </a:r>
              <a:endParaRPr b="0" i="0" sz="10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" sz="10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כפתור "עדכון".</a:t>
              </a:r>
              <a:endParaRPr b="0" i="0" sz="10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135" name="Google Shape;135;p2"/>
          <p:cNvSpPr txBox="1"/>
          <p:nvPr/>
        </p:nvSpPr>
        <p:spPr>
          <a:xfrm>
            <a:off x="380926" y="19446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w" sz="1800" u="none" cap="none" strike="noStrike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16 - אינפוגרפיקה - תרשימים</a:t>
            </a:r>
            <a:endParaRPr b="0" i="0" sz="18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44975" y="222063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