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Lst>
  <p:sldSz cy="7200000" cx="9144000"/>
  <p:notesSz cx="6858000" cy="9144000"/>
  <p:embeddedFontLst>
    <p:embeddedFont>
      <p:font typeface="Rubik"/>
      <p:regular r:id="rId8"/>
      <p:bold r:id="rId9"/>
      <p:italic r:id="rId10"/>
      <p:boldItalic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268">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268"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font" Target="fonts/Rubik-boldItalic.fntdata"/><Relationship Id="rId10" Type="http://schemas.openxmlformats.org/officeDocument/2006/relationships/font" Target="fonts/Rubik-italic.fntdata"/><Relationship Id="rId9" Type="http://schemas.openxmlformats.org/officeDocument/2006/relationships/font" Target="fonts/Rubik-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Rubik-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51896" y="685800"/>
            <a:ext cx="43548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0eccb763e4_0_3:notes"/>
          <p:cNvSpPr/>
          <p:nvPr>
            <p:ph idx="2" type="sldImg"/>
          </p:nvPr>
        </p:nvSpPr>
        <p:spPr>
          <a:xfrm>
            <a:off x="1251885" y="685800"/>
            <a:ext cx="43548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0eccb763e4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258a88505d5_0_5:notes"/>
          <p:cNvSpPr/>
          <p:nvPr>
            <p:ph idx="2" type="sldImg"/>
          </p:nvPr>
        </p:nvSpPr>
        <p:spPr>
          <a:xfrm>
            <a:off x="1251885" y="685800"/>
            <a:ext cx="43548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258a88505d5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1042275"/>
            <a:ext cx="8520600" cy="28734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3967279"/>
            <a:ext cx="8520600" cy="1109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6527688"/>
            <a:ext cx="548700" cy="551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548381"/>
            <a:ext cx="8520600" cy="274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4412563"/>
            <a:ext cx="8520600" cy="18210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6527688"/>
            <a:ext cx="548700" cy="551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6527688"/>
            <a:ext cx="548700" cy="551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3010814"/>
            <a:ext cx="8520600" cy="11784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6527688"/>
            <a:ext cx="548700" cy="551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622957"/>
            <a:ext cx="8520600" cy="8016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613263"/>
            <a:ext cx="8520600" cy="47823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6527688"/>
            <a:ext cx="548700" cy="551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622957"/>
            <a:ext cx="8520600" cy="8016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613263"/>
            <a:ext cx="3999900" cy="47823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613263"/>
            <a:ext cx="3999900" cy="47823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6527688"/>
            <a:ext cx="548700" cy="551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622957"/>
            <a:ext cx="8520600" cy="8016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6527688"/>
            <a:ext cx="548700" cy="551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777743"/>
            <a:ext cx="2808000" cy="105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945197"/>
            <a:ext cx="2808000" cy="4450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6527688"/>
            <a:ext cx="548700" cy="551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630131"/>
            <a:ext cx="6367800" cy="57264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6527688"/>
            <a:ext cx="548700" cy="551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75"/>
            <a:ext cx="4572000" cy="7200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726229"/>
            <a:ext cx="4045200" cy="20751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3923815"/>
            <a:ext cx="4045200" cy="17289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1013578"/>
            <a:ext cx="3837000" cy="51726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6527688"/>
            <a:ext cx="548700" cy="551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5922065"/>
            <a:ext cx="5998800" cy="846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6527688"/>
            <a:ext cx="548700" cy="551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622957"/>
            <a:ext cx="8520600" cy="8016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613263"/>
            <a:ext cx="8520600" cy="47823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6527688"/>
            <a:ext cx="548700" cy="551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iw"/>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g"/><Relationship Id="rId4" Type="http://schemas.openxmlformats.org/officeDocument/2006/relationships/image" Target="../media/image2.png"/><Relationship Id="rId5" Type="http://schemas.openxmlformats.org/officeDocument/2006/relationships/image" Target="../media/image1.png"/><Relationship Id="rId6"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jpg"/><Relationship Id="rId4" Type="http://schemas.openxmlformats.org/officeDocument/2006/relationships/image" Target="../media/image2.png"/><Relationship Id="rId5"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mt="24000"/>
          </a:blip>
          <a:stretch>
            <a:fillRect/>
          </a:stretch>
        </p:blipFill>
        <p:spPr>
          <a:xfrm flipH="1">
            <a:off x="-1" y="0"/>
            <a:ext cx="9144003" cy="7200000"/>
          </a:xfrm>
          <a:prstGeom prst="rect">
            <a:avLst/>
          </a:prstGeom>
          <a:noFill/>
          <a:ln>
            <a:noFill/>
          </a:ln>
        </p:spPr>
      </p:pic>
      <p:pic>
        <p:nvPicPr>
          <p:cNvPr id="55" name="Google Shape;55;p13"/>
          <p:cNvPicPr preferRelativeResize="0"/>
          <p:nvPr/>
        </p:nvPicPr>
        <p:blipFill>
          <a:blip r:embed="rId4">
            <a:alphaModFix amt="12000"/>
          </a:blip>
          <a:stretch>
            <a:fillRect/>
          </a:stretch>
        </p:blipFill>
        <p:spPr>
          <a:xfrm>
            <a:off x="-416200" y="4829887"/>
            <a:ext cx="9900923" cy="3369626"/>
          </a:xfrm>
          <a:prstGeom prst="rect">
            <a:avLst/>
          </a:prstGeom>
          <a:noFill/>
          <a:ln>
            <a:noFill/>
          </a:ln>
        </p:spPr>
      </p:pic>
      <p:sp>
        <p:nvSpPr>
          <p:cNvPr id="56" name="Google Shape;56;p13"/>
          <p:cNvSpPr/>
          <p:nvPr/>
        </p:nvSpPr>
        <p:spPr>
          <a:xfrm>
            <a:off x="345400" y="436010"/>
            <a:ext cx="8430000" cy="840300"/>
          </a:xfrm>
          <a:prstGeom prst="round2SameRect">
            <a:avLst>
              <a:gd fmla="val 16667" name="adj1"/>
              <a:gd fmla="val 0" name="adj2"/>
            </a:avLst>
          </a:prstGeom>
          <a:gradFill>
            <a:gsLst>
              <a:gs pos="0">
                <a:srgbClr val="B7DEED"/>
              </a:gs>
              <a:gs pos="100000">
                <a:srgbClr val="EBFAFF"/>
              </a:gs>
            </a:gsLst>
            <a:lin ang="2700006"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3"/>
          <p:cNvSpPr txBox="1"/>
          <p:nvPr/>
        </p:nvSpPr>
        <p:spPr>
          <a:xfrm>
            <a:off x="377051" y="625310"/>
            <a:ext cx="8398500" cy="461700"/>
          </a:xfrm>
          <a:prstGeom prst="rect">
            <a:avLst/>
          </a:prstGeom>
          <a:noFill/>
          <a:ln>
            <a:noFill/>
          </a:ln>
        </p:spPr>
        <p:txBody>
          <a:bodyPr anchorCtr="0" anchor="t" bIns="91425" lIns="91425" spcFirstLastPara="1" rIns="91425" wrap="square" tIns="91425">
            <a:spAutoFit/>
          </a:bodyPr>
          <a:lstStyle/>
          <a:p>
            <a:pPr indent="0" lvl="0" marL="0" rtl="1" algn="ctr">
              <a:lnSpc>
                <a:spcPct val="115000"/>
              </a:lnSpc>
              <a:spcBef>
                <a:spcPts val="0"/>
              </a:spcBef>
              <a:spcAft>
                <a:spcPts val="0"/>
              </a:spcAft>
              <a:buNone/>
            </a:pPr>
            <a:r>
              <a:rPr b="1" lang="iw" sz="1800">
                <a:solidFill>
                  <a:srgbClr val="073763"/>
                </a:solidFill>
                <a:latin typeface="Rubik"/>
                <a:ea typeface="Rubik"/>
                <a:cs typeface="Rubik"/>
                <a:sym typeface="Rubik"/>
              </a:rPr>
              <a:t>סיכום שיעור מס' 11 - חישובים בטבלת צירים</a:t>
            </a:r>
            <a:endParaRPr sz="1800">
              <a:solidFill>
                <a:srgbClr val="073763"/>
              </a:solidFill>
            </a:endParaRPr>
          </a:p>
        </p:txBody>
      </p:sp>
      <p:sp>
        <p:nvSpPr>
          <p:cNvPr id="58" name="Google Shape;58;p13"/>
          <p:cNvSpPr/>
          <p:nvPr/>
        </p:nvSpPr>
        <p:spPr>
          <a:xfrm>
            <a:off x="345400" y="1276325"/>
            <a:ext cx="8398500" cy="4511700"/>
          </a:xfrm>
          <a:prstGeom prst="rect">
            <a:avLst/>
          </a:prstGeom>
          <a:solidFill>
            <a:schemeClr val="lt1"/>
          </a:solidFill>
          <a:ln cap="flat" cmpd="sng" w="19050">
            <a:solidFill>
              <a:srgbClr val="E8F3FC"/>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13"/>
          <p:cNvSpPr txBox="1"/>
          <p:nvPr/>
        </p:nvSpPr>
        <p:spPr>
          <a:xfrm>
            <a:off x="444400" y="1646022"/>
            <a:ext cx="8232000" cy="3686400"/>
          </a:xfrm>
          <a:prstGeom prst="rect">
            <a:avLst/>
          </a:prstGeom>
          <a:solidFill>
            <a:schemeClr val="lt1"/>
          </a:solidFill>
          <a:ln>
            <a:noFill/>
          </a:ln>
        </p:spPr>
        <p:txBody>
          <a:bodyPr anchorCtr="0" anchor="t" bIns="91425" lIns="91425" spcFirstLastPara="1" rIns="91425" wrap="square" tIns="91425">
            <a:spAutoFit/>
          </a:bodyPr>
          <a:lstStyle/>
          <a:p>
            <a:pPr indent="0" lvl="0" marL="0" rtl="1" algn="r">
              <a:lnSpc>
                <a:spcPct val="150000"/>
              </a:lnSpc>
              <a:spcBef>
                <a:spcPts val="0"/>
              </a:spcBef>
              <a:spcAft>
                <a:spcPts val="0"/>
              </a:spcAft>
              <a:buClr>
                <a:schemeClr val="dk1"/>
              </a:buClr>
              <a:buSzPts val="1100"/>
              <a:buFont typeface="Arial"/>
              <a:buNone/>
            </a:pPr>
            <a:r>
              <a:rPr lang="iw" sz="1300">
                <a:latin typeface="Rubik"/>
                <a:ea typeface="Rubik"/>
                <a:cs typeface="Rubik"/>
                <a:sym typeface="Rubik"/>
              </a:rPr>
              <a:t>בשיעור זה למדנו</a:t>
            </a:r>
            <a:r>
              <a:rPr b="1" lang="iw" sz="1300">
                <a:solidFill>
                  <a:srgbClr val="0B5394"/>
                </a:solidFill>
                <a:latin typeface="Rubik"/>
                <a:ea typeface="Rubik"/>
                <a:cs typeface="Rubik"/>
                <a:sym typeface="Rubik"/>
              </a:rPr>
              <a:t> </a:t>
            </a:r>
            <a:r>
              <a:rPr b="1" lang="iw" sz="1300">
                <a:solidFill>
                  <a:srgbClr val="073763"/>
                </a:solidFill>
                <a:latin typeface="Rubik"/>
                <a:ea typeface="Rubik"/>
                <a:cs typeface="Rubik"/>
                <a:sym typeface="Rubik"/>
              </a:rPr>
              <a:t>שיטת עבודה חדשה בטבלת צירים שמאפשרת לסדר את הנתונים בצורה קלה לקריאה, להתמצאות ולמיזוג נתונים</a:t>
            </a:r>
            <a:r>
              <a:rPr b="1" lang="iw" sz="1300">
                <a:solidFill>
                  <a:schemeClr val="dk1"/>
                </a:solidFill>
                <a:latin typeface="Rubik"/>
                <a:ea typeface="Rubik"/>
                <a:cs typeface="Rubik"/>
                <a:sym typeface="Rubik"/>
              </a:rPr>
              <a:t>.</a:t>
            </a:r>
            <a:endParaRPr b="1" sz="1300">
              <a:solidFill>
                <a:schemeClr val="dk1"/>
              </a:solidFill>
              <a:latin typeface="Rubik"/>
              <a:ea typeface="Rubik"/>
              <a:cs typeface="Rubik"/>
              <a:sym typeface="Rubik"/>
            </a:endParaRPr>
          </a:p>
          <a:p>
            <a:pPr indent="0" lvl="0" marL="0" rtl="1" algn="r">
              <a:lnSpc>
                <a:spcPct val="150000"/>
              </a:lnSpc>
              <a:spcBef>
                <a:spcPts val="0"/>
              </a:spcBef>
              <a:spcAft>
                <a:spcPts val="0"/>
              </a:spcAft>
              <a:buClr>
                <a:schemeClr val="dk1"/>
              </a:buClr>
              <a:buSzPts val="1100"/>
              <a:buFont typeface="Arial"/>
              <a:buNone/>
            </a:pPr>
            <a:r>
              <a:rPr lang="iw" sz="1300">
                <a:latin typeface="Rubik"/>
                <a:ea typeface="Rubik"/>
                <a:cs typeface="Rubik"/>
                <a:sym typeface="Rubik"/>
              </a:rPr>
              <a:t>שיטת העבודה כוללת:</a:t>
            </a:r>
            <a:endParaRPr sz="1300">
              <a:latin typeface="Rubik"/>
              <a:ea typeface="Rubik"/>
              <a:cs typeface="Rubik"/>
              <a:sym typeface="Rubik"/>
            </a:endParaRPr>
          </a:p>
          <a:p>
            <a:pPr indent="-311150" lvl="0" marL="457200" rtl="1" algn="r">
              <a:lnSpc>
                <a:spcPct val="150000"/>
              </a:lnSpc>
              <a:spcBef>
                <a:spcPts val="0"/>
              </a:spcBef>
              <a:spcAft>
                <a:spcPts val="0"/>
              </a:spcAft>
              <a:buClr>
                <a:srgbClr val="3C9DC0"/>
              </a:buClr>
              <a:buSzPts val="1300"/>
              <a:buFont typeface="Rubik"/>
              <a:buChar char="★"/>
            </a:pPr>
            <a:r>
              <a:rPr lang="iw" sz="1300">
                <a:latin typeface="Rubik"/>
                <a:ea typeface="Rubik"/>
                <a:cs typeface="Rubik"/>
                <a:sym typeface="Rubik"/>
              </a:rPr>
              <a:t>מתן שמות מתאימים לגיליון ולכותרות הטבלה.</a:t>
            </a:r>
            <a:endParaRPr sz="1300">
              <a:latin typeface="Rubik"/>
              <a:ea typeface="Rubik"/>
              <a:cs typeface="Rubik"/>
              <a:sym typeface="Rubik"/>
            </a:endParaRPr>
          </a:p>
          <a:p>
            <a:pPr indent="-311150" lvl="0" marL="457200" rtl="1" algn="r">
              <a:lnSpc>
                <a:spcPct val="150000"/>
              </a:lnSpc>
              <a:spcBef>
                <a:spcPts val="0"/>
              </a:spcBef>
              <a:spcAft>
                <a:spcPts val="0"/>
              </a:spcAft>
              <a:buClr>
                <a:srgbClr val="3C9DC0"/>
              </a:buClr>
              <a:buSzPts val="1300"/>
              <a:buFont typeface="Rubik"/>
              <a:buChar char="★"/>
            </a:pPr>
            <a:r>
              <a:rPr lang="iw" sz="1300">
                <a:latin typeface="Rubik"/>
                <a:ea typeface="Rubik"/>
                <a:cs typeface="Rubik"/>
                <a:sym typeface="Rubik"/>
              </a:rPr>
              <a:t>קריאת נתונים סטטיסטיים (ממוצע, סכום, ספירה ואחוזים) בטבלת צירים.</a:t>
            </a:r>
            <a:endParaRPr sz="1300">
              <a:latin typeface="Rubik"/>
              <a:ea typeface="Rubik"/>
              <a:cs typeface="Rubik"/>
              <a:sym typeface="Rubik"/>
            </a:endParaRPr>
          </a:p>
          <a:p>
            <a:pPr indent="0" lvl="0" marL="0" rtl="1" algn="r">
              <a:lnSpc>
                <a:spcPct val="150000"/>
              </a:lnSpc>
              <a:spcBef>
                <a:spcPts val="0"/>
              </a:spcBef>
              <a:spcAft>
                <a:spcPts val="0"/>
              </a:spcAft>
              <a:buClr>
                <a:schemeClr val="dk1"/>
              </a:buClr>
              <a:buSzPts val="1100"/>
              <a:buFont typeface="Arial"/>
              <a:buNone/>
            </a:pPr>
            <a:r>
              <a:t/>
            </a:r>
            <a:endParaRPr b="1" sz="1300">
              <a:solidFill>
                <a:srgbClr val="073763"/>
              </a:solidFill>
              <a:latin typeface="Rubik"/>
              <a:ea typeface="Rubik"/>
              <a:cs typeface="Rubik"/>
              <a:sym typeface="Rubik"/>
            </a:endParaRPr>
          </a:p>
          <a:p>
            <a:pPr indent="0" lvl="0" marL="0" rtl="1" algn="r">
              <a:lnSpc>
                <a:spcPct val="150000"/>
              </a:lnSpc>
              <a:spcBef>
                <a:spcPts val="0"/>
              </a:spcBef>
              <a:spcAft>
                <a:spcPts val="0"/>
              </a:spcAft>
              <a:buClr>
                <a:schemeClr val="dk1"/>
              </a:buClr>
              <a:buSzPts val="1100"/>
              <a:buFont typeface="Arial"/>
              <a:buNone/>
            </a:pPr>
            <a:r>
              <a:rPr lang="iw" sz="1300">
                <a:latin typeface="Rubik"/>
                <a:ea typeface="Rubik"/>
                <a:cs typeface="Rubik"/>
                <a:sym typeface="Rubik"/>
              </a:rPr>
              <a:t>ניתן ליישם את התכנים שלמדנו בפרויקטים צוותיים. לדוגמה, במסגרת פרויקט באזרחות - ניתן להשתמש בטבלה דומה לטבלה שעבדנו איתה בשיעור, כדי להציע פרויקט מעורבות חברתית בארץ או בעולם שקשור לנושאים הנלמדים בתחום דעת זה.</a:t>
            </a:r>
            <a:endParaRPr sz="1300">
              <a:latin typeface="Rubik"/>
              <a:ea typeface="Rubik"/>
              <a:cs typeface="Rubik"/>
              <a:sym typeface="Rubik"/>
            </a:endParaRPr>
          </a:p>
          <a:p>
            <a:pPr indent="0" lvl="0" marL="0" rtl="1" algn="r">
              <a:lnSpc>
                <a:spcPct val="150000"/>
              </a:lnSpc>
              <a:spcBef>
                <a:spcPts val="0"/>
              </a:spcBef>
              <a:spcAft>
                <a:spcPts val="0"/>
              </a:spcAft>
              <a:buClr>
                <a:schemeClr val="dk1"/>
              </a:buClr>
              <a:buSzPts val="1100"/>
              <a:buFont typeface="Arial"/>
              <a:buNone/>
            </a:pPr>
            <a:r>
              <a:rPr lang="iw" sz="1300">
                <a:latin typeface="Rubik"/>
                <a:ea typeface="Rubik"/>
                <a:cs typeface="Rubik"/>
                <a:sym typeface="Rubik"/>
              </a:rPr>
              <a:t> תוכלו להשתמש בטבלת צירים בפרויקטים של המגמות שלכם. מחוץ למסגרת הלימודית, תוכלו להשתמש בטבלת צירים כדי לבחור היכן להתנדב, היכן להתאמן או באיזה תחום תרצו לעשות שינוי בחייכם או בחיי הקהילה שלכם. מובן שבכל תחום תצטרכו לאסוף מידע רלוונטי וליצור טבלה מותאמת.</a:t>
            </a:r>
            <a:endParaRPr sz="1300">
              <a:latin typeface="Rubik"/>
              <a:ea typeface="Rubik"/>
              <a:cs typeface="Rubik"/>
              <a:sym typeface="Rubik"/>
            </a:endParaRPr>
          </a:p>
        </p:txBody>
      </p:sp>
      <p:pic>
        <p:nvPicPr>
          <p:cNvPr id="60" name="Google Shape;60;p13"/>
          <p:cNvPicPr preferRelativeResize="0"/>
          <p:nvPr/>
        </p:nvPicPr>
        <p:blipFill>
          <a:blip r:embed="rId5">
            <a:alphaModFix/>
          </a:blip>
          <a:stretch>
            <a:fillRect/>
          </a:stretch>
        </p:blipFill>
        <p:spPr>
          <a:xfrm>
            <a:off x="6734100" y="652913"/>
            <a:ext cx="406450" cy="406450"/>
          </a:xfrm>
          <a:prstGeom prst="rect">
            <a:avLst/>
          </a:prstGeom>
          <a:noFill/>
          <a:ln>
            <a:noFill/>
          </a:ln>
        </p:spPr>
      </p:pic>
      <p:pic>
        <p:nvPicPr>
          <p:cNvPr id="61" name="Google Shape;61;p13"/>
          <p:cNvPicPr preferRelativeResize="0"/>
          <p:nvPr/>
        </p:nvPicPr>
        <p:blipFill>
          <a:blip r:embed="rId6">
            <a:alphaModFix/>
          </a:blip>
          <a:stretch>
            <a:fillRect/>
          </a:stretch>
        </p:blipFill>
        <p:spPr>
          <a:xfrm flipH="1">
            <a:off x="268399" y="5549744"/>
            <a:ext cx="1948677" cy="1643249"/>
          </a:xfrm>
          <a:prstGeom prst="rect">
            <a:avLst/>
          </a:prstGeom>
          <a:noFill/>
          <a:ln>
            <a:noFill/>
          </a:ln>
        </p:spPr>
      </p:pic>
      <p:grpSp>
        <p:nvGrpSpPr>
          <p:cNvPr id="62" name="Google Shape;62;p13"/>
          <p:cNvGrpSpPr/>
          <p:nvPr/>
        </p:nvGrpSpPr>
        <p:grpSpPr>
          <a:xfrm>
            <a:off x="2217077" y="6573698"/>
            <a:ext cx="4970700" cy="369300"/>
            <a:chOff x="2217077" y="5887898"/>
            <a:chExt cx="4970700" cy="369300"/>
          </a:xfrm>
        </p:grpSpPr>
        <p:sp>
          <p:nvSpPr>
            <p:cNvPr id="63" name="Google Shape;63;p13"/>
            <p:cNvSpPr/>
            <p:nvPr/>
          </p:nvSpPr>
          <p:spPr>
            <a:xfrm>
              <a:off x="2284275" y="5887898"/>
              <a:ext cx="4836300" cy="369300"/>
            </a:xfrm>
            <a:prstGeom prst="roundRect">
              <a:avLst>
                <a:gd fmla="val 16667"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13"/>
            <p:cNvSpPr txBox="1"/>
            <p:nvPr/>
          </p:nvSpPr>
          <p:spPr>
            <a:xfrm>
              <a:off x="2217077" y="5887898"/>
              <a:ext cx="4970700" cy="369300"/>
            </a:xfrm>
            <a:prstGeom prst="rect">
              <a:avLst/>
            </a:prstGeom>
            <a:noFill/>
            <a:ln>
              <a:noFill/>
            </a:ln>
          </p:spPr>
          <p:txBody>
            <a:bodyPr anchorCtr="0" anchor="t" bIns="91425" lIns="91425" spcFirstLastPara="1" rIns="91425" wrap="square" tIns="91425">
              <a:spAutoFit/>
            </a:bodyPr>
            <a:lstStyle/>
            <a:p>
              <a:pPr indent="0" lvl="0" marL="0" rtl="1" algn="ctr">
                <a:lnSpc>
                  <a:spcPct val="115000"/>
                </a:lnSpc>
                <a:spcBef>
                  <a:spcPts val="0"/>
                </a:spcBef>
                <a:spcAft>
                  <a:spcPts val="0"/>
                </a:spcAft>
                <a:buNone/>
              </a:pPr>
              <a:r>
                <a:rPr b="1" lang="iw" sz="1200">
                  <a:solidFill>
                    <a:srgbClr val="073763"/>
                  </a:solidFill>
                  <a:latin typeface="Rubik"/>
                  <a:ea typeface="Rubik"/>
                  <a:cs typeface="Rubik"/>
                  <a:sym typeface="Rubik"/>
                </a:rPr>
                <a:t>התקדמו בלמידה בעזרת החצים במקלדת או באמצעות גלילה</a:t>
              </a:r>
              <a:endParaRPr b="1" sz="1200">
                <a:solidFill>
                  <a:srgbClr val="073763"/>
                </a:solidFil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pic>
        <p:nvPicPr>
          <p:cNvPr id="69" name="Google Shape;69;p14"/>
          <p:cNvPicPr preferRelativeResize="0"/>
          <p:nvPr/>
        </p:nvPicPr>
        <p:blipFill>
          <a:blip r:embed="rId3">
            <a:alphaModFix amt="24000"/>
          </a:blip>
          <a:stretch>
            <a:fillRect/>
          </a:stretch>
        </p:blipFill>
        <p:spPr>
          <a:xfrm flipH="1">
            <a:off x="-1" y="19050"/>
            <a:ext cx="9144003" cy="7200000"/>
          </a:xfrm>
          <a:prstGeom prst="rect">
            <a:avLst/>
          </a:prstGeom>
          <a:noFill/>
          <a:ln>
            <a:noFill/>
          </a:ln>
        </p:spPr>
      </p:pic>
      <p:pic>
        <p:nvPicPr>
          <p:cNvPr id="70" name="Google Shape;70;p14"/>
          <p:cNvPicPr preferRelativeResize="0"/>
          <p:nvPr/>
        </p:nvPicPr>
        <p:blipFill>
          <a:blip r:embed="rId4">
            <a:alphaModFix amt="12000"/>
          </a:blip>
          <a:stretch>
            <a:fillRect/>
          </a:stretch>
        </p:blipFill>
        <p:spPr>
          <a:xfrm>
            <a:off x="-416200" y="4829887"/>
            <a:ext cx="9900923" cy="3369626"/>
          </a:xfrm>
          <a:prstGeom prst="rect">
            <a:avLst/>
          </a:prstGeom>
          <a:noFill/>
          <a:ln>
            <a:noFill/>
          </a:ln>
        </p:spPr>
      </p:pic>
      <p:sp>
        <p:nvSpPr>
          <p:cNvPr id="71" name="Google Shape;71;p14"/>
          <p:cNvSpPr/>
          <p:nvPr/>
        </p:nvSpPr>
        <p:spPr>
          <a:xfrm>
            <a:off x="345400" y="116002"/>
            <a:ext cx="8430000" cy="618600"/>
          </a:xfrm>
          <a:prstGeom prst="round2SameRect">
            <a:avLst>
              <a:gd fmla="val 16667" name="adj1"/>
              <a:gd fmla="val 0" name="adj2"/>
            </a:avLst>
          </a:prstGeom>
          <a:gradFill>
            <a:gsLst>
              <a:gs pos="0">
                <a:srgbClr val="B7DEED"/>
              </a:gs>
              <a:gs pos="100000">
                <a:srgbClr val="EBFAFF"/>
              </a:gs>
            </a:gsLst>
            <a:lin ang="2700006"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4"/>
          <p:cNvSpPr/>
          <p:nvPr/>
        </p:nvSpPr>
        <p:spPr>
          <a:xfrm>
            <a:off x="345400" y="727725"/>
            <a:ext cx="8430000" cy="6295500"/>
          </a:xfrm>
          <a:prstGeom prst="rect">
            <a:avLst/>
          </a:prstGeom>
          <a:solidFill>
            <a:schemeClr val="lt1"/>
          </a:solidFill>
          <a:ln cap="flat" cmpd="sng" w="19050">
            <a:solidFill>
              <a:srgbClr val="E8F3FC"/>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4"/>
          <p:cNvSpPr/>
          <p:nvPr/>
        </p:nvSpPr>
        <p:spPr>
          <a:xfrm>
            <a:off x="477225" y="1394662"/>
            <a:ext cx="8205900" cy="629400"/>
          </a:xfrm>
          <a:prstGeom prst="rect">
            <a:avLst/>
          </a:prstGeom>
          <a:solidFill>
            <a:srgbClr val="E8F3F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74" name="Google Shape;74;p14"/>
          <p:cNvGrpSpPr/>
          <p:nvPr/>
        </p:nvGrpSpPr>
        <p:grpSpPr>
          <a:xfrm>
            <a:off x="6160125" y="1512350"/>
            <a:ext cx="2503200" cy="406800"/>
            <a:chOff x="6160125" y="1588550"/>
            <a:chExt cx="2503200" cy="406800"/>
          </a:xfrm>
        </p:grpSpPr>
        <p:sp>
          <p:nvSpPr>
            <p:cNvPr id="75" name="Google Shape;75;p14"/>
            <p:cNvSpPr/>
            <p:nvPr/>
          </p:nvSpPr>
          <p:spPr>
            <a:xfrm>
              <a:off x="6236325" y="1588550"/>
              <a:ext cx="2350800" cy="406800"/>
            </a:xfrm>
            <a:prstGeom prst="roundRect">
              <a:avLst>
                <a:gd fmla="val 16667" name="adj"/>
              </a:avLst>
            </a:prstGeom>
            <a:solidFill>
              <a:schemeClr val="lt1"/>
            </a:solidFill>
            <a:ln cap="flat" cmpd="sng" w="19050">
              <a:solidFill>
                <a:srgbClr val="CFE2F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4"/>
            <p:cNvSpPr txBox="1"/>
            <p:nvPr/>
          </p:nvSpPr>
          <p:spPr>
            <a:xfrm>
              <a:off x="6160125" y="1618550"/>
              <a:ext cx="2503200" cy="346800"/>
            </a:xfrm>
            <a:prstGeom prst="rect">
              <a:avLst/>
            </a:prstGeom>
            <a:noFill/>
            <a:ln>
              <a:noFill/>
            </a:ln>
          </p:spPr>
          <p:txBody>
            <a:bodyPr anchorCtr="0" anchor="b" bIns="91425" lIns="91425" spcFirstLastPara="1" rIns="91425" wrap="square" tIns="91425">
              <a:noAutofit/>
            </a:bodyPr>
            <a:lstStyle/>
            <a:p>
              <a:pPr indent="0" lvl="0" marL="0" marR="0" rtl="1" algn="ctr">
                <a:lnSpc>
                  <a:spcPct val="110000"/>
                </a:lnSpc>
                <a:spcBef>
                  <a:spcPts val="0"/>
                </a:spcBef>
                <a:spcAft>
                  <a:spcPts val="0"/>
                </a:spcAft>
                <a:buNone/>
              </a:pPr>
              <a:r>
                <a:rPr lang="iw" sz="1000">
                  <a:solidFill>
                    <a:schemeClr val="dk1"/>
                  </a:solidFill>
                  <a:latin typeface="Rubik"/>
                  <a:ea typeface="Rubik"/>
                  <a:cs typeface="Rubik"/>
                  <a:sym typeface="Rubik"/>
                </a:rPr>
                <a:t>מקליקים על החץ הקטן בטאב הגיליון למטה</a:t>
              </a:r>
              <a:endParaRPr sz="1000">
                <a:solidFill>
                  <a:schemeClr val="dk1"/>
                </a:solidFill>
              </a:endParaRPr>
            </a:p>
          </p:txBody>
        </p:sp>
      </p:grpSp>
      <p:sp>
        <p:nvSpPr>
          <p:cNvPr id="77" name="Google Shape;77;p14"/>
          <p:cNvSpPr txBox="1"/>
          <p:nvPr/>
        </p:nvSpPr>
        <p:spPr>
          <a:xfrm>
            <a:off x="335475" y="734700"/>
            <a:ext cx="8430000" cy="450300"/>
          </a:xfrm>
          <a:prstGeom prst="rect">
            <a:avLst/>
          </a:prstGeom>
          <a:noFill/>
          <a:ln>
            <a:noFill/>
          </a:ln>
        </p:spPr>
        <p:txBody>
          <a:bodyPr anchorCtr="0" anchor="ctr" bIns="91425" lIns="91425" spcFirstLastPara="1" rIns="91425" wrap="square" tIns="91425">
            <a:noAutofit/>
          </a:bodyPr>
          <a:lstStyle/>
          <a:p>
            <a:pPr indent="0" lvl="0" marL="0" rtl="1" algn="r">
              <a:lnSpc>
                <a:spcPct val="150000"/>
              </a:lnSpc>
              <a:spcBef>
                <a:spcPts val="0"/>
              </a:spcBef>
              <a:spcAft>
                <a:spcPts val="0"/>
              </a:spcAft>
              <a:buClr>
                <a:schemeClr val="dk1"/>
              </a:buClr>
              <a:buSzPts val="1100"/>
              <a:buFont typeface="Arial"/>
              <a:buNone/>
            </a:pPr>
            <a:r>
              <a:rPr b="1" lang="iw" sz="1200">
                <a:solidFill>
                  <a:srgbClr val="073763"/>
                </a:solidFill>
                <a:latin typeface="Rubik"/>
                <a:ea typeface="Rubik"/>
                <a:cs typeface="Rubik"/>
                <a:sym typeface="Rubik"/>
              </a:rPr>
              <a:t>איך עושים את זה?</a:t>
            </a:r>
            <a:endParaRPr b="1" sz="1200">
              <a:solidFill>
                <a:srgbClr val="073763"/>
              </a:solidFill>
              <a:latin typeface="Rubik"/>
              <a:ea typeface="Rubik"/>
              <a:cs typeface="Rubik"/>
              <a:sym typeface="Rubik"/>
            </a:endParaRPr>
          </a:p>
        </p:txBody>
      </p:sp>
      <p:sp>
        <p:nvSpPr>
          <p:cNvPr id="78" name="Google Shape;78;p14"/>
          <p:cNvSpPr/>
          <p:nvPr/>
        </p:nvSpPr>
        <p:spPr>
          <a:xfrm flipH="1">
            <a:off x="5749988" y="1521707"/>
            <a:ext cx="302700" cy="283800"/>
          </a:xfrm>
          <a:prstGeom prst="rightArrow">
            <a:avLst>
              <a:gd fmla="val 29936" name="adj1"/>
              <a:gd fmla="val 51912" name="adj2"/>
            </a:avLst>
          </a:prstGeom>
          <a:solidFill>
            <a:srgbClr val="FAC730"/>
          </a:solidFill>
          <a:ln cap="flat" cmpd="sng" w="19050">
            <a:solidFill>
              <a:srgbClr val="FFF2CC"/>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79" name="Google Shape;79;p14"/>
          <p:cNvGrpSpPr/>
          <p:nvPr/>
        </p:nvGrpSpPr>
        <p:grpSpPr>
          <a:xfrm>
            <a:off x="4340564" y="1501354"/>
            <a:ext cx="1292766" cy="406790"/>
            <a:chOff x="5812862" y="1844657"/>
            <a:chExt cx="1445400" cy="393300"/>
          </a:xfrm>
        </p:grpSpPr>
        <p:sp>
          <p:nvSpPr>
            <p:cNvPr id="80" name="Google Shape;80;p14"/>
            <p:cNvSpPr/>
            <p:nvPr/>
          </p:nvSpPr>
          <p:spPr>
            <a:xfrm>
              <a:off x="5812862" y="1844657"/>
              <a:ext cx="1445400" cy="393300"/>
            </a:xfrm>
            <a:prstGeom prst="roundRect">
              <a:avLst>
                <a:gd fmla="val 16667" name="adj"/>
              </a:avLst>
            </a:prstGeom>
            <a:solidFill>
              <a:schemeClr val="lt1"/>
            </a:solidFill>
            <a:ln cap="flat" cmpd="sng" w="19050">
              <a:solidFill>
                <a:srgbClr val="CFE2F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14"/>
            <p:cNvSpPr txBox="1"/>
            <p:nvPr/>
          </p:nvSpPr>
          <p:spPr>
            <a:xfrm>
              <a:off x="5889212" y="1867307"/>
              <a:ext cx="1292700" cy="348000"/>
            </a:xfrm>
            <a:prstGeom prst="rect">
              <a:avLst/>
            </a:prstGeom>
            <a:noFill/>
            <a:ln>
              <a:noFill/>
            </a:ln>
          </p:spPr>
          <p:txBody>
            <a:bodyPr anchorCtr="0" anchor="ctr" bIns="91425" lIns="91425" spcFirstLastPara="1" rIns="91425" wrap="square" tIns="91425">
              <a:noAutofit/>
            </a:bodyPr>
            <a:lstStyle/>
            <a:p>
              <a:pPr indent="0" lvl="0" marL="0" marR="0" rtl="1" algn="ctr">
                <a:lnSpc>
                  <a:spcPct val="110000"/>
                </a:lnSpc>
                <a:spcBef>
                  <a:spcPts val="0"/>
                </a:spcBef>
                <a:spcAft>
                  <a:spcPts val="0"/>
                </a:spcAft>
                <a:buNone/>
              </a:pPr>
              <a:r>
                <a:rPr lang="iw" sz="1000">
                  <a:solidFill>
                    <a:schemeClr val="dk1"/>
                  </a:solidFill>
                  <a:latin typeface="Rubik"/>
                  <a:ea typeface="Rubik"/>
                  <a:cs typeface="Rubik"/>
                  <a:sym typeface="Rubik"/>
                </a:rPr>
                <a:t>בוחרים ב"שנה שם" </a:t>
              </a:r>
              <a:endParaRPr sz="1000">
                <a:solidFill>
                  <a:schemeClr val="dk1"/>
                </a:solidFill>
              </a:endParaRPr>
            </a:p>
          </p:txBody>
        </p:sp>
      </p:grpSp>
      <p:grpSp>
        <p:nvGrpSpPr>
          <p:cNvPr id="82" name="Google Shape;82;p14"/>
          <p:cNvGrpSpPr/>
          <p:nvPr/>
        </p:nvGrpSpPr>
        <p:grpSpPr>
          <a:xfrm>
            <a:off x="2187450" y="1515002"/>
            <a:ext cx="1636500" cy="405000"/>
            <a:chOff x="2187450" y="1591202"/>
            <a:chExt cx="1636500" cy="405000"/>
          </a:xfrm>
        </p:grpSpPr>
        <p:sp>
          <p:nvSpPr>
            <p:cNvPr id="83" name="Google Shape;83;p14"/>
            <p:cNvSpPr/>
            <p:nvPr/>
          </p:nvSpPr>
          <p:spPr>
            <a:xfrm>
              <a:off x="2237550" y="1591202"/>
              <a:ext cx="1536300" cy="405000"/>
            </a:xfrm>
            <a:prstGeom prst="roundRect">
              <a:avLst>
                <a:gd fmla="val 16667" name="adj"/>
              </a:avLst>
            </a:prstGeom>
            <a:solidFill>
              <a:schemeClr val="lt1"/>
            </a:solidFill>
            <a:ln cap="flat" cmpd="sng" w="19050">
              <a:solidFill>
                <a:srgbClr val="CFE2F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4"/>
            <p:cNvSpPr txBox="1"/>
            <p:nvPr/>
          </p:nvSpPr>
          <p:spPr>
            <a:xfrm>
              <a:off x="2187450" y="1623902"/>
              <a:ext cx="1636500" cy="339600"/>
            </a:xfrm>
            <a:prstGeom prst="rect">
              <a:avLst/>
            </a:prstGeom>
            <a:noFill/>
            <a:ln>
              <a:noFill/>
            </a:ln>
          </p:spPr>
          <p:txBody>
            <a:bodyPr anchorCtr="0" anchor="b" bIns="91425" lIns="91425" spcFirstLastPara="1" rIns="91425" wrap="square" tIns="91425">
              <a:noAutofit/>
            </a:bodyPr>
            <a:lstStyle/>
            <a:p>
              <a:pPr indent="0" lvl="0" marL="0" marR="0" rtl="1" algn="ctr">
                <a:lnSpc>
                  <a:spcPct val="110000"/>
                </a:lnSpc>
                <a:spcBef>
                  <a:spcPts val="0"/>
                </a:spcBef>
                <a:spcAft>
                  <a:spcPts val="0"/>
                </a:spcAft>
                <a:buNone/>
              </a:pPr>
              <a:r>
                <a:rPr lang="iw" sz="1000">
                  <a:solidFill>
                    <a:schemeClr val="dk1"/>
                  </a:solidFill>
                  <a:latin typeface="Rubik"/>
                  <a:ea typeface="Rubik"/>
                  <a:cs typeface="Rubik"/>
                  <a:sym typeface="Rubik"/>
                </a:rPr>
                <a:t>מקלידים את השם החדש</a:t>
              </a:r>
              <a:endParaRPr sz="1000">
                <a:solidFill>
                  <a:schemeClr val="dk1"/>
                </a:solidFill>
              </a:endParaRPr>
            </a:p>
          </p:txBody>
        </p:sp>
      </p:grpSp>
      <p:grpSp>
        <p:nvGrpSpPr>
          <p:cNvPr id="85" name="Google Shape;85;p14"/>
          <p:cNvGrpSpPr/>
          <p:nvPr/>
        </p:nvGrpSpPr>
        <p:grpSpPr>
          <a:xfrm>
            <a:off x="510602" y="1511600"/>
            <a:ext cx="1215900" cy="406800"/>
            <a:chOff x="510602" y="1587800"/>
            <a:chExt cx="1215900" cy="406800"/>
          </a:xfrm>
        </p:grpSpPr>
        <p:sp>
          <p:nvSpPr>
            <p:cNvPr id="86" name="Google Shape;86;p14"/>
            <p:cNvSpPr/>
            <p:nvPr/>
          </p:nvSpPr>
          <p:spPr>
            <a:xfrm>
              <a:off x="510602" y="1587800"/>
              <a:ext cx="1215900" cy="406800"/>
            </a:xfrm>
            <a:prstGeom prst="roundRect">
              <a:avLst>
                <a:gd fmla="val 16667" name="adj"/>
              </a:avLst>
            </a:prstGeom>
            <a:solidFill>
              <a:schemeClr val="lt1"/>
            </a:solidFill>
            <a:ln cap="flat" cmpd="sng" w="19050">
              <a:solidFill>
                <a:srgbClr val="CFE2F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4"/>
            <p:cNvSpPr txBox="1"/>
            <p:nvPr/>
          </p:nvSpPr>
          <p:spPr>
            <a:xfrm>
              <a:off x="656252" y="1620200"/>
              <a:ext cx="924600" cy="342000"/>
            </a:xfrm>
            <a:prstGeom prst="rect">
              <a:avLst/>
            </a:prstGeom>
            <a:noFill/>
            <a:ln>
              <a:noFill/>
            </a:ln>
          </p:spPr>
          <p:txBody>
            <a:bodyPr anchorCtr="0" anchor="b" bIns="91425" lIns="91425" spcFirstLastPara="1" rIns="91425" wrap="square" tIns="91425">
              <a:noAutofit/>
            </a:bodyPr>
            <a:lstStyle/>
            <a:p>
              <a:pPr indent="0" lvl="0" marL="0" marR="0" rtl="1" algn="ctr">
                <a:lnSpc>
                  <a:spcPct val="110000"/>
                </a:lnSpc>
                <a:spcBef>
                  <a:spcPts val="0"/>
                </a:spcBef>
                <a:spcAft>
                  <a:spcPts val="0"/>
                </a:spcAft>
                <a:buNone/>
              </a:pPr>
              <a:r>
                <a:rPr lang="iw" sz="1000">
                  <a:solidFill>
                    <a:schemeClr val="dk1"/>
                  </a:solidFill>
                  <a:latin typeface="Rubik"/>
                  <a:ea typeface="Rubik"/>
                  <a:cs typeface="Rubik"/>
                  <a:sym typeface="Rubik"/>
                </a:rPr>
                <a:t>לוחצים אנטר</a:t>
              </a:r>
              <a:endParaRPr sz="1000">
                <a:solidFill>
                  <a:schemeClr val="dk1"/>
                </a:solidFill>
              </a:endParaRPr>
            </a:p>
          </p:txBody>
        </p:sp>
      </p:grpSp>
      <p:sp>
        <p:nvSpPr>
          <p:cNvPr id="88" name="Google Shape;88;p14"/>
          <p:cNvSpPr/>
          <p:nvPr/>
        </p:nvSpPr>
        <p:spPr>
          <a:xfrm flipH="1">
            <a:off x="3921188" y="1521707"/>
            <a:ext cx="302700" cy="283800"/>
          </a:xfrm>
          <a:prstGeom prst="rightArrow">
            <a:avLst>
              <a:gd fmla="val 29936" name="adj1"/>
              <a:gd fmla="val 51912" name="adj2"/>
            </a:avLst>
          </a:prstGeom>
          <a:solidFill>
            <a:srgbClr val="FAC730"/>
          </a:solidFill>
          <a:ln cap="flat" cmpd="sng" w="19050">
            <a:solidFill>
              <a:srgbClr val="FFF2CC"/>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14"/>
          <p:cNvSpPr/>
          <p:nvPr/>
        </p:nvSpPr>
        <p:spPr>
          <a:xfrm flipH="1">
            <a:off x="1787588" y="1521707"/>
            <a:ext cx="302700" cy="283800"/>
          </a:xfrm>
          <a:prstGeom prst="rightArrow">
            <a:avLst>
              <a:gd fmla="val 29936" name="adj1"/>
              <a:gd fmla="val 51912" name="adj2"/>
            </a:avLst>
          </a:prstGeom>
          <a:solidFill>
            <a:srgbClr val="FAC730"/>
          </a:solidFill>
          <a:ln cap="flat" cmpd="sng" w="19050">
            <a:solidFill>
              <a:srgbClr val="FFF2CC"/>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14"/>
          <p:cNvSpPr/>
          <p:nvPr/>
        </p:nvSpPr>
        <p:spPr>
          <a:xfrm>
            <a:off x="457450" y="3608725"/>
            <a:ext cx="8205900" cy="958800"/>
          </a:xfrm>
          <a:prstGeom prst="rect">
            <a:avLst/>
          </a:prstGeom>
          <a:solidFill>
            <a:srgbClr val="E8F3F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14"/>
          <p:cNvSpPr/>
          <p:nvPr/>
        </p:nvSpPr>
        <p:spPr>
          <a:xfrm>
            <a:off x="457450" y="4632475"/>
            <a:ext cx="8205900" cy="958800"/>
          </a:xfrm>
          <a:prstGeom prst="rect">
            <a:avLst/>
          </a:prstGeom>
          <a:solidFill>
            <a:srgbClr val="F5FB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4"/>
          <p:cNvSpPr txBox="1"/>
          <p:nvPr/>
        </p:nvSpPr>
        <p:spPr>
          <a:xfrm>
            <a:off x="6934325" y="3662350"/>
            <a:ext cx="1755000" cy="333900"/>
          </a:xfrm>
          <a:prstGeom prst="rect">
            <a:avLst/>
          </a:prstGeom>
          <a:noFill/>
          <a:ln>
            <a:noFill/>
          </a:ln>
        </p:spPr>
        <p:txBody>
          <a:bodyPr anchorCtr="0" anchor="ctr" bIns="91425" lIns="91425" spcFirstLastPara="1" rIns="91425" wrap="square" tIns="91425">
            <a:noAutofit/>
          </a:bodyPr>
          <a:lstStyle/>
          <a:p>
            <a:pPr indent="0" lvl="0" marL="0" rtl="1" algn="r">
              <a:lnSpc>
                <a:spcPct val="150000"/>
              </a:lnSpc>
              <a:spcBef>
                <a:spcPts val="0"/>
              </a:spcBef>
              <a:spcAft>
                <a:spcPts val="0"/>
              </a:spcAft>
              <a:buNone/>
            </a:pPr>
            <a:r>
              <a:rPr lang="iw" sz="1200">
                <a:latin typeface="Rubik"/>
                <a:ea typeface="Rubik"/>
                <a:cs typeface="Rubik"/>
                <a:sym typeface="Rubik"/>
              </a:rPr>
              <a:t>א. אחוז מהסך הכולל</a:t>
            </a:r>
            <a:endParaRPr sz="1200">
              <a:latin typeface="Rubik"/>
              <a:ea typeface="Rubik"/>
              <a:cs typeface="Rubik"/>
              <a:sym typeface="Rubik"/>
            </a:endParaRPr>
          </a:p>
        </p:txBody>
      </p:sp>
      <p:sp>
        <p:nvSpPr>
          <p:cNvPr id="93" name="Google Shape;93;p14"/>
          <p:cNvSpPr/>
          <p:nvPr/>
        </p:nvSpPr>
        <p:spPr>
          <a:xfrm>
            <a:off x="477225" y="2528212"/>
            <a:ext cx="8205900" cy="630000"/>
          </a:xfrm>
          <a:prstGeom prst="rect">
            <a:avLst/>
          </a:prstGeom>
          <a:solidFill>
            <a:srgbClr val="F5FB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14"/>
          <p:cNvSpPr txBox="1"/>
          <p:nvPr/>
        </p:nvSpPr>
        <p:spPr>
          <a:xfrm>
            <a:off x="961325" y="4733650"/>
            <a:ext cx="7651800" cy="283800"/>
          </a:xfrm>
          <a:prstGeom prst="rect">
            <a:avLst/>
          </a:prstGeom>
          <a:noFill/>
          <a:ln>
            <a:noFill/>
          </a:ln>
        </p:spPr>
        <p:txBody>
          <a:bodyPr anchorCtr="0" anchor="ctr" bIns="91425" lIns="91425" spcFirstLastPara="1" rIns="91425" wrap="square" tIns="91425">
            <a:noAutofit/>
          </a:bodyPr>
          <a:lstStyle/>
          <a:p>
            <a:pPr indent="0" lvl="0" marL="0" rtl="1" algn="r">
              <a:lnSpc>
                <a:spcPct val="150000"/>
              </a:lnSpc>
              <a:spcBef>
                <a:spcPts val="0"/>
              </a:spcBef>
              <a:spcAft>
                <a:spcPts val="0"/>
              </a:spcAft>
              <a:buNone/>
            </a:pPr>
            <a:r>
              <a:rPr lang="iw" sz="1200">
                <a:latin typeface="Rubik"/>
                <a:ea typeface="Rubik"/>
                <a:cs typeface="Rubik"/>
                <a:sym typeface="Rubik"/>
              </a:rPr>
              <a:t>ב. מתוך "סיכום לפי</a:t>
            </a:r>
            <a:endParaRPr sz="1200">
              <a:latin typeface="Rubik"/>
              <a:ea typeface="Rubik"/>
              <a:cs typeface="Rubik"/>
              <a:sym typeface="Rubik"/>
            </a:endParaRPr>
          </a:p>
        </p:txBody>
      </p:sp>
      <p:sp>
        <p:nvSpPr>
          <p:cNvPr id="95" name="Google Shape;95;p14"/>
          <p:cNvSpPr txBox="1"/>
          <p:nvPr/>
        </p:nvSpPr>
        <p:spPr>
          <a:xfrm>
            <a:off x="510450" y="5594550"/>
            <a:ext cx="8152800" cy="958800"/>
          </a:xfrm>
          <a:prstGeom prst="rect">
            <a:avLst/>
          </a:prstGeom>
          <a:noFill/>
          <a:ln>
            <a:noFill/>
          </a:ln>
        </p:spPr>
        <p:txBody>
          <a:bodyPr anchorCtr="0" anchor="ctr" bIns="91425" lIns="91425" spcFirstLastPara="1" rIns="91425" wrap="square" tIns="91425">
            <a:noAutofit/>
          </a:bodyPr>
          <a:lstStyle/>
          <a:p>
            <a:pPr indent="0" lvl="0" marL="0" rtl="1" algn="r">
              <a:lnSpc>
                <a:spcPct val="130000"/>
              </a:lnSpc>
              <a:spcBef>
                <a:spcPts val="0"/>
              </a:spcBef>
              <a:spcAft>
                <a:spcPts val="0"/>
              </a:spcAft>
              <a:buClr>
                <a:schemeClr val="dk1"/>
              </a:buClr>
              <a:buSzPts val="1100"/>
              <a:buFont typeface="Arial"/>
              <a:buNone/>
            </a:pPr>
            <a:r>
              <a:rPr b="1" lang="iw" sz="1200">
                <a:solidFill>
                  <a:srgbClr val="073763"/>
                </a:solidFill>
                <a:latin typeface="Rubik"/>
                <a:ea typeface="Rubik"/>
                <a:cs typeface="Rubik"/>
                <a:sym typeface="Rubik"/>
              </a:rPr>
              <a:t>במבט קדימה</a:t>
            </a:r>
            <a:endParaRPr b="1" sz="1200">
              <a:solidFill>
                <a:srgbClr val="073763"/>
              </a:solidFill>
              <a:latin typeface="Rubik"/>
              <a:ea typeface="Rubik"/>
              <a:cs typeface="Rubik"/>
              <a:sym typeface="Rubik"/>
            </a:endParaRPr>
          </a:p>
          <a:p>
            <a:pPr indent="0" lvl="0" marL="0" rtl="1" algn="r">
              <a:lnSpc>
                <a:spcPct val="130000"/>
              </a:lnSpc>
              <a:spcBef>
                <a:spcPts val="0"/>
              </a:spcBef>
              <a:spcAft>
                <a:spcPts val="0"/>
              </a:spcAft>
              <a:buClr>
                <a:schemeClr val="dk1"/>
              </a:buClr>
              <a:buSzPts val="1100"/>
              <a:buFont typeface="Arial"/>
              <a:buNone/>
            </a:pPr>
            <a:r>
              <a:rPr lang="iw" sz="1200">
                <a:solidFill>
                  <a:srgbClr val="073763"/>
                </a:solidFill>
                <a:latin typeface="Rubik"/>
                <a:ea typeface="Rubik"/>
                <a:cs typeface="Rubik"/>
                <a:sym typeface="Rubik"/>
              </a:rPr>
              <a:t>בשיעור הבא נמשיך ללמוד על טבלת הצירים. נלמד לשלב מספר פרמטרים בשדה השורות כדי להצליב נתונים ולהגיע לתובנות שיעזרו לנו בתהליכי קבלת החלטות. נלמד להוסיף מסננים לטבלת צירים ונמשיך בעבודה משותפת בצוותים.</a:t>
            </a:r>
            <a:endParaRPr sz="1200">
              <a:solidFill>
                <a:srgbClr val="073763"/>
              </a:solidFill>
              <a:latin typeface="Rubik"/>
              <a:ea typeface="Rubik"/>
              <a:cs typeface="Rubik"/>
              <a:sym typeface="Rubik"/>
            </a:endParaRPr>
          </a:p>
        </p:txBody>
      </p:sp>
      <p:sp>
        <p:nvSpPr>
          <p:cNvPr id="96" name="Google Shape;96;p14"/>
          <p:cNvSpPr txBox="1"/>
          <p:nvPr/>
        </p:nvSpPr>
        <p:spPr>
          <a:xfrm>
            <a:off x="5902400" y="1063425"/>
            <a:ext cx="2862900" cy="450300"/>
          </a:xfrm>
          <a:prstGeom prst="rect">
            <a:avLst/>
          </a:prstGeom>
          <a:noFill/>
          <a:ln>
            <a:noFill/>
          </a:ln>
        </p:spPr>
        <p:txBody>
          <a:bodyPr anchorCtr="0" anchor="ctr" bIns="91425" lIns="91425" spcFirstLastPara="1" rIns="91425" wrap="square" tIns="91425">
            <a:noAutofit/>
          </a:bodyPr>
          <a:lstStyle/>
          <a:p>
            <a:pPr indent="-304800" lvl="0" marL="457200" rtl="1" algn="r">
              <a:lnSpc>
                <a:spcPct val="150000"/>
              </a:lnSpc>
              <a:spcBef>
                <a:spcPts val="0"/>
              </a:spcBef>
              <a:spcAft>
                <a:spcPts val="0"/>
              </a:spcAft>
              <a:buClr>
                <a:srgbClr val="3C9DC0"/>
              </a:buClr>
              <a:buSzPts val="1200"/>
              <a:buFont typeface="Rubik"/>
              <a:buChar char="★"/>
            </a:pPr>
            <a:r>
              <a:rPr lang="iw" sz="1200">
                <a:solidFill>
                  <a:schemeClr val="dk1"/>
                </a:solidFill>
                <a:latin typeface="Rubik"/>
                <a:ea typeface="Rubik"/>
                <a:cs typeface="Rubik"/>
                <a:sym typeface="Rubik"/>
              </a:rPr>
              <a:t>שינוי שם גיליון</a:t>
            </a:r>
            <a:endParaRPr sz="1200">
              <a:solidFill>
                <a:schemeClr val="dk1"/>
              </a:solidFill>
              <a:latin typeface="Rubik"/>
              <a:ea typeface="Rubik"/>
              <a:cs typeface="Rubik"/>
              <a:sym typeface="Rubik"/>
            </a:endParaRPr>
          </a:p>
        </p:txBody>
      </p:sp>
      <p:sp>
        <p:nvSpPr>
          <p:cNvPr id="97" name="Google Shape;97;p14"/>
          <p:cNvSpPr txBox="1"/>
          <p:nvPr/>
        </p:nvSpPr>
        <p:spPr>
          <a:xfrm>
            <a:off x="5881800" y="2090825"/>
            <a:ext cx="2862900" cy="450300"/>
          </a:xfrm>
          <a:prstGeom prst="rect">
            <a:avLst/>
          </a:prstGeom>
          <a:noFill/>
          <a:ln>
            <a:noFill/>
          </a:ln>
        </p:spPr>
        <p:txBody>
          <a:bodyPr anchorCtr="0" anchor="ctr" bIns="91425" lIns="91425" spcFirstLastPara="1" rIns="91425" wrap="square" tIns="91425">
            <a:noAutofit/>
          </a:bodyPr>
          <a:lstStyle/>
          <a:p>
            <a:pPr indent="-304800" lvl="0" marL="457200" rtl="1" algn="r">
              <a:lnSpc>
                <a:spcPct val="150000"/>
              </a:lnSpc>
              <a:spcBef>
                <a:spcPts val="0"/>
              </a:spcBef>
              <a:spcAft>
                <a:spcPts val="0"/>
              </a:spcAft>
              <a:buClr>
                <a:srgbClr val="3C9DC0"/>
              </a:buClr>
              <a:buSzPts val="1200"/>
              <a:buFont typeface="Rubik"/>
              <a:buChar char="★"/>
            </a:pPr>
            <a:r>
              <a:rPr lang="iw" sz="1200">
                <a:solidFill>
                  <a:schemeClr val="dk1"/>
                </a:solidFill>
                <a:latin typeface="Rubik"/>
                <a:ea typeface="Rubik"/>
                <a:cs typeface="Rubik"/>
                <a:sym typeface="Rubik"/>
              </a:rPr>
              <a:t>שינוי שם כותרת הטבלה</a:t>
            </a:r>
            <a:endParaRPr sz="1200">
              <a:solidFill>
                <a:schemeClr val="dk1"/>
              </a:solidFill>
              <a:latin typeface="Rubik"/>
              <a:ea typeface="Rubik"/>
              <a:cs typeface="Rubik"/>
              <a:sym typeface="Rubik"/>
            </a:endParaRPr>
          </a:p>
        </p:txBody>
      </p:sp>
      <p:grpSp>
        <p:nvGrpSpPr>
          <p:cNvPr id="98" name="Google Shape;98;p14"/>
          <p:cNvGrpSpPr/>
          <p:nvPr/>
        </p:nvGrpSpPr>
        <p:grpSpPr>
          <a:xfrm>
            <a:off x="6322850" y="2674012"/>
            <a:ext cx="2295600" cy="406800"/>
            <a:chOff x="6381325" y="1831000"/>
            <a:chExt cx="2295600" cy="406800"/>
          </a:xfrm>
        </p:grpSpPr>
        <p:sp>
          <p:nvSpPr>
            <p:cNvPr id="99" name="Google Shape;99;p14"/>
            <p:cNvSpPr/>
            <p:nvPr/>
          </p:nvSpPr>
          <p:spPr>
            <a:xfrm>
              <a:off x="6451225" y="1831000"/>
              <a:ext cx="2155800" cy="406800"/>
            </a:xfrm>
            <a:prstGeom prst="roundRect">
              <a:avLst>
                <a:gd fmla="val 16667" name="adj"/>
              </a:avLst>
            </a:prstGeom>
            <a:solidFill>
              <a:schemeClr val="lt1"/>
            </a:solidFill>
            <a:ln cap="flat" cmpd="sng" w="19050">
              <a:solidFill>
                <a:srgbClr val="CFE2F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14"/>
            <p:cNvSpPr txBox="1"/>
            <p:nvPr/>
          </p:nvSpPr>
          <p:spPr>
            <a:xfrm>
              <a:off x="6381325" y="1892500"/>
              <a:ext cx="2295600" cy="283800"/>
            </a:xfrm>
            <a:prstGeom prst="rect">
              <a:avLst/>
            </a:prstGeom>
            <a:noFill/>
            <a:ln>
              <a:noFill/>
            </a:ln>
          </p:spPr>
          <p:txBody>
            <a:bodyPr anchorCtr="0" anchor="b" bIns="91425" lIns="91425" spcFirstLastPara="1" rIns="91425" wrap="square" tIns="91425">
              <a:noAutofit/>
            </a:bodyPr>
            <a:lstStyle/>
            <a:p>
              <a:pPr indent="0" lvl="0" marL="0" marR="0" rtl="1" algn="ctr">
                <a:lnSpc>
                  <a:spcPct val="110000"/>
                </a:lnSpc>
                <a:spcBef>
                  <a:spcPts val="0"/>
                </a:spcBef>
                <a:spcAft>
                  <a:spcPts val="0"/>
                </a:spcAft>
                <a:buNone/>
              </a:pPr>
              <a:r>
                <a:rPr lang="iw" sz="1000">
                  <a:solidFill>
                    <a:schemeClr val="dk1"/>
                  </a:solidFill>
                  <a:latin typeface="Rubik"/>
                  <a:ea typeface="Rubik"/>
                  <a:cs typeface="Rubik"/>
                  <a:sym typeface="Rubik"/>
                </a:rPr>
                <a:t>לוחצים לחיצה כפולה על תא הכותרת</a:t>
              </a:r>
              <a:endParaRPr sz="1000">
                <a:solidFill>
                  <a:schemeClr val="dk1"/>
                </a:solidFill>
              </a:endParaRPr>
            </a:p>
          </p:txBody>
        </p:sp>
      </p:grpSp>
      <p:sp>
        <p:nvSpPr>
          <p:cNvPr id="101" name="Google Shape;101;p14"/>
          <p:cNvSpPr/>
          <p:nvPr/>
        </p:nvSpPr>
        <p:spPr>
          <a:xfrm flipH="1">
            <a:off x="5857488" y="2684120"/>
            <a:ext cx="302700" cy="283800"/>
          </a:xfrm>
          <a:prstGeom prst="rightArrow">
            <a:avLst>
              <a:gd fmla="val 29936" name="adj1"/>
              <a:gd fmla="val 51912" name="adj2"/>
            </a:avLst>
          </a:prstGeom>
          <a:solidFill>
            <a:srgbClr val="FAC730"/>
          </a:solidFill>
          <a:ln cap="flat" cmpd="sng" w="19050">
            <a:solidFill>
              <a:srgbClr val="FFF2CC"/>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02" name="Google Shape;102;p14"/>
          <p:cNvGrpSpPr/>
          <p:nvPr/>
        </p:nvGrpSpPr>
        <p:grpSpPr>
          <a:xfrm>
            <a:off x="3291917" y="2674900"/>
            <a:ext cx="2371472" cy="405000"/>
            <a:chOff x="3013803" y="1857026"/>
            <a:chExt cx="1465500" cy="405000"/>
          </a:xfrm>
        </p:grpSpPr>
        <p:sp>
          <p:nvSpPr>
            <p:cNvPr id="103" name="Google Shape;103;p14"/>
            <p:cNvSpPr/>
            <p:nvPr/>
          </p:nvSpPr>
          <p:spPr>
            <a:xfrm>
              <a:off x="3013803" y="1857026"/>
              <a:ext cx="1465500" cy="405000"/>
            </a:xfrm>
            <a:prstGeom prst="roundRect">
              <a:avLst>
                <a:gd fmla="val 16667" name="adj"/>
              </a:avLst>
            </a:prstGeom>
            <a:solidFill>
              <a:schemeClr val="lt1"/>
            </a:solidFill>
            <a:ln cap="flat" cmpd="sng" w="19050">
              <a:solidFill>
                <a:srgbClr val="CFE2F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14"/>
            <p:cNvSpPr txBox="1"/>
            <p:nvPr/>
          </p:nvSpPr>
          <p:spPr>
            <a:xfrm>
              <a:off x="3041703" y="1922576"/>
              <a:ext cx="1409700" cy="273900"/>
            </a:xfrm>
            <a:prstGeom prst="rect">
              <a:avLst/>
            </a:prstGeom>
            <a:noFill/>
            <a:ln>
              <a:noFill/>
            </a:ln>
          </p:spPr>
          <p:txBody>
            <a:bodyPr anchorCtr="0" anchor="b" bIns="91425" lIns="91425" spcFirstLastPara="1" rIns="91425" wrap="square" tIns="91425">
              <a:noAutofit/>
            </a:bodyPr>
            <a:lstStyle/>
            <a:p>
              <a:pPr indent="0" lvl="0" marL="0" marR="0" rtl="1" algn="ctr">
                <a:lnSpc>
                  <a:spcPct val="110000"/>
                </a:lnSpc>
                <a:spcBef>
                  <a:spcPts val="0"/>
                </a:spcBef>
                <a:spcAft>
                  <a:spcPts val="0"/>
                </a:spcAft>
                <a:buNone/>
              </a:pPr>
              <a:r>
                <a:rPr lang="iw" sz="1000">
                  <a:solidFill>
                    <a:schemeClr val="dk1"/>
                  </a:solidFill>
                  <a:latin typeface="Rubik"/>
                  <a:ea typeface="Rubik"/>
                  <a:cs typeface="Rubik"/>
                  <a:sym typeface="Rubik"/>
                </a:rPr>
                <a:t>מקלידים את השם החדש</a:t>
              </a:r>
              <a:endParaRPr sz="1000">
                <a:solidFill>
                  <a:schemeClr val="dk1"/>
                </a:solidFill>
              </a:endParaRPr>
            </a:p>
          </p:txBody>
        </p:sp>
      </p:grpSp>
      <p:grpSp>
        <p:nvGrpSpPr>
          <p:cNvPr id="105" name="Google Shape;105;p14"/>
          <p:cNvGrpSpPr/>
          <p:nvPr/>
        </p:nvGrpSpPr>
        <p:grpSpPr>
          <a:xfrm>
            <a:off x="1151502" y="2674012"/>
            <a:ext cx="1215900" cy="406800"/>
            <a:chOff x="600377" y="1863485"/>
            <a:chExt cx="1215900" cy="406800"/>
          </a:xfrm>
        </p:grpSpPr>
        <p:sp>
          <p:nvSpPr>
            <p:cNvPr id="106" name="Google Shape;106;p14"/>
            <p:cNvSpPr/>
            <p:nvPr/>
          </p:nvSpPr>
          <p:spPr>
            <a:xfrm>
              <a:off x="600377" y="1863485"/>
              <a:ext cx="1215900" cy="406800"/>
            </a:xfrm>
            <a:prstGeom prst="roundRect">
              <a:avLst>
                <a:gd fmla="val 16667" name="adj"/>
              </a:avLst>
            </a:prstGeom>
            <a:solidFill>
              <a:schemeClr val="lt1"/>
            </a:solidFill>
            <a:ln cap="flat" cmpd="sng" w="19050">
              <a:solidFill>
                <a:srgbClr val="CFE2F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4"/>
            <p:cNvSpPr txBox="1"/>
            <p:nvPr/>
          </p:nvSpPr>
          <p:spPr>
            <a:xfrm>
              <a:off x="746025" y="1924937"/>
              <a:ext cx="924600" cy="283800"/>
            </a:xfrm>
            <a:prstGeom prst="rect">
              <a:avLst/>
            </a:prstGeom>
            <a:noFill/>
            <a:ln>
              <a:noFill/>
            </a:ln>
          </p:spPr>
          <p:txBody>
            <a:bodyPr anchorCtr="0" anchor="b" bIns="91425" lIns="91425" spcFirstLastPara="1" rIns="91425" wrap="square" tIns="91425">
              <a:noAutofit/>
            </a:bodyPr>
            <a:lstStyle/>
            <a:p>
              <a:pPr indent="0" lvl="0" marL="0" marR="0" rtl="1" algn="ctr">
                <a:lnSpc>
                  <a:spcPct val="110000"/>
                </a:lnSpc>
                <a:spcBef>
                  <a:spcPts val="0"/>
                </a:spcBef>
                <a:spcAft>
                  <a:spcPts val="0"/>
                </a:spcAft>
                <a:buNone/>
              </a:pPr>
              <a:r>
                <a:rPr lang="iw" sz="1000">
                  <a:solidFill>
                    <a:schemeClr val="dk1"/>
                  </a:solidFill>
                  <a:latin typeface="Rubik"/>
                  <a:ea typeface="Rubik"/>
                  <a:cs typeface="Rubik"/>
                  <a:sym typeface="Rubik"/>
                </a:rPr>
                <a:t>לוחצים אנטר</a:t>
              </a:r>
              <a:endParaRPr sz="1000">
                <a:solidFill>
                  <a:schemeClr val="dk1"/>
                </a:solidFill>
              </a:endParaRPr>
            </a:p>
          </p:txBody>
        </p:sp>
      </p:grpSp>
      <p:sp>
        <p:nvSpPr>
          <p:cNvPr id="108" name="Google Shape;108;p14"/>
          <p:cNvSpPr/>
          <p:nvPr/>
        </p:nvSpPr>
        <p:spPr>
          <a:xfrm flipH="1">
            <a:off x="2657088" y="2684120"/>
            <a:ext cx="302700" cy="283800"/>
          </a:xfrm>
          <a:prstGeom prst="rightArrow">
            <a:avLst>
              <a:gd fmla="val 29936" name="adj1"/>
              <a:gd fmla="val 51912" name="adj2"/>
            </a:avLst>
          </a:prstGeom>
          <a:solidFill>
            <a:srgbClr val="FAC730"/>
          </a:solidFill>
          <a:ln cap="flat" cmpd="sng" w="19050">
            <a:solidFill>
              <a:srgbClr val="FFF2CC"/>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4"/>
          <p:cNvSpPr txBox="1"/>
          <p:nvPr/>
        </p:nvSpPr>
        <p:spPr>
          <a:xfrm>
            <a:off x="5881800" y="3195800"/>
            <a:ext cx="2862900" cy="450300"/>
          </a:xfrm>
          <a:prstGeom prst="rect">
            <a:avLst/>
          </a:prstGeom>
          <a:noFill/>
          <a:ln>
            <a:noFill/>
          </a:ln>
        </p:spPr>
        <p:txBody>
          <a:bodyPr anchorCtr="0" anchor="ctr" bIns="91425" lIns="91425" spcFirstLastPara="1" rIns="91425" wrap="square" tIns="91425">
            <a:noAutofit/>
          </a:bodyPr>
          <a:lstStyle/>
          <a:p>
            <a:pPr indent="-304800" lvl="0" marL="457200" rtl="1" algn="r">
              <a:lnSpc>
                <a:spcPct val="150000"/>
              </a:lnSpc>
              <a:spcBef>
                <a:spcPts val="0"/>
              </a:spcBef>
              <a:spcAft>
                <a:spcPts val="0"/>
              </a:spcAft>
              <a:buClr>
                <a:srgbClr val="3C9DC0"/>
              </a:buClr>
              <a:buSzPts val="1200"/>
              <a:buFont typeface="Rubik"/>
              <a:buChar char="★"/>
            </a:pPr>
            <a:r>
              <a:rPr lang="iw" sz="1200">
                <a:solidFill>
                  <a:schemeClr val="dk1"/>
                </a:solidFill>
                <a:latin typeface="Rubik"/>
                <a:ea typeface="Rubik"/>
                <a:cs typeface="Rubik"/>
                <a:sym typeface="Rubik"/>
              </a:rPr>
              <a:t>בדיקת נתונים סטטיסטיים:</a:t>
            </a:r>
            <a:endParaRPr sz="1200">
              <a:solidFill>
                <a:schemeClr val="dk1"/>
              </a:solidFill>
              <a:latin typeface="Rubik"/>
              <a:ea typeface="Rubik"/>
              <a:cs typeface="Rubik"/>
              <a:sym typeface="Rubik"/>
            </a:endParaRPr>
          </a:p>
        </p:txBody>
      </p:sp>
      <p:grpSp>
        <p:nvGrpSpPr>
          <p:cNvPr id="110" name="Google Shape;110;p14"/>
          <p:cNvGrpSpPr/>
          <p:nvPr/>
        </p:nvGrpSpPr>
        <p:grpSpPr>
          <a:xfrm>
            <a:off x="6345500" y="4045837"/>
            <a:ext cx="2295600" cy="406800"/>
            <a:chOff x="6381325" y="1831000"/>
            <a:chExt cx="2295600" cy="406800"/>
          </a:xfrm>
        </p:grpSpPr>
        <p:sp>
          <p:nvSpPr>
            <p:cNvPr id="111" name="Google Shape;111;p14"/>
            <p:cNvSpPr/>
            <p:nvPr/>
          </p:nvSpPr>
          <p:spPr>
            <a:xfrm>
              <a:off x="6451225" y="1831000"/>
              <a:ext cx="2155800" cy="406800"/>
            </a:xfrm>
            <a:prstGeom prst="roundRect">
              <a:avLst>
                <a:gd fmla="val 16667" name="adj"/>
              </a:avLst>
            </a:prstGeom>
            <a:solidFill>
              <a:schemeClr val="lt1"/>
            </a:solidFill>
            <a:ln cap="flat" cmpd="sng" w="19050">
              <a:solidFill>
                <a:srgbClr val="CFE2F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4"/>
            <p:cNvSpPr txBox="1"/>
            <p:nvPr/>
          </p:nvSpPr>
          <p:spPr>
            <a:xfrm>
              <a:off x="6381325" y="1892500"/>
              <a:ext cx="2295600" cy="283800"/>
            </a:xfrm>
            <a:prstGeom prst="rect">
              <a:avLst/>
            </a:prstGeom>
            <a:noFill/>
            <a:ln>
              <a:noFill/>
            </a:ln>
          </p:spPr>
          <p:txBody>
            <a:bodyPr anchorCtr="0" anchor="b" bIns="91425" lIns="91425" spcFirstLastPara="1" rIns="91425" wrap="square" tIns="91425">
              <a:noAutofit/>
            </a:bodyPr>
            <a:lstStyle/>
            <a:p>
              <a:pPr indent="0" lvl="0" marL="0" marR="0" rtl="1" algn="ctr">
                <a:lnSpc>
                  <a:spcPct val="110000"/>
                </a:lnSpc>
                <a:spcBef>
                  <a:spcPts val="0"/>
                </a:spcBef>
                <a:spcAft>
                  <a:spcPts val="0"/>
                </a:spcAft>
                <a:buNone/>
              </a:pPr>
              <a:r>
                <a:rPr lang="iw" sz="1000">
                  <a:solidFill>
                    <a:schemeClr val="dk1"/>
                  </a:solidFill>
                  <a:latin typeface="Rubik"/>
                  <a:ea typeface="Rubik"/>
                  <a:cs typeface="Rubik"/>
                  <a:sym typeface="Rubik"/>
                </a:rPr>
                <a:t>בוחרים את העמודה בשדה הערכים</a:t>
              </a:r>
              <a:endParaRPr sz="1000">
                <a:solidFill>
                  <a:schemeClr val="dk1"/>
                </a:solidFill>
              </a:endParaRPr>
            </a:p>
          </p:txBody>
        </p:sp>
      </p:grpSp>
      <p:sp>
        <p:nvSpPr>
          <p:cNvPr id="113" name="Google Shape;113;p14"/>
          <p:cNvSpPr/>
          <p:nvPr/>
        </p:nvSpPr>
        <p:spPr>
          <a:xfrm flipH="1">
            <a:off x="5956338" y="4055945"/>
            <a:ext cx="302700" cy="283800"/>
          </a:xfrm>
          <a:prstGeom prst="rightArrow">
            <a:avLst>
              <a:gd fmla="val 29936" name="adj1"/>
              <a:gd fmla="val 51912" name="adj2"/>
            </a:avLst>
          </a:prstGeom>
          <a:solidFill>
            <a:srgbClr val="FAC730"/>
          </a:solidFill>
          <a:ln cap="flat" cmpd="sng" w="19050">
            <a:solidFill>
              <a:srgbClr val="FFF2CC"/>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4" name="Google Shape;114;p14"/>
          <p:cNvGrpSpPr/>
          <p:nvPr/>
        </p:nvGrpSpPr>
        <p:grpSpPr>
          <a:xfrm>
            <a:off x="3264617" y="4046725"/>
            <a:ext cx="2573858" cy="405000"/>
            <a:chOff x="3013803" y="1857026"/>
            <a:chExt cx="1465500" cy="405000"/>
          </a:xfrm>
        </p:grpSpPr>
        <p:sp>
          <p:nvSpPr>
            <p:cNvPr id="115" name="Google Shape;115;p14"/>
            <p:cNvSpPr/>
            <p:nvPr/>
          </p:nvSpPr>
          <p:spPr>
            <a:xfrm>
              <a:off x="3013803" y="1857026"/>
              <a:ext cx="1465500" cy="405000"/>
            </a:xfrm>
            <a:prstGeom prst="roundRect">
              <a:avLst>
                <a:gd fmla="val 16667" name="adj"/>
              </a:avLst>
            </a:prstGeom>
            <a:solidFill>
              <a:schemeClr val="lt1"/>
            </a:solidFill>
            <a:ln cap="flat" cmpd="sng" w="19050">
              <a:solidFill>
                <a:srgbClr val="CFE2F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4"/>
            <p:cNvSpPr txBox="1"/>
            <p:nvPr/>
          </p:nvSpPr>
          <p:spPr>
            <a:xfrm>
              <a:off x="3041703" y="1922576"/>
              <a:ext cx="1409700" cy="273900"/>
            </a:xfrm>
            <a:prstGeom prst="rect">
              <a:avLst/>
            </a:prstGeom>
            <a:noFill/>
            <a:ln>
              <a:noFill/>
            </a:ln>
          </p:spPr>
          <p:txBody>
            <a:bodyPr anchorCtr="0" anchor="b" bIns="91425" lIns="91425" spcFirstLastPara="1" rIns="91425" wrap="square" tIns="91425">
              <a:noAutofit/>
            </a:bodyPr>
            <a:lstStyle/>
            <a:p>
              <a:pPr indent="0" lvl="0" marL="0" marR="0" rtl="1" algn="ctr">
                <a:lnSpc>
                  <a:spcPct val="110000"/>
                </a:lnSpc>
                <a:spcBef>
                  <a:spcPts val="0"/>
                </a:spcBef>
                <a:spcAft>
                  <a:spcPts val="0"/>
                </a:spcAft>
                <a:buNone/>
              </a:pPr>
              <a:r>
                <a:rPr lang="iw" sz="1000">
                  <a:solidFill>
                    <a:schemeClr val="dk1"/>
                  </a:solidFill>
                  <a:latin typeface="Rubik"/>
                  <a:ea typeface="Rubik"/>
                  <a:cs typeface="Rubik"/>
                  <a:sym typeface="Rubik"/>
                </a:rPr>
                <a:t>לוחצים על החץ הקטן בתיבת "הצגה בתור"</a:t>
              </a:r>
              <a:endParaRPr sz="1000">
                <a:solidFill>
                  <a:schemeClr val="dk1"/>
                </a:solidFill>
              </a:endParaRPr>
            </a:p>
          </p:txBody>
        </p:sp>
      </p:grpSp>
      <p:grpSp>
        <p:nvGrpSpPr>
          <p:cNvPr id="117" name="Google Shape;117;p14"/>
          <p:cNvGrpSpPr/>
          <p:nvPr/>
        </p:nvGrpSpPr>
        <p:grpSpPr>
          <a:xfrm>
            <a:off x="561078" y="4045825"/>
            <a:ext cx="2068500" cy="406800"/>
            <a:chOff x="408678" y="4503025"/>
            <a:chExt cx="2068500" cy="406800"/>
          </a:xfrm>
        </p:grpSpPr>
        <p:sp>
          <p:nvSpPr>
            <p:cNvPr id="118" name="Google Shape;118;p14"/>
            <p:cNvSpPr/>
            <p:nvPr/>
          </p:nvSpPr>
          <p:spPr>
            <a:xfrm>
              <a:off x="408678" y="4503025"/>
              <a:ext cx="2068500" cy="406800"/>
            </a:xfrm>
            <a:prstGeom prst="roundRect">
              <a:avLst>
                <a:gd fmla="val 16667" name="adj"/>
              </a:avLst>
            </a:prstGeom>
            <a:solidFill>
              <a:schemeClr val="lt1"/>
            </a:solidFill>
            <a:ln cap="flat" cmpd="sng" w="19050">
              <a:solidFill>
                <a:srgbClr val="CFE2F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4"/>
            <p:cNvSpPr txBox="1"/>
            <p:nvPr/>
          </p:nvSpPr>
          <p:spPr>
            <a:xfrm>
              <a:off x="446778" y="4564525"/>
              <a:ext cx="1992300" cy="283800"/>
            </a:xfrm>
            <a:prstGeom prst="rect">
              <a:avLst/>
            </a:prstGeom>
            <a:noFill/>
            <a:ln>
              <a:noFill/>
            </a:ln>
          </p:spPr>
          <p:txBody>
            <a:bodyPr anchorCtr="0" anchor="b" bIns="91425" lIns="91425" spcFirstLastPara="1" rIns="91425" wrap="square" tIns="91425">
              <a:noAutofit/>
            </a:bodyPr>
            <a:lstStyle/>
            <a:p>
              <a:pPr indent="0" lvl="0" marL="0" marR="0" rtl="1" algn="ctr">
                <a:lnSpc>
                  <a:spcPct val="110000"/>
                </a:lnSpc>
                <a:spcBef>
                  <a:spcPts val="0"/>
                </a:spcBef>
                <a:spcAft>
                  <a:spcPts val="0"/>
                </a:spcAft>
                <a:buNone/>
              </a:pPr>
              <a:r>
                <a:rPr lang="iw" sz="1000">
                  <a:solidFill>
                    <a:schemeClr val="dk1"/>
                  </a:solidFill>
                  <a:latin typeface="Rubik"/>
                  <a:ea typeface="Rubik"/>
                  <a:cs typeface="Rubik"/>
                  <a:sym typeface="Rubik"/>
                </a:rPr>
                <a:t>בוחרים באפשרות "% מהסך הכולל"</a:t>
              </a:r>
              <a:endParaRPr sz="1000">
                <a:solidFill>
                  <a:schemeClr val="dk1"/>
                </a:solidFill>
              </a:endParaRPr>
            </a:p>
          </p:txBody>
        </p:sp>
      </p:grpSp>
      <p:sp>
        <p:nvSpPr>
          <p:cNvPr id="120" name="Google Shape;120;p14"/>
          <p:cNvSpPr/>
          <p:nvPr/>
        </p:nvSpPr>
        <p:spPr>
          <a:xfrm flipH="1">
            <a:off x="2755938" y="4055945"/>
            <a:ext cx="302700" cy="283800"/>
          </a:xfrm>
          <a:prstGeom prst="rightArrow">
            <a:avLst>
              <a:gd fmla="val 29936" name="adj1"/>
              <a:gd fmla="val 51912" name="adj2"/>
            </a:avLst>
          </a:prstGeom>
          <a:solidFill>
            <a:srgbClr val="FAC730"/>
          </a:solidFill>
          <a:ln cap="flat" cmpd="sng" w="19050">
            <a:solidFill>
              <a:srgbClr val="FFF2CC"/>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21" name="Google Shape;121;p14"/>
          <p:cNvGrpSpPr/>
          <p:nvPr/>
        </p:nvGrpSpPr>
        <p:grpSpPr>
          <a:xfrm>
            <a:off x="6575541" y="5022325"/>
            <a:ext cx="2091521" cy="406800"/>
            <a:chOff x="6381325" y="1831000"/>
            <a:chExt cx="2295600" cy="406800"/>
          </a:xfrm>
        </p:grpSpPr>
        <p:sp>
          <p:nvSpPr>
            <p:cNvPr id="122" name="Google Shape;122;p14"/>
            <p:cNvSpPr/>
            <p:nvPr/>
          </p:nvSpPr>
          <p:spPr>
            <a:xfrm>
              <a:off x="6451225" y="1831000"/>
              <a:ext cx="2155800" cy="406800"/>
            </a:xfrm>
            <a:prstGeom prst="roundRect">
              <a:avLst>
                <a:gd fmla="val 16667" name="adj"/>
              </a:avLst>
            </a:prstGeom>
            <a:solidFill>
              <a:schemeClr val="lt1"/>
            </a:solidFill>
            <a:ln cap="flat" cmpd="sng" w="19050">
              <a:solidFill>
                <a:srgbClr val="CFE2F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4"/>
            <p:cNvSpPr txBox="1"/>
            <p:nvPr/>
          </p:nvSpPr>
          <p:spPr>
            <a:xfrm>
              <a:off x="6381325" y="1892500"/>
              <a:ext cx="2295600" cy="283800"/>
            </a:xfrm>
            <a:prstGeom prst="rect">
              <a:avLst/>
            </a:prstGeom>
            <a:noFill/>
            <a:ln>
              <a:noFill/>
            </a:ln>
          </p:spPr>
          <p:txBody>
            <a:bodyPr anchorCtr="0" anchor="b" bIns="91425" lIns="91425" spcFirstLastPara="1" rIns="91425" wrap="square" tIns="91425">
              <a:noAutofit/>
            </a:bodyPr>
            <a:lstStyle/>
            <a:p>
              <a:pPr indent="0" lvl="0" marL="0" marR="0" rtl="1" algn="ctr">
                <a:lnSpc>
                  <a:spcPct val="110000"/>
                </a:lnSpc>
                <a:spcBef>
                  <a:spcPts val="0"/>
                </a:spcBef>
                <a:spcAft>
                  <a:spcPts val="0"/>
                </a:spcAft>
                <a:buNone/>
              </a:pPr>
              <a:r>
                <a:rPr lang="iw" sz="1000">
                  <a:solidFill>
                    <a:schemeClr val="dk1"/>
                  </a:solidFill>
                  <a:latin typeface="Rubik"/>
                  <a:ea typeface="Rubik"/>
                  <a:cs typeface="Rubik"/>
                  <a:sym typeface="Rubik"/>
                </a:rPr>
                <a:t>בוחרים את העמודה בשדה הערכים</a:t>
              </a:r>
              <a:endParaRPr sz="1000">
                <a:solidFill>
                  <a:schemeClr val="dk1"/>
                </a:solidFill>
              </a:endParaRPr>
            </a:p>
          </p:txBody>
        </p:sp>
      </p:grpSp>
      <p:sp>
        <p:nvSpPr>
          <p:cNvPr id="124" name="Google Shape;124;p14"/>
          <p:cNvSpPr/>
          <p:nvPr/>
        </p:nvSpPr>
        <p:spPr>
          <a:xfrm flipH="1">
            <a:off x="6286725" y="5032445"/>
            <a:ext cx="302700" cy="283800"/>
          </a:xfrm>
          <a:prstGeom prst="rightArrow">
            <a:avLst>
              <a:gd fmla="val 29936" name="adj1"/>
              <a:gd fmla="val 51912" name="adj2"/>
            </a:avLst>
          </a:prstGeom>
          <a:solidFill>
            <a:srgbClr val="FAC730"/>
          </a:solidFill>
          <a:ln cap="flat" cmpd="sng" w="19050">
            <a:solidFill>
              <a:srgbClr val="FFF2CC"/>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25" name="Google Shape;125;p14"/>
          <p:cNvGrpSpPr/>
          <p:nvPr/>
        </p:nvGrpSpPr>
        <p:grpSpPr>
          <a:xfrm>
            <a:off x="3797370" y="5023225"/>
            <a:ext cx="2371472" cy="405000"/>
            <a:chOff x="3013803" y="1857026"/>
            <a:chExt cx="1465500" cy="405000"/>
          </a:xfrm>
        </p:grpSpPr>
        <p:sp>
          <p:nvSpPr>
            <p:cNvPr id="126" name="Google Shape;126;p14"/>
            <p:cNvSpPr/>
            <p:nvPr/>
          </p:nvSpPr>
          <p:spPr>
            <a:xfrm>
              <a:off x="3013803" y="1857026"/>
              <a:ext cx="1465500" cy="405000"/>
            </a:xfrm>
            <a:prstGeom prst="roundRect">
              <a:avLst>
                <a:gd fmla="val 16667" name="adj"/>
              </a:avLst>
            </a:prstGeom>
            <a:solidFill>
              <a:schemeClr val="lt1"/>
            </a:solidFill>
            <a:ln cap="flat" cmpd="sng" w="19050">
              <a:solidFill>
                <a:srgbClr val="CFE2F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14"/>
            <p:cNvSpPr txBox="1"/>
            <p:nvPr/>
          </p:nvSpPr>
          <p:spPr>
            <a:xfrm>
              <a:off x="3041703" y="1922576"/>
              <a:ext cx="1409700" cy="273900"/>
            </a:xfrm>
            <a:prstGeom prst="rect">
              <a:avLst/>
            </a:prstGeom>
            <a:noFill/>
            <a:ln>
              <a:noFill/>
            </a:ln>
          </p:spPr>
          <p:txBody>
            <a:bodyPr anchorCtr="0" anchor="b" bIns="91425" lIns="91425" spcFirstLastPara="1" rIns="91425" wrap="square" tIns="91425">
              <a:noAutofit/>
            </a:bodyPr>
            <a:lstStyle/>
            <a:p>
              <a:pPr indent="0" lvl="0" marL="0" marR="0" rtl="1" algn="ctr">
                <a:lnSpc>
                  <a:spcPct val="110000"/>
                </a:lnSpc>
                <a:spcBef>
                  <a:spcPts val="0"/>
                </a:spcBef>
                <a:spcAft>
                  <a:spcPts val="0"/>
                </a:spcAft>
                <a:buNone/>
              </a:pPr>
              <a:r>
                <a:rPr lang="iw" sz="1000">
                  <a:solidFill>
                    <a:schemeClr val="dk1"/>
                  </a:solidFill>
                  <a:latin typeface="Rubik"/>
                  <a:ea typeface="Rubik"/>
                  <a:cs typeface="Rubik"/>
                  <a:sym typeface="Rubik"/>
                </a:rPr>
                <a:t>לוחצים על החץ הקטן בתיבת "סיכום לפי"</a:t>
              </a:r>
              <a:endParaRPr sz="1000">
                <a:solidFill>
                  <a:schemeClr val="dk1"/>
                </a:solidFill>
              </a:endParaRPr>
            </a:p>
          </p:txBody>
        </p:sp>
      </p:grpSp>
      <p:grpSp>
        <p:nvGrpSpPr>
          <p:cNvPr id="128" name="Google Shape;128;p14"/>
          <p:cNvGrpSpPr/>
          <p:nvPr/>
        </p:nvGrpSpPr>
        <p:grpSpPr>
          <a:xfrm>
            <a:off x="510460" y="5027125"/>
            <a:ext cx="2862900" cy="440700"/>
            <a:chOff x="510460" y="5560525"/>
            <a:chExt cx="2862900" cy="440700"/>
          </a:xfrm>
        </p:grpSpPr>
        <p:sp>
          <p:nvSpPr>
            <p:cNvPr id="129" name="Google Shape;129;p14"/>
            <p:cNvSpPr/>
            <p:nvPr/>
          </p:nvSpPr>
          <p:spPr>
            <a:xfrm>
              <a:off x="510460" y="5560525"/>
              <a:ext cx="2862900" cy="406800"/>
            </a:xfrm>
            <a:prstGeom prst="roundRect">
              <a:avLst>
                <a:gd fmla="val 16667" name="adj"/>
              </a:avLst>
            </a:prstGeom>
            <a:solidFill>
              <a:schemeClr val="lt1"/>
            </a:solidFill>
            <a:ln cap="flat" cmpd="sng" w="19050">
              <a:solidFill>
                <a:srgbClr val="CFE2F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14"/>
            <p:cNvSpPr txBox="1"/>
            <p:nvPr/>
          </p:nvSpPr>
          <p:spPr>
            <a:xfrm>
              <a:off x="530265" y="5596225"/>
              <a:ext cx="2757300" cy="405000"/>
            </a:xfrm>
            <a:prstGeom prst="rect">
              <a:avLst/>
            </a:prstGeom>
            <a:noFill/>
            <a:ln>
              <a:noFill/>
            </a:ln>
          </p:spPr>
          <p:txBody>
            <a:bodyPr anchorCtr="0" anchor="b" bIns="91425" lIns="91425" spcFirstLastPara="1" rIns="91425" wrap="square" tIns="91425">
              <a:noAutofit/>
            </a:bodyPr>
            <a:lstStyle/>
            <a:p>
              <a:pPr indent="0" lvl="0" marL="0" marR="0" rtl="1" algn="ctr">
                <a:lnSpc>
                  <a:spcPct val="110000"/>
                </a:lnSpc>
                <a:spcBef>
                  <a:spcPts val="0"/>
                </a:spcBef>
                <a:spcAft>
                  <a:spcPts val="0"/>
                </a:spcAft>
                <a:buNone/>
              </a:pPr>
              <a:r>
                <a:rPr lang="iw" sz="1000">
                  <a:solidFill>
                    <a:schemeClr val="dk1"/>
                  </a:solidFill>
                  <a:latin typeface="Rubik"/>
                  <a:ea typeface="Rubik"/>
                  <a:cs typeface="Rubik"/>
                  <a:sym typeface="Rubik"/>
                </a:rPr>
                <a:t>בוחרים באחת האפשרויות (סכום/ממוצע/מקסימום/מינימום וכו')</a:t>
              </a:r>
              <a:endParaRPr sz="1000">
                <a:solidFill>
                  <a:schemeClr val="dk1"/>
                </a:solidFill>
              </a:endParaRPr>
            </a:p>
          </p:txBody>
        </p:sp>
      </p:grpSp>
      <p:sp>
        <p:nvSpPr>
          <p:cNvPr id="131" name="Google Shape;131;p14"/>
          <p:cNvSpPr/>
          <p:nvPr/>
        </p:nvSpPr>
        <p:spPr>
          <a:xfrm flipH="1">
            <a:off x="3391125" y="5032445"/>
            <a:ext cx="302700" cy="283800"/>
          </a:xfrm>
          <a:prstGeom prst="rightArrow">
            <a:avLst>
              <a:gd fmla="val 29936" name="adj1"/>
              <a:gd fmla="val 51912" name="adj2"/>
            </a:avLst>
          </a:prstGeom>
          <a:solidFill>
            <a:srgbClr val="FAC730"/>
          </a:solidFill>
          <a:ln cap="flat" cmpd="sng" w="19050">
            <a:solidFill>
              <a:srgbClr val="FFF2CC"/>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14"/>
          <p:cNvSpPr txBox="1"/>
          <p:nvPr/>
        </p:nvSpPr>
        <p:spPr>
          <a:xfrm>
            <a:off x="2142250" y="6627198"/>
            <a:ext cx="4836300" cy="369300"/>
          </a:xfrm>
          <a:prstGeom prst="rect">
            <a:avLst/>
          </a:prstGeom>
          <a:noFill/>
          <a:ln>
            <a:noFill/>
          </a:ln>
        </p:spPr>
        <p:txBody>
          <a:bodyPr anchorCtr="0" anchor="t" bIns="91425" lIns="91425" spcFirstLastPara="1" rIns="91425" wrap="square" tIns="91425">
            <a:spAutoFit/>
          </a:bodyPr>
          <a:lstStyle/>
          <a:p>
            <a:pPr indent="0" lvl="0" marL="0" rtl="1" algn="ctr">
              <a:lnSpc>
                <a:spcPct val="115000"/>
              </a:lnSpc>
              <a:spcBef>
                <a:spcPts val="0"/>
              </a:spcBef>
              <a:spcAft>
                <a:spcPts val="0"/>
              </a:spcAft>
              <a:buNone/>
            </a:pPr>
            <a:r>
              <a:rPr b="1" lang="iw" sz="1200">
                <a:solidFill>
                  <a:srgbClr val="073763"/>
                </a:solidFill>
                <a:latin typeface="Rubik"/>
                <a:ea typeface="Rubik"/>
                <a:cs typeface="Rubik"/>
                <a:sym typeface="Rubik"/>
              </a:rPr>
              <a:t>סגרו את הלשונית וחזרו למרחב הלמידה</a:t>
            </a:r>
            <a:endParaRPr b="1" sz="1200">
              <a:solidFill>
                <a:srgbClr val="073763"/>
              </a:solidFill>
            </a:endParaRPr>
          </a:p>
        </p:txBody>
      </p:sp>
      <p:sp>
        <p:nvSpPr>
          <p:cNvPr id="133" name="Google Shape;133;p14"/>
          <p:cNvSpPr txBox="1"/>
          <p:nvPr/>
        </p:nvSpPr>
        <p:spPr>
          <a:xfrm>
            <a:off x="380926" y="202385"/>
            <a:ext cx="8398500" cy="461700"/>
          </a:xfrm>
          <a:prstGeom prst="rect">
            <a:avLst/>
          </a:prstGeom>
          <a:noFill/>
          <a:ln>
            <a:noFill/>
          </a:ln>
        </p:spPr>
        <p:txBody>
          <a:bodyPr anchorCtr="0" anchor="t" bIns="91425" lIns="91425" spcFirstLastPara="1" rIns="91425" wrap="square" tIns="91425">
            <a:spAutoFit/>
          </a:bodyPr>
          <a:lstStyle/>
          <a:p>
            <a:pPr indent="0" lvl="0" marL="0" rtl="1" algn="ctr">
              <a:lnSpc>
                <a:spcPct val="115000"/>
              </a:lnSpc>
              <a:spcBef>
                <a:spcPts val="0"/>
              </a:spcBef>
              <a:spcAft>
                <a:spcPts val="0"/>
              </a:spcAft>
              <a:buNone/>
            </a:pPr>
            <a:r>
              <a:rPr b="1" lang="iw" sz="1800">
                <a:solidFill>
                  <a:srgbClr val="073763"/>
                </a:solidFill>
                <a:latin typeface="Rubik"/>
                <a:ea typeface="Rubik"/>
                <a:cs typeface="Rubik"/>
                <a:sym typeface="Rubik"/>
              </a:rPr>
              <a:t>סיכום שיעור מס' 11 - חישובים בטבלת צירים</a:t>
            </a:r>
            <a:endParaRPr sz="1800">
              <a:solidFill>
                <a:srgbClr val="073763"/>
              </a:solidFill>
            </a:endParaRPr>
          </a:p>
        </p:txBody>
      </p:sp>
      <p:pic>
        <p:nvPicPr>
          <p:cNvPr id="134" name="Google Shape;134;p14"/>
          <p:cNvPicPr preferRelativeResize="0"/>
          <p:nvPr/>
        </p:nvPicPr>
        <p:blipFill>
          <a:blip r:embed="rId5">
            <a:alphaModFix/>
          </a:blip>
          <a:stretch>
            <a:fillRect/>
          </a:stretch>
        </p:blipFill>
        <p:spPr>
          <a:xfrm>
            <a:off x="6737975" y="229988"/>
            <a:ext cx="406450" cy="4064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