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XpixTfoWLsUbihTocAQ9bxMzb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בשיעור שעבר הזכרנו בעלי מקצוע שונים אשר במהלך עבודתם יירצו להיעזר בויזואליזציה על מנת לקבל החלטה מהירה / יעילה / מדויקת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0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0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6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קהל היעד לויזואליזציה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7335078" y="1947735"/>
            <a:ext cx="38943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מתחילים ב"תישאול"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oung female candidate interviewed by employer Free Photo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51" y="2000491"/>
            <a:ext cx="59626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/>
          <p:nvPr/>
        </p:nvSpPr>
        <p:spPr>
          <a:xfrm>
            <a:off x="7487478" y="3136612"/>
            <a:ext cx="389439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מתוך התישאול אפשר להגיע לתובנות חשובות שישפיעו על עיצוב הויזואליזציה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1729409" y="2046080"/>
            <a:ext cx="818909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למשל: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מהי הסיטואציה בה המשתמש נחשף אל המידע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(לבד, במשרד, עם זמן רב להסיק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תוך כדי תנועה וקבלת החלטות בתנאים לחוצים)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6301408" y="2405269"/>
            <a:ext cx="528761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למשל, מהם הנתונים הכי חשובים לו לקבלת </a:t>
            </a: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תשובה מהירה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ובאילו נתונים הוא ירצה להתעמק בהם </a:t>
            </a: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בעצמו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0891"/>
            <a:ext cx="5904533" cy="38658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7653131" y="2644170"/>
            <a:ext cx="39756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אילו מהנתונים הוא ירצה להציג בפני הממונים עליו, ואיך?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9147"/>
            <a:ext cx="7111323" cy="417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3104674" y="502537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המשותף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לכל הדוגמאות?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138897" y="2054796"/>
            <a:ext cx="10055020" cy="297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Char char="•"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ההבנה שלמשתמשי הויזואליזציה השונים יש צרכים שונים, ציפיות שונות.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Char char="•"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חשיבות הדיאלוג בין מעצבי הויזואליזציה למשתמש בה.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Font typeface="Arial"/>
              <a:buChar char="•"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חשיבות הבנת התרחיש המסוים בו נעזרים בויזואליזציה</a:t>
            </a:r>
            <a:endParaRPr b="1" i="0" sz="32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406059" y="2384190"/>
            <a:ext cx="9096756" cy="1724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תארו לכם יום עבודה של סוחר מניות בבורסה.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רשמו תרחיש שימוש בויזואליזציה של נתוני המסחר עבורו.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אילו שאלות תשאלו אותו בתישאול, על מנת להנגיש לו את המידע בצורה האפקטיבית ביותר עבורו?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651411" y="40559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256674" y="1785608"/>
            <a:ext cx="11036968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למי מיועדת הויזואליזציה</a:t>
            </a:r>
            <a:endParaRPr b="1" sz="28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מהם המאפיינים השונים של צרכני המידע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איך מעצבי הויזואליזציה מתחשבים במאפיינים הללו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 משתמש בויזואליזציה?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ואיך אפשר לתפור עבורו את הויזואליזציה המתאימה לו?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0" y="262243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rmAutofit/>
          </a:bodyPr>
          <a:lstStyle/>
          <a:p>
            <a:pPr indent="0" lvl="0" marL="536629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מיהו האדם מאחורי התפקיד?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onymous man head covered with paper bag Free Photo" id="130" name="Google Shape;130;p5"/>
          <p:cNvPicPr preferRelativeResize="0"/>
          <p:nvPr/>
        </p:nvPicPr>
        <p:blipFill rotWithShape="1">
          <a:blip r:embed="rId3">
            <a:alphaModFix/>
          </a:blip>
          <a:srcRect b="12381" l="0" r="0" t="0"/>
          <a:stretch/>
        </p:blipFill>
        <p:spPr>
          <a:xfrm>
            <a:off x="538299" y="1089007"/>
            <a:ext cx="8031962" cy="46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8999610" y="1487587"/>
            <a:ext cx="2171278" cy="121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מהן העדפותיו האישיות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לגבי </a:t>
            </a: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אופן הצגת המידע</a:t>
            </a:r>
            <a:r>
              <a:rPr b="0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51642" y="2920384"/>
            <a:ext cx="5710609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תצוגת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מגמה</a:t>
            </a: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של נתונים המאפשרת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ניבוי מהיר </a:t>
            </a: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 התנהגות עתידית של הנתונים, כדי לקבל החלטות עסקיות זריזות,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בלחץ זמן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9119"/>
            <a:ext cx="6232339" cy="388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50350" y="3056537"/>
            <a:ext cx="4296856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 תצוגה שמאפשרת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מבט-על</a:t>
            </a: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כדי לזהות דפוסים חריגים,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ללא לחץ זמן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ctors analyzing with a microscope Premium Photo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598680"/>
            <a:ext cx="6828817" cy="454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7250350" y="2797522"/>
            <a:ext cx="4296856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 תצוגה שמסייעת לתיעדוף וחלוקת משאבים, החלטות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לטווח הרחוק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ager in office Premium Photo"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520859"/>
            <a:ext cx="6887183" cy="458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ולפעמים האדם עצמו מכתיב את אופן הנגשת הנתונים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ctor timeline infographic template with charts and text Free Vector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2893"/>
            <a:ext cx="7167058" cy="460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7414591" y="3306137"/>
            <a:ext cx="3933832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יש המעדיפים לקבל את הנתונים הסופיים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"את השורה התחתונה"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ולפעמים האדם עצמו מכתיב את אופן הנגשת הנתונים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6973408" y="3148204"/>
            <a:ext cx="4969565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ויש כאלה שרוצים לקבל את הנתונים בצורה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אינטראקטיבית</a:t>
            </a: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שמאפשרת להם לחקור ו"לשחק" עם הנתונים, לבדוק תרחישים מסוימים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בעצמם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sinesswoman manager hand using stylus pen for writing Premium Photo" id="166" name="Google Shape;1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91114"/>
            <a:ext cx="6973408" cy="385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2020-11-15T03:17:35Z</dcterms:created>
  <dc:creator>Hadar Ronen</dc:creator>
</cp:coreProperties>
</file>