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Varela Round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OZ9un0heUTA6gp0aHJh0cwz8P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VarelaRound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בשיעור שעבר הזכרנו בעלי מקצוע שונים אשר במהלך עבודתם יירצו להיעזר בויזואליזציה על מנת לקבל החלטה מהירה / יעילה / מדויקת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רופאים,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מהנדסים בתחומים שונים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סוחרי מניות בבורסה..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8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9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9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0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0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0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6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الجمهور المستهدف من أجل التصور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كيف "نخيط " التصور المناسب؟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7335078" y="1947735"/>
            <a:ext cx="38943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מתחילים ב"תישאול"</a:t>
            </a:r>
            <a:endParaRPr b="1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ابدأ بـ "الاستجواب"</a:t>
            </a:r>
            <a:endParaRPr b="1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oung female candidate interviewed by employer Free Photo"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251" y="2000491"/>
            <a:ext cx="596265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/>
          <p:nvPr/>
        </p:nvSpPr>
        <p:spPr>
          <a:xfrm>
            <a:off x="7487478" y="3136612"/>
            <a:ext cx="389439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מתוך התישאול אפשר להגיע לתובנות חשובות שישפיעו על עיצוב הויזואליזציה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من خلال الاستجواب ، من الممكن الوصول إلى رؤى مهمة ستؤثر على تصميم التخيل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000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كيف "نخيط " التصور المناسب؟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1729409" y="2046080"/>
            <a:ext cx="818909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1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למשל: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1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מהי הסיטואציה בה המשתמש נחשף אל המידע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(לבד, במשרד, עם זמן רב להסיק מסקנות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או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תוך כדי תנועה וקבלת החלטות בתנאים לחוצים)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iw-IL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فمثلا: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iw-IL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هو الموقف الذي يتعرض فيه المستخدم للمعلومات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iw-IL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(وحده ، في المكتب ، مع وقت طويل لاستخلاص النتائج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iw-IL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او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iw-IL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أثناء التحرك واتخاذ القرارات في ظل الظروف العصيبة)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000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</a:pP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كيف "نخيط " التصور المناسب؟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6301400" y="1514579"/>
            <a:ext cx="5287500" cy="3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0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למשל, מהם הנתונים הכי חשובים לו לקבלת </a:t>
            </a:r>
            <a:r>
              <a:rPr b="1" i="0" lang="iw-IL" sz="3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תשובה מהירה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0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ובאילו נתונים הוא ירצה להתעמק בהם </a:t>
            </a:r>
            <a:r>
              <a:rPr b="1" i="0" lang="iw-IL" sz="3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בעצמו</a:t>
            </a:r>
            <a:endParaRPr b="1" i="0" sz="3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iw-IL" sz="3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على سبيل المثال ، ما هي البيانات الأكثر أهمية بالنسبة له للحصول على إجابة سريعة</a:t>
            </a:r>
            <a:endParaRPr b="1" i="0" sz="3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iw-IL" sz="3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وما هي البيانات التي يريد أن يخوضها في نفسه</a:t>
            </a:r>
            <a:endParaRPr b="1" i="0" sz="3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0891"/>
            <a:ext cx="5904533" cy="38658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3047881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000">
                <a:latin typeface="Arial"/>
                <a:ea typeface="Arial"/>
                <a:cs typeface="Arial"/>
                <a:sym typeface="Arial"/>
              </a:rPr>
              <a:t>איך "תופרים" את הויזואליזציה המתאימה?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</a:pP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كيف "نخيط " التصور المناسب؟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7653131" y="2644170"/>
            <a:ext cx="397565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אילו מהנתונים הוא ירצה להציג בפני הממונים עליו, ואיך?</a:t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أي من البيانات سيرغب في تقديمها لرؤسائه ، وكيف؟</a:t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9147"/>
            <a:ext cx="7111323" cy="417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type="title"/>
          </p:nvPr>
        </p:nvSpPr>
        <p:spPr>
          <a:xfrm>
            <a:off x="3104674" y="502537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600">
                <a:latin typeface="Arial"/>
                <a:ea typeface="Arial"/>
                <a:cs typeface="Arial"/>
                <a:sym typeface="Arial"/>
              </a:rPr>
              <a:t>מה המשותף לכל הדוגמאות?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2600">
                <a:latin typeface="Arial"/>
                <a:ea typeface="Arial"/>
                <a:cs typeface="Arial"/>
                <a:sym typeface="Arial"/>
              </a:rPr>
              <a:t>ما  القاسم المشترك؟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2600">
                <a:latin typeface="Arial"/>
                <a:ea typeface="Arial"/>
                <a:cs typeface="Arial"/>
                <a:sym typeface="Arial"/>
              </a:rPr>
              <a:t>لجميع الأمثلة؟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138897" y="2054796"/>
            <a:ext cx="10055020" cy="297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ההבנה של משתמשי הויזואליזציה השונים יש צרכים שונים, ציפיות שונות.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חשיבות הדיאלוג בין מעצבי הויזואליזציה למשתמש בה.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חשיבות הבנת התרחיש המסוים בו נעזרים בויזואליזציה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فهم أن مستخدمي التصور المختلف لديهم احتياجات مختلفة وتوقعات مختلفة.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أهمية الحوار بين مصممي التصور ومستخدميه.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أهمية فهم السيناريو المعين الذي يتم فيه مساعدة التخيل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تمرين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406050" y="2384207"/>
            <a:ext cx="9096900" cy="28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200">
                <a:latin typeface="Arial"/>
                <a:ea typeface="Arial"/>
                <a:cs typeface="Arial"/>
                <a:sym typeface="Arial"/>
              </a:rPr>
              <a:t>תארו לכם יום עבודה של סוחר מניות בבורסה.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200">
                <a:latin typeface="Arial"/>
                <a:ea typeface="Arial"/>
                <a:cs typeface="Arial"/>
                <a:sym typeface="Arial"/>
              </a:rPr>
              <a:t>רשמו תרחיש שימוש בויזואליזציה של נתוני המסחר עבורו.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אילו שאלות תשאלו אותו בתישאול, על מנת להנגיש לו את המידע בצורה האפקטיבית ביותר עבורו?</a:t>
            </a:r>
            <a:endParaRPr sz="2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تخيل يوم عمل لمتداول الأسهم.</a:t>
            </a:r>
            <a:endParaRPr sz="2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اكتب سيناريو لاستخدام بيانات التجارة لتصورها.</a:t>
            </a:r>
            <a:endParaRPr sz="2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ما هي الأسئلة التي ستطرحها عليه في الاستجواب ، من أجل جعل المعلومات في متناوله بأكثر الطرق فعالية بالنسبة له؟</a:t>
            </a:r>
            <a:endParaRPr sz="2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 sz="2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651411" y="405599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2" type="body"/>
          </p:nvPr>
        </p:nvSpPr>
        <p:spPr>
          <a:xfrm>
            <a:off x="256674" y="1785608"/>
            <a:ext cx="11036968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1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لمن التخيل؟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1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هي الخصائص المختلفة لمستهلكي المعلومات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1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كيف يأخذ مصممو التصور هذه الخصائص في الحسبان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410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מי משתמש בויזואליזציה?من يستخدم التخيل؟</a:t>
            </a:r>
            <a:endParaRPr sz="410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>
            <p:ph idx="1" type="subTitle"/>
          </p:nvPr>
        </p:nvSpPr>
        <p:spPr>
          <a:xfrm>
            <a:off x="1" y="2918426"/>
            <a:ext cx="121920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ואיך אפשר לתפור עבורו את הויזואליזציה המתאימה לו?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وكيف يمكن التصور المناسب له؟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0" y="262243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rmAutofit/>
          </a:bodyPr>
          <a:lstStyle/>
          <a:p>
            <a:pPr indent="0" lvl="0" marL="536629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מיהו האדם מאחורי התפקיד?من هو الشخص الذي يقف وراء الدور؟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onymous man head covered with paper bag Free Photo" id="130" name="Google Shape;130;p5"/>
          <p:cNvPicPr preferRelativeResize="0"/>
          <p:nvPr/>
        </p:nvPicPr>
        <p:blipFill rotWithShape="1">
          <a:blip r:embed="rId3">
            <a:alphaModFix/>
          </a:blip>
          <a:srcRect b="12381" l="0" r="0" t="0"/>
          <a:stretch/>
        </p:blipFill>
        <p:spPr>
          <a:xfrm>
            <a:off x="538299" y="1089007"/>
            <a:ext cx="8031962" cy="46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8999600" y="1487550"/>
            <a:ext cx="3262200" cy="5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0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מהן העדפותיו האישיות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0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לגבי </a:t>
            </a: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אופן הצגת המידע</a:t>
            </a:r>
            <a:r>
              <a:rPr b="0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ما هي تفضيلاته الشخصية</a:t>
            </a:r>
            <a:endParaRPr b="0" i="0" sz="36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فيما يتعلق بكيفية تقديم المعلومات؟</a:t>
            </a:r>
            <a:endParaRPr b="0" i="0" sz="36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2439825" y="279550"/>
            <a:ext cx="92070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36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מסוימתفي بعض الأحيان ، يفرض الدور تخيلًا معينًا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51650" y="1956020"/>
            <a:ext cx="57105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0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תצוגת </a:t>
            </a:r>
            <a:r>
              <a:rPr b="1" i="0" lang="iw-IL" sz="3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מגמה</a:t>
            </a:r>
            <a:r>
              <a:rPr b="1" i="0" lang="iw-IL" sz="30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של נתונים המאפשרת </a:t>
            </a:r>
            <a:r>
              <a:rPr b="1" i="0" lang="iw-IL" sz="3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ניבוי מהיר </a:t>
            </a:r>
            <a:r>
              <a:rPr b="1" i="0" lang="iw-IL" sz="30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של התנהגות עתידית של הנתונים, כדי לקבל החלטות עסקיות זריזות, </a:t>
            </a:r>
            <a:r>
              <a:rPr b="1" i="0" lang="iw-IL" sz="3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בלחץ זמן</a:t>
            </a:r>
            <a:endParaRPr b="1" i="0" sz="3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عرض اتجاه البيانات الذي يسمح بالتنبؤ السريع بالسلوك المستقبلي للبيانات ، من أجل اتخاذ قرارات أعمال رشيقة ، في ضغوط الوقت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9119"/>
            <a:ext cx="6232339" cy="388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3116604" y="279551"/>
            <a:ext cx="7363328" cy="86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31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</a:t>
            </a:r>
            <a:endParaRPr sz="31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31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في بعض الأحيان ، يفرض الدور تخيلًا معينًا</a:t>
            </a:r>
            <a:endParaRPr sz="31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250350" y="2570873"/>
            <a:ext cx="42969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או תצוגה שמאפשרת </a:t>
            </a:r>
            <a:r>
              <a:rPr b="1" i="0" lang="iw-IL" sz="31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מבט-על</a:t>
            </a:r>
            <a:r>
              <a:rPr b="1" i="0" lang="iw-IL" sz="3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כדי לזהות דפוסים חריגים, </a:t>
            </a:r>
            <a:r>
              <a:rPr b="1" i="0" lang="iw-IL" sz="31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ללא לחץ זמן</a:t>
            </a:r>
            <a:endParaRPr b="1" i="0" sz="31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3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أو طريقة عرض تسمح بالبحث لاكتشاف الأنماط غير العادية ، دون ضغط الوقت</a:t>
            </a:r>
            <a:endParaRPr b="1" i="0" sz="33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ctors analyzing with a microscope Premium Photo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598680"/>
            <a:ext cx="6828817" cy="454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3116604" y="279551"/>
            <a:ext cx="7363328" cy="86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30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לפעמים התפקיד מכתיב ויזואליזציה מסוימת</a:t>
            </a:r>
            <a:endParaRPr sz="30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30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في بعض الأحيان ، يفرض الدور تخيلًا معينًا</a:t>
            </a:r>
            <a:endParaRPr sz="30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7250350" y="1987551"/>
            <a:ext cx="4296900" cy="24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או תצוגה שמסייעת לתיעדוף וחלוקת משאבים, החלטות </a:t>
            </a: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לטווח הרחוק</a:t>
            </a:r>
            <a:endParaRPr b="1" i="0" sz="36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أو شاشة تساعد في تحديد الأولويات وتخصيص الموارد والقرارات طويلة المدى</a:t>
            </a:r>
            <a:endParaRPr b="1" i="0" sz="36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nager in office Premium Photo"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520859"/>
            <a:ext cx="6887183" cy="458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2999876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000">
                <a:latin typeface="Arial"/>
                <a:ea typeface="Arial"/>
                <a:cs typeface="Arial"/>
                <a:sym typeface="Arial"/>
              </a:rPr>
              <a:t>ולפעמים האדם עצמו מכתיב את אופן הנגשת הנתונים وأحيانًا يُملي الشخص نفسه كيفية الوصول إلى البيانات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ctor timeline infographic template with charts and text Free Vector"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2893"/>
            <a:ext cx="7167058" cy="460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7414591" y="3306137"/>
            <a:ext cx="3933832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3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יש המעדיפים לקבל את הנתונים הסופיים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Arial"/>
              <a:buNone/>
            </a:pPr>
            <a:r>
              <a:rPr b="1" i="0" lang="iw-IL" sz="31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"את השורה התחתונה"</a:t>
            </a:r>
            <a:endParaRPr b="1" i="0" sz="31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Arial"/>
              <a:buNone/>
            </a:pPr>
            <a:r>
              <a:rPr b="1" i="0" lang="iw-IL" sz="31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يفضل البعض الحصول على البيانات النهائية</a:t>
            </a:r>
            <a:endParaRPr b="1" i="0" sz="31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iw-IL" sz="31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"الخط السفلي"</a:t>
            </a:r>
            <a:endParaRPr b="1" i="0" sz="31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2999876" y="48261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100">
                <a:latin typeface="Arial"/>
                <a:ea typeface="Arial"/>
                <a:cs typeface="Arial"/>
                <a:sym typeface="Arial"/>
              </a:rPr>
              <a:t>ולפעמים האדם עצמו מכתיב את אופן הנגשת הנתונים وأحيانًا يُملي الشخص نفسه كيفية الوصول إلى البيانات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6973408" y="3148204"/>
            <a:ext cx="4969565" cy="1017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600"/>
              <a:buFont typeface="Arial"/>
              <a:buNone/>
            </a:pPr>
            <a:r>
              <a:rPr b="1" i="0" lang="iw-IL" sz="2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ויש כאלה שרוצים לקבל את הנתונים בצורה </a:t>
            </a:r>
            <a:r>
              <a:rPr b="1" i="0" lang="iw-IL" sz="2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אינטראקטיבית</a:t>
            </a:r>
            <a:r>
              <a:rPr b="1" i="0" lang="iw-IL" sz="2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, שמאפשרת להם לחקור ו"לשחק" עם הנתונים, לבדוק תרחישים מסוימים </a:t>
            </a:r>
            <a:r>
              <a:rPr b="1" i="0" lang="iw-IL" sz="26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בעצמם وهناك من يرغبون في الحصول على البيانات بطريقة تفاعلية ، مما يتيح لهم استكشاف البيانات و "اللعب" بها ، والتحقق من سيناريوهات معينة لأنفسهم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sinesswoman manager hand using stylus pen for writing Premium Photo" id="166" name="Google Shape;1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91114"/>
            <a:ext cx="6973408" cy="385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2020-11-15T03:17:35Z</dcterms:created>
  <dc:creator>Hadar Ronen</dc:creator>
</cp:coreProperties>
</file>