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60"/>
  </p:normalViewPr>
  <p:slideViewPr>
    <p:cSldViewPr>
      <p:cViewPr>
        <p:scale>
          <a:sx n="54" d="100"/>
          <a:sy n="54" d="100"/>
        </p:scale>
        <p:origin x="-1620" y="-5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C74AD6-D9CC-48BA-9F5E-E34AA38E0AE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5B2028-09E1-450E-8231-0131E7FF49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MmiOKBYxMo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3284984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 smtClean="0"/>
              <a:t>البحث عن الصور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5453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6600" b="1" dirty="0" smtClean="0"/>
              <a:t>Google</a:t>
            </a:r>
            <a:endParaRPr lang="en-US" sz="6600" b="1" dirty="0"/>
          </a:p>
        </p:txBody>
      </p:sp>
      <p:sp>
        <p:nvSpPr>
          <p:cNvPr id="4" name="سهم للأسفل 3"/>
          <p:cNvSpPr/>
          <p:nvPr/>
        </p:nvSpPr>
        <p:spPr>
          <a:xfrm>
            <a:off x="4211960" y="1916832"/>
            <a:ext cx="288032" cy="115212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1835696" y="479715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600" b="1" dirty="0" smtClean="0"/>
              <a:t>אסראא דבש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1825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128792" cy="48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5544616" cy="3475037"/>
          </a:xfrm>
        </p:spPr>
      </p:pic>
    </p:spTree>
    <p:extLst>
      <p:ext uri="{BB962C8B-B14F-4D97-AF65-F5344CB8AC3E}">
        <p14:creationId xmlns:p14="http://schemas.microsoft.com/office/powerpoint/2010/main" val="37309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42" y="731838"/>
            <a:ext cx="5451316" cy="3475037"/>
          </a:xfrm>
        </p:spPr>
      </p:pic>
    </p:spTree>
    <p:extLst>
      <p:ext uri="{BB962C8B-B14F-4D97-AF65-F5344CB8AC3E}">
        <p14:creationId xmlns:p14="http://schemas.microsoft.com/office/powerpoint/2010/main" val="28735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56" y="731838"/>
            <a:ext cx="5627888" cy="3475037"/>
          </a:xfrm>
        </p:spPr>
      </p:pic>
    </p:spTree>
    <p:extLst>
      <p:ext uri="{BB962C8B-B14F-4D97-AF65-F5344CB8AC3E}">
        <p14:creationId xmlns:p14="http://schemas.microsoft.com/office/powerpoint/2010/main" val="6877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3" y="731838"/>
            <a:ext cx="5533733" cy="3475037"/>
          </a:xfrm>
        </p:spPr>
      </p:pic>
    </p:spTree>
    <p:extLst>
      <p:ext uri="{BB962C8B-B14F-4D97-AF65-F5344CB8AC3E}">
        <p14:creationId xmlns:p14="http://schemas.microsoft.com/office/powerpoint/2010/main" val="40063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12" y="731838"/>
            <a:ext cx="5727376" cy="3475037"/>
          </a:xfrm>
        </p:spPr>
      </p:pic>
    </p:spTree>
    <p:extLst>
      <p:ext uri="{BB962C8B-B14F-4D97-AF65-F5344CB8AC3E}">
        <p14:creationId xmlns:p14="http://schemas.microsoft.com/office/powerpoint/2010/main" val="29260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7" y="731838"/>
            <a:ext cx="5002525" cy="3475037"/>
          </a:xfrm>
        </p:spPr>
      </p:pic>
    </p:spTree>
    <p:extLst>
      <p:ext uri="{BB962C8B-B14F-4D97-AF65-F5344CB8AC3E}">
        <p14:creationId xmlns:p14="http://schemas.microsoft.com/office/powerpoint/2010/main" val="611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91808" y="3284984"/>
            <a:ext cx="6512511" cy="648072"/>
          </a:xfrm>
        </p:spPr>
        <p:txBody>
          <a:bodyPr/>
          <a:lstStyle/>
          <a:p>
            <a:pPr marL="0" indent="0">
              <a:buNone/>
            </a:pPr>
            <a:r>
              <a:rPr lang="ar-SA" sz="2400" dirty="0" smtClean="0"/>
              <a:t>اين يمكن ان ترى مثل هذه الصور ؟</a:t>
            </a:r>
            <a:br>
              <a:rPr lang="ar-SA" sz="2400" dirty="0" smtClean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 smtClean="0"/>
              <a:t>ابحث عن تفاصيل هذه الصورة</a:t>
            </a:r>
            <a:endParaRPr lang="en-US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195736" y="260648"/>
            <a:ext cx="6400800" cy="3474720"/>
          </a:xfrm>
        </p:spPr>
        <p:txBody>
          <a:bodyPr/>
          <a:lstStyle/>
          <a:p>
            <a:pPr marL="45720" indent="0" algn="r">
              <a:buNone/>
            </a:pPr>
            <a:r>
              <a:rPr lang="ar-SA" dirty="0" smtClean="0"/>
              <a:t>   بحث حسب صورة معينه  </a:t>
            </a:r>
            <a:endParaRPr lang="en-US" dirty="0"/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3079908" cy="2222614"/>
          </a:xfrm>
          <a:prstGeom prst="rect">
            <a:avLst/>
          </a:prstGeom>
        </p:spPr>
      </p:pic>
      <p:sp>
        <p:nvSpPr>
          <p:cNvPr id="5" name="وجه ضاحك 4"/>
          <p:cNvSpPr/>
          <p:nvPr/>
        </p:nvSpPr>
        <p:spPr>
          <a:xfrm>
            <a:off x="2267744" y="4581128"/>
            <a:ext cx="1728192" cy="10801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4529428" cy="3475037"/>
          </a:xfrm>
        </p:spPr>
      </p:pic>
    </p:spTree>
    <p:extLst>
      <p:ext uri="{BB962C8B-B14F-4D97-AF65-F5344CB8AC3E}">
        <p14:creationId xmlns:p14="http://schemas.microsoft.com/office/powerpoint/2010/main" val="11644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7" y="1556792"/>
            <a:ext cx="5943905" cy="44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051720" y="3501008"/>
            <a:ext cx="5637010" cy="2232248"/>
          </a:xfrm>
        </p:spPr>
        <p:txBody>
          <a:bodyPr/>
          <a:lstStyle/>
          <a:p>
            <a:pPr algn="r"/>
            <a:r>
              <a:rPr lang="he-IL" dirty="0"/>
              <a:t>גוגל תמונות </a:t>
            </a:r>
            <a:r>
              <a:rPr lang="ar-SA" dirty="0" smtClean="0"/>
              <a:t>جوجل الصور </a:t>
            </a:r>
          </a:p>
          <a:p>
            <a:pPr algn="r"/>
            <a:r>
              <a:rPr lang="ar-SA" dirty="0" smtClean="0"/>
              <a:t>بحث متقدم في جوجل صور</a:t>
            </a:r>
            <a:endParaRPr lang="he-IL" dirty="0" smtClean="0"/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חיפושמתקדם בגוגל תמונות</a:t>
            </a:r>
            <a:endParaRPr lang="ar-SA" dirty="0" smtClean="0"/>
          </a:p>
          <a:p>
            <a:pPr algn="r"/>
            <a:r>
              <a:rPr lang="he-IL" dirty="0" smtClean="0"/>
              <a:t>חיפוש סרטונים</a:t>
            </a:r>
            <a:r>
              <a:rPr lang="ar-SA" dirty="0" smtClean="0"/>
              <a:t>بحث مقاطع فيديو </a:t>
            </a:r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175351" cy="1526976"/>
          </a:xfrm>
        </p:spPr>
        <p:txBody>
          <a:bodyPr/>
          <a:lstStyle/>
          <a:p>
            <a:pPr marL="182880" indent="0">
              <a:buNone/>
            </a:pPr>
            <a:r>
              <a:rPr lang="ar-SA" dirty="0" smtClean="0"/>
              <a:t>البحث على الصور 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2771800" y="19888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sz="1200" dirty="0"/>
          </a:p>
          <a:p>
            <a:endParaRPr lang="en-US" sz="1200" dirty="0" smtClean="0"/>
          </a:p>
        </p:txBody>
      </p:sp>
      <p:sp>
        <p:nvSpPr>
          <p:cNvPr id="5" name="مربع نص 4"/>
          <p:cNvSpPr txBox="1"/>
          <p:nvPr/>
        </p:nvSpPr>
        <p:spPr>
          <a:xfrm>
            <a:off x="5057800" y="2003122"/>
            <a:ext cx="27363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ar-SA" dirty="0" smtClean="0">
                <a:hlinkClick r:id="rId2"/>
              </a:rPr>
              <a:t>انقر لمشاهده الفيديو</a:t>
            </a:r>
            <a:r>
              <a:rPr lang="ar-SA" dirty="0" smtClean="0"/>
              <a:t> </a:t>
            </a:r>
            <a:r>
              <a:rPr lang="ar-SA" dirty="0" smtClean="0">
                <a:hlinkClick r:id="rId2"/>
              </a:rPr>
              <a:t>هنا </a:t>
            </a:r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491880" y="2636912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https://www.youtube.com/watch?v=CMmiOKBYxMo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08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1619672" y="347272"/>
            <a:ext cx="7274669" cy="3513776"/>
          </a:xfrm>
        </p:spPr>
        <p:txBody>
          <a:bodyPr>
            <a:normAutofit/>
          </a:bodyPr>
          <a:lstStyle/>
          <a:p>
            <a:pPr algn="r"/>
            <a:r>
              <a:rPr lang="ar-SA" dirty="0" smtClean="0"/>
              <a:t>تمرين</a:t>
            </a:r>
          </a:p>
          <a:p>
            <a:pPr algn="r"/>
            <a:r>
              <a:rPr lang="ar-SA" dirty="0" smtClean="0"/>
              <a:t> </a:t>
            </a:r>
            <a:r>
              <a:rPr lang="ar-SA" dirty="0" smtClean="0"/>
              <a:t>1 – ابحث عن هذه الصورة في محرك </a:t>
            </a:r>
            <a:r>
              <a:rPr lang="ar-SA" dirty="0" smtClean="0"/>
              <a:t>جوجل؟ </a:t>
            </a:r>
            <a:endParaRPr lang="ar-SA" dirty="0" smtClean="0"/>
          </a:p>
          <a:p>
            <a:pPr algn="r"/>
            <a:r>
              <a:rPr lang="ar-SA" dirty="0" smtClean="0"/>
              <a:t>2- </a:t>
            </a:r>
            <a:r>
              <a:rPr lang="ar-SA" dirty="0" smtClean="0"/>
              <a:t>اكتب اين وجدت الصورة واعرض اين </a:t>
            </a:r>
            <a:r>
              <a:rPr lang="ar-SA" dirty="0" smtClean="0"/>
              <a:t>وجدتها؟</a:t>
            </a:r>
            <a:endParaRPr lang="ar-SA" dirty="0" smtClean="0"/>
          </a:p>
          <a:p>
            <a:pPr algn="r"/>
            <a:r>
              <a:rPr lang="ar-SA" dirty="0" smtClean="0"/>
              <a:t>3- </a:t>
            </a:r>
            <a:r>
              <a:rPr lang="ar-SA" dirty="0" smtClean="0"/>
              <a:t>ابحث عن صورتين لنباتات بريه في </a:t>
            </a:r>
            <a:r>
              <a:rPr lang="ar-SA" dirty="0" smtClean="0"/>
              <a:t>فلسطين؟</a:t>
            </a:r>
            <a:endParaRPr lang="ar-SA" dirty="0" smtClean="0"/>
          </a:p>
          <a:p>
            <a:pPr algn="r"/>
            <a:r>
              <a:rPr lang="ar-SA" dirty="0" smtClean="0"/>
              <a:t>4-اذكر اسماء هذه </a:t>
            </a:r>
            <a:r>
              <a:rPr lang="ar-SA" dirty="0" smtClean="0"/>
              <a:t>النباتات؟ </a:t>
            </a:r>
            <a:endParaRPr lang="ar-SA" dirty="0" smtClean="0"/>
          </a:p>
          <a:p>
            <a:pPr algn="r"/>
            <a:r>
              <a:rPr lang="ar-SA" dirty="0" smtClean="0"/>
              <a:t>5- اذكر الاستخدامات </a:t>
            </a:r>
            <a:r>
              <a:rPr lang="ar-SA" dirty="0" err="1" smtClean="0"/>
              <a:t>الطبيه</a:t>
            </a:r>
            <a:r>
              <a:rPr lang="ar-SA" dirty="0" smtClean="0"/>
              <a:t> لهذه </a:t>
            </a:r>
            <a:r>
              <a:rPr lang="ar-SA" dirty="0" smtClean="0"/>
              <a:t>النباتات؟</a:t>
            </a:r>
            <a:endParaRPr lang="ar-SA" dirty="0" smtClean="0"/>
          </a:p>
          <a:p>
            <a:pPr algn="r"/>
            <a:r>
              <a:rPr lang="ar-SA" dirty="0" smtClean="0"/>
              <a:t>اذكر </a:t>
            </a:r>
            <a:r>
              <a:rPr lang="ar-SA" dirty="0" smtClean="0"/>
              <a:t>المناطق المشتهرة بنموها واماكن </a:t>
            </a:r>
            <a:r>
              <a:rPr lang="ar-SA" dirty="0" err="1" smtClean="0"/>
              <a:t>تواجدها؟ا</a:t>
            </a:r>
            <a:endParaRPr lang="ar-SA" dirty="0" smtClean="0"/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33056"/>
            <a:ext cx="316886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ar-SA" dirty="0" smtClean="0"/>
              <a:t>بعد مشاهده الشرائح ارجو من حضرتكم حل </a:t>
            </a:r>
          </a:p>
          <a:p>
            <a:pPr algn="ctr"/>
            <a:r>
              <a:rPr lang="ar-SA" dirty="0" smtClean="0"/>
              <a:t>ورقه العمل من خلال جوجل فورم          </a:t>
            </a:r>
          </a:p>
          <a:p>
            <a:pPr algn="ctr"/>
            <a:r>
              <a:rPr lang="ar-SA" dirty="0" smtClean="0"/>
              <a:t>وشكرا لحشن تعاونكم          </a:t>
            </a:r>
          </a:p>
          <a:p>
            <a:pPr algn="ctr"/>
            <a:r>
              <a:rPr lang="ar-SA" dirty="0" smtClean="0"/>
              <a:t>معلمتكم إسراء دبش</a:t>
            </a:r>
          </a:p>
          <a:p>
            <a:pPr algn="ctr"/>
            <a:r>
              <a:rPr lang="ar-SA" dirty="0" smtClean="0"/>
              <a:t>       </a:t>
            </a:r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dirty="0" smtClean="0"/>
              <a:t>          </a:t>
            </a:r>
            <a:r>
              <a:rPr lang="en-US" sz="1100" dirty="0">
                <a:solidFill>
                  <a:schemeClr val="accent6"/>
                </a:solidFill>
              </a:rPr>
              <a:t>https://docs.google.com/forms/d/e/1FAIpQLSfS7EZNQrsuxCA3ejiN19eHAtfpDLU-qIR3TmvlbSu6RFJthA/viewform?usp=sf_link</a:t>
            </a:r>
          </a:p>
        </p:txBody>
      </p:sp>
      <p:sp>
        <p:nvSpPr>
          <p:cNvPr id="2" name="سهم للأسفل 1"/>
          <p:cNvSpPr/>
          <p:nvPr/>
        </p:nvSpPr>
        <p:spPr>
          <a:xfrm>
            <a:off x="4211960" y="2564904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761376"/>
          </a:xfrm>
        </p:spPr>
        <p:txBody>
          <a:bodyPr/>
          <a:lstStyle/>
          <a:p>
            <a:pPr marL="45720" indent="0">
              <a:buNone/>
            </a:pPr>
            <a:r>
              <a:rPr lang="he-IL" b="1" dirty="0"/>
              <a:t>גוגל </a:t>
            </a:r>
            <a:r>
              <a:rPr lang="he-IL" b="1" dirty="0" smtClean="0"/>
              <a:t>תמונות</a:t>
            </a:r>
            <a:endParaRPr lang="ar-SA" b="1" dirty="0" smtClean="0"/>
          </a:p>
          <a:p>
            <a:pPr marL="45720" indent="0">
              <a:buNone/>
            </a:pPr>
            <a:r>
              <a:rPr lang="ar-SA" b="1" dirty="0" smtClean="0"/>
              <a:t>بحث </a:t>
            </a:r>
            <a:r>
              <a:rPr lang="ar-SA" b="1" dirty="0"/>
              <a:t>صور </a:t>
            </a:r>
            <a:r>
              <a:rPr lang="ar-SA" b="1" dirty="0" smtClean="0"/>
              <a:t>     </a:t>
            </a:r>
            <a:r>
              <a:rPr lang="en-US" b="1" dirty="0" smtClean="0"/>
              <a:t>Google </a:t>
            </a:r>
            <a:r>
              <a:rPr lang="en-US" b="1" dirty="0"/>
              <a:t>images</a:t>
            </a:r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19"/>
            <a:ext cx="5809410" cy="23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31838"/>
            <a:ext cx="6840760" cy="4713386"/>
          </a:xfrm>
        </p:spPr>
      </p:pic>
    </p:spTree>
    <p:extLst>
      <p:ext uri="{BB962C8B-B14F-4D97-AF65-F5344CB8AC3E}">
        <p14:creationId xmlns:p14="http://schemas.microsoft.com/office/powerpoint/2010/main" val="18119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31520"/>
            <a:ext cx="7389440" cy="4713704"/>
          </a:xfrm>
        </p:spPr>
      </p:pic>
    </p:spTree>
    <p:extLst>
      <p:ext uri="{BB962C8B-B14F-4D97-AF65-F5344CB8AC3E}">
        <p14:creationId xmlns:p14="http://schemas.microsoft.com/office/powerpoint/2010/main" val="5287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731838"/>
            <a:ext cx="7416824" cy="5289450"/>
          </a:xfrm>
        </p:spPr>
      </p:pic>
    </p:spTree>
    <p:extLst>
      <p:ext uri="{BB962C8B-B14F-4D97-AF65-F5344CB8AC3E}">
        <p14:creationId xmlns:p14="http://schemas.microsoft.com/office/powerpoint/2010/main" val="24625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31838"/>
            <a:ext cx="7272808" cy="5073426"/>
          </a:xfrm>
        </p:spPr>
      </p:pic>
    </p:spTree>
    <p:extLst>
      <p:ext uri="{BB962C8B-B14F-4D97-AF65-F5344CB8AC3E}">
        <p14:creationId xmlns:p14="http://schemas.microsoft.com/office/powerpoint/2010/main" val="9604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5"/>
            <a:ext cx="6817861" cy="49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731838"/>
            <a:ext cx="6984776" cy="4569370"/>
          </a:xfrm>
        </p:spPr>
      </p:pic>
    </p:spTree>
    <p:extLst>
      <p:ext uri="{BB962C8B-B14F-4D97-AF65-F5344CB8AC3E}">
        <p14:creationId xmlns:p14="http://schemas.microsoft.com/office/powerpoint/2010/main" val="21427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124</Words>
  <Application>Microsoft Office PowerPoint</Application>
  <PresentationFormat>عرض على الشاشة (3:4)‏</PresentationFormat>
  <Paragraphs>30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دفق الهواء</vt:lpstr>
      <vt:lpstr>البحث عن الصور </vt:lpstr>
      <vt:lpstr>البحث على الصور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اين يمكن ان ترى مثل هذه الصور ؟  ابحث عن تفاصيل هذه الصورة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البحث عن الصور</dc:title>
  <dc:creator>acer</dc:creator>
  <cp:lastModifiedBy>acer</cp:lastModifiedBy>
  <cp:revision>12</cp:revision>
  <dcterms:created xsi:type="dcterms:W3CDTF">2022-01-03T10:00:29Z</dcterms:created>
  <dcterms:modified xsi:type="dcterms:W3CDTF">2022-01-28T08:23:45Z</dcterms:modified>
</cp:coreProperties>
</file>