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4" r:id="rId6"/>
    <p:sldMasterId id="2147483687" r:id="rId7"/>
    <p:sldMasterId id="214748369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5143500" cx="9144000"/>
  <p:notesSz cx="6858000" cy="9144000"/>
  <p:embeddedFontLst>
    <p:embeddedFont>
      <p:font typeface="Rubik Medium"/>
      <p:regular r:id="rId33"/>
      <p:bold r:id="rId34"/>
      <p:italic r:id="rId35"/>
      <p:boldItalic r:id="rId36"/>
    </p:embeddedFont>
    <p:embeddedFont>
      <p:font typeface="Rubik Light"/>
      <p:regular r:id="rId37"/>
      <p:bold r:id="rId38"/>
      <p:italic r:id="rId39"/>
      <p:boldItalic r:id="rId40"/>
    </p:embeddedFont>
    <p:embeddedFont>
      <p:font typeface="Rubik ExtraBold"/>
      <p:bold r:id="rId41"/>
      <p:boldItalic r:id="rId42"/>
    </p:embeddedFont>
    <p:embeddedFont>
      <p:font typeface="Rubik Black"/>
      <p:bold r:id="rId43"/>
      <p:boldItalic r:id="rId44"/>
    </p:embeddedFont>
    <p:embeddedFont>
      <p:font typeface="Rubik"/>
      <p:regular r:id="rId45"/>
      <p:bold r:id="rId46"/>
      <p:italic r:id="rId47"/>
      <p:boldItalic r:id="rId48"/>
    </p:embeddedFont>
    <p:embeddedFont>
      <p:font typeface="Rubik SemiBold"/>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3" roundtripDataSignature="AMtx7mgaG1uoFMuDMyY4yhXsTwJ2x8rG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ubikLight-boldItalic.fntdata"/><Relationship Id="rId42" Type="http://schemas.openxmlformats.org/officeDocument/2006/relationships/font" Target="fonts/RubikExtraBold-boldItalic.fntdata"/><Relationship Id="rId41" Type="http://schemas.openxmlformats.org/officeDocument/2006/relationships/font" Target="fonts/RubikExtraBold-bold.fntdata"/><Relationship Id="rId44" Type="http://schemas.openxmlformats.org/officeDocument/2006/relationships/font" Target="fonts/RubikBlack-boldItalic.fntdata"/><Relationship Id="rId43" Type="http://schemas.openxmlformats.org/officeDocument/2006/relationships/font" Target="fonts/RubikBlack-bold.fntdata"/><Relationship Id="rId46" Type="http://schemas.openxmlformats.org/officeDocument/2006/relationships/font" Target="fonts/Rubik-bold.fntdata"/><Relationship Id="rId45" Type="http://schemas.openxmlformats.org/officeDocument/2006/relationships/font" Target="fonts/Rubik-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Rubik-boldItalic.fntdata"/><Relationship Id="rId47" Type="http://schemas.openxmlformats.org/officeDocument/2006/relationships/font" Target="fonts/Rubik-italic.fntdata"/><Relationship Id="rId49" Type="http://schemas.openxmlformats.org/officeDocument/2006/relationships/font" Target="fonts/Rubik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font" Target="fonts/RubikMedium-regular.fntdata"/><Relationship Id="rId32" Type="http://schemas.openxmlformats.org/officeDocument/2006/relationships/slide" Target="slides/slide23.xml"/><Relationship Id="rId35" Type="http://schemas.openxmlformats.org/officeDocument/2006/relationships/font" Target="fonts/RubikMedium-italic.fntdata"/><Relationship Id="rId34" Type="http://schemas.openxmlformats.org/officeDocument/2006/relationships/font" Target="fonts/RubikMedium-bold.fntdata"/><Relationship Id="rId37" Type="http://schemas.openxmlformats.org/officeDocument/2006/relationships/font" Target="fonts/RubikLight-regular.fntdata"/><Relationship Id="rId36" Type="http://schemas.openxmlformats.org/officeDocument/2006/relationships/font" Target="fonts/RubikMedium-boldItalic.fntdata"/><Relationship Id="rId39" Type="http://schemas.openxmlformats.org/officeDocument/2006/relationships/font" Target="fonts/RubikLight-italic.fntdata"/><Relationship Id="rId38" Type="http://schemas.openxmlformats.org/officeDocument/2006/relationships/font" Target="fonts/RubikLight-bold.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ubikSemiBold-italic.fntdata"/><Relationship Id="rId50" Type="http://schemas.openxmlformats.org/officeDocument/2006/relationships/font" Target="fonts/RubikSemiBold-bold.fntdata"/><Relationship Id="rId53" Type="http://customschemas.google.com/relationships/presentationmetadata" Target="metadata"/><Relationship Id="rId52" Type="http://schemas.openxmlformats.org/officeDocument/2006/relationships/font" Target="fonts/RubikSemiBold-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7bf78787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e7bf78787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11e8832a91_4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11e8832a91_4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11f7c04b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11f7c04bb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11f7c04bb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11f7c04bb9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e787a55fe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2e787a55fe1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e787a55fe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2e787a55fe1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e787a55fe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2e787a55fe1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11f7c04bb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11f7c04bb9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e787a55fe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e787a55fe1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e787a55fe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2e787a55fe1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58809fb4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e58809fb4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lang="en-US"/>
              <a:t>ברור שברמת הפרט יש פה שינוי משמעותי וגם ברמה עולמית א דיברנו על התנוסת ואינטואיטיביות</a:t>
            </a:r>
            <a:endParaRPr/>
          </a:p>
          <a:p>
            <a:pPr indent="0" lvl="0" marL="0" rtl="1" algn="r">
              <a:lnSpc>
                <a:spcPct val="100000"/>
              </a:lnSpc>
              <a:spcBef>
                <a:spcPts val="0"/>
              </a:spcBef>
              <a:spcAft>
                <a:spcPts val="0"/>
              </a:spcAft>
              <a:buSzPts val="1100"/>
              <a:buNone/>
            </a:pPr>
            <a:r>
              <a:rPr lang="en-US"/>
              <a:t>אבל איך משרד החינוך יכול להכניס את זה לכלל המורים והתלמידים ולא רק ברמה אישית? צריך תהליך שיטתי וסדור לכן יצרנו מנגנון…</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11f7c04bb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11f7c04bb9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e7bf78787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e7bf78787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e787a55fe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2e787a55fe1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c695fb61c2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c695fb61c2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7bf787876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2e7bf787876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e58809fb4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e58809fb4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11e2875bf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211e2875bf5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787a55fe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e787a55fe1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11e8832a91_4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211e8832a91_4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1e8832a91_4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11e8832a91_4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11e8832a91_4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11e8832a91_4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3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4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4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4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4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4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g211e8832a91_4_30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4" name="Google Shape;64;g211e8832a91_4_30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5" name="Google Shape;65;g211e8832a91_4_3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g211e8832a91_4_3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8" name="Google Shape;68;g211e8832a91_4_3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g211e8832a91_4_3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g211e8832a91_4_3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2" name="Google Shape;72;g211e8832a91_4_3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g211e8832a91_4_3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g211e8832a91_4_3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g211e8832a91_4_3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7" name="Google Shape;77;g211e8832a91_4_3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g211e8832a91_4_3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g211e8832a91_4_3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g211e8832a91_4_3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3" name="Google Shape;83;g211e8832a91_4_3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4" name="Google Shape;84;g211e8832a91_4_3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 name="Shape 10"/>
        <p:cNvGrpSpPr/>
        <p:nvPr/>
      </p:nvGrpSpPr>
      <p:grpSpPr>
        <a:xfrm>
          <a:off x="0" y="0"/>
          <a:ext cx="0" cy="0"/>
          <a:chOff x="0" y="0"/>
          <a:chExt cx="0" cy="0"/>
        </a:xfrm>
      </p:grpSpPr>
      <p:sp>
        <p:nvSpPr>
          <p:cNvPr id="11" name="Google Shape;11;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g211e8832a91_4_3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7" name="Google Shape;87;g211e8832a91_4_3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g211e8832a91_4_3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11e8832a91_4_3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1" name="Google Shape;91;g211e8832a91_4_3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2" name="Google Shape;92;g211e8832a91_4_3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3" name="Google Shape;93;g211e8832a91_4_3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g211e8832a91_4_34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6" name="Google Shape;96;g211e8832a91_4_3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g211e8832a91_4_3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9" name="Google Shape;99;g211e8832a91_4_3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0" name="Google Shape;100;g211e8832a91_4_3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g211e8832a91_4_3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109" name="Shape 109"/>
        <p:cNvGrpSpPr/>
        <p:nvPr/>
      </p:nvGrpSpPr>
      <p:grpSpPr>
        <a:xfrm>
          <a:off x="0" y="0"/>
          <a:ext cx="0" cy="0"/>
          <a:chOff x="0" y="0"/>
          <a:chExt cx="0" cy="0"/>
        </a:xfrm>
      </p:grpSpPr>
      <p:sp>
        <p:nvSpPr>
          <p:cNvPr id="110" name="Google Shape;110;g211e8832a91_4_46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1"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g211e8832a91_4_46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1" algn="ctr">
              <a:lnSpc>
                <a:spcPct val="90000"/>
              </a:lnSpc>
              <a:spcBef>
                <a:spcPts val="800"/>
              </a:spcBef>
              <a:spcAft>
                <a:spcPts val="0"/>
              </a:spcAft>
              <a:buClr>
                <a:schemeClr val="dk1"/>
              </a:buClr>
              <a:buSzPts val="1800"/>
              <a:buNone/>
              <a:defRPr sz="1800"/>
            </a:lvl1pPr>
            <a:lvl2pPr lvl="1" rtl="1" algn="ctr">
              <a:lnSpc>
                <a:spcPct val="90000"/>
              </a:lnSpc>
              <a:spcBef>
                <a:spcPts val="400"/>
              </a:spcBef>
              <a:spcAft>
                <a:spcPts val="0"/>
              </a:spcAft>
              <a:buClr>
                <a:schemeClr val="dk1"/>
              </a:buClr>
              <a:buSzPts val="1500"/>
              <a:buNone/>
              <a:defRPr sz="1500"/>
            </a:lvl2pPr>
            <a:lvl3pPr lvl="2" rtl="1" algn="ctr">
              <a:lnSpc>
                <a:spcPct val="90000"/>
              </a:lnSpc>
              <a:spcBef>
                <a:spcPts val="400"/>
              </a:spcBef>
              <a:spcAft>
                <a:spcPts val="0"/>
              </a:spcAft>
              <a:buClr>
                <a:schemeClr val="dk1"/>
              </a:buClr>
              <a:buSzPts val="1400"/>
              <a:buNone/>
              <a:defRPr sz="1400"/>
            </a:lvl3pPr>
            <a:lvl4pPr lvl="3" rtl="1" algn="ctr">
              <a:lnSpc>
                <a:spcPct val="90000"/>
              </a:lnSpc>
              <a:spcBef>
                <a:spcPts val="400"/>
              </a:spcBef>
              <a:spcAft>
                <a:spcPts val="0"/>
              </a:spcAft>
              <a:buClr>
                <a:schemeClr val="dk1"/>
              </a:buClr>
              <a:buSzPts val="1200"/>
              <a:buNone/>
              <a:defRPr sz="1200"/>
            </a:lvl4pPr>
            <a:lvl5pPr lvl="4" rtl="1" algn="ctr">
              <a:lnSpc>
                <a:spcPct val="90000"/>
              </a:lnSpc>
              <a:spcBef>
                <a:spcPts val="400"/>
              </a:spcBef>
              <a:spcAft>
                <a:spcPts val="0"/>
              </a:spcAft>
              <a:buClr>
                <a:schemeClr val="dk1"/>
              </a:buClr>
              <a:buSzPts val="1200"/>
              <a:buNone/>
              <a:defRPr sz="1200"/>
            </a:lvl5pPr>
            <a:lvl6pPr lvl="5" rtl="1" algn="ctr">
              <a:lnSpc>
                <a:spcPct val="90000"/>
              </a:lnSpc>
              <a:spcBef>
                <a:spcPts val="400"/>
              </a:spcBef>
              <a:spcAft>
                <a:spcPts val="0"/>
              </a:spcAft>
              <a:buClr>
                <a:schemeClr val="dk1"/>
              </a:buClr>
              <a:buSzPts val="1200"/>
              <a:buNone/>
              <a:defRPr sz="1200"/>
            </a:lvl6pPr>
            <a:lvl7pPr lvl="6" rtl="1" algn="ctr">
              <a:lnSpc>
                <a:spcPct val="90000"/>
              </a:lnSpc>
              <a:spcBef>
                <a:spcPts val="400"/>
              </a:spcBef>
              <a:spcAft>
                <a:spcPts val="0"/>
              </a:spcAft>
              <a:buClr>
                <a:schemeClr val="dk1"/>
              </a:buClr>
              <a:buSzPts val="1200"/>
              <a:buNone/>
              <a:defRPr sz="1200"/>
            </a:lvl7pPr>
            <a:lvl8pPr lvl="7" rtl="1" algn="ctr">
              <a:lnSpc>
                <a:spcPct val="90000"/>
              </a:lnSpc>
              <a:spcBef>
                <a:spcPts val="400"/>
              </a:spcBef>
              <a:spcAft>
                <a:spcPts val="0"/>
              </a:spcAft>
              <a:buClr>
                <a:schemeClr val="dk1"/>
              </a:buClr>
              <a:buSzPts val="1200"/>
              <a:buNone/>
              <a:defRPr sz="1200"/>
            </a:lvl8pPr>
            <a:lvl9pPr lvl="8" rtl="1" algn="ctr">
              <a:lnSpc>
                <a:spcPct val="90000"/>
              </a:lnSpc>
              <a:spcBef>
                <a:spcPts val="400"/>
              </a:spcBef>
              <a:spcAft>
                <a:spcPts val="0"/>
              </a:spcAft>
              <a:buClr>
                <a:schemeClr val="dk1"/>
              </a:buClr>
              <a:buSzPts val="1200"/>
              <a:buNone/>
              <a:defRPr sz="1200"/>
            </a:lvl9pPr>
          </a:lstStyle>
          <a:p/>
        </p:txBody>
      </p:sp>
      <p:sp>
        <p:nvSpPr>
          <p:cNvPr id="112" name="Google Shape;112;g211e8832a91_4_467"/>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13" name="Google Shape;113;g211e8832a91_4_4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14" name="Google Shape;114;g211e8832a91_4_467"/>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15" name="Shape 115"/>
        <p:cNvGrpSpPr/>
        <p:nvPr/>
      </p:nvGrpSpPr>
      <p:grpSpPr>
        <a:xfrm>
          <a:off x="0" y="0"/>
          <a:ext cx="0" cy="0"/>
          <a:chOff x="0" y="0"/>
          <a:chExt cx="0" cy="0"/>
        </a:xfrm>
      </p:grpSpPr>
      <p:sp>
        <p:nvSpPr>
          <p:cNvPr id="116" name="Google Shape;116;g211e8832a91_4_473"/>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17" name="Google Shape;117;g211e8832a91_4_4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18" name="Google Shape;118;g211e8832a91_4_473"/>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119" name="Shape 119"/>
        <p:cNvGrpSpPr/>
        <p:nvPr/>
      </p:nvGrpSpPr>
      <p:grpSpPr>
        <a:xfrm>
          <a:off x="0" y="0"/>
          <a:ext cx="0" cy="0"/>
          <a:chOff x="0" y="0"/>
          <a:chExt cx="0" cy="0"/>
        </a:xfrm>
      </p:grpSpPr>
      <p:sp>
        <p:nvSpPr>
          <p:cNvPr id="120" name="Google Shape;120;g211e8832a91_4_47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g211e8832a91_4_47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22" name="Google Shape;122;g211e8832a91_4_477"/>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23" name="Google Shape;123;g211e8832a91_4_47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24" name="Google Shape;124;g211e8832a91_4_477"/>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125" name="Shape 125"/>
        <p:cNvGrpSpPr/>
        <p:nvPr/>
      </p:nvGrpSpPr>
      <p:grpSpPr>
        <a:xfrm>
          <a:off x="0" y="0"/>
          <a:ext cx="0" cy="0"/>
          <a:chOff x="0" y="0"/>
          <a:chExt cx="0" cy="0"/>
        </a:xfrm>
      </p:grpSpPr>
      <p:sp>
        <p:nvSpPr>
          <p:cNvPr id="126" name="Google Shape;126;g211e8832a91_4_48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1" algn="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g211e8832a91_4_48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1" algn="r">
              <a:lnSpc>
                <a:spcPct val="90000"/>
              </a:lnSpc>
              <a:spcBef>
                <a:spcPts val="800"/>
              </a:spcBef>
              <a:spcAft>
                <a:spcPts val="0"/>
              </a:spcAft>
              <a:buClr>
                <a:srgbClr val="888888"/>
              </a:buClr>
              <a:buSzPts val="1800"/>
              <a:buNone/>
              <a:defRPr sz="1800">
                <a:solidFill>
                  <a:srgbClr val="888888"/>
                </a:solidFill>
              </a:defRPr>
            </a:lvl1pPr>
            <a:lvl2pPr indent="-228600" lvl="1" marL="914400" rtl="1" algn="r">
              <a:lnSpc>
                <a:spcPct val="90000"/>
              </a:lnSpc>
              <a:spcBef>
                <a:spcPts val="400"/>
              </a:spcBef>
              <a:spcAft>
                <a:spcPts val="0"/>
              </a:spcAft>
              <a:buClr>
                <a:srgbClr val="888888"/>
              </a:buClr>
              <a:buSzPts val="1500"/>
              <a:buNone/>
              <a:defRPr sz="1500">
                <a:solidFill>
                  <a:srgbClr val="888888"/>
                </a:solidFill>
              </a:defRPr>
            </a:lvl2pPr>
            <a:lvl3pPr indent="-228600" lvl="2" marL="1371600" rtl="1" algn="r">
              <a:lnSpc>
                <a:spcPct val="90000"/>
              </a:lnSpc>
              <a:spcBef>
                <a:spcPts val="400"/>
              </a:spcBef>
              <a:spcAft>
                <a:spcPts val="0"/>
              </a:spcAft>
              <a:buClr>
                <a:srgbClr val="888888"/>
              </a:buClr>
              <a:buSzPts val="1400"/>
              <a:buNone/>
              <a:defRPr sz="1400">
                <a:solidFill>
                  <a:srgbClr val="888888"/>
                </a:solidFill>
              </a:defRPr>
            </a:lvl3pPr>
            <a:lvl4pPr indent="-228600" lvl="3" marL="1828800" rtl="1" algn="r">
              <a:lnSpc>
                <a:spcPct val="90000"/>
              </a:lnSpc>
              <a:spcBef>
                <a:spcPts val="400"/>
              </a:spcBef>
              <a:spcAft>
                <a:spcPts val="0"/>
              </a:spcAft>
              <a:buClr>
                <a:srgbClr val="888888"/>
              </a:buClr>
              <a:buSzPts val="1200"/>
              <a:buNone/>
              <a:defRPr sz="1200">
                <a:solidFill>
                  <a:srgbClr val="888888"/>
                </a:solidFill>
              </a:defRPr>
            </a:lvl4pPr>
            <a:lvl5pPr indent="-228600" lvl="4" marL="2286000" rtl="1" algn="r">
              <a:lnSpc>
                <a:spcPct val="90000"/>
              </a:lnSpc>
              <a:spcBef>
                <a:spcPts val="400"/>
              </a:spcBef>
              <a:spcAft>
                <a:spcPts val="0"/>
              </a:spcAft>
              <a:buClr>
                <a:srgbClr val="888888"/>
              </a:buClr>
              <a:buSzPts val="1200"/>
              <a:buNone/>
              <a:defRPr sz="1200">
                <a:solidFill>
                  <a:srgbClr val="888888"/>
                </a:solidFill>
              </a:defRPr>
            </a:lvl5pPr>
            <a:lvl6pPr indent="-228600" lvl="5" marL="2743200" rtl="1" algn="r">
              <a:lnSpc>
                <a:spcPct val="90000"/>
              </a:lnSpc>
              <a:spcBef>
                <a:spcPts val="400"/>
              </a:spcBef>
              <a:spcAft>
                <a:spcPts val="0"/>
              </a:spcAft>
              <a:buClr>
                <a:srgbClr val="888888"/>
              </a:buClr>
              <a:buSzPts val="1200"/>
              <a:buNone/>
              <a:defRPr sz="1200">
                <a:solidFill>
                  <a:srgbClr val="888888"/>
                </a:solidFill>
              </a:defRPr>
            </a:lvl6pPr>
            <a:lvl7pPr indent="-228600" lvl="6" marL="3200400" rtl="1" algn="r">
              <a:lnSpc>
                <a:spcPct val="90000"/>
              </a:lnSpc>
              <a:spcBef>
                <a:spcPts val="400"/>
              </a:spcBef>
              <a:spcAft>
                <a:spcPts val="0"/>
              </a:spcAft>
              <a:buClr>
                <a:srgbClr val="888888"/>
              </a:buClr>
              <a:buSzPts val="1200"/>
              <a:buNone/>
              <a:defRPr sz="1200">
                <a:solidFill>
                  <a:srgbClr val="888888"/>
                </a:solidFill>
              </a:defRPr>
            </a:lvl7pPr>
            <a:lvl8pPr indent="-228600" lvl="7" marL="3657600" rtl="1" algn="r">
              <a:lnSpc>
                <a:spcPct val="90000"/>
              </a:lnSpc>
              <a:spcBef>
                <a:spcPts val="400"/>
              </a:spcBef>
              <a:spcAft>
                <a:spcPts val="0"/>
              </a:spcAft>
              <a:buClr>
                <a:srgbClr val="888888"/>
              </a:buClr>
              <a:buSzPts val="1200"/>
              <a:buNone/>
              <a:defRPr sz="1200">
                <a:solidFill>
                  <a:srgbClr val="888888"/>
                </a:solidFill>
              </a:defRPr>
            </a:lvl8pPr>
            <a:lvl9pPr indent="-228600" lvl="8" marL="4114800" rtl="1" algn="r">
              <a:lnSpc>
                <a:spcPct val="90000"/>
              </a:lnSpc>
              <a:spcBef>
                <a:spcPts val="400"/>
              </a:spcBef>
              <a:spcAft>
                <a:spcPts val="0"/>
              </a:spcAft>
              <a:buClr>
                <a:srgbClr val="888888"/>
              </a:buClr>
              <a:buSzPts val="1200"/>
              <a:buNone/>
              <a:defRPr sz="1200">
                <a:solidFill>
                  <a:srgbClr val="888888"/>
                </a:solidFill>
              </a:defRPr>
            </a:lvl9pPr>
          </a:lstStyle>
          <a:p/>
        </p:txBody>
      </p:sp>
      <p:sp>
        <p:nvSpPr>
          <p:cNvPr id="128" name="Google Shape;128;g211e8832a91_4_483"/>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29" name="Google Shape;129;g211e8832a91_4_48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30" name="Google Shape;130;g211e8832a91_4_483"/>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131" name="Shape 131"/>
        <p:cNvGrpSpPr/>
        <p:nvPr/>
      </p:nvGrpSpPr>
      <p:grpSpPr>
        <a:xfrm>
          <a:off x="0" y="0"/>
          <a:ext cx="0" cy="0"/>
          <a:chOff x="0" y="0"/>
          <a:chExt cx="0" cy="0"/>
        </a:xfrm>
      </p:grpSpPr>
      <p:sp>
        <p:nvSpPr>
          <p:cNvPr id="132" name="Google Shape;132;g211e8832a91_4_48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211e8832a91_4_48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34" name="Google Shape;134;g211e8832a91_4_48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35" name="Google Shape;135;g211e8832a91_4_489"/>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36" name="Google Shape;136;g211e8832a91_4_4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37" name="Google Shape;137;g211e8832a91_4_489"/>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138" name="Shape 138"/>
        <p:cNvGrpSpPr/>
        <p:nvPr/>
      </p:nvGrpSpPr>
      <p:grpSpPr>
        <a:xfrm>
          <a:off x="0" y="0"/>
          <a:ext cx="0" cy="0"/>
          <a:chOff x="0" y="0"/>
          <a:chExt cx="0" cy="0"/>
        </a:xfrm>
      </p:grpSpPr>
      <p:sp>
        <p:nvSpPr>
          <p:cNvPr id="139" name="Google Shape;139;g211e8832a91_4_49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g211e8832a91_4_49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1" algn="r">
              <a:lnSpc>
                <a:spcPct val="90000"/>
              </a:lnSpc>
              <a:spcBef>
                <a:spcPts val="800"/>
              </a:spcBef>
              <a:spcAft>
                <a:spcPts val="0"/>
              </a:spcAft>
              <a:buClr>
                <a:schemeClr val="dk1"/>
              </a:buClr>
              <a:buSzPts val="1800"/>
              <a:buNone/>
              <a:defRPr b="1" sz="1800"/>
            </a:lvl1pPr>
            <a:lvl2pPr indent="-228600" lvl="1" marL="914400" rtl="1" algn="r">
              <a:lnSpc>
                <a:spcPct val="90000"/>
              </a:lnSpc>
              <a:spcBef>
                <a:spcPts val="400"/>
              </a:spcBef>
              <a:spcAft>
                <a:spcPts val="0"/>
              </a:spcAft>
              <a:buClr>
                <a:schemeClr val="dk1"/>
              </a:buClr>
              <a:buSzPts val="1500"/>
              <a:buNone/>
              <a:defRPr b="1" sz="1500"/>
            </a:lvl2pPr>
            <a:lvl3pPr indent="-228600" lvl="2" marL="1371600" rtl="1" algn="r">
              <a:lnSpc>
                <a:spcPct val="90000"/>
              </a:lnSpc>
              <a:spcBef>
                <a:spcPts val="400"/>
              </a:spcBef>
              <a:spcAft>
                <a:spcPts val="0"/>
              </a:spcAft>
              <a:buClr>
                <a:schemeClr val="dk1"/>
              </a:buClr>
              <a:buSzPts val="1400"/>
              <a:buNone/>
              <a:defRPr b="1" sz="1400"/>
            </a:lvl3pPr>
            <a:lvl4pPr indent="-228600" lvl="3" marL="1828800" rtl="1" algn="r">
              <a:lnSpc>
                <a:spcPct val="90000"/>
              </a:lnSpc>
              <a:spcBef>
                <a:spcPts val="400"/>
              </a:spcBef>
              <a:spcAft>
                <a:spcPts val="0"/>
              </a:spcAft>
              <a:buClr>
                <a:schemeClr val="dk1"/>
              </a:buClr>
              <a:buSzPts val="1200"/>
              <a:buNone/>
              <a:defRPr b="1" sz="1200"/>
            </a:lvl4pPr>
            <a:lvl5pPr indent="-228600" lvl="4" marL="2286000" rtl="1" algn="r">
              <a:lnSpc>
                <a:spcPct val="90000"/>
              </a:lnSpc>
              <a:spcBef>
                <a:spcPts val="400"/>
              </a:spcBef>
              <a:spcAft>
                <a:spcPts val="0"/>
              </a:spcAft>
              <a:buClr>
                <a:schemeClr val="dk1"/>
              </a:buClr>
              <a:buSzPts val="1200"/>
              <a:buNone/>
              <a:defRPr b="1" sz="1200"/>
            </a:lvl5pPr>
            <a:lvl6pPr indent="-228600" lvl="5" marL="2743200" rtl="1" algn="r">
              <a:lnSpc>
                <a:spcPct val="90000"/>
              </a:lnSpc>
              <a:spcBef>
                <a:spcPts val="400"/>
              </a:spcBef>
              <a:spcAft>
                <a:spcPts val="0"/>
              </a:spcAft>
              <a:buClr>
                <a:schemeClr val="dk1"/>
              </a:buClr>
              <a:buSzPts val="1200"/>
              <a:buNone/>
              <a:defRPr b="1" sz="1200"/>
            </a:lvl6pPr>
            <a:lvl7pPr indent="-228600" lvl="6" marL="3200400" rtl="1" algn="r">
              <a:lnSpc>
                <a:spcPct val="90000"/>
              </a:lnSpc>
              <a:spcBef>
                <a:spcPts val="400"/>
              </a:spcBef>
              <a:spcAft>
                <a:spcPts val="0"/>
              </a:spcAft>
              <a:buClr>
                <a:schemeClr val="dk1"/>
              </a:buClr>
              <a:buSzPts val="1200"/>
              <a:buNone/>
              <a:defRPr b="1" sz="1200"/>
            </a:lvl7pPr>
            <a:lvl8pPr indent="-228600" lvl="7" marL="3657600" rtl="1" algn="r">
              <a:lnSpc>
                <a:spcPct val="90000"/>
              </a:lnSpc>
              <a:spcBef>
                <a:spcPts val="400"/>
              </a:spcBef>
              <a:spcAft>
                <a:spcPts val="0"/>
              </a:spcAft>
              <a:buClr>
                <a:schemeClr val="dk1"/>
              </a:buClr>
              <a:buSzPts val="1200"/>
              <a:buNone/>
              <a:defRPr b="1" sz="1200"/>
            </a:lvl8pPr>
            <a:lvl9pPr indent="-228600" lvl="8" marL="4114800" rtl="1" algn="r">
              <a:lnSpc>
                <a:spcPct val="90000"/>
              </a:lnSpc>
              <a:spcBef>
                <a:spcPts val="400"/>
              </a:spcBef>
              <a:spcAft>
                <a:spcPts val="0"/>
              </a:spcAft>
              <a:buClr>
                <a:schemeClr val="dk1"/>
              </a:buClr>
              <a:buSzPts val="1200"/>
              <a:buNone/>
              <a:defRPr b="1" sz="1200"/>
            </a:lvl9pPr>
          </a:lstStyle>
          <a:p/>
        </p:txBody>
      </p:sp>
      <p:sp>
        <p:nvSpPr>
          <p:cNvPr id="141" name="Google Shape;141;g211e8832a91_4_49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42" name="Google Shape;142;g211e8832a91_4_49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1" algn="r">
              <a:lnSpc>
                <a:spcPct val="90000"/>
              </a:lnSpc>
              <a:spcBef>
                <a:spcPts val="800"/>
              </a:spcBef>
              <a:spcAft>
                <a:spcPts val="0"/>
              </a:spcAft>
              <a:buClr>
                <a:schemeClr val="dk1"/>
              </a:buClr>
              <a:buSzPts val="1800"/>
              <a:buNone/>
              <a:defRPr b="1" sz="1800"/>
            </a:lvl1pPr>
            <a:lvl2pPr indent="-228600" lvl="1" marL="914400" rtl="1" algn="r">
              <a:lnSpc>
                <a:spcPct val="90000"/>
              </a:lnSpc>
              <a:spcBef>
                <a:spcPts val="400"/>
              </a:spcBef>
              <a:spcAft>
                <a:spcPts val="0"/>
              </a:spcAft>
              <a:buClr>
                <a:schemeClr val="dk1"/>
              </a:buClr>
              <a:buSzPts val="1500"/>
              <a:buNone/>
              <a:defRPr b="1" sz="1500"/>
            </a:lvl2pPr>
            <a:lvl3pPr indent="-228600" lvl="2" marL="1371600" rtl="1" algn="r">
              <a:lnSpc>
                <a:spcPct val="90000"/>
              </a:lnSpc>
              <a:spcBef>
                <a:spcPts val="400"/>
              </a:spcBef>
              <a:spcAft>
                <a:spcPts val="0"/>
              </a:spcAft>
              <a:buClr>
                <a:schemeClr val="dk1"/>
              </a:buClr>
              <a:buSzPts val="1400"/>
              <a:buNone/>
              <a:defRPr b="1" sz="1400"/>
            </a:lvl3pPr>
            <a:lvl4pPr indent="-228600" lvl="3" marL="1828800" rtl="1" algn="r">
              <a:lnSpc>
                <a:spcPct val="90000"/>
              </a:lnSpc>
              <a:spcBef>
                <a:spcPts val="400"/>
              </a:spcBef>
              <a:spcAft>
                <a:spcPts val="0"/>
              </a:spcAft>
              <a:buClr>
                <a:schemeClr val="dk1"/>
              </a:buClr>
              <a:buSzPts val="1200"/>
              <a:buNone/>
              <a:defRPr b="1" sz="1200"/>
            </a:lvl4pPr>
            <a:lvl5pPr indent="-228600" lvl="4" marL="2286000" rtl="1" algn="r">
              <a:lnSpc>
                <a:spcPct val="90000"/>
              </a:lnSpc>
              <a:spcBef>
                <a:spcPts val="400"/>
              </a:spcBef>
              <a:spcAft>
                <a:spcPts val="0"/>
              </a:spcAft>
              <a:buClr>
                <a:schemeClr val="dk1"/>
              </a:buClr>
              <a:buSzPts val="1200"/>
              <a:buNone/>
              <a:defRPr b="1" sz="1200"/>
            </a:lvl5pPr>
            <a:lvl6pPr indent="-228600" lvl="5" marL="2743200" rtl="1" algn="r">
              <a:lnSpc>
                <a:spcPct val="90000"/>
              </a:lnSpc>
              <a:spcBef>
                <a:spcPts val="400"/>
              </a:spcBef>
              <a:spcAft>
                <a:spcPts val="0"/>
              </a:spcAft>
              <a:buClr>
                <a:schemeClr val="dk1"/>
              </a:buClr>
              <a:buSzPts val="1200"/>
              <a:buNone/>
              <a:defRPr b="1" sz="1200"/>
            </a:lvl6pPr>
            <a:lvl7pPr indent="-228600" lvl="6" marL="3200400" rtl="1" algn="r">
              <a:lnSpc>
                <a:spcPct val="90000"/>
              </a:lnSpc>
              <a:spcBef>
                <a:spcPts val="400"/>
              </a:spcBef>
              <a:spcAft>
                <a:spcPts val="0"/>
              </a:spcAft>
              <a:buClr>
                <a:schemeClr val="dk1"/>
              </a:buClr>
              <a:buSzPts val="1200"/>
              <a:buNone/>
              <a:defRPr b="1" sz="1200"/>
            </a:lvl7pPr>
            <a:lvl8pPr indent="-228600" lvl="7" marL="3657600" rtl="1" algn="r">
              <a:lnSpc>
                <a:spcPct val="90000"/>
              </a:lnSpc>
              <a:spcBef>
                <a:spcPts val="400"/>
              </a:spcBef>
              <a:spcAft>
                <a:spcPts val="0"/>
              </a:spcAft>
              <a:buClr>
                <a:schemeClr val="dk1"/>
              </a:buClr>
              <a:buSzPts val="1200"/>
              <a:buNone/>
              <a:defRPr b="1" sz="1200"/>
            </a:lvl8pPr>
            <a:lvl9pPr indent="-228600" lvl="8" marL="4114800" rtl="1" algn="r">
              <a:lnSpc>
                <a:spcPct val="90000"/>
              </a:lnSpc>
              <a:spcBef>
                <a:spcPts val="400"/>
              </a:spcBef>
              <a:spcAft>
                <a:spcPts val="0"/>
              </a:spcAft>
              <a:buClr>
                <a:schemeClr val="dk1"/>
              </a:buClr>
              <a:buSzPts val="1200"/>
              <a:buNone/>
              <a:defRPr b="1" sz="1200"/>
            </a:lvl9pPr>
          </a:lstStyle>
          <a:p/>
        </p:txBody>
      </p:sp>
      <p:sp>
        <p:nvSpPr>
          <p:cNvPr id="143" name="Google Shape;143;g211e8832a91_4_49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44" name="Google Shape;144;g211e8832a91_4_496"/>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45" name="Google Shape;145;g211e8832a91_4_4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46" name="Google Shape;146;g211e8832a91_4_496"/>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147" name="Shape 147"/>
        <p:cNvGrpSpPr/>
        <p:nvPr/>
      </p:nvGrpSpPr>
      <p:grpSpPr>
        <a:xfrm>
          <a:off x="0" y="0"/>
          <a:ext cx="0" cy="0"/>
          <a:chOff x="0" y="0"/>
          <a:chExt cx="0" cy="0"/>
        </a:xfrm>
      </p:grpSpPr>
      <p:sp>
        <p:nvSpPr>
          <p:cNvPr id="148" name="Google Shape;148;g211e8832a91_4_5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g211e8832a91_4_505"/>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50" name="Google Shape;150;g211e8832a91_4_50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51" name="Google Shape;151;g211e8832a91_4_505"/>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52" name="Shape 152"/>
        <p:cNvGrpSpPr/>
        <p:nvPr/>
      </p:nvGrpSpPr>
      <p:grpSpPr>
        <a:xfrm>
          <a:off x="0" y="0"/>
          <a:ext cx="0" cy="0"/>
          <a:chOff x="0" y="0"/>
          <a:chExt cx="0" cy="0"/>
        </a:xfrm>
      </p:grpSpPr>
      <p:sp>
        <p:nvSpPr>
          <p:cNvPr id="153" name="Google Shape;153;g211e8832a91_4_51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1" algn="r">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4" name="Google Shape;154;g211e8832a91_4_51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1" algn="r">
              <a:lnSpc>
                <a:spcPct val="90000"/>
              </a:lnSpc>
              <a:spcBef>
                <a:spcPts val="800"/>
              </a:spcBef>
              <a:spcAft>
                <a:spcPts val="0"/>
              </a:spcAft>
              <a:buClr>
                <a:schemeClr val="dk1"/>
              </a:buClr>
              <a:buSzPts val="2400"/>
              <a:buChar char="•"/>
              <a:defRPr sz="2400"/>
            </a:lvl1pPr>
            <a:lvl2pPr indent="-361950" lvl="1" marL="914400" rtl="1" algn="r">
              <a:lnSpc>
                <a:spcPct val="90000"/>
              </a:lnSpc>
              <a:spcBef>
                <a:spcPts val="400"/>
              </a:spcBef>
              <a:spcAft>
                <a:spcPts val="0"/>
              </a:spcAft>
              <a:buClr>
                <a:schemeClr val="dk1"/>
              </a:buClr>
              <a:buSzPts val="2100"/>
              <a:buChar char="•"/>
              <a:defRPr sz="2100"/>
            </a:lvl2pPr>
            <a:lvl3pPr indent="-342900" lvl="2" marL="1371600" rtl="1" algn="r">
              <a:lnSpc>
                <a:spcPct val="90000"/>
              </a:lnSpc>
              <a:spcBef>
                <a:spcPts val="400"/>
              </a:spcBef>
              <a:spcAft>
                <a:spcPts val="0"/>
              </a:spcAft>
              <a:buClr>
                <a:schemeClr val="dk1"/>
              </a:buClr>
              <a:buSzPts val="1800"/>
              <a:buChar char="•"/>
              <a:defRPr sz="1800"/>
            </a:lvl3pPr>
            <a:lvl4pPr indent="-323850" lvl="3" marL="1828800" rtl="1" algn="r">
              <a:lnSpc>
                <a:spcPct val="90000"/>
              </a:lnSpc>
              <a:spcBef>
                <a:spcPts val="400"/>
              </a:spcBef>
              <a:spcAft>
                <a:spcPts val="0"/>
              </a:spcAft>
              <a:buClr>
                <a:schemeClr val="dk1"/>
              </a:buClr>
              <a:buSzPts val="1500"/>
              <a:buChar char="•"/>
              <a:defRPr sz="1500"/>
            </a:lvl4pPr>
            <a:lvl5pPr indent="-323850" lvl="4" marL="2286000" rtl="1" algn="r">
              <a:lnSpc>
                <a:spcPct val="90000"/>
              </a:lnSpc>
              <a:spcBef>
                <a:spcPts val="400"/>
              </a:spcBef>
              <a:spcAft>
                <a:spcPts val="0"/>
              </a:spcAft>
              <a:buClr>
                <a:schemeClr val="dk1"/>
              </a:buClr>
              <a:buSzPts val="1500"/>
              <a:buChar char="•"/>
              <a:defRPr sz="1500"/>
            </a:lvl5pPr>
            <a:lvl6pPr indent="-323850" lvl="5" marL="2743200" rtl="1" algn="r">
              <a:lnSpc>
                <a:spcPct val="90000"/>
              </a:lnSpc>
              <a:spcBef>
                <a:spcPts val="400"/>
              </a:spcBef>
              <a:spcAft>
                <a:spcPts val="0"/>
              </a:spcAft>
              <a:buClr>
                <a:schemeClr val="dk1"/>
              </a:buClr>
              <a:buSzPts val="1500"/>
              <a:buChar char="•"/>
              <a:defRPr sz="1500"/>
            </a:lvl6pPr>
            <a:lvl7pPr indent="-323850" lvl="6" marL="3200400" rtl="1" algn="r">
              <a:lnSpc>
                <a:spcPct val="90000"/>
              </a:lnSpc>
              <a:spcBef>
                <a:spcPts val="400"/>
              </a:spcBef>
              <a:spcAft>
                <a:spcPts val="0"/>
              </a:spcAft>
              <a:buClr>
                <a:schemeClr val="dk1"/>
              </a:buClr>
              <a:buSzPts val="1500"/>
              <a:buChar char="•"/>
              <a:defRPr sz="1500"/>
            </a:lvl7pPr>
            <a:lvl8pPr indent="-323850" lvl="7" marL="3657600" rtl="1" algn="r">
              <a:lnSpc>
                <a:spcPct val="90000"/>
              </a:lnSpc>
              <a:spcBef>
                <a:spcPts val="400"/>
              </a:spcBef>
              <a:spcAft>
                <a:spcPts val="0"/>
              </a:spcAft>
              <a:buClr>
                <a:schemeClr val="dk1"/>
              </a:buClr>
              <a:buSzPts val="1500"/>
              <a:buChar char="•"/>
              <a:defRPr sz="1500"/>
            </a:lvl8pPr>
            <a:lvl9pPr indent="-323850" lvl="8" marL="4114800" rtl="1" algn="r">
              <a:lnSpc>
                <a:spcPct val="90000"/>
              </a:lnSpc>
              <a:spcBef>
                <a:spcPts val="400"/>
              </a:spcBef>
              <a:spcAft>
                <a:spcPts val="0"/>
              </a:spcAft>
              <a:buClr>
                <a:schemeClr val="dk1"/>
              </a:buClr>
              <a:buSzPts val="1500"/>
              <a:buChar char="•"/>
              <a:defRPr sz="1500"/>
            </a:lvl9pPr>
          </a:lstStyle>
          <a:p/>
        </p:txBody>
      </p:sp>
      <p:sp>
        <p:nvSpPr>
          <p:cNvPr id="155" name="Google Shape;155;g211e8832a91_4_51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1" algn="r">
              <a:lnSpc>
                <a:spcPct val="90000"/>
              </a:lnSpc>
              <a:spcBef>
                <a:spcPts val="800"/>
              </a:spcBef>
              <a:spcAft>
                <a:spcPts val="0"/>
              </a:spcAft>
              <a:buClr>
                <a:schemeClr val="dk1"/>
              </a:buClr>
              <a:buSzPts val="1200"/>
              <a:buNone/>
              <a:defRPr sz="1200"/>
            </a:lvl1pPr>
            <a:lvl2pPr indent="-228600" lvl="1" marL="914400" rtl="1" algn="r">
              <a:lnSpc>
                <a:spcPct val="90000"/>
              </a:lnSpc>
              <a:spcBef>
                <a:spcPts val="400"/>
              </a:spcBef>
              <a:spcAft>
                <a:spcPts val="0"/>
              </a:spcAft>
              <a:buClr>
                <a:schemeClr val="dk1"/>
              </a:buClr>
              <a:buSzPts val="1100"/>
              <a:buNone/>
              <a:defRPr sz="1100"/>
            </a:lvl2pPr>
            <a:lvl3pPr indent="-228600" lvl="2" marL="1371600" rtl="1" algn="r">
              <a:lnSpc>
                <a:spcPct val="90000"/>
              </a:lnSpc>
              <a:spcBef>
                <a:spcPts val="400"/>
              </a:spcBef>
              <a:spcAft>
                <a:spcPts val="0"/>
              </a:spcAft>
              <a:buClr>
                <a:schemeClr val="dk1"/>
              </a:buClr>
              <a:buSzPts val="900"/>
              <a:buNone/>
              <a:defRPr sz="900"/>
            </a:lvl3pPr>
            <a:lvl4pPr indent="-228600" lvl="3" marL="1828800" rtl="1" algn="r">
              <a:lnSpc>
                <a:spcPct val="90000"/>
              </a:lnSpc>
              <a:spcBef>
                <a:spcPts val="400"/>
              </a:spcBef>
              <a:spcAft>
                <a:spcPts val="0"/>
              </a:spcAft>
              <a:buClr>
                <a:schemeClr val="dk1"/>
              </a:buClr>
              <a:buSzPts val="800"/>
              <a:buNone/>
              <a:defRPr sz="800"/>
            </a:lvl4pPr>
            <a:lvl5pPr indent="-228600" lvl="4" marL="2286000" rtl="1" algn="r">
              <a:lnSpc>
                <a:spcPct val="90000"/>
              </a:lnSpc>
              <a:spcBef>
                <a:spcPts val="400"/>
              </a:spcBef>
              <a:spcAft>
                <a:spcPts val="0"/>
              </a:spcAft>
              <a:buClr>
                <a:schemeClr val="dk1"/>
              </a:buClr>
              <a:buSzPts val="800"/>
              <a:buNone/>
              <a:defRPr sz="800"/>
            </a:lvl5pPr>
            <a:lvl6pPr indent="-228600" lvl="5" marL="2743200" rtl="1" algn="r">
              <a:lnSpc>
                <a:spcPct val="90000"/>
              </a:lnSpc>
              <a:spcBef>
                <a:spcPts val="400"/>
              </a:spcBef>
              <a:spcAft>
                <a:spcPts val="0"/>
              </a:spcAft>
              <a:buClr>
                <a:schemeClr val="dk1"/>
              </a:buClr>
              <a:buSzPts val="800"/>
              <a:buNone/>
              <a:defRPr sz="800"/>
            </a:lvl6pPr>
            <a:lvl7pPr indent="-228600" lvl="6" marL="3200400" rtl="1" algn="r">
              <a:lnSpc>
                <a:spcPct val="90000"/>
              </a:lnSpc>
              <a:spcBef>
                <a:spcPts val="400"/>
              </a:spcBef>
              <a:spcAft>
                <a:spcPts val="0"/>
              </a:spcAft>
              <a:buClr>
                <a:schemeClr val="dk1"/>
              </a:buClr>
              <a:buSzPts val="800"/>
              <a:buNone/>
              <a:defRPr sz="800"/>
            </a:lvl7pPr>
            <a:lvl8pPr indent="-228600" lvl="7" marL="3657600" rtl="1" algn="r">
              <a:lnSpc>
                <a:spcPct val="90000"/>
              </a:lnSpc>
              <a:spcBef>
                <a:spcPts val="400"/>
              </a:spcBef>
              <a:spcAft>
                <a:spcPts val="0"/>
              </a:spcAft>
              <a:buClr>
                <a:schemeClr val="dk1"/>
              </a:buClr>
              <a:buSzPts val="800"/>
              <a:buNone/>
              <a:defRPr sz="800"/>
            </a:lvl8pPr>
            <a:lvl9pPr indent="-228600" lvl="8" marL="4114800" rtl="1" algn="r">
              <a:lnSpc>
                <a:spcPct val="90000"/>
              </a:lnSpc>
              <a:spcBef>
                <a:spcPts val="400"/>
              </a:spcBef>
              <a:spcAft>
                <a:spcPts val="0"/>
              </a:spcAft>
              <a:buClr>
                <a:schemeClr val="dk1"/>
              </a:buClr>
              <a:buSzPts val="800"/>
              <a:buNone/>
              <a:defRPr sz="800"/>
            </a:lvl9pPr>
          </a:lstStyle>
          <a:p/>
        </p:txBody>
      </p:sp>
      <p:sp>
        <p:nvSpPr>
          <p:cNvPr id="156" name="Google Shape;156;g211e8832a91_4_510"/>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57" name="Google Shape;157;g211e8832a91_4_5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58" name="Google Shape;158;g211e8832a91_4_510"/>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59" name="Shape 159"/>
        <p:cNvGrpSpPr/>
        <p:nvPr/>
      </p:nvGrpSpPr>
      <p:grpSpPr>
        <a:xfrm>
          <a:off x="0" y="0"/>
          <a:ext cx="0" cy="0"/>
          <a:chOff x="0" y="0"/>
          <a:chExt cx="0" cy="0"/>
        </a:xfrm>
      </p:grpSpPr>
      <p:sp>
        <p:nvSpPr>
          <p:cNvPr id="160" name="Google Shape;160;g211e8832a91_4_51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1" algn="r">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g211e8832a91_4_517"/>
          <p:cNvSpPr/>
          <p:nvPr>
            <p:ph idx="2" type="pic"/>
          </p:nvPr>
        </p:nvSpPr>
        <p:spPr>
          <a:xfrm>
            <a:off x="3887391" y="740569"/>
            <a:ext cx="4629300" cy="3655200"/>
          </a:xfrm>
          <a:prstGeom prst="rect">
            <a:avLst/>
          </a:prstGeom>
          <a:noFill/>
          <a:ln>
            <a:noFill/>
          </a:ln>
        </p:spPr>
      </p:sp>
      <p:sp>
        <p:nvSpPr>
          <p:cNvPr id="162" name="Google Shape;162;g211e8832a91_4_51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1" algn="r">
              <a:lnSpc>
                <a:spcPct val="90000"/>
              </a:lnSpc>
              <a:spcBef>
                <a:spcPts val="800"/>
              </a:spcBef>
              <a:spcAft>
                <a:spcPts val="0"/>
              </a:spcAft>
              <a:buClr>
                <a:schemeClr val="dk1"/>
              </a:buClr>
              <a:buSzPts val="1200"/>
              <a:buNone/>
              <a:defRPr sz="1200"/>
            </a:lvl1pPr>
            <a:lvl2pPr indent="-228600" lvl="1" marL="914400" rtl="1" algn="r">
              <a:lnSpc>
                <a:spcPct val="90000"/>
              </a:lnSpc>
              <a:spcBef>
                <a:spcPts val="400"/>
              </a:spcBef>
              <a:spcAft>
                <a:spcPts val="0"/>
              </a:spcAft>
              <a:buClr>
                <a:schemeClr val="dk1"/>
              </a:buClr>
              <a:buSzPts val="1100"/>
              <a:buNone/>
              <a:defRPr sz="1100"/>
            </a:lvl2pPr>
            <a:lvl3pPr indent="-228600" lvl="2" marL="1371600" rtl="1" algn="r">
              <a:lnSpc>
                <a:spcPct val="90000"/>
              </a:lnSpc>
              <a:spcBef>
                <a:spcPts val="400"/>
              </a:spcBef>
              <a:spcAft>
                <a:spcPts val="0"/>
              </a:spcAft>
              <a:buClr>
                <a:schemeClr val="dk1"/>
              </a:buClr>
              <a:buSzPts val="900"/>
              <a:buNone/>
              <a:defRPr sz="900"/>
            </a:lvl3pPr>
            <a:lvl4pPr indent="-228600" lvl="3" marL="1828800" rtl="1" algn="r">
              <a:lnSpc>
                <a:spcPct val="90000"/>
              </a:lnSpc>
              <a:spcBef>
                <a:spcPts val="400"/>
              </a:spcBef>
              <a:spcAft>
                <a:spcPts val="0"/>
              </a:spcAft>
              <a:buClr>
                <a:schemeClr val="dk1"/>
              </a:buClr>
              <a:buSzPts val="800"/>
              <a:buNone/>
              <a:defRPr sz="800"/>
            </a:lvl4pPr>
            <a:lvl5pPr indent="-228600" lvl="4" marL="2286000" rtl="1" algn="r">
              <a:lnSpc>
                <a:spcPct val="90000"/>
              </a:lnSpc>
              <a:spcBef>
                <a:spcPts val="400"/>
              </a:spcBef>
              <a:spcAft>
                <a:spcPts val="0"/>
              </a:spcAft>
              <a:buClr>
                <a:schemeClr val="dk1"/>
              </a:buClr>
              <a:buSzPts val="800"/>
              <a:buNone/>
              <a:defRPr sz="800"/>
            </a:lvl5pPr>
            <a:lvl6pPr indent="-228600" lvl="5" marL="2743200" rtl="1" algn="r">
              <a:lnSpc>
                <a:spcPct val="90000"/>
              </a:lnSpc>
              <a:spcBef>
                <a:spcPts val="400"/>
              </a:spcBef>
              <a:spcAft>
                <a:spcPts val="0"/>
              </a:spcAft>
              <a:buClr>
                <a:schemeClr val="dk1"/>
              </a:buClr>
              <a:buSzPts val="800"/>
              <a:buNone/>
              <a:defRPr sz="800"/>
            </a:lvl6pPr>
            <a:lvl7pPr indent="-228600" lvl="6" marL="3200400" rtl="1" algn="r">
              <a:lnSpc>
                <a:spcPct val="90000"/>
              </a:lnSpc>
              <a:spcBef>
                <a:spcPts val="400"/>
              </a:spcBef>
              <a:spcAft>
                <a:spcPts val="0"/>
              </a:spcAft>
              <a:buClr>
                <a:schemeClr val="dk1"/>
              </a:buClr>
              <a:buSzPts val="800"/>
              <a:buNone/>
              <a:defRPr sz="800"/>
            </a:lvl7pPr>
            <a:lvl8pPr indent="-228600" lvl="7" marL="3657600" rtl="1" algn="r">
              <a:lnSpc>
                <a:spcPct val="90000"/>
              </a:lnSpc>
              <a:spcBef>
                <a:spcPts val="400"/>
              </a:spcBef>
              <a:spcAft>
                <a:spcPts val="0"/>
              </a:spcAft>
              <a:buClr>
                <a:schemeClr val="dk1"/>
              </a:buClr>
              <a:buSzPts val="800"/>
              <a:buNone/>
              <a:defRPr sz="800"/>
            </a:lvl8pPr>
            <a:lvl9pPr indent="-228600" lvl="8" marL="4114800" rtl="1" algn="r">
              <a:lnSpc>
                <a:spcPct val="90000"/>
              </a:lnSpc>
              <a:spcBef>
                <a:spcPts val="400"/>
              </a:spcBef>
              <a:spcAft>
                <a:spcPts val="0"/>
              </a:spcAft>
              <a:buClr>
                <a:schemeClr val="dk1"/>
              </a:buClr>
              <a:buSzPts val="800"/>
              <a:buNone/>
              <a:defRPr sz="800"/>
            </a:lvl9pPr>
          </a:lstStyle>
          <a:p/>
        </p:txBody>
      </p:sp>
      <p:sp>
        <p:nvSpPr>
          <p:cNvPr id="163" name="Google Shape;163;g211e8832a91_4_517"/>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64" name="Google Shape;164;g211e8832a91_4_5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65" name="Google Shape;165;g211e8832a91_4_517"/>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66" name="Shape 166"/>
        <p:cNvGrpSpPr/>
        <p:nvPr/>
      </p:nvGrpSpPr>
      <p:grpSpPr>
        <a:xfrm>
          <a:off x="0" y="0"/>
          <a:ext cx="0" cy="0"/>
          <a:chOff x="0" y="0"/>
          <a:chExt cx="0" cy="0"/>
        </a:xfrm>
      </p:grpSpPr>
      <p:sp>
        <p:nvSpPr>
          <p:cNvPr id="167" name="Google Shape;167;g211e8832a91_4_5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g211e8832a91_4_5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69" name="Google Shape;169;g211e8832a91_4_524"/>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70" name="Google Shape;170;g211e8832a91_4_5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71" name="Google Shape;171;g211e8832a91_4_524"/>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72" name="Shape 172"/>
        <p:cNvGrpSpPr/>
        <p:nvPr/>
      </p:nvGrpSpPr>
      <p:grpSpPr>
        <a:xfrm>
          <a:off x="0" y="0"/>
          <a:ext cx="0" cy="0"/>
          <a:chOff x="0" y="0"/>
          <a:chExt cx="0" cy="0"/>
        </a:xfrm>
      </p:grpSpPr>
      <p:sp>
        <p:nvSpPr>
          <p:cNvPr id="173" name="Google Shape;173;g211e8832a91_4_53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g211e8832a91_4_53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175" name="Google Shape;175;g211e8832a91_4_530"/>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rtl="1" algn="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76" name="Google Shape;176;g211e8832a91_4_5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1" algn="ctr">
              <a:lnSpc>
                <a:spcPct val="100000"/>
              </a:lnSpc>
              <a:spcBef>
                <a:spcPts val="0"/>
              </a:spcBef>
              <a:spcAft>
                <a:spcPts val="0"/>
              </a:spcAft>
              <a:buSzPts val="1100"/>
              <a:buNone/>
              <a:defRPr/>
            </a:lvl1pPr>
            <a:lvl2pPr lvl="1" rtl="1" algn="r">
              <a:lnSpc>
                <a:spcPct val="100000"/>
              </a:lnSpc>
              <a:spcBef>
                <a:spcPts val="0"/>
              </a:spcBef>
              <a:spcAft>
                <a:spcPts val="0"/>
              </a:spcAft>
              <a:buSzPts val="1100"/>
              <a:buNone/>
              <a:defRPr/>
            </a:lvl2pPr>
            <a:lvl3pPr lvl="2" rtl="1" algn="r">
              <a:lnSpc>
                <a:spcPct val="100000"/>
              </a:lnSpc>
              <a:spcBef>
                <a:spcPts val="0"/>
              </a:spcBef>
              <a:spcAft>
                <a:spcPts val="0"/>
              </a:spcAft>
              <a:buSzPts val="1100"/>
              <a:buNone/>
              <a:defRPr/>
            </a:lvl3pPr>
            <a:lvl4pPr lvl="3" rtl="1" algn="r">
              <a:lnSpc>
                <a:spcPct val="100000"/>
              </a:lnSpc>
              <a:spcBef>
                <a:spcPts val="0"/>
              </a:spcBef>
              <a:spcAft>
                <a:spcPts val="0"/>
              </a:spcAft>
              <a:buSzPts val="1100"/>
              <a:buNone/>
              <a:defRPr/>
            </a:lvl4pPr>
            <a:lvl5pPr lvl="4" rtl="1" algn="r">
              <a:lnSpc>
                <a:spcPct val="100000"/>
              </a:lnSpc>
              <a:spcBef>
                <a:spcPts val="0"/>
              </a:spcBef>
              <a:spcAft>
                <a:spcPts val="0"/>
              </a:spcAft>
              <a:buSzPts val="1100"/>
              <a:buNone/>
              <a:defRPr/>
            </a:lvl5pPr>
            <a:lvl6pPr lvl="5" rtl="1" algn="r">
              <a:lnSpc>
                <a:spcPct val="100000"/>
              </a:lnSpc>
              <a:spcBef>
                <a:spcPts val="0"/>
              </a:spcBef>
              <a:spcAft>
                <a:spcPts val="0"/>
              </a:spcAft>
              <a:buSzPts val="1100"/>
              <a:buNone/>
              <a:defRPr/>
            </a:lvl6pPr>
            <a:lvl7pPr lvl="6" rtl="1" algn="r">
              <a:lnSpc>
                <a:spcPct val="100000"/>
              </a:lnSpc>
              <a:spcBef>
                <a:spcPts val="0"/>
              </a:spcBef>
              <a:spcAft>
                <a:spcPts val="0"/>
              </a:spcAft>
              <a:buSzPts val="1100"/>
              <a:buNone/>
              <a:defRPr/>
            </a:lvl7pPr>
            <a:lvl8pPr lvl="7" rtl="1" algn="r">
              <a:lnSpc>
                <a:spcPct val="100000"/>
              </a:lnSpc>
              <a:spcBef>
                <a:spcPts val="0"/>
              </a:spcBef>
              <a:spcAft>
                <a:spcPts val="0"/>
              </a:spcAft>
              <a:buSzPts val="1100"/>
              <a:buNone/>
              <a:defRPr/>
            </a:lvl8pPr>
            <a:lvl9pPr lvl="8" rtl="1" algn="r">
              <a:lnSpc>
                <a:spcPct val="100000"/>
              </a:lnSpc>
              <a:spcBef>
                <a:spcPts val="0"/>
              </a:spcBef>
              <a:spcAft>
                <a:spcPts val="0"/>
              </a:spcAft>
              <a:buSzPts val="1100"/>
              <a:buNone/>
              <a:defRPr/>
            </a:lvl9pPr>
          </a:lstStyle>
          <a:p/>
        </p:txBody>
      </p:sp>
      <p:sp>
        <p:nvSpPr>
          <p:cNvPr id="177" name="Google Shape;177;g211e8832a91_4_530"/>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 name="Shape 178"/>
        <p:cNvGrpSpPr/>
        <p:nvPr/>
      </p:nvGrpSpPr>
      <p:grpSpPr>
        <a:xfrm>
          <a:off x="0" y="0"/>
          <a:ext cx="0" cy="0"/>
          <a:chOff x="0" y="0"/>
          <a:chExt cx="0" cy="0"/>
        </a:xfrm>
      </p:grpSpPr>
      <p:sp>
        <p:nvSpPr>
          <p:cNvPr id="179" name="Google Shape;179;g211e8832a91_4_536"/>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g211e8832a91_4_536"/>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algn="r">
              <a:lnSpc>
                <a:spcPct val="90000"/>
              </a:lnSpc>
              <a:spcBef>
                <a:spcPts val="800"/>
              </a:spcBef>
              <a:spcAft>
                <a:spcPts val="0"/>
              </a:spcAft>
              <a:buSzPts val="2100"/>
              <a:buChar char="•"/>
              <a:defRPr/>
            </a:lvl1pPr>
            <a:lvl2pPr indent="-342900" lvl="1" marL="914400" algn="r">
              <a:lnSpc>
                <a:spcPct val="90000"/>
              </a:lnSpc>
              <a:spcBef>
                <a:spcPts val="400"/>
              </a:spcBef>
              <a:spcAft>
                <a:spcPts val="0"/>
              </a:spcAft>
              <a:buSzPts val="1800"/>
              <a:buChar char="•"/>
              <a:defRPr/>
            </a:lvl2pPr>
            <a:lvl3pPr indent="-323850" lvl="2" marL="1371600" algn="r">
              <a:lnSpc>
                <a:spcPct val="90000"/>
              </a:lnSpc>
              <a:spcBef>
                <a:spcPts val="400"/>
              </a:spcBef>
              <a:spcAft>
                <a:spcPts val="0"/>
              </a:spcAft>
              <a:buSzPts val="1500"/>
              <a:buChar char="•"/>
              <a:defRPr/>
            </a:lvl3pPr>
            <a:lvl4pPr indent="-317500" lvl="3" marL="1828800" algn="r">
              <a:lnSpc>
                <a:spcPct val="90000"/>
              </a:lnSpc>
              <a:spcBef>
                <a:spcPts val="400"/>
              </a:spcBef>
              <a:spcAft>
                <a:spcPts val="0"/>
              </a:spcAft>
              <a:buSzPts val="1400"/>
              <a:buChar char="•"/>
              <a:defRPr/>
            </a:lvl4pPr>
            <a:lvl5pPr indent="-317500" lvl="4" marL="2286000" algn="r">
              <a:lnSpc>
                <a:spcPct val="90000"/>
              </a:lnSpc>
              <a:spcBef>
                <a:spcPts val="400"/>
              </a:spcBef>
              <a:spcAft>
                <a:spcPts val="0"/>
              </a:spcAft>
              <a:buSzPts val="1400"/>
              <a:buChar char="•"/>
              <a:defRPr/>
            </a:lvl5pPr>
            <a:lvl6pPr indent="-317500" lvl="5" marL="2743200" algn="r">
              <a:lnSpc>
                <a:spcPct val="90000"/>
              </a:lnSpc>
              <a:spcBef>
                <a:spcPts val="400"/>
              </a:spcBef>
              <a:spcAft>
                <a:spcPts val="0"/>
              </a:spcAft>
              <a:buSzPts val="1400"/>
              <a:buChar char="•"/>
              <a:defRPr/>
            </a:lvl6pPr>
            <a:lvl7pPr indent="-317500" lvl="6" marL="3200400" algn="r">
              <a:lnSpc>
                <a:spcPct val="90000"/>
              </a:lnSpc>
              <a:spcBef>
                <a:spcPts val="400"/>
              </a:spcBef>
              <a:spcAft>
                <a:spcPts val="0"/>
              </a:spcAft>
              <a:buSzPts val="1400"/>
              <a:buChar char="•"/>
              <a:defRPr/>
            </a:lvl7pPr>
            <a:lvl8pPr indent="-317500" lvl="7" marL="3657600" algn="r">
              <a:lnSpc>
                <a:spcPct val="90000"/>
              </a:lnSpc>
              <a:spcBef>
                <a:spcPts val="400"/>
              </a:spcBef>
              <a:spcAft>
                <a:spcPts val="0"/>
              </a:spcAft>
              <a:buSzPts val="1400"/>
              <a:buChar char="•"/>
              <a:defRPr/>
            </a:lvl8pPr>
            <a:lvl9pPr indent="-317500" lvl="8" marL="4114800" algn="r">
              <a:lnSpc>
                <a:spcPct val="90000"/>
              </a:lnSpc>
              <a:spcBef>
                <a:spcPts val="400"/>
              </a:spcBef>
              <a:spcAft>
                <a:spcPts val="0"/>
              </a:spcAft>
              <a:buSzPts val="1400"/>
              <a:buChar char="•"/>
              <a:defRPr/>
            </a:lvl9pPr>
          </a:lstStyle>
          <a:p/>
        </p:txBody>
      </p:sp>
      <p:sp>
        <p:nvSpPr>
          <p:cNvPr id="181" name="Google Shape;181;g211e8832a91_4_53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g2e7bf787876_0_11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8" name="Google Shape;188;g2e7bf787876_0_11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9" name="Google Shape;189;g2e7bf787876_0_1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g2e7bf787876_0_1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2" name="Google Shape;192;g2e7bf787876_0_1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g2e7bf787876_0_1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Google Shape;195;g2e7bf787876_0_1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6" name="Google Shape;196;g2e7bf787876_0_1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7" name="Shape 197"/>
        <p:cNvGrpSpPr/>
        <p:nvPr/>
      </p:nvGrpSpPr>
      <p:grpSpPr>
        <a:xfrm>
          <a:off x="0" y="0"/>
          <a:ext cx="0" cy="0"/>
          <a:chOff x="0" y="0"/>
          <a:chExt cx="0" cy="0"/>
        </a:xfrm>
      </p:grpSpPr>
      <p:sp>
        <p:nvSpPr>
          <p:cNvPr id="198" name="Google Shape;198;g2e7bf787876_0_1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g2e7bf787876_0_1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0" name="Google Shape;200;g2e7bf787876_0_1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1" name="Google Shape;201;g2e7bf787876_0_1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g2e7bf787876_0_1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g2e7bf787876_0_1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5" name="Shape 205"/>
        <p:cNvGrpSpPr/>
        <p:nvPr/>
      </p:nvGrpSpPr>
      <p:grpSpPr>
        <a:xfrm>
          <a:off x="0" y="0"/>
          <a:ext cx="0" cy="0"/>
          <a:chOff x="0" y="0"/>
          <a:chExt cx="0" cy="0"/>
        </a:xfrm>
      </p:grpSpPr>
      <p:sp>
        <p:nvSpPr>
          <p:cNvPr id="206" name="Google Shape;206;g2e7bf787876_0_1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7" name="Google Shape;207;g2e7bf787876_0_1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8" name="Google Shape;208;g2e7bf787876_0_1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9" name="Shape 209"/>
        <p:cNvGrpSpPr/>
        <p:nvPr/>
      </p:nvGrpSpPr>
      <p:grpSpPr>
        <a:xfrm>
          <a:off x="0" y="0"/>
          <a:ext cx="0" cy="0"/>
          <a:chOff x="0" y="0"/>
          <a:chExt cx="0" cy="0"/>
        </a:xfrm>
      </p:grpSpPr>
      <p:sp>
        <p:nvSpPr>
          <p:cNvPr id="210" name="Google Shape;210;g2e7bf787876_0_13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1" name="Google Shape;211;g2e7bf787876_0_1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2" name="Shape 212"/>
        <p:cNvGrpSpPr/>
        <p:nvPr/>
      </p:nvGrpSpPr>
      <p:grpSpPr>
        <a:xfrm>
          <a:off x="0" y="0"/>
          <a:ext cx="0" cy="0"/>
          <a:chOff x="0" y="0"/>
          <a:chExt cx="0" cy="0"/>
        </a:xfrm>
      </p:grpSpPr>
      <p:sp>
        <p:nvSpPr>
          <p:cNvPr id="213" name="Google Shape;213;g2e7bf787876_0_1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e7bf787876_0_13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5" name="Google Shape;215;g2e7bf787876_0_13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6" name="Google Shape;216;g2e7bf787876_0_13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7" name="Google Shape;217;g2e7bf787876_0_1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8" name="Shape 218"/>
        <p:cNvGrpSpPr/>
        <p:nvPr/>
      </p:nvGrpSpPr>
      <p:grpSpPr>
        <a:xfrm>
          <a:off x="0" y="0"/>
          <a:ext cx="0" cy="0"/>
          <a:chOff x="0" y="0"/>
          <a:chExt cx="0" cy="0"/>
        </a:xfrm>
      </p:grpSpPr>
      <p:sp>
        <p:nvSpPr>
          <p:cNvPr id="219" name="Google Shape;219;g2e7bf787876_0_14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20" name="Google Shape;220;g2e7bf787876_0_1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1" name="Shape 221"/>
        <p:cNvGrpSpPr/>
        <p:nvPr/>
      </p:nvGrpSpPr>
      <p:grpSpPr>
        <a:xfrm>
          <a:off x="0" y="0"/>
          <a:ext cx="0" cy="0"/>
          <a:chOff x="0" y="0"/>
          <a:chExt cx="0" cy="0"/>
        </a:xfrm>
      </p:grpSpPr>
      <p:sp>
        <p:nvSpPr>
          <p:cNvPr id="222" name="Google Shape;222;g2e7bf787876_0_1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3" name="Google Shape;223;g2e7bf787876_0_14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4" name="Google Shape;224;g2e7bf787876_0_1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g2e7bf787876_0_1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1" name="Shape 231"/>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2" name="Shape 232"/>
        <p:cNvGrpSpPr/>
        <p:nvPr/>
      </p:nvGrpSpPr>
      <p:grpSpPr>
        <a:xfrm>
          <a:off x="0" y="0"/>
          <a:ext cx="0" cy="0"/>
          <a:chOff x="0" y="0"/>
          <a:chExt cx="0" cy="0"/>
        </a:xfrm>
      </p:grpSpPr>
      <p:sp>
        <p:nvSpPr>
          <p:cNvPr id="233" name="Google Shape;233;g2e7bf787876_0_2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4" name="Google Shape;234;g2e7bf787876_0_2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35" name="Google Shape;235;g2e7bf787876_0_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1" name="Shape 21"/>
        <p:cNvGrpSpPr/>
        <p:nvPr/>
      </p:nvGrpSpPr>
      <p:grpSpPr>
        <a:xfrm>
          <a:off x="0" y="0"/>
          <a:ext cx="0" cy="0"/>
          <a:chOff x="0" y="0"/>
          <a:chExt cx="0" cy="0"/>
        </a:xfrm>
      </p:grpSpPr>
      <p:sp>
        <p:nvSpPr>
          <p:cNvPr id="22" name="Google Shape;22;g2c695fb61c2_0_1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2c695fb61c2_0_15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24" name="Google Shape;24;g2c695fb61c2_0_156"/>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5" name="Google Shape;25;g2c695fb61c2_0_1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1"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6" name="Google Shape;26;g2c695fb61c2_0_156"/>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6" name="Shape 236"/>
        <p:cNvGrpSpPr/>
        <p:nvPr/>
      </p:nvGrpSpPr>
      <p:grpSpPr>
        <a:xfrm>
          <a:off x="0" y="0"/>
          <a:ext cx="0" cy="0"/>
          <a:chOff x="0" y="0"/>
          <a:chExt cx="0" cy="0"/>
        </a:xfrm>
      </p:grpSpPr>
      <p:sp>
        <p:nvSpPr>
          <p:cNvPr id="237" name="Google Shape;237;g2e7bf787876_0_2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38" name="Google Shape;238;g2e7bf787876_0_2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9" name="Shape 239"/>
        <p:cNvGrpSpPr/>
        <p:nvPr/>
      </p:nvGrpSpPr>
      <p:grpSpPr>
        <a:xfrm>
          <a:off x="0" y="0"/>
          <a:ext cx="0" cy="0"/>
          <a:chOff x="0" y="0"/>
          <a:chExt cx="0" cy="0"/>
        </a:xfrm>
      </p:grpSpPr>
      <p:sp>
        <p:nvSpPr>
          <p:cNvPr id="240" name="Google Shape;240;g2e7bf787876_0_2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41" name="Google Shape;241;g2e7bf787876_0_2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2" name="Google Shape;242;g2e7bf787876_0_2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sp>
        <p:nvSpPr>
          <p:cNvPr id="244" name="Google Shape;244;g2e7bf787876_0_2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5" name="Google Shape;245;g2e7bf787876_0_2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6" name="Shape 246"/>
        <p:cNvGrpSpPr/>
        <p:nvPr/>
      </p:nvGrpSpPr>
      <p:grpSpPr>
        <a:xfrm>
          <a:off x="0" y="0"/>
          <a:ext cx="0" cy="0"/>
          <a:chOff x="0" y="0"/>
          <a:chExt cx="0" cy="0"/>
        </a:xfrm>
      </p:grpSpPr>
      <p:sp>
        <p:nvSpPr>
          <p:cNvPr id="247" name="Google Shape;247;g2e7bf787876_0_2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8" name="Google Shape;248;g2e7bf787876_0_2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49" name="Google Shape;249;g2e7bf787876_0_2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50" name="Google Shape;250;g2e7bf787876_0_2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1">
  <p:cSld name="Default Slide_1">
    <p:spTree>
      <p:nvGrpSpPr>
        <p:cNvPr id="251" name="Shape 251"/>
        <p:cNvGrpSpPr/>
        <p:nvPr/>
      </p:nvGrpSpPr>
      <p:grpSpPr>
        <a:xfrm>
          <a:off x="0" y="0"/>
          <a:ext cx="0" cy="0"/>
          <a:chOff x="0" y="0"/>
          <a:chExt cx="0" cy="0"/>
        </a:xfrm>
      </p:grpSpPr>
      <p:sp>
        <p:nvSpPr>
          <p:cNvPr id="252" name="Google Shape;252;g2e7bf787876_0_268"/>
          <p:cNvSpPr/>
          <p:nvPr/>
        </p:nvSpPr>
        <p:spPr>
          <a:xfrm>
            <a:off x="0" y="112913"/>
            <a:ext cx="1834200" cy="514200"/>
          </a:xfrm>
          <a:prstGeom prst="round2DiagRect">
            <a:avLst>
              <a:gd fmla="val 50000" name="adj1"/>
              <a:gd fmla="val 0" name="adj2"/>
            </a:avLst>
          </a:prstGeom>
          <a:solidFill>
            <a:srgbClr val="B1B6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Rubik"/>
                <a:ea typeface="Rubik"/>
                <a:cs typeface="Rubik"/>
                <a:sym typeface="Rubik"/>
              </a:rPr>
              <a:t>מהי חדשנות</a:t>
            </a:r>
            <a:endParaRPr b="0" i="0" sz="2300" u="none" cap="none" strike="noStrike">
              <a:solidFill>
                <a:srgbClr val="FFFFFF"/>
              </a:solidFill>
              <a:latin typeface="Rubik"/>
              <a:ea typeface="Rubik"/>
              <a:cs typeface="Rubik"/>
              <a:sym typeface="Rubik"/>
            </a:endParaRPr>
          </a:p>
        </p:txBody>
      </p:sp>
      <p:pic>
        <p:nvPicPr>
          <p:cNvPr id="253" name="Google Shape;253;g2e7bf787876_0_268"/>
          <p:cNvPicPr preferRelativeResize="0"/>
          <p:nvPr/>
        </p:nvPicPr>
        <p:blipFill rotWithShape="1">
          <a:blip r:embed="rId2">
            <a:alphaModFix/>
          </a:blip>
          <a:srcRect b="0" l="0" r="0" t="0"/>
          <a:stretch/>
        </p:blipFill>
        <p:spPr>
          <a:xfrm>
            <a:off x="7394626" y="127537"/>
            <a:ext cx="1593948" cy="48487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54" name="Shape 254"/>
        <p:cNvGrpSpPr/>
        <p:nvPr/>
      </p:nvGrpSpPr>
      <p:grpSpPr>
        <a:xfrm>
          <a:off x="0" y="0"/>
          <a:ext cx="0" cy="0"/>
          <a:chOff x="0" y="0"/>
          <a:chExt cx="0" cy="0"/>
        </a:xfrm>
      </p:grpSpPr>
      <p:sp>
        <p:nvSpPr>
          <p:cNvPr id="255" name="Google Shape;255;g2e7bf787876_0_27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1" algn="r">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6" name="Google Shape;256;g2e7bf787876_0_27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1" algn="r">
              <a:lnSpc>
                <a:spcPct val="90000"/>
              </a:lnSpc>
              <a:spcBef>
                <a:spcPts val="800"/>
              </a:spcBef>
              <a:spcAft>
                <a:spcPts val="0"/>
              </a:spcAft>
              <a:buClr>
                <a:schemeClr val="dk1"/>
              </a:buClr>
              <a:buSzPts val="1400"/>
              <a:buChar char="•"/>
              <a:defRPr/>
            </a:lvl1pPr>
            <a:lvl2pPr indent="-317500" lvl="1" marL="914400" rtl="1" algn="r">
              <a:lnSpc>
                <a:spcPct val="90000"/>
              </a:lnSpc>
              <a:spcBef>
                <a:spcPts val="400"/>
              </a:spcBef>
              <a:spcAft>
                <a:spcPts val="0"/>
              </a:spcAft>
              <a:buClr>
                <a:schemeClr val="dk1"/>
              </a:buClr>
              <a:buSzPts val="1400"/>
              <a:buChar char="•"/>
              <a:defRPr/>
            </a:lvl2pPr>
            <a:lvl3pPr indent="-317500" lvl="2" marL="1371600" rtl="1" algn="r">
              <a:lnSpc>
                <a:spcPct val="90000"/>
              </a:lnSpc>
              <a:spcBef>
                <a:spcPts val="400"/>
              </a:spcBef>
              <a:spcAft>
                <a:spcPts val="0"/>
              </a:spcAft>
              <a:buClr>
                <a:schemeClr val="dk1"/>
              </a:buClr>
              <a:buSzPts val="1400"/>
              <a:buChar char="•"/>
              <a:defRPr/>
            </a:lvl3pPr>
            <a:lvl4pPr indent="-317500" lvl="3" marL="1828800" rtl="1" algn="r">
              <a:lnSpc>
                <a:spcPct val="90000"/>
              </a:lnSpc>
              <a:spcBef>
                <a:spcPts val="400"/>
              </a:spcBef>
              <a:spcAft>
                <a:spcPts val="0"/>
              </a:spcAft>
              <a:buClr>
                <a:schemeClr val="dk1"/>
              </a:buClr>
              <a:buSzPts val="1400"/>
              <a:buChar char="•"/>
              <a:defRPr/>
            </a:lvl4pPr>
            <a:lvl5pPr indent="-317500" lvl="4" marL="2286000" rtl="1" algn="r">
              <a:lnSpc>
                <a:spcPct val="90000"/>
              </a:lnSpc>
              <a:spcBef>
                <a:spcPts val="400"/>
              </a:spcBef>
              <a:spcAft>
                <a:spcPts val="0"/>
              </a:spcAft>
              <a:buClr>
                <a:schemeClr val="dk1"/>
              </a:buClr>
              <a:buSzPts val="1400"/>
              <a:buChar char="•"/>
              <a:defRPr/>
            </a:lvl5pPr>
            <a:lvl6pPr indent="-317500" lvl="5" marL="2743200" rtl="1" algn="r">
              <a:lnSpc>
                <a:spcPct val="90000"/>
              </a:lnSpc>
              <a:spcBef>
                <a:spcPts val="400"/>
              </a:spcBef>
              <a:spcAft>
                <a:spcPts val="0"/>
              </a:spcAft>
              <a:buClr>
                <a:schemeClr val="dk1"/>
              </a:buClr>
              <a:buSzPts val="1400"/>
              <a:buChar char="•"/>
              <a:defRPr/>
            </a:lvl6pPr>
            <a:lvl7pPr indent="-317500" lvl="6" marL="3200400" rtl="1" algn="r">
              <a:lnSpc>
                <a:spcPct val="90000"/>
              </a:lnSpc>
              <a:spcBef>
                <a:spcPts val="400"/>
              </a:spcBef>
              <a:spcAft>
                <a:spcPts val="0"/>
              </a:spcAft>
              <a:buClr>
                <a:schemeClr val="dk1"/>
              </a:buClr>
              <a:buSzPts val="1400"/>
              <a:buChar char="•"/>
              <a:defRPr/>
            </a:lvl7pPr>
            <a:lvl8pPr indent="-317500" lvl="7" marL="3657600" rtl="1" algn="r">
              <a:lnSpc>
                <a:spcPct val="90000"/>
              </a:lnSpc>
              <a:spcBef>
                <a:spcPts val="400"/>
              </a:spcBef>
              <a:spcAft>
                <a:spcPts val="0"/>
              </a:spcAft>
              <a:buClr>
                <a:schemeClr val="dk1"/>
              </a:buClr>
              <a:buSzPts val="1400"/>
              <a:buChar char="•"/>
              <a:defRPr/>
            </a:lvl8pPr>
            <a:lvl9pPr indent="-317500" lvl="8" marL="4114800" rtl="1" algn="r">
              <a:lnSpc>
                <a:spcPct val="90000"/>
              </a:lnSpc>
              <a:spcBef>
                <a:spcPts val="400"/>
              </a:spcBef>
              <a:spcAft>
                <a:spcPts val="0"/>
              </a:spcAft>
              <a:buClr>
                <a:schemeClr val="dk1"/>
              </a:buClr>
              <a:buSzPts val="1400"/>
              <a:buChar char="•"/>
              <a:defRPr/>
            </a:lvl9pPr>
          </a:lstStyle>
          <a:p/>
        </p:txBody>
      </p:sp>
      <p:sp>
        <p:nvSpPr>
          <p:cNvPr id="257" name="Google Shape;257;g2e7bf787876_0_271"/>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58" name="Google Shape;258;g2e7bf787876_0_2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1"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59" name="Google Shape;259;g2e7bf787876_0_271"/>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0" name="Shape 260"/>
        <p:cNvGrpSpPr/>
        <p:nvPr/>
      </p:nvGrpSpPr>
      <p:grpSpPr>
        <a:xfrm>
          <a:off x="0" y="0"/>
          <a:ext cx="0" cy="0"/>
          <a:chOff x="0" y="0"/>
          <a:chExt cx="0" cy="0"/>
        </a:xfrm>
      </p:grpSpPr>
      <p:sp>
        <p:nvSpPr>
          <p:cNvPr id="261" name="Google Shape;261;g2e7bf787876_0_27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62" name="Google Shape;262;g2e7bf787876_0_27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63" name="Google Shape;263;g2e7bf787876_0_2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4" name="Shape 264"/>
        <p:cNvGrpSpPr/>
        <p:nvPr/>
      </p:nvGrpSpPr>
      <p:grpSpPr>
        <a:xfrm>
          <a:off x="0" y="0"/>
          <a:ext cx="0" cy="0"/>
          <a:chOff x="0" y="0"/>
          <a:chExt cx="0" cy="0"/>
        </a:xfrm>
      </p:grpSpPr>
      <p:sp>
        <p:nvSpPr>
          <p:cNvPr id="265" name="Google Shape;265;g2e7bf787876_0_28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66" name="Google Shape;266;g2e7bf787876_0_2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7" name="Shape 267"/>
        <p:cNvGrpSpPr/>
        <p:nvPr/>
      </p:nvGrpSpPr>
      <p:grpSpPr>
        <a:xfrm>
          <a:off x="0" y="0"/>
          <a:ext cx="0" cy="0"/>
          <a:chOff x="0" y="0"/>
          <a:chExt cx="0" cy="0"/>
        </a:xfrm>
      </p:grpSpPr>
      <p:sp>
        <p:nvSpPr>
          <p:cNvPr id="268" name="Google Shape;268;g2e7bf787876_0_28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e7bf787876_0_28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70" name="Google Shape;270;g2e7bf787876_0_28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1" name="Google Shape;271;g2e7bf787876_0_28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72" name="Google Shape;272;g2e7bf787876_0_2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3" name="Shape 273"/>
        <p:cNvGrpSpPr/>
        <p:nvPr/>
      </p:nvGrpSpPr>
      <p:grpSpPr>
        <a:xfrm>
          <a:off x="0" y="0"/>
          <a:ext cx="0" cy="0"/>
          <a:chOff x="0" y="0"/>
          <a:chExt cx="0" cy="0"/>
        </a:xfrm>
      </p:grpSpPr>
      <p:sp>
        <p:nvSpPr>
          <p:cNvPr id="274" name="Google Shape;274;g2e7bf787876_0_29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275" name="Google Shape;275;g2e7bf787876_0_2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6" name="Shape 276"/>
        <p:cNvGrpSpPr/>
        <p:nvPr/>
      </p:nvGrpSpPr>
      <p:grpSpPr>
        <a:xfrm>
          <a:off x="0" y="0"/>
          <a:ext cx="0" cy="0"/>
          <a:chOff x="0" y="0"/>
          <a:chExt cx="0" cy="0"/>
        </a:xfrm>
      </p:grpSpPr>
      <p:sp>
        <p:nvSpPr>
          <p:cNvPr id="277" name="Google Shape;277;g2e7bf787876_0_29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78" name="Google Shape;278;g2e7bf787876_0_29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279" name="Google Shape;279;g2e7bf787876_0_2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3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1">
  <p:cSld name="Default Slide_1">
    <p:spTree>
      <p:nvGrpSpPr>
        <p:cNvPr id="35" name="Shape 35"/>
        <p:cNvGrpSpPr/>
        <p:nvPr/>
      </p:nvGrpSpPr>
      <p:grpSpPr>
        <a:xfrm>
          <a:off x="0" y="0"/>
          <a:ext cx="0" cy="0"/>
          <a:chOff x="0" y="0"/>
          <a:chExt cx="0" cy="0"/>
        </a:xfrm>
      </p:grpSpPr>
      <p:sp>
        <p:nvSpPr>
          <p:cNvPr id="36" name="Google Shape;36;g2e58809fb4c_0_882"/>
          <p:cNvSpPr/>
          <p:nvPr/>
        </p:nvSpPr>
        <p:spPr>
          <a:xfrm>
            <a:off x="0" y="112913"/>
            <a:ext cx="1834200" cy="514200"/>
          </a:xfrm>
          <a:prstGeom prst="round2DiagRect">
            <a:avLst>
              <a:gd fmla="val 50000" name="adj1"/>
              <a:gd fmla="val 0" name="adj2"/>
            </a:avLst>
          </a:prstGeom>
          <a:solidFill>
            <a:srgbClr val="B1B6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Rubik"/>
                <a:ea typeface="Rubik"/>
                <a:cs typeface="Rubik"/>
                <a:sym typeface="Rubik"/>
              </a:rPr>
              <a:t>מהי חדשנות</a:t>
            </a:r>
            <a:endParaRPr b="0" i="0" sz="2300" u="none" cap="none" strike="noStrike">
              <a:solidFill>
                <a:srgbClr val="FFFFFF"/>
              </a:solidFill>
              <a:latin typeface="Rubik"/>
              <a:ea typeface="Rubik"/>
              <a:cs typeface="Rubik"/>
              <a:sym typeface="Rubik"/>
            </a:endParaRPr>
          </a:p>
        </p:txBody>
      </p:sp>
      <p:pic>
        <p:nvPicPr>
          <p:cNvPr id="37" name="Google Shape;37;g2e58809fb4c_0_882"/>
          <p:cNvPicPr preferRelativeResize="0"/>
          <p:nvPr/>
        </p:nvPicPr>
        <p:blipFill rotWithShape="1">
          <a:blip r:embed="rId2">
            <a:alphaModFix/>
          </a:blip>
          <a:srcRect b="0" l="0" r="0" t="0"/>
          <a:stretch/>
        </p:blipFill>
        <p:spPr>
          <a:xfrm>
            <a:off x="7394626" y="127537"/>
            <a:ext cx="1593948" cy="48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3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3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2"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1pPr>
            <a:lvl2pPr lvl="1"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2pPr>
            <a:lvl3pPr lvl="2"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3pPr>
            <a:lvl4pPr lvl="3"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4pPr>
            <a:lvl5pPr lvl="4"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5pPr>
            <a:lvl6pPr lvl="5"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6pPr>
            <a:lvl7pPr lvl="6"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7pPr>
            <a:lvl8pPr lvl="7"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8pPr>
            <a:lvl9pPr lvl="8"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ubik"/>
              <a:buChar char="●"/>
              <a:defRPr b="0" i="0" sz="1800" u="none" cap="none" strike="noStrike">
                <a:solidFill>
                  <a:schemeClr val="dk2"/>
                </a:solidFill>
                <a:latin typeface="Rubik"/>
                <a:ea typeface="Rubik"/>
                <a:cs typeface="Rubik"/>
                <a:sym typeface="Rubik"/>
              </a:defRPr>
            </a:lvl1pPr>
            <a:lvl2pPr indent="-317500" lvl="1" marL="9144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2pPr>
            <a:lvl3pPr indent="-317500" lvl="2" marL="13716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3pPr>
            <a:lvl4pPr indent="-317500" lvl="3" marL="18288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4pPr>
            <a:lvl5pPr indent="-317500" lvl="4" marL="22860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5pPr>
            <a:lvl6pPr indent="-317500" lvl="5" marL="27432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6pPr>
            <a:lvl7pPr indent="-317500" lvl="6" marL="32004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7pPr>
            <a:lvl8pPr indent="-317500" lvl="7" marL="36576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8pPr>
            <a:lvl9pPr indent="-317500" lvl="8" marL="41148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g211e8832a91_4_3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0" name="Google Shape;60;g211e8832a91_4_30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1" name="Google Shape;61;g211e8832a91_4_3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g211e8832a91_4_46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1" algn="r">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g211e8832a91_4_46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1" algn="r">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1" algn="r">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1" algn="r">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6" name="Google Shape;106;g211e8832a91_4_461"/>
          <p:cNvSpPr txBox="1"/>
          <p:nvPr>
            <p:ph idx="10" type="dt"/>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lvl="0" marR="0" rtl="1" algn="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7" name="Google Shape;107;g211e8832a91_4_4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1"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8" name="Google Shape;108;g211e8832a91_4_461"/>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2" name="Shape 182"/>
        <p:cNvGrpSpPr/>
        <p:nvPr/>
      </p:nvGrpSpPr>
      <p:grpSpPr>
        <a:xfrm>
          <a:off x="0" y="0"/>
          <a:ext cx="0" cy="0"/>
          <a:chOff x="0" y="0"/>
          <a:chExt cx="0" cy="0"/>
        </a:xfrm>
      </p:grpSpPr>
      <p:sp>
        <p:nvSpPr>
          <p:cNvPr id="183" name="Google Shape;183;g2e7bf787876_0_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4" name="Google Shape;184;g2e7bf787876_0_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sz="1400">
                <a:solidFill>
                  <a:schemeClr val="dk2"/>
                </a:solidFill>
              </a:defRPr>
            </a:lvl2pPr>
            <a:lvl3pPr indent="-317500" lvl="2" marL="1371600" rtl="0">
              <a:lnSpc>
                <a:spcPct val="115000"/>
              </a:lnSpc>
              <a:spcBef>
                <a:spcPts val="0"/>
              </a:spcBef>
              <a:spcAft>
                <a:spcPts val="0"/>
              </a:spcAft>
              <a:buClr>
                <a:schemeClr val="dk2"/>
              </a:buClr>
              <a:buSzPts val="1400"/>
              <a:buChar char="■"/>
              <a:defRPr sz="1400">
                <a:solidFill>
                  <a:schemeClr val="dk2"/>
                </a:solidFill>
              </a:defRPr>
            </a:lvl3pPr>
            <a:lvl4pPr indent="-317500" lvl="3" marL="1828800" rtl="0">
              <a:lnSpc>
                <a:spcPct val="115000"/>
              </a:lnSpc>
              <a:spcBef>
                <a:spcPts val="0"/>
              </a:spcBef>
              <a:spcAft>
                <a:spcPts val="0"/>
              </a:spcAft>
              <a:buClr>
                <a:schemeClr val="dk2"/>
              </a:buClr>
              <a:buSzPts val="1400"/>
              <a:buChar char="●"/>
              <a:defRPr sz="1400">
                <a:solidFill>
                  <a:schemeClr val="dk2"/>
                </a:solidFill>
              </a:defRPr>
            </a:lvl4pPr>
            <a:lvl5pPr indent="-317500" lvl="4" marL="2286000" rtl="0">
              <a:lnSpc>
                <a:spcPct val="115000"/>
              </a:lnSpc>
              <a:spcBef>
                <a:spcPts val="0"/>
              </a:spcBef>
              <a:spcAft>
                <a:spcPts val="0"/>
              </a:spcAft>
              <a:buClr>
                <a:schemeClr val="dk2"/>
              </a:buClr>
              <a:buSzPts val="1400"/>
              <a:buChar char="○"/>
              <a:defRPr sz="1400">
                <a:solidFill>
                  <a:schemeClr val="dk2"/>
                </a:solidFill>
              </a:defRPr>
            </a:lvl5pPr>
            <a:lvl6pPr indent="-317500" lvl="5" marL="2743200" rtl="0">
              <a:lnSpc>
                <a:spcPct val="115000"/>
              </a:lnSpc>
              <a:spcBef>
                <a:spcPts val="0"/>
              </a:spcBef>
              <a:spcAft>
                <a:spcPts val="0"/>
              </a:spcAft>
              <a:buClr>
                <a:schemeClr val="dk2"/>
              </a:buClr>
              <a:buSzPts val="1400"/>
              <a:buChar char="■"/>
              <a:defRPr sz="1400">
                <a:solidFill>
                  <a:schemeClr val="dk2"/>
                </a:solidFill>
              </a:defRPr>
            </a:lvl6pPr>
            <a:lvl7pPr indent="-317500" lvl="6" marL="3200400" rtl="0">
              <a:lnSpc>
                <a:spcPct val="115000"/>
              </a:lnSpc>
              <a:spcBef>
                <a:spcPts val="0"/>
              </a:spcBef>
              <a:spcAft>
                <a:spcPts val="0"/>
              </a:spcAft>
              <a:buClr>
                <a:schemeClr val="dk2"/>
              </a:buClr>
              <a:buSzPts val="1400"/>
              <a:buChar char="●"/>
              <a:defRPr sz="1400">
                <a:solidFill>
                  <a:schemeClr val="dk2"/>
                </a:solidFill>
              </a:defRPr>
            </a:lvl7pPr>
            <a:lvl8pPr indent="-317500" lvl="7" marL="3657600" rtl="0">
              <a:lnSpc>
                <a:spcPct val="115000"/>
              </a:lnSpc>
              <a:spcBef>
                <a:spcPts val="0"/>
              </a:spcBef>
              <a:spcAft>
                <a:spcPts val="0"/>
              </a:spcAft>
              <a:buClr>
                <a:schemeClr val="dk2"/>
              </a:buClr>
              <a:buSzPts val="1400"/>
              <a:buChar char="○"/>
              <a:defRPr sz="1400">
                <a:solidFill>
                  <a:schemeClr val="dk2"/>
                </a:solidFill>
              </a:defRPr>
            </a:lvl8pPr>
            <a:lvl9pPr indent="-317500" lvl="8" marL="4114800" rtl="0">
              <a:lnSpc>
                <a:spcPct val="115000"/>
              </a:lnSpc>
              <a:spcBef>
                <a:spcPts val="0"/>
              </a:spcBef>
              <a:spcAft>
                <a:spcPts val="0"/>
              </a:spcAft>
              <a:buClr>
                <a:schemeClr val="dk2"/>
              </a:buClr>
              <a:buSzPts val="1400"/>
              <a:buChar char="■"/>
              <a:defRPr sz="1400">
                <a:solidFill>
                  <a:schemeClr val="dk2"/>
                </a:solidFill>
              </a:defRPr>
            </a:lvl9pPr>
          </a:lstStyle>
          <a:p/>
        </p:txBody>
      </p:sp>
      <p:sp>
        <p:nvSpPr>
          <p:cNvPr id="185" name="Google Shape;185;g2e7bf787876_0_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7" name="Shape 227"/>
        <p:cNvGrpSpPr/>
        <p:nvPr/>
      </p:nvGrpSpPr>
      <p:grpSpPr>
        <a:xfrm>
          <a:off x="0" y="0"/>
          <a:ext cx="0" cy="0"/>
          <a:chOff x="0" y="0"/>
          <a:chExt cx="0" cy="0"/>
        </a:xfrm>
      </p:grpSpPr>
      <p:sp>
        <p:nvSpPr>
          <p:cNvPr id="228" name="Google Shape;228;g2e7bf787876_0_2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1pPr>
            <a:lvl2pPr lvl="1"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2pPr>
            <a:lvl3pPr lvl="2"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3pPr>
            <a:lvl4pPr lvl="3"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4pPr>
            <a:lvl5pPr lvl="4"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5pPr>
            <a:lvl6pPr lvl="5"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6pPr>
            <a:lvl7pPr lvl="6"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7pPr>
            <a:lvl8pPr lvl="7"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8pPr>
            <a:lvl9pPr lvl="8" marR="0" rtl="0" algn="l">
              <a:lnSpc>
                <a:spcPct val="100000"/>
              </a:lnSpc>
              <a:spcBef>
                <a:spcPts val="0"/>
              </a:spcBef>
              <a:spcAft>
                <a:spcPts val="0"/>
              </a:spcAft>
              <a:buClr>
                <a:schemeClr val="dk1"/>
              </a:buClr>
              <a:buSzPts val="2800"/>
              <a:buFont typeface="Rubik"/>
              <a:buNone/>
              <a:defRPr b="0" i="0" sz="2800" u="none" cap="none" strike="noStrike">
                <a:solidFill>
                  <a:schemeClr val="dk1"/>
                </a:solidFill>
                <a:latin typeface="Rubik"/>
                <a:ea typeface="Rubik"/>
                <a:cs typeface="Rubik"/>
                <a:sym typeface="Rubik"/>
              </a:defRPr>
            </a:lvl9pPr>
          </a:lstStyle>
          <a:p/>
        </p:txBody>
      </p:sp>
      <p:sp>
        <p:nvSpPr>
          <p:cNvPr id="229" name="Google Shape;229;g2e7bf787876_0_2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ubik"/>
              <a:buChar char="●"/>
              <a:defRPr b="0" i="0" sz="1800" u="none" cap="none" strike="noStrike">
                <a:solidFill>
                  <a:schemeClr val="dk2"/>
                </a:solidFill>
                <a:latin typeface="Rubik"/>
                <a:ea typeface="Rubik"/>
                <a:cs typeface="Rubik"/>
                <a:sym typeface="Rubik"/>
              </a:defRPr>
            </a:lvl1pPr>
            <a:lvl2pPr indent="-317500" lvl="1" marL="9144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2pPr>
            <a:lvl3pPr indent="-317500" lvl="2" marL="13716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3pPr>
            <a:lvl4pPr indent="-317500" lvl="3" marL="18288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4pPr>
            <a:lvl5pPr indent="-317500" lvl="4" marL="22860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5pPr>
            <a:lvl6pPr indent="-317500" lvl="5" marL="27432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6pPr>
            <a:lvl7pPr indent="-317500" lvl="6" marL="32004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7pPr>
            <a:lvl8pPr indent="-317500" lvl="7" marL="36576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8pPr>
            <a:lvl9pPr indent="-317500" lvl="8" marL="4114800" marR="0" rtl="0" algn="l">
              <a:lnSpc>
                <a:spcPct val="115000"/>
              </a:lnSpc>
              <a:spcBef>
                <a:spcPts val="0"/>
              </a:spcBef>
              <a:spcAft>
                <a:spcPts val="0"/>
              </a:spcAft>
              <a:buClr>
                <a:schemeClr val="dk2"/>
              </a:buClr>
              <a:buSzPts val="1400"/>
              <a:buFont typeface="Rubik"/>
              <a:buChar char="■"/>
              <a:defRPr b="0" i="0" sz="1400" u="none" cap="none" strike="noStrike">
                <a:solidFill>
                  <a:schemeClr val="dk2"/>
                </a:solidFill>
                <a:latin typeface="Rubik"/>
                <a:ea typeface="Rubik"/>
                <a:cs typeface="Rubik"/>
                <a:sym typeface="Rubik"/>
              </a:defRPr>
            </a:lvl9pPr>
          </a:lstStyle>
          <a:p/>
        </p:txBody>
      </p:sp>
      <p:sp>
        <p:nvSpPr>
          <p:cNvPr id="230" name="Google Shape;230;g2e7bf787876_0_2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hyperlink" Target="https://docs.google.com/presentation/d/1fpp-fCa9a9ci36tIqPx-GHyJqWlQ7v6w14m8Mfxss_U/edit#slide=id.g2e7bfc27c15_0_7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docs.google.com/spreadsheets/d/1-BWqoSc0h-hNIcDLGpWJKewWCvGNyDt5nlzwJ1c_QjY/edit#gid=0" TargetMode="External"/><Relationship Id="rId4" Type="http://schemas.openxmlformats.org/officeDocument/2006/relationships/image" Target="../media/image16.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mop.education/focus/experimen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hyperlink" Target="https://docs.google.com/spreadsheets/d/1-BWqoSc0h-hNIcDLGpWJKewWCvGNyDt5nlzwJ1c_QjY/edit#gid=0" TargetMode="External"/><Relationship Id="rId5" Type="http://schemas.openxmlformats.org/officeDocument/2006/relationships/hyperlink" Target="https://mop.education/tool/toolkit/toolkit-data-inform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s://pop.education.gov.il/teaching-tools/teaching-practices/artificial-intelligence/"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mop.education/focus/experim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lo.cet.ac.il/player/?document=ce29cd2e-d177-4d57-a0b8-ace25fd0eb21&amp;language=he&amp;sitekey=testbox&amp;options=noba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
          <p:cNvSpPr txBox="1"/>
          <p:nvPr/>
        </p:nvSpPr>
        <p:spPr>
          <a:xfrm>
            <a:off x="4437450" y="756550"/>
            <a:ext cx="4775100" cy="2166600"/>
          </a:xfrm>
          <a:prstGeom prst="rect">
            <a:avLst/>
          </a:prstGeom>
          <a:noFill/>
          <a:ln>
            <a:noFill/>
          </a:ln>
        </p:spPr>
        <p:txBody>
          <a:bodyPr anchorCtr="0" anchor="t" bIns="91425" lIns="91425" spcFirstLastPara="1" rIns="91425" wrap="square" tIns="91425">
            <a:noAutofit/>
          </a:bodyPr>
          <a:lstStyle/>
          <a:p>
            <a:pPr indent="0" lvl="0" marL="0" marR="0" rtl="1" algn="ctr">
              <a:lnSpc>
                <a:spcPct val="80000"/>
              </a:lnSpc>
              <a:spcBef>
                <a:spcPts val="0"/>
              </a:spcBef>
              <a:spcAft>
                <a:spcPts val="0"/>
              </a:spcAft>
              <a:buClr>
                <a:srgbClr val="000000"/>
              </a:buClr>
              <a:buSzPts val="3600"/>
              <a:buFont typeface="Arial"/>
              <a:buNone/>
            </a:pPr>
            <a:r>
              <a:t/>
            </a:r>
            <a:endParaRPr b="0" i="0" sz="1900" u="none" cap="none" strike="noStrike">
              <a:solidFill>
                <a:srgbClr val="F17221"/>
              </a:solidFill>
              <a:latin typeface="Rubik"/>
              <a:ea typeface="Rubik"/>
              <a:cs typeface="Rubik"/>
              <a:sym typeface="Rubik"/>
            </a:endParaRPr>
          </a:p>
          <a:p>
            <a:pPr indent="0" lvl="0" marL="0" marR="0" rtl="1" algn="ctr">
              <a:lnSpc>
                <a:spcPct val="80000"/>
              </a:lnSpc>
              <a:spcBef>
                <a:spcPts val="0"/>
              </a:spcBef>
              <a:spcAft>
                <a:spcPts val="0"/>
              </a:spcAft>
              <a:buClr>
                <a:srgbClr val="000000"/>
              </a:buClr>
              <a:buSzPts val="3600"/>
              <a:buFont typeface="Arial"/>
              <a:buNone/>
            </a:pPr>
            <a:r>
              <a:rPr b="1" i="0" lang="en-US" sz="2500" u="none" cap="none" strike="noStrike">
                <a:solidFill>
                  <a:srgbClr val="86274F"/>
                </a:solidFill>
                <a:latin typeface="Rubik"/>
                <a:ea typeface="Rubik"/>
                <a:cs typeface="Rubik"/>
                <a:sym typeface="Rubik"/>
              </a:rPr>
              <a:t>מגמת מידע ונתוני</a:t>
            </a:r>
            <a:r>
              <a:rPr b="1" lang="en-US" sz="2500">
                <a:solidFill>
                  <a:srgbClr val="86274F"/>
                </a:solidFill>
                <a:latin typeface="Rubik"/>
                <a:ea typeface="Rubik"/>
                <a:cs typeface="Rubik"/>
                <a:sym typeface="Rubik"/>
              </a:rPr>
              <a:t>ם</a:t>
            </a:r>
            <a:r>
              <a:rPr b="1" i="0" lang="en-US" sz="2500" u="none" cap="none" strike="noStrike">
                <a:solidFill>
                  <a:srgbClr val="86274F"/>
                </a:solidFill>
                <a:latin typeface="Rubik"/>
                <a:ea typeface="Rubik"/>
                <a:cs typeface="Rubik"/>
                <a:sym typeface="Rubik"/>
              </a:rPr>
              <a:t> </a:t>
            </a:r>
            <a:endParaRPr b="1" sz="2500">
              <a:solidFill>
                <a:srgbClr val="86274F"/>
              </a:solidFill>
              <a:latin typeface="Rubik"/>
              <a:ea typeface="Rubik"/>
              <a:cs typeface="Rubik"/>
              <a:sym typeface="Rubik"/>
            </a:endParaRPr>
          </a:p>
          <a:p>
            <a:pPr indent="0" lvl="0" marL="0" marR="0" rtl="1" algn="ctr">
              <a:lnSpc>
                <a:spcPct val="80000"/>
              </a:lnSpc>
              <a:spcBef>
                <a:spcPts val="0"/>
              </a:spcBef>
              <a:spcAft>
                <a:spcPts val="0"/>
              </a:spcAft>
              <a:buClr>
                <a:srgbClr val="000000"/>
              </a:buClr>
              <a:buSzPts val="3600"/>
              <a:buFont typeface="Arial"/>
              <a:buNone/>
            </a:pPr>
            <a:r>
              <a:rPr b="1" i="0" lang="en-US" sz="2500" u="none" cap="none" strike="noStrike">
                <a:solidFill>
                  <a:srgbClr val="C94166"/>
                </a:solidFill>
                <a:latin typeface="Rubik"/>
                <a:ea typeface="Rubik"/>
                <a:cs typeface="Rubik"/>
                <a:sym typeface="Rubik"/>
              </a:rPr>
              <a:t>והמכון למחקר יישומי</a:t>
            </a:r>
            <a:r>
              <a:rPr b="1" i="0" lang="en-US" sz="2500" u="none" cap="none" strike="noStrike">
                <a:solidFill>
                  <a:srgbClr val="86274F"/>
                </a:solidFill>
                <a:latin typeface="Rubik"/>
                <a:ea typeface="Rubik"/>
                <a:cs typeface="Rubik"/>
                <a:sym typeface="Rubik"/>
              </a:rPr>
              <a:t> </a:t>
            </a:r>
            <a:r>
              <a:rPr b="1" i="0" lang="en-US" sz="2500" u="none" cap="none" strike="noStrike">
                <a:solidFill>
                  <a:srgbClr val="C94166"/>
                </a:solidFill>
                <a:latin typeface="Rubik"/>
                <a:ea typeface="Rubik"/>
                <a:cs typeface="Rubik"/>
                <a:sym typeface="Rubik"/>
              </a:rPr>
              <a:t>של </a:t>
            </a:r>
            <a:endParaRPr b="1" i="0" sz="2500" u="none" cap="none" strike="noStrike">
              <a:solidFill>
                <a:srgbClr val="C94166"/>
              </a:solidFill>
              <a:latin typeface="Rubik"/>
              <a:ea typeface="Rubik"/>
              <a:cs typeface="Rubik"/>
              <a:sym typeface="Rubik"/>
            </a:endParaRPr>
          </a:p>
          <a:p>
            <a:pPr indent="0" lvl="0" marL="0" marR="0" rtl="1" algn="ctr">
              <a:lnSpc>
                <a:spcPct val="80000"/>
              </a:lnSpc>
              <a:spcBef>
                <a:spcPts val="0"/>
              </a:spcBef>
              <a:spcAft>
                <a:spcPts val="0"/>
              </a:spcAft>
              <a:buClr>
                <a:srgbClr val="000000"/>
              </a:buClr>
              <a:buSzPts val="3600"/>
              <a:buFont typeface="Arial"/>
              <a:buNone/>
            </a:pPr>
            <a:r>
              <a:rPr b="1" i="0" lang="en-US" sz="2500" u="none" cap="none" strike="noStrike">
                <a:solidFill>
                  <a:srgbClr val="C94166"/>
                </a:solidFill>
                <a:latin typeface="Rubik"/>
                <a:ea typeface="Rubik"/>
                <a:cs typeface="Rubik"/>
                <a:sym typeface="Rubik"/>
              </a:rPr>
              <a:t>בינה מלאכותית בחינוך</a:t>
            </a:r>
            <a:br>
              <a:rPr b="1" i="0" lang="en-US" sz="2100" u="none" cap="none" strike="noStrike">
                <a:solidFill>
                  <a:srgbClr val="C94166"/>
                </a:solidFill>
                <a:latin typeface="Rubik"/>
                <a:ea typeface="Rubik"/>
                <a:cs typeface="Rubik"/>
                <a:sym typeface="Rubik"/>
              </a:rPr>
            </a:br>
            <a:endParaRPr b="1" i="0" sz="1700" u="none" cap="none" strike="noStrike">
              <a:solidFill>
                <a:srgbClr val="C94166"/>
              </a:solidFill>
              <a:latin typeface="Rubik"/>
              <a:ea typeface="Rubik"/>
              <a:cs typeface="Rubik"/>
              <a:sym typeface="Rubik"/>
            </a:endParaRPr>
          </a:p>
          <a:p>
            <a:pPr indent="0" lvl="0" marL="0" marR="0" rtl="1" algn="ctr">
              <a:lnSpc>
                <a:spcPct val="80000"/>
              </a:lnSpc>
              <a:spcBef>
                <a:spcPts val="0"/>
              </a:spcBef>
              <a:spcAft>
                <a:spcPts val="0"/>
              </a:spcAft>
              <a:buClr>
                <a:srgbClr val="000000"/>
              </a:buClr>
              <a:buSzPts val="3600"/>
              <a:buFont typeface="Arial"/>
              <a:buNone/>
            </a:pPr>
            <a:r>
              <a:rPr b="1" i="0" lang="en-US" sz="1700" u="none" cap="none" strike="noStrike">
                <a:solidFill>
                  <a:schemeClr val="dk2"/>
                </a:solidFill>
                <a:latin typeface="Rubik"/>
                <a:ea typeface="Rubik"/>
                <a:cs typeface="Rubik"/>
                <a:sym typeface="Rubik"/>
              </a:rPr>
              <a:t>מציגים:</a:t>
            </a:r>
            <a:endParaRPr b="1" i="0" sz="1700" u="none" cap="none" strike="noStrike">
              <a:solidFill>
                <a:schemeClr val="dk2"/>
              </a:solidFill>
              <a:latin typeface="Rubik"/>
              <a:ea typeface="Rubik"/>
              <a:cs typeface="Rubik"/>
              <a:sym typeface="Rubik"/>
            </a:endParaRPr>
          </a:p>
        </p:txBody>
      </p:sp>
      <p:sp>
        <p:nvSpPr>
          <p:cNvPr id="285" name="Google Shape;285;p1"/>
          <p:cNvSpPr txBox="1"/>
          <p:nvPr/>
        </p:nvSpPr>
        <p:spPr>
          <a:xfrm>
            <a:off x="4437450" y="2631450"/>
            <a:ext cx="4775100" cy="8415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3600"/>
              <a:buFont typeface="Arial"/>
              <a:buNone/>
            </a:pPr>
            <a:r>
              <a:rPr b="1" lang="en-US" sz="2900">
                <a:solidFill>
                  <a:srgbClr val="E2B53F"/>
                </a:solidFill>
                <a:latin typeface="Rubik"/>
                <a:ea typeface="Rubik"/>
                <a:cs typeface="Rubik"/>
                <a:sym typeface="Rubik"/>
              </a:rPr>
              <a:t>מבחני בגרות עם </a:t>
            </a:r>
            <a:endParaRPr b="1" sz="2900">
              <a:solidFill>
                <a:srgbClr val="E2B53F"/>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3600"/>
              <a:buFont typeface="Arial"/>
              <a:buNone/>
            </a:pPr>
            <a:r>
              <a:rPr b="1" lang="en-US" sz="2900">
                <a:solidFill>
                  <a:srgbClr val="E2B53F"/>
                </a:solidFill>
                <a:latin typeface="Rubik"/>
                <a:ea typeface="Rubik"/>
                <a:cs typeface="Rubik"/>
                <a:sym typeface="Rubik"/>
              </a:rPr>
              <a:t>אינטרנט פתוח ויישומי AI</a:t>
            </a:r>
            <a:endParaRPr b="1" sz="2900">
              <a:solidFill>
                <a:srgbClr val="E2B53F"/>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3600"/>
              <a:buFont typeface="Arial"/>
              <a:buNone/>
            </a:pPr>
            <a:r>
              <a:t/>
            </a:r>
            <a:endParaRPr b="1" sz="1900">
              <a:solidFill>
                <a:srgbClr val="E2B53F"/>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3600"/>
              <a:buFont typeface="Arial"/>
              <a:buNone/>
            </a:pPr>
            <a:r>
              <a:t/>
            </a:r>
            <a:endParaRPr b="1" sz="1900">
              <a:solidFill>
                <a:srgbClr val="E2B53F"/>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3600"/>
              <a:buFont typeface="Arial"/>
              <a:buNone/>
            </a:pPr>
            <a:r>
              <a:rPr b="1" lang="en-US" sz="3300">
                <a:solidFill>
                  <a:srgbClr val="E2B53F"/>
                </a:solidFill>
                <a:latin typeface="Rubik"/>
                <a:ea typeface="Rubik"/>
                <a:cs typeface="Rubik"/>
                <a:sym typeface="Rubik"/>
              </a:rPr>
              <a:t>          </a:t>
            </a:r>
            <a:r>
              <a:rPr lang="en-US" sz="1700">
                <a:solidFill>
                  <a:schemeClr val="dk2"/>
                </a:solidFill>
                <a:latin typeface="Rubik Light"/>
                <a:ea typeface="Rubik Light"/>
                <a:cs typeface="Rubik Light"/>
                <a:sym typeface="Rubik Light"/>
              </a:rPr>
              <a:t>מפגש מורי המגמה 24.6.24</a:t>
            </a:r>
            <a:r>
              <a:rPr b="0" i="0" lang="en-US" sz="1900" u="none" cap="none" strike="noStrike">
                <a:solidFill>
                  <a:schemeClr val="dk2"/>
                </a:solidFill>
                <a:latin typeface="Rubik Light"/>
                <a:ea typeface="Rubik Light"/>
                <a:cs typeface="Rubik Light"/>
                <a:sym typeface="Rubik Light"/>
              </a:rPr>
              <a:t> </a:t>
            </a:r>
            <a:endParaRPr b="0" i="0" sz="1900" u="none" cap="none" strike="noStrike">
              <a:solidFill>
                <a:schemeClr val="dk2"/>
              </a:solidFill>
              <a:latin typeface="Rubik Light"/>
              <a:ea typeface="Rubik Light"/>
              <a:cs typeface="Rubik Light"/>
              <a:sym typeface="Rubik Light"/>
            </a:endParaRPr>
          </a:p>
        </p:txBody>
      </p:sp>
      <p:pic>
        <p:nvPicPr>
          <p:cNvPr id="286" name="Google Shape;286;p1"/>
          <p:cNvPicPr preferRelativeResize="0"/>
          <p:nvPr/>
        </p:nvPicPr>
        <p:blipFill rotWithShape="1">
          <a:blip r:embed="rId3">
            <a:alphaModFix/>
          </a:blip>
          <a:srcRect b="0" l="0" r="0" t="0"/>
          <a:stretch/>
        </p:blipFill>
        <p:spPr>
          <a:xfrm>
            <a:off x="7239800" y="193450"/>
            <a:ext cx="1675075" cy="509575"/>
          </a:xfrm>
          <a:prstGeom prst="rect">
            <a:avLst/>
          </a:prstGeom>
          <a:noFill/>
          <a:ln>
            <a:noFill/>
          </a:ln>
        </p:spPr>
      </p:pic>
      <p:pic>
        <p:nvPicPr>
          <p:cNvPr id="287" name="Google Shape;287;p1"/>
          <p:cNvPicPr preferRelativeResize="0"/>
          <p:nvPr/>
        </p:nvPicPr>
        <p:blipFill rotWithShape="1">
          <a:blip r:embed="rId4">
            <a:alphaModFix/>
          </a:blip>
          <a:srcRect b="0" l="0" r="0" t="0"/>
          <a:stretch/>
        </p:blipFill>
        <p:spPr>
          <a:xfrm>
            <a:off x="4405325" y="218885"/>
            <a:ext cx="1564626" cy="400740"/>
          </a:xfrm>
          <a:prstGeom prst="rect">
            <a:avLst/>
          </a:prstGeom>
          <a:noFill/>
          <a:ln>
            <a:noFill/>
          </a:ln>
        </p:spPr>
      </p:pic>
      <p:pic>
        <p:nvPicPr>
          <p:cNvPr id="288" name="Google Shape;288;p1"/>
          <p:cNvPicPr preferRelativeResize="0"/>
          <p:nvPr/>
        </p:nvPicPr>
        <p:blipFill rotWithShape="1">
          <a:blip r:embed="rId5">
            <a:alphaModFix/>
          </a:blip>
          <a:srcRect b="0" l="44339" r="0" t="0"/>
          <a:stretch/>
        </p:blipFill>
        <p:spPr>
          <a:xfrm>
            <a:off x="-27587" y="-25"/>
            <a:ext cx="4223100" cy="5143500"/>
          </a:xfrm>
          <a:prstGeom prst="round2DiagRect">
            <a:avLst>
              <a:gd fmla="val 16667" name="adj1"/>
              <a:gd fmla="val 0" name="adj2"/>
            </a:avLst>
          </a:prstGeom>
          <a:noFill/>
          <a:ln>
            <a:noFill/>
          </a:ln>
        </p:spPr>
      </p:pic>
      <p:pic>
        <p:nvPicPr>
          <p:cNvPr id="289" name="Google Shape;289;p1"/>
          <p:cNvPicPr preferRelativeResize="0"/>
          <p:nvPr/>
        </p:nvPicPr>
        <p:blipFill rotWithShape="1">
          <a:blip r:embed="rId6">
            <a:alphaModFix/>
          </a:blip>
          <a:srcRect b="0" l="0" r="0" t="0"/>
          <a:stretch/>
        </p:blipFill>
        <p:spPr>
          <a:xfrm>
            <a:off x="8321050" y="4153865"/>
            <a:ext cx="511302" cy="50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e7bf787876_0_101"/>
          <p:cNvSpPr txBox="1"/>
          <p:nvPr>
            <p:ph type="title"/>
          </p:nvPr>
        </p:nvSpPr>
        <p:spPr>
          <a:xfrm>
            <a:off x="387900" y="18928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en-US">
                <a:solidFill>
                  <a:srgbClr val="006EB8"/>
                </a:solidFill>
                <a:latin typeface="Rubik Medium"/>
                <a:ea typeface="Rubik Medium"/>
                <a:cs typeface="Rubik Medium"/>
                <a:sym typeface="Rubik Medium"/>
              </a:rPr>
              <a:t>הנחיות:</a:t>
            </a:r>
            <a:endParaRPr>
              <a:solidFill>
                <a:srgbClr val="006EB8"/>
              </a:solidFill>
              <a:latin typeface="Rubik Medium"/>
              <a:ea typeface="Rubik Medium"/>
              <a:cs typeface="Rubik Medium"/>
              <a:sym typeface="Rubik Medium"/>
            </a:endParaRPr>
          </a:p>
        </p:txBody>
      </p:sp>
      <p:sp>
        <p:nvSpPr>
          <p:cNvPr id="398" name="Google Shape;398;g2e7bf787876_0_101"/>
          <p:cNvSpPr txBox="1"/>
          <p:nvPr/>
        </p:nvSpPr>
        <p:spPr>
          <a:xfrm>
            <a:off x="76200" y="2160725"/>
            <a:ext cx="8751600" cy="28758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t/>
            </a:r>
            <a:endParaRPr sz="1900">
              <a:solidFill>
                <a:schemeClr val="dk1"/>
              </a:solidFill>
              <a:latin typeface="Rubik"/>
              <a:ea typeface="Rubik"/>
              <a:cs typeface="Rubik"/>
              <a:sym typeface="Rubik"/>
            </a:endParaRPr>
          </a:p>
          <a:p>
            <a:pPr indent="-349250" lvl="0" marL="457200" rtl="1" algn="r">
              <a:lnSpc>
                <a:spcPct val="150000"/>
              </a:lnSpc>
              <a:spcBef>
                <a:spcPts val="1600"/>
              </a:spcBef>
              <a:spcAft>
                <a:spcPts val="0"/>
              </a:spcAft>
              <a:buClr>
                <a:schemeClr val="dk1"/>
              </a:buClr>
              <a:buSzPts val="1900"/>
              <a:buFont typeface="Rubik"/>
              <a:buAutoNum type="arabicPeriod"/>
            </a:pPr>
            <a:r>
              <a:rPr lang="en-US" sz="1900">
                <a:solidFill>
                  <a:schemeClr val="dk1"/>
                </a:solidFill>
                <a:latin typeface="Rubik"/>
                <a:ea typeface="Rubik"/>
                <a:cs typeface="Rubik"/>
                <a:sym typeface="Rubik"/>
              </a:rPr>
              <a:t>מורשה ואף מומלץ להשתמש באינטרנט וביישומי AI בכל השאלות ועבור כל צורך בתהליך הפתרון. </a:t>
            </a:r>
            <a:endParaRPr sz="1900">
              <a:solidFill>
                <a:schemeClr val="dk1"/>
              </a:solidFill>
              <a:latin typeface="Rubik"/>
              <a:ea typeface="Rubik"/>
              <a:cs typeface="Rubik"/>
              <a:sym typeface="Rubik"/>
            </a:endParaRPr>
          </a:p>
          <a:p>
            <a:pPr indent="-349250" lvl="0" marL="457200" rtl="1" algn="r">
              <a:lnSpc>
                <a:spcPct val="150000"/>
              </a:lnSpc>
              <a:spcBef>
                <a:spcPts val="0"/>
              </a:spcBef>
              <a:spcAft>
                <a:spcPts val="0"/>
              </a:spcAft>
              <a:buClr>
                <a:schemeClr val="dk1"/>
              </a:buClr>
              <a:buSzPts val="1900"/>
              <a:buFont typeface="Rubik"/>
              <a:buAutoNum type="arabicPeriod"/>
            </a:pPr>
            <a:r>
              <a:rPr lang="en-US" sz="1900">
                <a:solidFill>
                  <a:schemeClr val="dk1"/>
                </a:solidFill>
                <a:latin typeface="Rubik"/>
                <a:ea typeface="Rubik"/>
                <a:cs typeface="Rubik"/>
                <a:sym typeface="Rubik"/>
              </a:rPr>
              <a:t>לכל סעיף בתשובתך יש לצרף דו''ח הכולל תרשימים והסברים בנוגע לבחירת אסטרטגיית הפעולה, תהליך ניתוח הנתונים והאופן בו הוסקו מסקנות וגובשו המלצות.</a:t>
            </a:r>
            <a:endParaRPr sz="1900">
              <a:solidFill>
                <a:schemeClr val="dk1"/>
              </a:solidFill>
              <a:latin typeface="Rubik"/>
              <a:ea typeface="Rubik"/>
              <a:cs typeface="Rubik"/>
              <a:sym typeface="Rubik"/>
            </a:endParaRPr>
          </a:p>
          <a:p>
            <a:pPr indent="-349250" lvl="0" marL="457200" rtl="1" algn="r">
              <a:lnSpc>
                <a:spcPct val="150000"/>
              </a:lnSpc>
              <a:spcBef>
                <a:spcPts val="0"/>
              </a:spcBef>
              <a:spcAft>
                <a:spcPts val="0"/>
              </a:spcAft>
              <a:buClr>
                <a:schemeClr val="dk1"/>
              </a:buClr>
              <a:buSzPts val="1900"/>
              <a:buFont typeface="Rubik Light"/>
              <a:buAutoNum type="arabicPeriod"/>
            </a:pPr>
            <a:r>
              <a:rPr lang="en-US" sz="1900">
                <a:solidFill>
                  <a:schemeClr val="dk1"/>
                </a:solidFill>
                <a:latin typeface="Rubik"/>
                <a:ea typeface="Rubik"/>
                <a:cs typeface="Rubik"/>
                <a:sym typeface="Rubik"/>
              </a:rPr>
              <a:t>בכל תשובה יש לצרף את הקישור לכל עמודי השיח עם כלי ה-AI בהם השתמשת.</a:t>
            </a:r>
            <a:endParaRPr sz="2100"/>
          </a:p>
        </p:txBody>
      </p:sp>
      <p:pic>
        <p:nvPicPr>
          <p:cNvPr id="399" name="Google Shape;399;g2e7bf787876_0_101"/>
          <p:cNvPicPr preferRelativeResize="0"/>
          <p:nvPr/>
        </p:nvPicPr>
        <p:blipFill rotWithShape="1">
          <a:blip r:embed="rId3">
            <a:alphaModFix/>
          </a:blip>
          <a:srcRect b="0" l="12788" r="20951" t="0"/>
          <a:stretch/>
        </p:blipFill>
        <p:spPr>
          <a:xfrm>
            <a:off x="4572000" y="368825"/>
            <a:ext cx="1994100" cy="2267400"/>
          </a:xfrm>
          <a:prstGeom prst="round2DiagRect">
            <a:avLst>
              <a:gd fmla="val 16667" name="adj1"/>
              <a:gd fmla="val 0" name="adj2"/>
            </a:avLst>
          </a:prstGeom>
          <a:noFill/>
          <a:ln cap="flat" cmpd="sng" w="9525">
            <a:solidFill>
              <a:srgbClr val="FFFFFF"/>
            </a:solidFill>
            <a:prstDash val="solid"/>
            <a:round/>
            <a:headEnd len="sm" w="sm" type="none"/>
            <a:tailEnd len="sm" w="sm" type="none"/>
          </a:ln>
        </p:spPr>
      </p:pic>
      <p:sp>
        <p:nvSpPr>
          <p:cNvPr id="400" name="Google Shape;400;g2e7bf787876_0_101"/>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en-US" u="sng">
                <a:solidFill>
                  <a:schemeClr val="hlink"/>
                </a:solidFill>
                <a:latin typeface="Rubik Medium"/>
                <a:ea typeface="Rubik Medium"/>
                <a:cs typeface="Rubik Medium"/>
                <a:sym typeface="Rubik Medium"/>
                <a:hlinkClick r:id="rId4"/>
              </a:rPr>
              <a:t>שאלות לדוגמא</a:t>
            </a:r>
            <a:endParaRPr>
              <a:solidFill>
                <a:srgbClr val="006EB8"/>
              </a:solidFill>
              <a:latin typeface="Rubik Medium"/>
              <a:ea typeface="Rubik Medium"/>
              <a:cs typeface="Rubik Medium"/>
              <a:sym typeface="Rubik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211e8832a91_4_445"/>
          <p:cNvSpPr txBox="1"/>
          <p:nvPr/>
        </p:nvSpPr>
        <p:spPr>
          <a:xfrm>
            <a:off x="276325" y="269175"/>
            <a:ext cx="8591400" cy="5388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2600"/>
              <a:buFont typeface="Arial"/>
              <a:buNone/>
            </a:pPr>
            <a:r>
              <a:rPr b="1" i="0" lang="en-US" sz="2600" u="none" cap="none" strike="noStrike">
                <a:solidFill>
                  <a:srgbClr val="006EB8"/>
                </a:solidFill>
                <a:latin typeface="Rubik"/>
                <a:ea typeface="Rubik"/>
                <a:cs typeface="Rubik"/>
                <a:sym typeface="Rubik"/>
              </a:rPr>
              <a:t>מיומנויות AI נדרשות:</a:t>
            </a:r>
            <a:endParaRPr b="1" i="0" sz="3800" u="none" cap="none" strike="noStrike">
              <a:solidFill>
                <a:srgbClr val="006EB8"/>
              </a:solidFill>
              <a:latin typeface="Rubik"/>
              <a:ea typeface="Rubik"/>
              <a:cs typeface="Rubik"/>
              <a:sym typeface="Rubik"/>
            </a:endParaRPr>
          </a:p>
        </p:txBody>
      </p:sp>
      <p:sp>
        <p:nvSpPr>
          <p:cNvPr id="406" name="Google Shape;406;g211e8832a91_4_445"/>
          <p:cNvSpPr/>
          <p:nvPr/>
        </p:nvSpPr>
        <p:spPr>
          <a:xfrm>
            <a:off x="6533348" y="2290772"/>
            <a:ext cx="22371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211e8832a91_4_445"/>
          <p:cNvSpPr/>
          <p:nvPr/>
        </p:nvSpPr>
        <p:spPr>
          <a:xfrm>
            <a:off x="3444862" y="2290770"/>
            <a:ext cx="21957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211e8832a91_4_445"/>
          <p:cNvSpPr/>
          <p:nvPr/>
        </p:nvSpPr>
        <p:spPr>
          <a:xfrm>
            <a:off x="6566775" y="1551769"/>
            <a:ext cx="2203800" cy="645000"/>
          </a:xfrm>
          <a:prstGeom prst="rect">
            <a:avLst/>
          </a:prstGeom>
          <a:solidFill>
            <a:srgbClr val="F47A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211e8832a91_4_445"/>
          <p:cNvSpPr/>
          <p:nvPr/>
        </p:nvSpPr>
        <p:spPr>
          <a:xfrm>
            <a:off x="3480765" y="1551769"/>
            <a:ext cx="2163000" cy="645000"/>
          </a:xfrm>
          <a:prstGeom prst="rect">
            <a:avLst/>
          </a:prstGeom>
          <a:solidFill>
            <a:srgbClr val="019A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211e8832a91_4_445"/>
          <p:cNvSpPr txBox="1"/>
          <p:nvPr/>
        </p:nvSpPr>
        <p:spPr>
          <a:xfrm>
            <a:off x="6533927" y="1551769"/>
            <a:ext cx="2237100" cy="6312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דיאלוג</a:t>
            </a:r>
            <a:endParaRPr b="0" i="0" sz="2600" u="none" cap="none" strike="noStrike">
              <a:solidFill>
                <a:schemeClr val="lt1"/>
              </a:solidFill>
              <a:latin typeface="Rubik Black"/>
              <a:ea typeface="Rubik Black"/>
              <a:cs typeface="Rubik Black"/>
              <a:sym typeface="Rubik Black"/>
            </a:endParaRPr>
          </a:p>
        </p:txBody>
      </p:sp>
      <p:sp>
        <p:nvSpPr>
          <p:cNvPr id="411" name="Google Shape;411;g211e8832a91_4_445"/>
          <p:cNvSpPr txBox="1"/>
          <p:nvPr/>
        </p:nvSpPr>
        <p:spPr>
          <a:xfrm>
            <a:off x="3453231" y="1551769"/>
            <a:ext cx="2195700" cy="6312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היוועצות</a:t>
            </a:r>
            <a:endParaRPr b="0" i="0" sz="2600" u="none" cap="none" strike="noStrike">
              <a:solidFill>
                <a:schemeClr val="lt1"/>
              </a:solidFill>
              <a:latin typeface="Rubik Black"/>
              <a:ea typeface="Rubik Black"/>
              <a:cs typeface="Rubik Black"/>
              <a:sym typeface="Rubik Black"/>
            </a:endParaRPr>
          </a:p>
        </p:txBody>
      </p:sp>
      <p:sp>
        <p:nvSpPr>
          <p:cNvPr id="412" name="Google Shape;412;g211e8832a91_4_445"/>
          <p:cNvSpPr txBox="1"/>
          <p:nvPr/>
        </p:nvSpPr>
        <p:spPr>
          <a:xfrm>
            <a:off x="6533927" y="2714222"/>
            <a:ext cx="2203800" cy="1935000"/>
          </a:xfrm>
          <a:prstGeom prst="rect">
            <a:avLst/>
          </a:prstGeom>
          <a:noFill/>
          <a:ln>
            <a:noFill/>
          </a:ln>
        </p:spPr>
        <p:txBody>
          <a:bodyPr anchorCtr="0" anchor="t" bIns="91425" lIns="91425" spcFirstLastPara="1" rIns="91425" wrap="square" tIns="91425">
            <a:noAutofit/>
          </a:bodyPr>
          <a:lstStyle/>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חקר</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למידת נושא חדש</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שאלות שניתן לשאול</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דוגמאות</a:t>
            </a:r>
            <a:endParaRPr b="0" i="0" sz="1500" u="none" cap="none" strike="noStrike">
              <a:solidFill>
                <a:schemeClr val="dk1"/>
              </a:solidFill>
              <a:latin typeface="Rubik Medium"/>
              <a:ea typeface="Rubik Medium"/>
              <a:cs typeface="Rubik Medium"/>
              <a:sym typeface="Rubik Medium"/>
            </a:endParaRPr>
          </a:p>
        </p:txBody>
      </p:sp>
      <p:sp>
        <p:nvSpPr>
          <p:cNvPr id="413" name="Google Shape;413;g211e8832a91_4_445"/>
          <p:cNvSpPr txBox="1"/>
          <p:nvPr/>
        </p:nvSpPr>
        <p:spPr>
          <a:xfrm>
            <a:off x="3469471" y="2639920"/>
            <a:ext cx="2163000" cy="1935000"/>
          </a:xfrm>
          <a:prstGeom prst="rect">
            <a:avLst/>
          </a:prstGeom>
          <a:noFill/>
          <a:ln>
            <a:noFill/>
          </a:ln>
        </p:spPr>
        <p:txBody>
          <a:bodyPr anchorCtr="0" anchor="t" bIns="91425" lIns="91425" spcFirstLastPara="1" rIns="91425" wrap="square" tIns="91425">
            <a:noAutofit/>
          </a:bodyPr>
          <a:lstStyle/>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בחירה ומיקוד</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יתרונות וחסרונות</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חלופות</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קיטלוג </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הגדרת מונחים</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שימושים</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ניתוח </a:t>
            </a:r>
            <a:endParaRPr b="0" i="0" sz="1500" u="none" cap="none" strike="noStrike">
              <a:solidFill>
                <a:schemeClr val="dk1"/>
              </a:solidFill>
              <a:latin typeface="Rubik Medium"/>
              <a:ea typeface="Rubik Medium"/>
              <a:cs typeface="Rubik Medium"/>
              <a:sym typeface="Rubik Medium"/>
            </a:endParaRPr>
          </a:p>
        </p:txBody>
      </p:sp>
      <p:sp>
        <p:nvSpPr>
          <p:cNvPr id="414" name="Google Shape;414;g211e8832a91_4_445"/>
          <p:cNvSpPr/>
          <p:nvPr/>
        </p:nvSpPr>
        <p:spPr>
          <a:xfrm>
            <a:off x="386475" y="2297778"/>
            <a:ext cx="21588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211e8832a91_4_445"/>
          <p:cNvSpPr/>
          <p:nvPr/>
        </p:nvSpPr>
        <p:spPr>
          <a:xfrm>
            <a:off x="386615" y="1558781"/>
            <a:ext cx="2158800" cy="645000"/>
          </a:xfrm>
          <a:prstGeom prst="rect">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211e8832a91_4_445"/>
          <p:cNvSpPr txBox="1"/>
          <p:nvPr/>
        </p:nvSpPr>
        <p:spPr>
          <a:xfrm>
            <a:off x="390769" y="1612650"/>
            <a:ext cx="2158800" cy="6312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Rubik Black"/>
                <a:ea typeface="Rubik Black"/>
                <a:cs typeface="Rubik Black"/>
                <a:sym typeface="Rubik Black"/>
              </a:rPr>
              <a:t>חשיבה ביקורתית</a:t>
            </a:r>
            <a:endParaRPr b="0" i="0" sz="2000" u="none" cap="none" strike="noStrike">
              <a:solidFill>
                <a:schemeClr val="lt1"/>
              </a:solidFill>
              <a:latin typeface="Rubik Black"/>
              <a:ea typeface="Rubik Black"/>
              <a:cs typeface="Rubik Black"/>
              <a:sym typeface="Rubik Black"/>
            </a:endParaRPr>
          </a:p>
        </p:txBody>
      </p:sp>
      <p:sp>
        <p:nvSpPr>
          <p:cNvPr id="417" name="Google Shape;417;g211e8832a91_4_445"/>
          <p:cNvSpPr txBox="1"/>
          <p:nvPr/>
        </p:nvSpPr>
        <p:spPr>
          <a:xfrm>
            <a:off x="402792" y="2646928"/>
            <a:ext cx="2126700" cy="1935000"/>
          </a:xfrm>
          <a:prstGeom prst="rect">
            <a:avLst/>
          </a:prstGeom>
          <a:noFill/>
          <a:ln>
            <a:noFill/>
          </a:ln>
        </p:spPr>
        <p:txBody>
          <a:bodyPr anchorCtr="0" anchor="t" bIns="91425" lIns="91425" spcFirstLastPara="1" rIns="91425" wrap="square" tIns="91425">
            <a:noAutofit/>
          </a:bodyPr>
          <a:lstStyle/>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הצלבת מידע</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הפעלת שיקול דעת</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חילוץ מתוך הקשר</a:t>
            </a:r>
            <a:endParaRPr b="0" i="0" sz="1500" u="none" cap="none" strike="noStrike">
              <a:solidFill>
                <a:schemeClr val="dk1"/>
              </a:solidFill>
              <a:latin typeface="Rubik Medium"/>
              <a:ea typeface="Rubik Medium"/>
              <a:cs typeface="Rubik Medium"/>
              <a:sym typeface="Rubik Medium"/>
            </a:endParaRPr>
          </a:p>
          <a:p>
            <a:pPr indent="-260350" lvl="0" marL="342900" marR="0" rtl="1" algn="r">
              <a:lnSpc>
                <a:spcPct val="115000"/>
              </a:lnSpc>
              <a:spcBef>
                <a:spcPts val="0"/>
              </a:spcBef>
              <a:spcAft>
                <a:spcPts val="0"/>
              </a:spcAft>
              <a:buClr>
                <a:schemeClr val="dk1"/>
              </a:buClr>
              <a:buSzPts val="1500"/>
              <a:buFont typeface="Rubik Medium"/>
              <a:buChar char="●"/>
            </a:pPr>
            <a:r>
              <a:rPr b="0" i="0" lang="en-US" sz="1500" u="none" cap="none" strike="noStrike">
                <a:solidFill>
                  <a:schemeClr val="dk1"/>
                </a:solidFill>
                <a:latin typeface="Rubik Medium"/>
                <a:ea typeface="Rubik Medium"/>
                <a:cs typeface="Rubik Medium"/>
                <a:sym typeface="Rubik Medium"/>
              </a:rPr>
              <a:t>אתיקה</a:t>
            </a:r>
            <a:endParaRPr b="0" i="0" sz="1500" u="none" cap="none" strike="noStrike">
              <a:solidFill>
                <a:schemeClr val="dk1"/>
              </a:solidFill>
              <a:latin typeface="Rubik Medium"/>
              <a:ea typeface="Rubik Medium"/>
              <a:cs typeface="Rubik Medium"/>
              <a:sym typeface="Rubik Medium"/>
            </a:endParaRPr>
          </a:p>
          <a:p>
            <a:pPr indent="0" lvl="0" marL="0" marR="0" rtl="1" algn="ctr">
              <a:lnSpc>
                <a:spcPct val="115000"/>
              </a:lnSpc>
              <a:spcBef>
                <a:spcPts val="800"/>
              </a:spcBef>
              <a:spcAft>
                <a:spcPts val="0"/>
              </a:spcAft>
              <a:buClr>
                <a:srgbClr val="000000"/>
              </a:buClr>
              <a:buSzPts val="1500"/>
              <a:buFont typeface="Arial"/>
              <a:buNone/>
            </a:pPr>
            <a:r>
              <a:t/>
            </a:r>
            <a:endParaRPr b="0" i="0" sz="1500" u="none" cap="none" strike="noStrike">
              <a:solidFill>
                <a:schemeClr val="dk1"/>
              </a:solidFill>
              <a:latin typeface="Rubik Medium"/>
              <a:ea typeface="Rubik Medium"/>
              <a:cs typeface="Rubik Medium"/>
              <a:sym typeface="Rubik Medium"/>
            </a:endParaRPr>
          </a:p>
          <a:p>
            <a:pPr indent="0" lvl="0" marL="0" marR="0" rtl="1" algn="ctr">
              <a:lnSpc>
                <a:spcPct val="115000"/>
              </a:lnSpc>
              <a:spcBef>
                <a:spcPts val="800"/>
              </a:spcBef>
              <a:spcAft>
                <a:spcPts val="0"/>
              </a:spcAft>
              <a:buClr>
                <a:srgbClr val="000000"/>
              </a:buClr>
              <a:buSzPts val="1500"/>
              <a:buFont typeface="Arial"/>
              <a:buNone/>
            </a:pPr>
            <a:r>
              <a:t/>
            </a:r>
            <a:endParaRPr b="0" i="0" sz="1500" u="none" cap="none" strike="noStrike">
              <a:solidFill>
                <a:schemeClr val="dk1"/>
              </a:solidFill>
              <a:latin typeface="Rubik Medium"/>
              <a:ea typeface="Rubik Medium"/>
              <a:cs typeface="Rubik Medium"/>
              <a:sym typeface="Rubik Medium"/>
            </a:endParaRPr>
          </a:p>
          <a:p>
            <a:pPr indent="0" lvl="0" marL="0" marR="0" rtl="1" algn="ctr">
              <a:lnSpc>
                <a:spcPct val="115000"/>
              </a:lnSpc>
              <a:spcBef>
                <a:spcPts val="800"/>
              </a:spcBef>
              <a:spcAft>
                <a:spcPts val="0"/>
              </a:spcAft>
              <a:buClr>
                <a:srgbClr val="000000"/>
              </a:buClr>
              <a:buSzPts val="1500"/>
              <a:buFont typeface="Arial"/>
              <a:buNone/>
            </a:pPr>
            <a:r>
              <a:t/>
            </a:r>
            <a:endParaRPr b="0" i="0" sz="1500" u="none" cap="none" strike="noStrike">
              <a:solidFill>
                <a:schemeClr val="dk1"/>
              </a:solidFill>
              <a:latin typeface="Rubik Medium"/>
              <a:ea typeface="Rubik Medium"/>
              <a:cs typeface="Rubik Medium"/>
              <a:sym typeface="Rubik Medium"/>
            </a:endParaRPr>
          </a:p>
          <a:p>
            <a:pPr indent="0" lvl="0" marL="0" marR="0" rtl="1" algn="ctr">
              <a:lnSpc>
                <a:spcPct val="115000"/>
              </a:lnSpc>
              <a:spcBef>
                <a:spcPts val="800"/>
              </a:spcBef>
              <a:spcAft>
                <a:spcPts val="800"/>
              </a:spcAft>
              <a:buClr>
                <a:srgbClr val="000000"/>
              </a:buClr>
              <a:buSzPts val="1500"/>
              <a:buFont typeface="Arial"/>
              <a:buNone/>
            </a:pPr>
            <a:r>
              <a:t/>
            </a:r>
            <a:endParaRPr b="0" i="0" sz="1500" u="none" cap="none" strike="noStrike">
              <a:solidFill>
                <a:schemeClr val="dk1"/>
              </a:solidFill>
              <a:latin typeface="Rubik Medium"/>
              <a:ea typeface="Rubik Medium"/>
              <a:cs typeface="Rubik Medium"/>
              <a:sym typeface="Rubik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11f7c04bb9_0_0"/>
          <p:cNvSpPr txBox="1"/>
          <p:nvPr/>
        </p:nvSpPr>
        <p:spPr>
          <a:xfrm>
            <a:off x="2773500" y="440300"/>
            <a:ext cx="54201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C93360"/>
                </a:solidFill>
                <a:latin typeface="Rubik"/>
                <a:ea typeface="Rubik"/>
                <a:cs typeface="Rubik"/>
                <a:sym typeface="Rubik"/>
              </a:rPr>
              <a:t>איך בונים שאלה כזו?</a:t>
            </a:r>
            <a:endParaRPr b="1" i="0" sz="3800" u="none" cap="none" strike="noStrike">
              <a:solidFill>
                <a:srgbClr val="C93360"/>
              </a:solidFill>
              <a:latin typeface="Rubik"/>
              <a:ea typeface="Rubik"/>
              <a:cs typeface="Rubik"/>
              <a:sym typeface="Rubik"/>
            </a:endParaRPr>
          </a:p>
        </p:txBody>
      </p:sp>
      <p:sp>
        <p:nvSpPr>
          <p:cNvPr id="423" name="Google Shape;423;g211f7c04bb9_0_0"/>
          <p:cNvSpPr/>
          <p:nvPr/>
        </p:nvSpPr>
        <p:spPr>
          <a:xfrm rot="-5400000">
            <a:off x="4331075" y="-97092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211f7c04bb9_0_0"/>
          <p:cNvSpPr/>
          <p:nvPr/>
        </p:nvSpPr>
        <p:spPr>
          <a:xfrm rot="-5400000">
            <a:off x="4331063" y="-22167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211f7c04bb9_0_0"/>
          <p:cNvSpPr txBox="1"/>
          <p:nvPr/>
        </p:nvSpPr>
        <p:spPr>
          <a:xfrm>
            <a:off x="1814375" y="1569925"/>
            <a:ext cx="5610300" cy="565500"/>
          </a:xfrm>
          <a:prstGeom prst="rect">
            <a:avLst/>
          </a:prstGeom>
          <a:noFill/>
          <a:ln>
            <a:noFill/>
          </a:ln>
        </p:spPr>
        <p:txBody>
          <a:bodyPr anchorCtr="0" anchor="t" bIns="34275" lIns="68575" spcFirstLastPara="1" rIns="68575" wrap="square" tIns="34275">
            <a:spAutoFit/>
          </a:bodyPr>
          <a:lstStyle/>
          <a:p>
            <a:pPr indent="0" lvl="0" marL="0" marR="0" rtl="1" algn="r">
              <a:lnSpc>
                <a:spcPct val="115000"/>
              </a:lnSpc>
              <a:spcBef>
                <a:spcPts val="0"/>
              </a:spcBef>
              <a:spcAft>
                <a:spcPts val="800"/>
              </a:spcAft>
              <a:buClr>
                <a:srgbClr val="000000"/>
              </a:buClr>
              <a:buSzPts val="1500"/>
              <a:buFont typeface="Arial"/>
              <a:buNone/>
            </a:pPr>
            <a:r>
              <a:rPr b="0" i="0" lang="en-US" sz="1500" u="none" cap="none" strike="noStrike">
                <a:solidFill>
                  <a:schemeClr val="dk1"/>
                </a:solidFill>
                <a:latin typeface="Rubik"/>
                <a:ea typeface="Rubik"/>
                <a:cs typeface="Rubik"/>
                <a:sym typeface="Rubik"/>
              </a:rPr>
              <a:t>בחרו בתחום שהידע המקצועי בו אינו מוכר היטב לרוב התלמידים.      חשבו על בעיה אפשרית בתחום זה וכתבו תיאור מקרה </a:t>
            </a:r>
            <a:endParaRPr b="0" i="0" sz="1500" u="none" cap="none" strike="noStrike">
              <a:solidFill>
                <a:schemeClr val="dk1"/>
              </a:solidFill>
              <a:latin typeface="Rubik"/>
              <a:ea typeface="Rubik"/>
              <a:cs typeface="Rubik"/>
              <a:sym typeface="Rubik"/>
            </a:endParaRPr>
          </a:p>
        </p:txBody>
      </p:sp>
      <p:sp>
        <p:nvSpPr>
          <p:cNvPr id="426" name="Google Shape;426;g211f7c04bb9_0_0"/>
          <p:cNvSpPr/>
          <p:nvPr/>
        </p:nvSpPr>
        <p:spPr>
          <a:xfrm rot="-5400000">
            <a:off x="4331063" y="500138"/>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211f7c04bb9_0_0"/>
          <p:cNvSpPr/>
          <p:nvPr/>
        </p:nvSpPr>
        <p:spPr>
          <a:xfrm rot="-5400000">
            <a:off x="4325501" y="1260850"/>
            <a:ext cx="576900" cy="56220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211f7c04bb9_0_0"/>
          <p:cNvSpPr/>
          <p:nvPr/>
        </p:nvSpPr>
        <p:spPr>
          <a:xfrm flipH="1" rot="5400000">
            <a:off x="7554600" y="15316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211f7c04bb9_0_0"/>
          <p:cNvSpPr/>
          <p:nvPr/>
        </p:nvSpPr>
        <p:spPr>
          <a:xfrm flipH="1" rot="5400000">
            <a:off x="7554600" y="22809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211f7c04bb9_0_0"/>
          <p:cNvSpPr/>
          <p:nvPr/>
        </p:nvSpPr>
        <p:spPr>
          <a:xfrm flipH="1" rot="5400000">
            <a:off x="7554600" y="30301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211f7c04bb9_0_0"/>
          <p:cNvSpPr/>
          <p:nvPr/>
        </p:nvSpPr>
        <p:spPr>
          <a:xfrm flipH="1" rot="5400000">
            <a:off x="7554600" y="37794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211f7c04bb9_0_0"/>
          <p:cNvSpPr txBox="1"/>
          <p:nvPr/>
        </p:nvSpPr>
        <p:spPr>
          <a:xfrm>
            <a:off x="7540500" y="15571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1.</a:t>
            </a:r>
            <a:endParaRPr b="1" i="0" sz="2600" u="none" cap="none" strike="noStrike">
              <a:solidFill>
                <a:schemeClr val="dk1"/>
              </a:solidFill>
              <a:latin typeface="Rubik"/>
              <a:ea typeface="Rubik"/>
              <a:cs typeface="Rubik"/>
              <a:sym typeface="Rubik"/>
            </a:endParaRPr>
          </a:p>
        </p:txBody>
      </p:sp>
      <p:sp>
        <p:nvSpPr>
          <p:cNvPr id="433" name="Google Shape;433;g211f7c04bb9_0_0"/>
          <p:cNvSpPr txBox="1"/>
          <p:nvPr/>
        </p:nvSpPr>
        <p:spPr>
          <a:xfrm>
            <a:off x="7540500" y="23140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2.</a:t>
            </a:r>
            <a:endParaRPr b="1" i="0" sz="2600" u="none" cap="none" strike="noStrike">
              <a:solidFill>
                <a:schemeClr val="dk1"/>
              </a:solidFill>
              <a:latin typeface="Rubik"/>
              <a:ea typeface="Rubik"/>
              <a:cs typeface="Rubik"/>
              <a:sym typeface="Rubik"/>
            </a:endParaRPr>
          </a:p>
        </p:txBody>
      </p:sp>
      <p:sp>
        <p:nvSpPr>
          <p:cNvPr id="434" name="Google Shape;434;g211f7c04bb9_0_0"/>
          <p:cNvSpPr txBox="1"/>
          <p:nvPr/>
        </p:nvSpPr>
        <p:spPr>
          <a:xfrm>
            <a:off x="7540500" y="30633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3.</a:t>
            </a:r>
            <a:endParaRPr b="1" i="0" sz="2600" u="none" cap="none" strike="noStrike">
              <a:solidFill>
                <a:schemeClr val="dk1"/>
              </a:solidFill>
              <a:latin typeface="Rubik"/>
              <a:ea typeface="Rubik"/>
              <a:cs typeface="Rubik"/>
              <a:sym typeface="Rubik"/>
            </a:endParaRPr>
          </a:p>
        </p:txBody>
      </p:sp>
      <p:sp>
        <p:nvSpPr>
          <p:cNvPr id="435" name="Google Shape;435;g211f7c04bb9_0_0"/>
          <p:cNvSpPr txBox="1"/>
          <p:nvPr/>
        </p:nvSpPr>
        <p:spPr>
          <a:xfrm>
            <a:off x="7540500" y="38316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4.</a:t>
            </a:r>
            <a:endParaRPr b="1" i="0" sz="2600" u="none" cap="none" strike="noStrike">
              <a:solidFill>
                <a:schemeClr val="dk1"/>
              </a:solidFill>
              <a:latin typeface="Rubik"/>
              <a:ea typeface="Rubik"/>
              <a:cs typeface="Rubik"/>
              <a:sym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11f7c04bb9_0_172"/>
          <p:cNvSpPr txBox="1"/>
          <p:nvPr/>
        </p:nvSpPr>
        <p:spPr>
          <a:xfrm>
            <a:off x="1135600" y="172550"/>
            <a:ext cx="77376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006EB8"/>
                </a:solidFill>
                <a:latin typeface="Rubik"/>
                <a:ea typeface="Rubik"/>
                <a:cs typeface="Rubik"/>
                <a:sym typeface="Rubik"/>
              </a:rPr>
              <a:t>הצגת הבעיה</a:t>
            </a:r>
            <a:endParaRPr b="0" i="0" sz="3800" u="none" cap="none" strike="noStrike">
              <a:solidFill>
                <a:srgbClr val="006EB8"/>
              </a:solidFill>
              <a:latin typeface="Rubik Medium"/>
              <a:ea typeface="Rubik Medium"/>
              <a:cs typeface="Rubik Medium"/>
              <a:sym typeface="Rubik Medium"/>
            </a:endParaRPr>
          </a:p>
        </p:txBody>
      </p:sp>
      <p:sp>
        <p:nvSpPr>
          <p:cNvPr id="441" name="Google Shape;441;g211f7c04bb9_0_172"/>
          <p:cNvSpPr/>
          <p:nvPr/>
        </p:nvSpPr>
        <p:spPr>
          <a:xfrm flipH="1">
            <a:off x="2436700" y="1156150"/>
            <a:ext cx="6436500" cy="35586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211f7c04bb9_0_172"/>
          <p:cNvSpPr txBox="1"/>
          <p:nvPr/>
        </p:nvSpPr>
        <p:spPr>
          <a:xfrm>
            <a:off x="2745619" y="1495031"/>
            <a:ext cx="5975100" cy="3203700"/>
          </a:xfrm>
          <a:prstGeom prst="rect">
            <a:avLst/>
          </a:prstGeom>
          <a:noFill/>
          <a:ln>
            <a:noFill/>
          </a:ln>
        </p:spPr>
        <p:txBody>
          <a:bodyPr anchorCtr="0" anchor="t" bIns="91425" lIns="91425" spcFirstLastPara="1" rIns="91425" wrap="square" tIns="91425">
            <a:noAutofit/>
          </a:bodyPr>
          <a:lstStyle/>
          <a:p>
            <a:pPr indent="0" lvl="0" marL="0" marR="0" rtl="1" algn="r">
              <a:lnSpc>
                <a:spcPct val="150000"/>
              </a:lnSpc>
              <a:spcBef>
                <a:spcPts val="0"/>
              </a:spcBef>
              <a:spcAft>
                <a:spcPts val="0"/>
              </a:spcAft>
              <a:buClr>
                <a:schemeClr val="dk1"/>
              </a:buClr>
              <a:buSzPts val="1100"/>
              <a:buFont typeface="Arial"/>
              <a:buNone/>
            </a:pPr>
            <a:r>
              <a:rPr b="0" i="0" lang="en-US" sz="1800" u="none" cap="none" strike="noStrike">
                <a:solidFill>
                  <a:schemeClr val="dk1"/>
                </a:solidFill>
                <a:latin typeface="Rubik"/>
                <a:ea typeface="Rubik"/>
                <a:cs typeface="Rubik"/>
                <a:sym typeface="Rubik"/>
              </a:rPr>
              <a:t>בחברת "אוטוAI", העוסקת בתחום ייבוא ומכירת רכבים, הוחלפה לאחרונה ההנהלה בעקבות תקופה ארוכה של ירידה ברווחיות. כחלק מתכנית העבודה לשנת 2025 מקים מנכ"ל החברה החדש צוות שכולל נציגים ממחלקת הרכש וממחלקת המכירות, במטרה לבנות תכנית פעולה להבראת החברה. </a:t>
            </a:r>
            <a:br>
              <a:rPr b="0" i="0" lang="en-US" sz="1800" u="none" cap="none" strike="noStrike">
                <a:solidFill>
                  <a:schemeClr val="dk1"/>
                </a:solidFill>
                <a:latin typeface="Rubik"/>
                <a:ea typeface="Rubik"/>
                <a:cs typeface="Rubik"/>
                <a:sym typeface="Rubik"/>
              </a:rPr>
            </a:br>
            <a:r>
              <a:rPr b="0" i="0" lang="en-US" sz="1800" u="none" cap="none" strike="noStrike">
                <a:solidFill>
                  <a:schemeClr val="dk1"/>
                </a:solidFill>
                <a:latin typeface="Rubik"/>
                <a:ea typeface="Rubik"/>
                <a:cs typeface="Rubik"/>
                <a:sym typeface="Rubik"/>
              </a:rPr>
              <a:t>את מנתחת הנתונים (Data analyst) החדשה של החברה והמנכ"ל פונה אליך לסייע לצוות זה.</a:t>
            </a:r>
            <a:endParaRPr b="0" i="0" sz="2400" u="none" cap="none" strike="noStrike">
              <a:solidFill>
                <a:srgbClr val="2D494B"/>
              </a:solidFill>
              <a:latin typeface="Rubik"/>
              <a:ea typeface="Rubik"/>
              <a:cs typeface="Rubik"/>
              <a:sym typeface="Rubik"/>
            </a:endParaRPr>
          </a:p>
        </p:txBody>
      </p:sp>
      <p:pic>
        <p:nvPicPr>
          <p:cNvPr id="443" name="Google Shape;443;g211f7c04bb9_0_172"/>
          <p:cNvPicPr preferRelativeResize="0"/>
          <p:nvPr/>
        </p:nvPicPr>
        <p:blipFill rotWithShape="1">
          <a:blip r:embed="rId3">
            <a:alphaModFix/>
          </a:blip>
          <a:srcRect b="0" l="0" r="0" t="0"/>
          <a:stretch/>
        </p:blipFill>
        <p:spPr>
          <a:xfrm>
            <a:off x="281850" y="1595126"/>
            <a:ext cx="2079300" cy="3119700"/>
          </a:xfrm>
          <a:prstGeom prst="round2SameRect">
            <a:avLst>
              <a:gd fmla="val 17123" name="adj1"/>
              <a:gd fmla="val 0" name="adj2"/>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e787a55fe1_0_90"/>
          <p:cNvSpPr txBox="1"/>
          <p:nvPr/>
        </p:nvSpPr>
        <p:spPr>
          <a:xfrm>
            <a:off x="1602300" y="440300"/>
            <a:ext cx="65913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C93360"/>
                </a:solidFill>
                <a:latin typeface="Rubik"/>
                <a:ea typeface="Rubik"/>
                <a:cs typeface="Rubik"/>
                <a:sym typeface="Rubik"/>
              </a:rPr>
              <a:t>איך בונים שאלה כזו?</a:t>
            </a:r>
            <a:endParaRPr b="1" i="0" sz="3800" u="none" cap="none" strike="noStrike">
              <a:solidFill>
                <a:srgbClr val="C93360"/>
              </a:solidFill>
              <a:latin typeface="Rubik"/>
              <a:ea typeface="Rubik"/>
              <a:cs typeface="Rubik"/>
              <a:sym typeface="Rubik"/>
            </a:endParaRPr>
          </a:p>
        </p:txBody>
      </p:sp>
      <p:sp>
        <p:nvSpPr>
          <p:cNvPr id="449" name="Google Shape;449;g2e787a55fe1_0_90"/>
          <p:cNvSpPr/>
          <p:nvPr/>
        </p:nvSpPr>
        <p:spPr>
          <a:xfrm rot="-5400000">
            <a:off x="4331075" y="-97092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2e787a55fe1_0_90"/>
          <p:cNvSpPr/>
          <p:nvPr/>
        </p:nvSpPr>
        <p:spPr>
          <a:xfrm rot="-5400000">
            <a:off x="4331063" y="-22167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2e787a55fe1_0_90"/>
          <p:cNvSpPr txBox="1"/>
          <p:nvPr/>
        </p:nvSpPr>
        <p:spPr>
          <a:xfrm>
            <a:off x="1639107" y="2419969"/>
            <a:ext cx="5785500" cy="668400"/>
          </a:xfrm>
          <a:prstGeom prst="rect">
            <a:avLst/>
          </a:prstGeom>
          <a:noFill/>
          <a:ln>
            <a:noFill/>
          </a:ln>
        </p:spPr>
        <p:txBody>
          <a:bodyPr anchorCtr="0" anchor="t" bIns="34275" lIns="68575" spcFirstLastPara="1" rIns="68575" wrap="square" tIns="34275">
            <a:spAutoFit/>
          </a:bodyPr>
          <a:lstStyle/>
          <a:p>
            <a:pPr indent="0" lvl="0" marL="0" marR="0" rtl="1" algn="r">
              <a:lnSpc>
                <a:spcPct val="115000"/>
              </a:lnSpc>
              <a:spcBef>
                <a:spcPts val="0"/>
              </a:spcBef>
              <a:spcAft>
                <a:spcPts val="0"/>
              </a:spcAft>
              <a:buClr>
                <a:srgbClr val="000000"/>
              </a:buClr>
              <a:buSzPts val="1500"/>
              <a:buFont typeface="Arial"/>
              <a:buNone/>
            </a:pPr>
            <a:r>
              <a:rPr b="0" i="0" lang="en-US" sz="1500" u="none" cap="none" strike="noStrike">
                <a:solidFill>
                  <a:schemeClr val="dk1"/>
                </a:solidFill>
                <a:latin typeface="Rubik"/>
                <a:ea typeface="Rubik"/>
                <a:cs typeface="Rubik"/>
                <a:sym typeface="Rubik"/>
              </a:rPr>
              <a:t>הוסיפו נתונים שאינם מפורשים ביחס לגישות השונות לפתרון </a:t>
            </a:r>
            <a:endParaRPr b="0" i="0" sz="1500" u="none" cap="none" strike="noStrike">
              <a:solidFill>
                <a:schemeClr val="dk1"/>
              </a:solidFill>
              <a:latin typeface="Rubik"/>
              <a:ea typeface="Rubik"/>
              <a:cs typeface="Rubik"/>
              <a:sym typeface="Rubik"/>
            </a:endParaRPr>
          </a:p>
          <a:p>
            <a:pPr indent="0" lvl="0" marL="0" marR="0" rtl="1" algn="r">
              <a:lnSpc>
                <a:spcPct val="115000"/>
              </a:lnSpc>
              <a:spcBef>
                <a:spcPts val="800"/>
              </a:spcBef>
              <a:spcAft>
                <a:spcPts val="800"/>
              </a:spcAft>
              <a:buClr>
                <a:srgbClr val="000000"/>
              </a:buClr>
              <a:buSzPts val="1500"/>
              <a:buFont typeface="Arial"/>
              <a:buNone/>
            </a:pPr>
            <a:r>
              <a:t/>
            </a:r>
            <a:endParaRPr b="0" i="0" sz="1500" u="none" cap="none" strike="noStrike">
              <a:solidFill>
                <a:schemeClr val="dk1"/>
              </a:solidFill>
              <a:latin typeface="Rubik"/>
              <a:ea typeface="Rubik"/>
              <a:cs typeface="Rubik"/>
              <a:sym typeface="Rubik"/>
            </a:endParaRPr>
          </a:p>
        </p:txBody>
      </p:sp>
      <p:sp>
        <p:nvSpPr>
          <p:cNvPr id="452" name="Google Shape;452;g2e787a55fe1_0_90"/>
          <p:cNvSpPr/>
          <p:nvPr/>
        </p:nvSpPr>
        <p:spPr>
          <a:xfrm rot="-5400000">
            <a:off x="4331063" y="500138"/>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2e787a55fe1_0_90"/>
          <p:cNvSpPr/>
          <p:nvPr/>
        </p:nvSpPr>
        <p:spPr>
          <a:xfrm rot="-5400000">
            <a:off x="4314550" y="1250050"/>
            <a:ext cx="576900" cy="56436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2e787a55fe1_0_90"/>
          <p:cNvSpPr/>
          <p:nvPr/>
        </p:nvSpPr>
        <p:spPr>
          <a:xfrm flipH="1" rot="5400000">
            <a:off x="7554600" y="15316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e787a55fe1_0_90"/>
          <p:cNvSpPr/>
          <p:nvPr/>
        </p:nvSpPr>
        <p:spPr>
          <a:xfrm flipH="1" rot="5400000">
            <a:off x="7554600" y="22809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2e787a55fe1_0_90"/>
          <p:cNvSpPr/>
          <p:nvPr/>
        </p:nvSpPr>
        <p:spPr>
          <a:xfrm flipH="1" rot="5400000">
            <a:off x="7554600" y="30301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e787a55fe1_0_90"/>
          <p:cNvSpPr/>
          <p:nvPr/>
        </p:nvSpPr>
        <p:spPr>
          <a:xfrm flipH="1" rot="5400000">
            <a:off x="7554600" y="37794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e787a55fe1_0_90"/>
          <p:cNvSpPr txBox="1"/>
          <p:nvPr/>
        </p:nvSpPr>
        <p:spPr>
          <a:xfrm>
            <a:off x="7540500" y="15571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1.</a:t>
            </a:r>
            <a:endParaRPr b="1" i="0" sz="2600" u="none" cap="none" strike="noStrike">
              <a:solidFill>
                <a:schemeClr val="dk1"/>
              </a:solidFill>
              <a:latin typeface="Rubik"/>
              <a:ea typeface="Rubik"/>
              <a:cs typeface="Rubik"/>
              <a:sym typeface="Rubik"/>
            </a:endParaRPr>
          </a:p>
        </p:txBody>
      </p:sp>
      <p:sp>
        <p:nvSpPr>
          <p:cNvPr id="459" name="Google Shape;459;g2e787a55fe1_0_90"/>
          <p:cNvSpPr txBox="1"/>
          <p:nvPr/>
        </p:nvSpPr>
        <p:spPr>
          <a:xfrm>
            <a:off x="7540500" y="23140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2.</a:t>
            </a:r>
            <a:endParaRPr b="1" i="0" sz="2600" u="none" cap="none" strike="noStrike">
              <a:solidFill>
                <a:schemeClr val="dk1"/>
              </a:solidFill>
              <a:latin typeface="Rubik"/>
              <a:ea typeface="Rubik"/>
              <a:cs typeface="Rubik"/>
              <a:sym typeface="Rubik"/>
            </a:endParaRPr>
          </a:p>
        </p:txBody>
      </p:sp>
      <p:sp>
        <p:nvSpPr>
          <p:cNvPr id="460" name="Google Shape;460;g2e787a55fe1_0_90"/>
          <p:cNvSpPr txBox="1"/>
          <p:nvPr/>
        </p:nvSpPr>
        <p:spPr>
          <a:xfrm>
            <a:off x="7540500" y="30633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3.</a:t>
            </a:r>
            <a:endParaRPr b="1" i="0" sz="2600" u="none" cap="none" strike="noStrike">
              <a:solidFill>
                <a:schemeClr val="dk1"/>
              </a:solidFill>
              <a:latin typeface="Rubik"/>
              <a:ea typeface="Rubik"/>
              <a:cs typeface="Rubik"/>
              <a:sym typeface="Rubik"/>
            </a:endParaRPr>
          </a:p>
        </p:txBody>
      </p:sp>
      <p:sp>
        <p:nvSpPr>
          <p:cNvPr id="461" name="Google Shape;461;g2e787a55fe1_0_90"/>
          <p:cNvSpPr txBox="1"/>
          <p:nvPr/>
        </p:nvSpPr>
        <p:spPr>
          <a:xfrm>
            <a:off x="7540500" y="38316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4.</a:t>
            </a:r>
            <a:endParaRPr b="1" i="0" sz="2600" u="none" cap="none" strike="noStrike">
              <a:solidFill>
                <a:schemeClr val="dk1"/>
              </a:solidFill>
              <a:latin typeface="Rubik"/>
              <a:ea typeface="Rubik"/>
              <a:cs typeface="Rubik"/>
              <a:sym typeface="Rubi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e787a55fe1_0_134"/>
          <p:cNvSpPr txBox="1"/>
          <p:nvPr/>
        </p:nvSpPr>
        <p:spPr>
          <a:xfrm>
            <a:off x="1135600" y="172550"/>
            <a:ext cx="77376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006EB8"/>
                </a:solidFill>
                <a:latin typeface="Rubik"/>
                <a:ea typeface="Rubik"/>
                <a:cs typeface="Rubik"/>
                <a:sym typeface="Rubik"/>
              </a:rPr>
              <a:t>הוספת הנתונים </a:t>
            </a:r>
            <a:r>
              <a:rPr b="0" i="0" lang="en-US" sz="2100" u="sng" cap="none" strike="noStrike">
                <a:solidFill>
                  <a:srgbClr val="980000"/>
                </a:solidFill>
                <a:latin typeface="Calibri"/>
                <a:ea typeface="Calibri"/>
                <a:cs typeface="Calibri"/>
                <a:sym typeface="Calibri"/>
                <a:hlinkClick r:id="rId3">
                  <a:extLst>
                    <a:ext uri="{A12FA001-AC4F-418D-AE19-62706E023703}">
                      <ahyp:hlinkClr val="tx"/>
                    </a:ext>
                  </a:extLst>
                </a:hlinkClick>
              </a:rPr>
              <a:t>דאטהסט רכבים</a:t>
            </a:r>
            <a:endParaRPr b="0" i="0" sz="3800" u="none" cap="none" strike="noStrike">
              <a:solidFill>
                <a:srgbClr val="980000"/>
              </a:solidFill>
              <a:latin typeface="Rubik Medium"/>
              <a:ea typeface="Rubik Medium"/>
              <a:cs typeface="Rubik Medium"/>
              <a:sym typeface="Rubik Medium"/>
            </a:endParaRPr>
          </a:p>
        </p:txBody>
      </p:sp>
      <p:sp>
        <p:nvSpPr>
          <p:cNvPr id="467" name="Google Shape;467;g2e787a55fe1_0_134"/>
          <p:cNvSpPr/>
          <p:nvPr/>
        </p:nvSpPr>
        <p:spPr>
          <a:xfrm flipH="1">
            <a:off x="2436700" y="1156150"/>
            <a:ext cx="6436500" cy="35586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2e787a55fe1_0_134"/>
          <p:cNvSpPr txBox="1"/>
          <p:nvPr/>
        </p:nvSpPr>
        <p:spPr>
          <a:xfrm>
            <a:off x="2776994" y="1511056"/>
            <a:ext cx="5975100" cy="32037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chemeClr val="dk1"/>
              </a:buClr>
              <a:buSzPts val="1100"/>
              <a:buFont typeface="Arial"/>
              <a:buNone/>
            </a:pPr>
            <a:r>
              <a:t/>
            </a:r>
            <a:endParaRPr b="0" i="0" sz="2400" u="none" cap="none" strike="noStrike">
              <a:solidFill>
                <a:srgbClr val="2D494B"/>
              </a:solidFill>
              <a:latin typeface="Rubik"/>
              <a:ea typeface="Rubik"/>
              <a:cs typeface="Rubik"/>
              <a:sym typeface="Rubik"/>
            </a:endParaRPr>
          </a:p>
        </p:txBody>
      </p:sp>
      <p:pic>
        <p:nvPicPr>
          <p:cNvPr id="469" name="Google Shape;469;g2e787a55fe1_0_134"/>
          <p:cNvPicPr preferRelativeResize="0"/>
          <p:nvPr/>
        </p:nvPicPr>
        <p:blipFill rotWithShape="1">
          <a:blip r:embed="rId4">
            <a:alphaModFix/>
          </a:blip>
          <a:srcRect b="0" l="0" r="0" t="0"/>
          <a:stretch/>
        </p:blipFill>
        <p:spPr>
          <a:xfrm>
            <a:off x="281850" y="1595126"/>
            <a:ext cx="2079300" cy="3119700"/>
          </a:xfrm>
          <a:prstGeom prst="round2SameRect">
            <a:avLst>
              <a:gd fmla="val 17123" name="adj1"/>
              <a:gd fmla="val 0" name="adj2"/>
            </a:avLst>
          </a:prstGeom>
          <a:noFill/>
          <a:ln>
            <a:noFill/>
          </a:ln>
        </p:spPr>
      </p:pic>
      <p:pic>
        <p:nvPicPr>
          <p:cNvPr id="470" name="Google Shape;470;g2e787a55fe1_0_134"/>
          <p:cNvPicPr preferRelativeResize="0"/>
          <p:nvPr/>
        </p:nvPicPr>
        <p:blipFill rotWithShape="1">
          <a:blip r:embed="rId5">
            <a:alphaModFix/>
          </a:blip>
          <a:srcRect b="0" l="5651" r="0" t="0"/>
          <a:stretch/>
        </p:blipFill>
        <p:spPr>
          <a:xfrm>
            <a:off x="2727275" y="1897600"/>
            <a:ext cx="5975098" cy="2445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e787a55fe1_0_110"/>
          <p:cNvSpPr/>
          <p:nvPr/>
        </p:nvSpPr>
        <p:spPr>
          <a:xfrm rot="-5400000">
            <a:off x="4325350" y="494450"/>
            <a:ext cx="576900" cy="5621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2e787a55fe1_0_110"/>
          <p:cNvSpPr txBox="1"/>
          <p:nvPr/>
        </p:nvSpPr>
        <p:spPr>
          <a:xfrm>
            <a:off x="1910625" y="440300"/>
            <a:ext cx="62829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C93360"/>
                </a:solidFill>
                <a:latin typeface="Rubik"/>
                <a:ea typeface="Rubik"/>
                <a:cs typeface="Rubik"/>
                <a:sym typeface="Rubik"/>
              </a:rPr>
              <a:t>איך בונים שאלה כזו?</a:t>
            </a:r>
            <a:endParaRPr b="1" i="0" sz="3800" u="none" cap="none" strike="noStrike">
              <a:solidFill>
                <a:srgbClr val="C93360"/>
              </a:solidFill>
              <a:latin typeface="Rubik"/>
              <a:ea typeface="Rubik"/>
              <a:cs typeface="Rubik"/>
              <a:sym typeface="Rubik"/>
            </a:endParaRPr>
          </a:p>
        </p:txBody>
      </p:sp>
      <p:sp>
        <p:nvSpPr>
          <p:cNvPr id="477" name="Google Shape;477;g2e787a55fe1_0_110"/>
          <p:cNvSpPr/>
          <p:nvPr/>
        </p:nvSpPr>
        <p:spPr>
          <a:xfrm rot="-5400000">
            <a:off x="4331075" y="-97092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2e787a55fe1_0_110"/>
          <p:cNvSpPr/>
          <p:nvPr/>
        </p:nvSpPr>
        <p:spPr>
          <a:xfrm rot="-5400000">
            <a:off x="4331063" y="-22167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e787a55fe1_0_110"/>
          <p:cNvSpPr txBox="1"/>
          <p:nvPr/>
        </p:nvSpPr>
        <p:spPr>
          <a:xfrm>
            <a:off x="1802775" y="3029575"/>
            <a:ext cx="5621700" cy="565500"/>
          </a:xfrm>
          <a:prstGeom prst="rect">
            <a:avLst/>
          </a:prstGeom>
          <a:noFill/>
          <a:ln>
            <a:noFill/>
          </a:ln>
        </p:spPr>
        <p:txBody>
          <a:bodyPr anchorCtr="0" anchor="t" bIns="34275" lIns="68575" spcFirstLastPara="1" rIns="68575" wrap="square" tIns="34275">
            <a:spAutoFit/>
          </a:bodyPr>
          <a:lstStyle/>
          <a:p>
            <a:pPr indent="0" lvl="0" marL="0" marR="0" rtl="1" algn="r">
              <a:lnSpc>
                <a:spcPct val="115000"/>
              </a:lnSpc>
              <a:spcBef>
                <a:spcPts val="0"/>
              </a:spcBef>
              <a:spcAft>
                <a:spcPts val="800"/>
              </a:spcAft>
              <a:buClr>
                <a:srgbClr val="000000"/>
              </a:buClr>
              <a:buSzPts val="1500"/>
              <a:buFont typeface="Arial"/>
              <a:buNone/>
            </a:pPr>
            <a:r>
              <a:rPr b="0" i="0" lang="en-US" sz="1500" u="none" cap="none" strike="noStrike">
                <a:solidFill>
                  <a:schemeClr val="dk1"/>
                </a:solidFill>
                <a:latin typeface="Rubik"/>
                <a:ea typeface="Rubik"/>
                <a:cs typeface="Rubik"/>
                <a:sym typeface="Rubik"/>
              </a:rPr>
              <a:t>נסחו במעורפל את שאלת המחקר (שבעזרתה ניתן יהיה לבנות אסטרטגיית פעולה), כך שלא יהיה טריוויאלי לחלצה מתוך השאלה</a:t>
            </a:r>
            <a:endParaRPr b="0" i="0" sz="1500" u="none" cap="none" strike="noStrike">
              <a:solidFill>
                <a:schemeClr val="dk1"/>
              </a:solidFill>
              <a:latin typeface="Rubik"/>
              <a:ea typeface="Rubik"/>
              <a:cs typeface="Rubik"/>
              <a:sym typeface="Rubik"/>
            </a:endParaRPr>
          </a:p>
        </p:txBody>
      </p:sp>
      <p:sp>
        <p:nvSpPr>
          <p:cNvPr id="480" name="Google Shape;480;g2e787a55fe1_0_110"/>
          <p:cNvSpPr/>
          <p:nvPr/>
        </p:nvSpPr>
        <p:spPr>
          <a:xfrm rot="-5400000">
            <a:off x="4309225" y="1244500"/>
            <a:ext cx="576900" cy="5654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2e787a55fe1_0_110"/>
          <p:cNvSpPr/>
          <p:nvPr/>
        </p:nvSpPr>
        <p:spPr>
          <a:xfrm flipH="1" rot="5400000">
            <a:off x="7554600" y="15316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2e787a55fe1_0_110"/>
          <p:cNvSpPr/>
          <p:nvPr/>
        </p:nvSpPr>
        <p:spPr>
          <a:xfrm flipH="1" rot="5400000">
            <a:off x="7554600" y="22809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2e787a55fe1_0_110"/>
          <p:cNvSpPr/>
          <p:nvPr/>
        </p:nvSpPr>
        <p:spPr>
          <a:xfrm flipH="1" rot="5400000">
            <a:off x="7554600" y="30301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2e787a55fe1_0_110"/>
          <p:cNvSpPr/>
          <p:nvPr/>
        </p:nvSpPr>
        <p:spPr>
          <a:xfrm flipH="1" rot="5400000">
            <a:off x="7554600" y="37794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2e787a55fe1_0_110"/>
          <p:cNvSpPr txBox="1"/>
          <p:nvPr/>
        </p:nvSpPr>
        <p:spPr>
          <a:xfrm>
            <a:off x="7540500" y="15571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1.</a:t>
            </a:r>
            <a:endParaRPr b="1" i="0" sz="2600" u="none" cap="none" strike="noStrike">
              <a:solidFill>
                <a:schemeClr val="dk1"/>
              </a:solidFill>
              <a:latin typeface="Rubik"/>
              <a:ea typeface="Rubik"/>
              <a:cs typeface="Rubik"/>
              <a:sym typeface="Rubik"/>
            </a:endParaRPr>
          </a:p>
        </p:txBody>
      </p:sp>
      <p:sp>
        <p:nvSpPr>
          <p:cNvPr id="486" name="Google Shape;486;g2e787a55fe1_0_110"/>
          <p:cNvSpPr txBox="1"/>
          <p:nvPr/>
        </p:nvSpPr>
        <p:spPr>
          <a:xfrm>
            <a:off x="7540500" y="23140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2.</a:t>
            </a:r>
            <a:endParaRPr b="1" i="0" sz="2600" u="none" cap="none" strike="noStrike">
              <a:solidFill>
                <a:schemeClr val="dk1"/>
              </a:solidFill>
              <a:latin typeface="Rubik"/>
              <a:ea typeface="Rubik"/>
              <a:cs typeface="Rubik"/>
              <a:sym typeface="Rubik"/>
            </a:endParaRPr>
          </a:p>
        </p:txBody>
      </p:sp>
      <p:sp>
        <p:nvSpPr>
          <p:cNvPr id="487" name="Google Shape;487;g2e787a55fe1_0_110"/>
          <p:cNvSpPr txBox="1"/>
          <p:nvPr/>
        </p:nvSpPr>
        <p:spPr>
          <a:xfrm>
            <a:off x="7540500" y="30633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3.</a:t>
            </a:r>
            <a:endParaRPr b="1" i="0" sz="2600" u="none" cap="none" strike="noStrike">
              <a:solidFill>
                <a:schemeClr val="dk1"/>
              </a:solidFill>
              <a:latin typeface="Rubik"/>
              <a:ea typeface="Rubik"/>
              <a:cs typeface="Rubik"/>
              <a:sym typeface="Rubik"/>
            </a:endParaRPr>
          </a:p>
        </p:txBody>
      </p:sp>
      <p:sp>
        <p:nvSpPr>
          <p:cNvPr id="488" name="Google Shape;488;g2e787a55fe1_0_110"/>
          <p:cNvSpPr txBox="1"/>
          <p:nvPr/>
        </p:nvSpPr>
        <p:spPr>
          <a:xfrm>
            <a:off x="7540500" y="38316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4.</a:t>
            </a:r>
            <a:endParaRPr b="1" i="0" sz="2600" u="none" cap="none" strike="noStrike">
              <a:solidFill>
                <a:schemeClr val="dk1"/>
              </a:solidFill>
              <a:latin typeface="Rubik"/>
              <a:ea typeface="Rubik"/>
              <a:cs typeface="Rubik"/>
              <a:sym typeface="Rubi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211f7c04bb9_0_179"/>
          <p:cNvSpPr txBox="1"/>
          <p:nvPr/>
        </p:nvSpPr>
        <p:spPr>
          <a:xfrm>
            <a:off x="1135600" y="172550"/>
            <a:ext cx="77376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t/>
            </a:r>
            <a:endParaRPr b="0" i="0" sz="3800" u="none" cap="none" strike="noStrike">
              <a:solidFill>
                <a:srgbClr val="006EB8"/>
              </a:solidFill>
              <a:latin typeface="Rubik Medium"/>
              <a:ea typeface="Rubik Medium"/>
              <a:cs typeface="Rubik Medium"/>
              <a:sym typeface="Rubik Medium"/>
            </a:endParaRPr>
          </a:p>
        </p:txBody>
      </p:sp>
      <p:sp>
        <p:nvSpPr>
          <p:cNvPr id="494" name="Google Shape;494;g211f7c04bb9_0_179"/>
          <p:cNvSpPr/>
          <p:nvPr/>
        </p:nvSpPr>
        <p:spPr>
          <a:xfrm flipH="1">
            <a:off x="2436700" y="1156150"/>
            <a:ext cx="6436500" cy="35586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211f7c04bb9_0_179"/>
          <p:cNvSpPr txBox="1"/>
          <p:nvPr/>
        </p:nvSpPr>
        <p:spPr>
          <a:xfrm>
            <a:off x="2745619" y="1723631"/>
            <a:ext cx="5975100" cy="3203700"/>
          </a:xfrm>
          <a:prstGeom prst="rect">
            <a:avLst/>
          </a:prstGeom>
          <a:noFill/>
          <a:ln>
            <a:noFill/>
          </a:ln>
        </p:spPr>
        <p:txBody>
          <a:bodyPr anchorCtr="0" anchor="t" bIns="91425" lIns="91425" spcFirstLastPara="1" rIns="91425" wrap="square" tIns="91425">
            <a:noAutofit/>
          </a:bodyPr>
          <a:lstStyle/>
          <a:p>
            <a:pPr indent="-355600" lvl="0" marL="457200" marR="0" rtl="1" algn="r">
              <a:lnSpc>
                <a:spcPct val="150000"/>
              </a:lnSpc>
              <a:spcBef>
                <a:spcPts val="0"/>
              </a:spcBef>
              <a:spcAft>
                <a:spcPts val="0"/>
              </a:spcAft>
              <a:buClr>
                <a:schemeClr val="dk1"/>
              </a:buClr>
              <a:buSzPts val="2000"/>
              <a:buFont typeface="Rubik"/>
              <a:buAutoNum type="arabicPeriod"/>
            </a:pPr>
            <a:r>
              <a:rPr b="0" i="0" lang="en-US" sz="2000" u="none" cap="none" strike="noStrike">
                <a:solidFill>
                  <a:schemeClr val="dk1"/>
                </a:solidFill>
                <a:latin typeface="Rubik"/>
                <a:ea typeface="Rubik"/>
                <a:cs typeface="Rubik"/>
                <a:sym typeface="Rubik"/>
              </a:rPr>
              <a:t>הפיקו מן הנתונים 3 תובנות רלוונטיות ל</a:t>
            </a:r>
            <a:r>
              <a:rPr i="0" lang="en-US" sz="2000" u="none" cap="none" strike="noStrike">
                <a:solidFill>
                  <a:schemeClr val="dk1"/>
                </a:solidFill>
                <a:latin typeface="Rubik Medium"/>
                <a:ea typeface="Rubik Medium"/>
                <a:cs typeface="Rubik Medium"/>
                <a:sym typeface="Rubik Medium"/>
              </a:rPr>
              <a:t>איש המכירות של הארגון</a:t>
            </a:r>
            <a:r>
              <a:rPr lang="en-US" sz="2000">
                <a:solidFill>
                  <a:schemeClr val="dk1"/>
                </a:solidFill>
                <a:latin typeface="Rubik"/>
                <a:ea typeface="Rubik"/>
                <a:cs typeface="Rubik"/>
                <a:sym typeface="Rubik"/>
              </a:rPr>
              <a:t> והמליצו על</a:t>
            </a:r>
            <a:r>
              <a:rPr b="0" i="0" lang="en-US" sz="2000" u="none" cap="none" strike="noStrike">
                <a:solidFill>
                  <a:schemeClr val="dk1"/>
                </a:solidFill>
                <a:latin typeface="Rubik"/>
                <a:ea typeface="Rubik"/>
                <a:cs typeface="Rubik"/>
                <a:sym typeface="Rubik"/>
              </a:rPr>
              <a:t> הפעול</a:t>
            </a:r>
            <a:r>
              <a:rPr lang="en-US" sz="2000">
                <a:solidFill>
                  <a:schemeClr val="dk1"/>
                </a:solidFill>
                <a:latin typeface="Rubik"/>
                <a:ea typeface="Rubik"/>
                <a:cs typeface="Rubik"/>
                <a:sym typeface="Rubik"/>
              </a:rPr>
              <a:t>ות</a:t>
            </a:r>
            <a:r>
              <a:rPr b="0" i="0" lang="en-US" sz="2000" u="none" cap="none" strike="noStrike">
                <a:solidFill>
                  <a:schemeClr val="dk1"/>
                </a:solidFill>
                <a:latin typeface="Rubik"/>
                <a:ea typeface="Rubik"/>
                <a:cs typeface="Rubik"/>
                <a:sym typeface="Rubik"/>
              </a:rPr>
              <a:t> הנדרשת מאיש המכירות</a:t>
            </a:r>
            <a:r>
              <a:rPr lang="en-US" sz="2000">
                <a:solidFill>
                  <a:schemeClr val="dk1"/>
                </a:solidFill>
                <a:latin typeface="Rubik"/>
                <a:ea typeface="Rubik"/>
                <a:cs typeface="Rubik"/>
                <a:sym typeface="Rubik"/>
              </a:rPr>
              <a:t>, אשר יו</a:t>
            </a:r>
            <a:r>
              <a:rPr b="0" i="0" lang="en-US" sz="2000" u="none" cap="none" strike="noStrike">
                <a:solidFill>
                  <a:schemeClr val="dk1"/>
                </a:solidFill>
                <a:latin typeface="Rubik"/>
                <a:ea typeface="Rubik"/>
                <a:cs typeface="Rubik"/>
                <a:sym typeface="Rubik"/>
              </a:rPr>
              <a:t>סי</a:t>
            </a:r>
            <a:r>
              <a:rPr lang="en-US" sz="2000">
                <a:solidFill>
                  <a:schemeClr val="dk1"/>
                </a:solidFill>
                <a:latin typeface="Rubik"/>
                <a:ea typeface="Rubik"/>
                <a:cs typeface="Rubik"/>
                <a:sym typeface="Rubik"/>
              </a:rPr>
              <a:t>פו</a:t>
            </a:r>
            <a:r>
              <a:rPr b="0" i="0" lang="en-US" sz="2000" u="none" cap="none" strike="noStrike">
                <a:solidFill>
                  <a:schemeClr val="dk1"/>
                </a:solidFill>
                <a:latin typeface="Rubik"/>
                <a:ea typeface="Rubik"/>
                <a:cs typeface="Rubik"/>
                <a:sym typeface="Rubik"/>
              </a:rPr>
              <a:t> ערך לארגון</a:t>
            </a:r>
            <a:r>
              <a:rPr lang="en-US" sz="2000">
                <a:solidFill>
                  <a:schemeClr val="dk1"/>
                </a:solidFill>
                <a:latin typeface="Rubik"/>
                <a:ea typeface="Rubik"/>
                <a:cs typeface="Rubik"/>
                <a:sym typeface="Rubik"/>
              </a:rPr>
              <a:t>.</a:t>
            </a:r>
            <a:br>
              <a:rPr b="0" i="0" lang="en-US" sz="2000" u="none" cap="none" strike="noStrike">
                <a:solidFill>
                  <a:schemeClr val="dk1"/>
                </a:solidFill>
                <a:latin typeface="Rubik"/>
                <a:ea typeface="Rubik"/>
                <a:cs typeface="Rubik"/>
                <a:sym typeface="Rubik"/>
              </a:rPr>
            </a:br>
            <a:endParaRPr b="0" i="0" sz="2000" u="none" cap="none" strike="noStrike">
              <a:solidFill>
                <a:schemeClr val="dk1"/>
              </a:solidFill>
              <a:latin typeface="Rubik"/>
              <a:ea typeface="Rubik"/>
              <a:cs typeface="Rubik"/>
              <a:sym typeface="Rubik"/>
            </a:endParaRPr>
          </a:p>
          <a:p>
            <a:pPr indent="0" lvl="0" marL="457200" marR="0" rtl="1" algn="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Rubik"/>
              <a:ea typeface="Rubik"/>
              <a:cs typeface="Rubik"/>
              <a:sym typeface="Rubik"/>
            </a:endParaRPr>
          </a:p>
        </p:txBody>
      </p:sp>
      <p:pic>
        <p:nvPicPr>
          <p:cNvPr id="496" name="Google Shape;496;g211f7c04bb9_0_179"/>
          <p:cNvPicPr preferRelativeResize="0"/>
          <p:nvPr/>
        </p:nvPicPr>
        <p:blipFill rotWithShape="1">
          <a:blip r:embed="rId3">
            <a:alphaModFix/>
          </a:blip>
          <a:srcRect b="0" l="0" r="0" t="0"/>
          <a:stretch/>
        </p:blipFill>
        <p:spPr>
          <a:xfrm>
            <a:off x="281850" y="1595126"/>
            <a:ext cx="2079300" cy="3119700"/>
          </a:xfrm>
          <a:prstGeom prst="round2SameRect">
            <a:avLst>
              <a:gd fmla="val 17123" name="adj1"/>
              <a:gd fmla="val 0" name="adj2"/>
            </a:avLst>
          </a:prstGeom>
          <a:noFill/>
          <a:ln>
            <a:noFill/>
          </a:ln>
        </p:spPr>
      </p:pic>
      <p:sp>
        <p:nvSpPr>
          <p:cNvPr id="497" name="Google Shape;497;g211f7c04bb9_0_179"/>
          <p:cNvSpPr txBox="1"/>
          <p:nvPr/>
        </p:nvSpPr>
        <p:spPr>
          <a:xfrm>
            <a:off x="1135600" y="172550"/>
            <a:ext cx="77376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006EB8"/>
                </a:solidFill>
                <a:latin typeface="Rubik"/>
                <a:ea typeface="Rubik"/>
                <a:cs typeface="Rubik"/>
                <a:sym typeface="Rubik"/>
              </a:rPr>
              <a:t>שאלת מחקר מעורפלת</a:t>
            </a:r>
            <a:endParaRPr b="0" i="0" sz="3800" u="none" cap="none" strike="noStrike">
              <a:solidFill>
                <a:srgbClr val="006EB8"/>
              </a:solidFill>
              <a:latin typeface="Rubik Medium"/>
              <a:ea typeface="Rubik Medium"/>
              <a:cs typeface="Rubik Medium"/>
              <a:sym typeface="Rubik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e787a55fe1_0_70"/>
          <p:cNvSpPr txBox="1"/>
          <p:nvPr/>
        </p:nvSpPr>
        <p:spPr>
          <a:xfrm>
            <a:off x="1602300" y="440300"/>
            <a:ext cx="65913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C93360"/>
                </a:solidFill>
                <a:latin typeface="Rubik"/>
                <a:ea typeface="Rubik"/>
                <a:cs typeface="Rubik"/>
                <a:sym typeface="Rubik"/>
              </a:rPr>
              <a:t>איך בונים שאלה כזו?</a:t>
            </a:r>
            <a:endParaRPr b="1" i="0" sz="3800" u="none" cap="none" strike="noStrike">
              <a:solidFill>
                <a:srgbClr val="C93360"/>
              </a:solidFill>
              <a:latin typeface="Rubik"/>
              <a:ea typeface="Rubik"/>
              <a:cs typeface="Rubik"/>
              <a:sym typeface="Rubik"/>
            </a:endParaRPr>
          </a:p>
        </p:txBody>
      </p:sp>
      <p:sp>
        <p:nvSpPr>
          <p:cNvPr id="503" name="Google Shape;503;g2e787a55fe1_0_70"/>
          <p:cNvSpPr/>
          <p:nvPr/>
        </p:nvSpPr>
        <p:spPr>
          <a:xfrm rot="-5400000">
            <a:off x="4331075" y="-97092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2e787a55fe1_0_70"/>
          <p:cNvSpPr/>
          <p:nvPr/>
        </p:nvSpPr>
        <p:spPr>
          <a:xfrm rot="-5400000">
            <a:off x="4331063" y="-221675"/>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2e787a55fe1_0_70"/>
          <p:cNvSpPr/>
          <p:nvPr/>
        </p:nvSpPr>
        <p:spPr>
          <a:xfrm rot="-5400000">
            <a:off x="4331063" y="500138"/>
            <a:ext cx="576900" cy="5610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2e787a55fe1_0_70"/>
          <p:cNvSpPr/>
          <p:nvPr/>
        </p:nvSpPr>
        <p:spPr>
          <a:xfrm rot="-5400000">
            <a:off x="4320025" y="1255450"/>
            <a:ext cx="576900" cy="56328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2e787a55fe1_0_70"/>
          <p:cNvSpPr txBox="1"/>
          <p:nvPr/>
        </p:nvSpPr>
        <p:spPr>
          <a:xfrm>
            <a:off x="1922550" y="3783400"/>
            <a:ext cx="5502000" cy="762000"/>
          </a:xfrm>
          <a:prstGeom prst="rect">
            <a:avLst/>
          </a:prstGeom>
          <a:noFill/>
          <a:ln>
            <a:noFill/>
          </a:ln>
        </p:spPr>
        <p:txBody>
          <a:bodyPr anchorCtr="0" anchor="t" bIns="34275" lIns="68575" spcFirstLastPara="1" rIns="68575" wrap="square" tIns="34275">
            <a:spAutoFit/>
          </a:bodyPr>
          <a:lstStyle/>
          <a:p>
            <a:pPr indent="0" lvl="0" marL="0" marR="0" rtl="1" algn="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Rubik"/>
                <a:ea typeface="Rubik"/>
                <a:cs typeface="Rubik"/>
                <a:sym typeface="Rubik"/>
              </a:rPr>
              <a:t>חפשו נקודת מבט שונה והגדירו מחדש את הערך שהתלמיד נדרש לייצר. כעת יתבקש התלמיד לבצע פיתוח נתונים שונה ומבוסס אינטרס אחר </a:t>
            </a:r>
            <a:endParaRPr b="0" i="0" sz="1500" u="none" cap="none" strike="noStrike">
              <a:solidFill>
                <a:schemeClr val="dk1"/>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ubik"/>
              <a:ea typeface="Rubik"/>
              <a:cs typeface="Rubik"/>
              <a:sym typeface="Rubik"/>
            </a:endParaRPr>
          </a:p>
        </p:txBody>
      </p:sp>
      <p:sp>
        <p:nvSpPr>
          <p:cNvPr id="508" name="Google Shape;508;g2e787a55fe1_0_70"/>
          <p:cNvSpPr/>
          <p:nvPr/>
        </p:nvSpPr>
        <p:spPr>
          <a:xfrm flipH="1" rot="5400000">
            <a:off x="7554600" y="15316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2e787a55fe1_0_70"/>
          <p:cNvSpPr/>
          <p:nvPr/>
        </p:nvSpPr>
        <p:spPr>
          <a:xfrm flipH="1" rot="5400000">
            <a:off x="7554600" y="22809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2e787a55fe1_0_70"/>
          <p:cNvSpPr/>
          <p:nvPr/>
        </p:nvSpPr>
        <p:spPr>
          <a:xfrm flipH="1" rot="5400000">
            <a:off x="7554600" y="303017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e787a55fe1_0_70"/>
          <p:cNvSpPr/>
          <p:nvPr/>
        </p:nvSpPr>
        <p:spPr>
          <a:xfrm flipH="1" rot="5400000">
            <a:off x="7554600" y="3779425"/>
            <a:ext cx="576900" cy="605100"/>
          </a:xfrm>
          <a:prstGeom prst="round2SameRect">
            <a:avLst>
              <a:gd fmla="val 16667" name="adj1"/>
              <a:gd fmla="val 0" name="adj2"/>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2e787a55fe1_0_70"/>
          <p:cNvSpPr txBox="1"/>
          <p:nvPr/>
        </p:nvSpPr>
        <p:spPr>
          <a:xfrm>
            <a:off x="7540500" y="15571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1.</a:t>
            </a:r>
            <a:endParaRPr b="1" i="0" sz="2600" u="none" cap="none" strike="noStrike">
              <a:solidFill>
                <a:schemeClr val="dk1"/>
              </a:solidFill>
              <a:latin typeface="Rubik"/>
              <a:ea typeface="Rubik"/>
              <a:cs typeface="Rubik"/>
              <a:sym typeface="Rubik"/>
            </a:endParaRPr>
          </a:p>
        </p:txBody>
      </p:sp>
      <p:sp>
        <p:nvSpPr>
          <p:cNvPr id="513" name="Google Shape;513;g2e787a55fe1_0_70"/>
          <p:cNvSpPr txBox="1"/>
          <p:nvPr/>
        </p:nvSpPr>
        <p:spPr>
          <a:xfrm>
            <a:off x="7540500" y="231407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2.</a:t>
            </a:r>
            <a:endParaRPr b="1" i="0" sz="2600" u="none" cap="none" strike="noStrike">
              <a:solidFill>
                <a:schemeClr val="dk1"/>
              </a:solidFill>
              <a:latin typeface="Rubik"/>
              <a:ea typeface="Rubik"/>
              <a:cs typeface="Rubik"/>
              <a:sym typeface="Rubik"/>
            </a:endParaRPr>
          </a:p>
        </p:txBody>
      </p:sp>
      <p:sp>
        <p:nvSpPr>
          <p:cNvPr id="514" name="Google Shape;514;g2e787a55fe1_0_70"/>
          <p:cNvSpPr txBox="1"/>
          <p:nvPr/>
        </p:nvSpPr>
        <p:spPr>
          <a:xfrm>
            <a:off x="7540500" y="30633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3.</a:t>
            </a:r>
            <a:endParaRPr b="1" i="0" sz="2600" u="none" cap="none" strike="noStrike">
              <a:solidFill>
                <a:schemeClr val="dk1"/>
              </a:solidFill>
              <a:latin typeface="Rubik"/>
              <a:ea typeface="Rubik"/>
              <a:cs typeface="Rubik"/>
              <a:sym typeface="Rubik"/>
            </a:endParaRPr>
          </a:p>
        </p:txBody>
      </p:sp>
      <p:sp>
        <p:nvSpPr>
          <p:cNvPr id="515" name="Google Shape;515;g2e787a55fe1_0_70"/>
          <p:cNvSpPr txBox="1"/>
          <p:nvPr/>
        </p:nvSpPr>
        <p:spPr>
          <a:xfrm>
            <a:off x="7540500" y="3831625"/>
            <a:ext cx="605100" cy="538800"/>
          </a:xfrm>
          <a:prstGeom prst="rect">
            <a:avLst/>
          </a:prstGeom>
          <a:noFill/>
          <a:ln>
            <a:noFill/>
          </a:ln>
        </p:spPr>
        <p:txBody>
          <a:bodyPr anchorCtr="0" anchor="t" bIns="68575" lIns="68575" spcFirstLastPara="1" rIns="68575" wrap="square" tIns="68575">
            <a:spAutoFit/>
          </a:bodyPr>
          <a:lstStyle/>
          <a:p>
            <a:pPr indent="0" lvl="0" marL="0" marR="0" rtl="1"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Rubik"/>
                <a:ea typeface="Rubik"/>
                <a:cs typeface="Rubik"/>
                <a:sym typeface="Rubik"/>
              </a:rPr>
              <a:t>4.</a:t>
            </a:r>
            <a:endParaRPr b="1" i="0" sz="2600" u="none" cap="none" strike="noStrike">
              <a:solidFill>
                <a:schemeClr val="dk1"/>
              </a:solidFill>
              <a:latin typeface="Rubik"/>
              <a:ea typeface="Rubik"/>
              <a:cs typeface="Rubik"/>
              <a:sym typeface="Rubi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e787a55fe1_0_142"/>
          <p:cNvSpPr txBox="1"/>
          <p:nvPr/>
        </p:nvSpPr>
        <p:spPr>
          <a:xfrm>
            <a:off x="1135600" y="172550"/>
            <a:ext cx="7737600" cy="723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006EB8"/>
                </a:solidFill>
                <a:latin typeface="Rubik"/>
                <a:ea typeface="Rubik"/>
                <a:cs typeface="Rubik"/>
                <a:sym typeface="Rubik"/>
              </a:rPr>
              <a:t>ערך חדש מנקודת מבט אחרת</a:t>
            </a:r>
            <a:endParaRPr b="1" i="0" sz="3800" u="none" cap="none" strike="noStrike">
              <a:solidFill>
                <a:srgbClr val="006EB8"/>
              </a:solidFill>
              <a:latin typeface="Rubik"/>
              <a:ea typeface="Rubik"/>
              <a:cs typeface="Rubik"/>
              <a:sym typeface="Rubik"/>
            </a:endParaRPr>
          </a:p>
        </p:txBody>
      </p:sp>
      <p:sp>
        <p:nvSpPr>
          <p:cNvPr id="521" name="Google Shape;521;g2e787a55fe1_0_142"/>
          <p:cNvSpPr/>
          <p:nvPr/>
        </p:nvSpPr>
        <p:spPr>
          <a:xfrm flipH="1">
            <a:off x="2436700" y="1156150"/>
            <a:ext cx="6436500" cy="35586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2e787a55fe1_0_142"/>
          <p:cNvSpPr txBox="1"/>
          <p:nvPr/>
        </p:nvSpPr>
        <p:spPr>
          <a:xfrm>
            <a:off x="2745619" y="1495031"/>
            <a:ext cx="5975100" cy="3203700"/>
          </a:xfrm>
          <a:prstGeom prst="rect">
            <a:avLst/>
          </a:prstGeom>
          <a:noFill/>
          <a:ln>
            <a:noFill/>
          </a:ln>
        </p:spPr>
        <p:txBody>
          <a:bodyPr anchorCtr="0" anchor="t" bIns="91425" lIns="91425" spcFirstLastPara="1" rIns="91425" wrap="square" tIns="91425">
            <a:noAutofit/>
          </a:bodyPr>
          <a:lstStyle/>
          <a:p>
            <a:pPr indent="0" lvl="0" marL="0" marR="0" rtl="1" algn="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Rubik"/>
              <a:ea typeface="Rubik"/>
              <a:cs typeface="Rubik"/>
              <a:sym typeface="Rubik"/>
            </a:endParaRPr>
          </a:p>
          <a:p>
            <a:pPr indent="0" lvl="0" marL="0" marR="0" rtl="1" algn="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Rubik"/>
                <a:ea typeface="Rubik"/>
                <a:cs typeface="Rubik"/>
                <a:sym typeface="Rubik"/>
              </a:rPr>
              <a:t>2. מנכ"ל החברה מעוניין להגדיל את הרווחים.</a:t>
            </a:r>
            <a:endParaRPr b="0" i="0" sz="2000" u="none" cap="none" strike="noStrike">
              <a:solidFill>
                <a:schemeClr val="dk1"/>
              </a:solidFill>
              <a:latin typeface="Rubik"/>
              <a:ea typeface="Rubik"/>
              <a:cs typeface="Rubik"/>
              <a:sym typeface="Rubik"/>
            </a:endParaRPr>
          </a:p>
          <a:p>
            <a:pPr indent="0" lvl="0" marL="0" marR="0" rtl="1" algn="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Rubik"/>
                <a:ea typeface="Rubik"/>
                <a:cs typeface="Rubik"/>
                <a:sym typeface="Rubik"/>
              </a:rPr>
              <a:t>     מנהל הרכש בארגון ממליץ לייבא דגמי מיני מיצרן חדש.   </a:t>
            </a:r>
            <a:endParaRPr b="0" i="0" sz="2000" u="none" cap="none" strike="noStrike">
              <a:solidFill>
                <a:schemeClr val="dk1"/>
              </a:solidFill>
              <a:latin typeface="Rubik"/>
              <a:ea typeface="Rubik"/>
              <a:cs typeface="Rubik"/>
              <a:sym typeface="Rubik"/>
            </a:endParaRPr>
          </a:p>
          <a:p>
            <a:pPr indent="0" lvl="0" marL="0" marR="0" rtl="1" algn="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Rubik"/>
                <a:ea typeface="Rubik"/>
                <a:cs typeface="Rubik"/>
                <a:sym typeface="Rubik"/>
              </a:rPr>
              <a:t>     מהי המלצתכם?</a:t>
            </a:r>
            <a:r>
              <a:rPr b="0" i="0" lang="en-US" sz="1800" u="none" cap="none" strike="noStrike">
                <a:solidFill>
                  <a:schemeClr val="dk1"/>
                </a:solidFill>
                <a:latin typeface="Rubik Light"/>
                <a:ea typeface="Rubik Light"/>
                <a:cs typeface="Rubik Light"/>
                <a:sym typeface="Rubik Light"/>
              </a:rPr>
              <a:t> </a:t>
            </a:r>
            <a:endParaRPr b="0" i="0" sz="1800" u="none" cap="none" strike="noStrike">
              <a:solidFill>
                <a:schemeClr val="dk1"/>
              </a:solidFill>
              <a:latin typeface="Rubik"/>
              <a:ea typeface="Rubik"/>
              <a:cs typeface="Rubik"/>
              <a:sym typeface="Rubik"/>
            </a:endParaRPr>
          </a:p>
        </p:txBody>
      </p:sp>
      <p:pic>
        <p:nvPicPr>
          <p:cNvPr id="523" name="Google Shape;523;g2e787a55fe1_0_142"/>
          <p:cNvPicPr preferRelativeResize="0"/>
          <p:nvPr/>
        </p:nvPicPr>
        <p:blipFill rotWithShape="1">
          <a:blip r:embed="rId3">
            <a:alphaModFix/>
          </a:blip>
          <a:srcRect b="0" l="0" r="0" t="0"/>
          <a:stretch/>
        </p:blipFill>
        <p:spPr>
          <a:xfrm>
            <a:off x="281850" y="1595126"/>
            <a:ext cx="2079300" cy="3119700"/>
          </a:xfrm>
          <a:prstGeom prst="round2SameRect">
            <a:avLst>
              <a:gd fmla="val 17123" name="adj1"/>
              <a:gd fmla="val 0" name="adj2"/>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e58809fb4c_0_0"/>
          <p:cNvSpPr txBox="1"/>
          <p:nvPr>
            <p:ph type="title"/>
          </p:nvPr>
        </p:nvSpPr>
        <p:spPr>
          <a:xfrm>
            <a:off x="180425" y="233550"/>
            <a:ext cx="8607300" cy="1328400"/>
          </a:xfrm>
          <a:prstGeom prst="rect">
            <a:avLst/>
          </a:prstGeom>
          <a:noFill/>
          <a:ln>
            <a:noFill/>
          </a:ln>
        </p:spPr>
        <p:txBody>
          <a:bodyPr anchorCtr="0" anchor="ctr" bIns="91425" lIns="91425" spcFirstLastPara="1" rIns="91425" wrap="square" tIns="91425">
            <a:spAutoFit/>
          </a:bodyPr>
          <a:lstStyle/>
          <a:p>
            <a:pPr indent="0" lvl="0" marL="0" rtl="1" algn="r">
              <a:lnSpc>
                <a:spcPct val="100000"/>
              </a:lnSpc>
              <a:spcBef>
                <a:spcPts val="0"/>
              </a:spcBef>
              <a:spcAft>
                <a:spcPts val="0"/>
              </a:spcAft>
              <a:buClr>
                <a:schemeClr val="dk1"/>
              </a:buClr>
              <a:buSzPts val="1100"/>
              <a:buFont typeface="Arial"/>
              <a:buNone/>
            </a:pPr>
            <a:r>
              <a:rPr lang="en-US" sz="3630">
                <a:solidFill>
                  <a:srgbClr val="86274F"/>
                </a:solidFill>
                <a:latin typeface="Rubik Black"/>
                <a:ea typeface="Rubik Black"/>
                <a:cs typeface="Rubik Black"/>
                <a:sym typeface="Rubik Black"/>
              </a:rPr>
              <a:t>המכון למחקר יישומי של </a:t>
            </a:r>
            <a:endParaRPr sz="3630">
              <a:solidFill>
                <a:srgbClr val="86274F"/>
              </a:solidFill>
              <a:latin typeface="Rubik Black"/>
              <a:ea typeface="Rubik Black"/>
              <a:cs typeface="Rubik Black"/>
              <a:sym typeface="Rubik Black"/>
            </a:endParaRPr>
          </a:p>
          <a:p>
            <a:pPr indent="0" lvl="0" marL="0" rtl="1" algn="r">
              <a:lnSpc>
                <a:spcPct val="100000"/>
              </a:lnSpc>
              <a:spcBef>
                <a:spcPts val="0"/>
              </a:spcBef>
              <a:spcAft>
                <a:spcPts val="0"/>
              </a:spcAft>
              <a:buClr>
                <a:schemeClr val="dk1"/>
              </a:buClr>
              <a:buSzPts val="1100"/>
              <a:buFont typeface="Arial"/>
              <a:buNone/>
            </a:pPr>
            <a:r>
              <a:rPr lang="en-US" sz="3800">
                <a:solidFill>
                  <a:srgbClr val="C83460"/>
                </a:solidFill>
                <a:latin typeface="Rubik Black"/>
                <a:ea typeface="Rubik Black"/>
                <a:cs typeface="Rubik Black"/>
                <a:sym typeface="Rubik Black"/>
              </a:rPr>
              <a:t>בינה מלאכותית בחינוך</a:t>
            </a:r>
            <a:endParaRPr b="1" sz="3800">
              <a:solidFill>
                <a:srgbClr val="C83460"/>
              </a:solidFill>
            </a:endParaRPr>
          </a:p>
        </p:txBody>
      </p:sp>
      <p:sp>
        <p:nvSpPr>
          <p:cNvPr id="295" name="Google Shape;295;g2e58809fb4c_0_0"/>
          <p:cNvSpPr txBox="1"/>
          <p:nvPr/>
        </p:nvSpPr>
        <p:spPr>
          <a:xfrm>
            <a:off x="311700" y="4746436"/>
            <a:ext cx="8607300" cy="4152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chemeClr val="dk1"/>
              </a:buClr>
              <a:buSzPts val="1100"/>
              <a:buFont typeface="Arial"/>
              <a:buNone/>
            </a:pPr>
            <a:r>
              <a:rPr b="0" i="0" lang="en-US" sz="800" u="none" cap="none" strike="noStrike">
                <a:solidFill>
                  <a:srgbClr val="999999"/>
                </a:solidFill>
                <a:latin typeface="Rubik"/>
                <a:ea typeface="Rubik"/>
                <a:cs typeface="Rubik"/>
                <a:sym typeface="Rubik"/>
              </a:rPr>
              <a:t>המכון למחקר יישומי של בינה מלאכותית בחינוך</a:t>
            </a:r>
            <a:endParaRPr b="0" i="0" sz="800" u="none" cap="none" strike="noStrike">
              <a:solidFill>
                <a:srgbClr val="999999"/>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800"/>
              <a:buFont typeface="Arial"/>
              <a:buNone/>
            </a:pPr>
            <a:r>
              <a:t/>
            </a:r>
            <a:endParaRPr b="0" i="0" sz="800" u="none" cap="none" strike="noStrike">
              <a:solidFill>
                <a:srgbClr val="999999"/>
              </a:solidFill>
              <a:latin typeface="Rubik"/>
              <a:ea typeface="Rubik"/>
              <a:cs typeface="Rubik"/>
              <a:sym typeface="Rubik"/>
            </a:endParaRPr>
          </a:p>
        </p:txBody>
      </p:sp>
      <p:pic>
        <p:nvPicPr>
          <p:cNvPr id="296" name="Google Shape;296;g2e58809fb4c_0_0"/>
          <p:cNvPicPr preferRelativeResize="0"/>
          <p:nvPr/>
        </p:nvPicPr>
        <p:blipFill rotWithShape="1">
          <a:blip r:embed="rId3">
            <a:alphaModFix/>
          </a:blip>
          <a:srcRect b="0" l="0" r="0" t="0"/>
          <a:stretch/>
        </p:blipFill>
        <p:spPr>
          <a:xfrm>
            <a:off x="311700" y="4788563"/>
            <a:ext cx="758175" cy="265450"/>
          </a:xfrm>
          <a:prstGeom prst="rect">
            <a:avLst/>
          </a:prstGeom>
          <a:noFill/>
          <a:ln>
            <a:noFill/>
          </a:ln>
        </p:spPr>
      </p:pic>
      <p:cxnSp>
        <p:nvCxnSpPr>
          <p:cNvPr id="297" name="Google Shape;297;g2e58809fb4c_0_0"/>
          <p:cNvCxnSpPr/>
          <p:nvPr/>
        </p:nvCxnSpPr>
        <p:spPr>
          <a:xfrm>
            <a:off x="316725" y="4686750"/>
            <a:ext cx="8529000" cy="0"/>
          </a:xfrm>
          <a:prstGeom prst="straightConnector1">
            <a:avLst/>
          </a:prstGeom>
          <a:noFill/>
          <a:ln cap="flat" cmpd="sng" w="9525">
            <a:solidFill>
              <a:srgbClr val="EFEFEF"/>
            </a:solidFill>
            <a:prstDash val="solid"/>
            <a:round/>
            <a:headEnd len="sm" w="sm" type="none"/>
            <a:tailEnd len="sm" w="sm" type="none"/>
          </a:ln>
        </p:spPr>
      </p:cxnSp>
      <p:sp>
        <p:nvSpPr>
          <p:cNvPr id="298" name="Google Shape;298;g2e58809fb4c_0_0"/>
          <p:cNvSpPr txBox="1"/>
          <p:nvPr/>
        </p:nvSpPr>
        <p:spPr>
          <a:xfrm>
            <a:off x="266475" y="4331925"/>
            <a:ext cx="1955100" cy="4155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1500"/>
              <a:buFont typeface="Arial"/>
              <a:buNone/>
            </a:pPr>
            <a:r>
              <a:t/>
            </a:r>
            <a:endParaRPr b="0" i="0" sz="1500" u="none" cap="none" strike="noStrike">
              <a:solidFill>
                <a:schemeClr val="dk2"/>
              </a:solidFill>
              <a:latin typeface="Rubik"/>
              <a:ea typeface="Rubik"/>
              <a:cs typeface="Rubik"/>
              <a:sym typeface="Rubik"/>
            </a:endParaRPr>
          </a:p>
        </p:txBody>
      </p:sp>
      <p:sp>
        <p:nvSpPr>
          <p:cNvPr id="299" name="Google Shape;299;g2e58809fb4c_0_0"/>
          <p:cNvSpPr txBox="1"/>
          <p:nvPr/>
        </p:nvSpPr>
        <p:spPr>
          <a:xfrm>
            <a:off x="991100" y="2221950"/>
            <a:ext cx="7775400" cy="17085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2600"/>
              <a:buFont typeface="Arial"/>
              <a:buNone/>
            </a:pPr>
            <a:r>
              <a:rPr b="0" i="0" lang="en-US" sz="2900" u="none" cap="none" strike="noStrike">
                <a:solidFill>
                  <a:schemeClr val="dk2"/>
                </a:solidFill>
                <a:latin typeface="Rubik Medium"/>
                <a:ea typeface="Rubik Medium"/>
                <a:cs typeface="Rubik Medium"/>
                <a:sym typeface="Rubik Medium"/>
              </a:rPr>
              <a:t>מנגנון של משרד החינוך לקבלת החלטות מהירות, מושכלות, מבוססות מחקר ובקנה מידה גדול </a:t>
            </a:r>
            <a:endParaRPr b="0" i="0" sz="2900" u="none" cap="none" strike="noStrike">
              <a:solidFill>
                <a:schemeClr val="dk2"/>
              </a:solidFill>
              <a:latin typeface="Rubik Medium"/>
              <a:ea typeface="Rubik Medium"/>
              <a:cs typeface="Rubik Medium"/>
              <a:sym typeface="Rubik Medium"/>
            </a:endParaRPr>
          </a:p>
          <a:p>
            <a:pPr indent="0" lvl="0" marL="0" marR="0" rtl="1" algn="r">
              <a:lnSpc>
                <a:spcPct val="100000"/>
              </a:lnSpc>
              <a:spcBef>
                <a:spcPts val="0"/>
              </a:spcBef>
              <a:spcAft>
                <a:spcPts val="0"/>
              </a:spcAft>
              <a:buClr>
                <a:srgbClr val="000000"/>
              </a:buClr>
              <a:buSzPts val="2000"/>
              <a:buFont typeface="Arial"/>
              <a:buNone/>
            </a:pPr>
            <a:r>
              <a:t/>
            </a:r>
            <a:endParaRPr b="0" i="0" sz="2300" u="none" cap="none" strike="noStrike">
              <a:solidFill>
                <a:schemeClr val="dk2"/>
              </a:solidFill>
              <a:latin typeface="Rubik Medium"/>
              <a:ea typeface="Rubik Medium"/>
              <a:cs typeface="Rubik Medium"/>
              <a:sym typeface="Rubik Medium"/>
            </a:endParaRPr>
          </a:p>
          <a:p>
            <a:pPr indent="0" lvl="0" marL="0" marR="0" rtl="0" algn="r">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Rubik"/>
                <a:ea typeface="Rubik"/>
                <a:cs typeface="Rubik"/>
                <a:sym typeface="Rubik"/>
                <a:hlinkClick r:id="rId4"/>
              </a:rPr>
              <a:t>אתר המכון למחקר יישומי של בינה מלאכותית בחינוך</a:t>
            </a:r>
            <a:endParaRPr b="0" i="0" sz="2300" u="none" cap="none" strike="noStrike">
              <a:solidFill>
                <a:srgbClr val="000000"/>
              </a:solidFill>
              <a:latin typeface="Rubik Medium"/>
              <a:ea typeface="Rubik Medium"/>
              <a:cs typeface="Rubik Medium"/>
              <a:sym typeface="Rubik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11f7c04bb9_0_65"/>
          <p:cNvSpPr txBox="1"/>
          <p:nvPr/>
        </p:nvSpPr>
        <p:spPr>
          <a:xfrm>
            <a:off x="276325" y="269175"/>
            <a:ext cx="8591400" cy="9390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2600"/>
              <a:buFont typeface="Arial"/>
              <a:buNone/>
            </a:pPr>
            <a:r>
              <a:rPr b="1" i="0" lang="en-US" sz="2600" u="none" cap="none" strike="noStrike">
                <a:solidFill>
                  <a:srgbClr val="006EB8"/>
                </a:solidFill>
                <a:latin typeface="Rubik"/>
                <a:ea typeface="Rubik"/>
                <a:cs typeface="Rubik"/>
                <a:sym typeface="Rubik"/>
              </a:rPr>
              <a:t>מאפיינים של שאלות מותאמות </a:t>
            </a:r>
            <a:endParaRPr b="1" i="0" sz="2600" u="none" cap="none" strike="noStrike">
              <a:solidFill>
                <a:srgbClr val="006EB8"/>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2600"/>
              <a:buFont typeface="Arial"/>
              <a:buNone/>
            </a:pPr>
            <a:r>
              <a:rPr b="1" i="0" lang="en-US" sz="2600" u="none" cap="none" strike="noStrike">
                <a:solidFill>
                  <a:srgbClr val="006EB8"/>
                </a:solidFill>
                <a:latin typeface="Rubik"/>
                <a:ea typeface="Rubik"/>
                <a:cs typeface="Rubik"/>
                <a:sym typeface="Rubik"/>
              </a:rPr>
              <a:t>לאינטרנט פתוח ויישומי AI</a:t>
            </a:r>
            <a:endParaRPr b="1" i="0" sz="3800" u="none" cap="none" strike="noStrike">
              <a:solidFill>
                <a:srgbClr val="006EB8"/>
              </a:solidFill>
              <a:latin typeface="Rubik"/>
              <a:ea typeface="Rubik"/>
              <a:cs typeface="Rubik"/>
              <a:sym typeface="Rubik"/>
            </a:endParaRPr>
          </a:p>
        </p:txBody>
      </p:sp>
      <p:sp>
        <p:nvSpPr>
          <p:cNvPr id="529" name="Google Shape;529;g211f7c04bb9_0_65"/>
          <p:cNvSpPr/>
          <p:nvPr/>
        </p:nvSpPr>
        <p:spPr>
          <a:xfrm>
            <a:off x="7417950" y="2290775"/>
            <a:ext cx="13527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211f7c04bb9_0_65"/>
          <p:cNvSpPr/>
          <p:nvPr/>
        </p:nvSpPr>
        <p:spPr>
          <a:xfrm>
            <a:off x="5651763" y="2297775"/>
            <a:ext cx="13527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211f7c04bb9_0_65"/>
          <p:cNvSpPr/>
          <p:nvPr/>
        </p:nvSpPr>
        <p:spPr>
          <a:xfrm>
            <a:off x="3890775" y="2290775"/>
            <a:ext cx="13527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11f7c04bb9_0_65"/>
          <p:cNvSpPr/>
          <p:nvPr/>
        </p:nvSpPr>
        <p:spPr>
          <a:xfrm>
            <a:off x="2122613" y="2290775"/>
            <a:ext cx="1352700" cy="25173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211f7c04bb9_0_65"/>
          <p:cNvSpPr/>
          <p:nvPr/>
        </p:nvSpPr>
        <p:spPr>
          <a:xfrm>
            <a:off x="322563" y="2290775"/>
            <a:ext cx="1352700" cy="2501400"/>
          </a:xfrm>
          <a:prstGeom prst="round2DiagRect">
            <a:avLst>
              <a:gd fmla="val 16667"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211f7c04bb9_0_65"/>
          <p:cNvSpPr/>
          <p:nvPr/>
        </p:nvSpPr>
        <p:spPr>
          <a:xfrm>
            <a:off x="7417950" y="1551775"/>
            <a:ext cx="1352700" cy="645000"/>
          </a:xfrm>
          <a:prstGeom prst="rect">
            <a:avLst/>
          </a:prstGeom>
          <a:solidFill>
            <a:srgbClr val="F47A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211f7c04bb9_0_65"/>
          <p:cNvSpPr/>
          <p:nvPr/>
        </p:nvSpPr>
        <p:spPr>
          <a:xfrm>
            <a:off x="5651850" y="1558775"/>
            <a:ext cx="1352700" cy="645000"/>
          </a:xfrm>
          <a:prstGeom prst="rect">
            <a:avLst/>
          </a:prstGeom>
          <a:solidFill>
            <a:srgbClr val="E2B5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211f7c04bb9_0_65"/>
          <p:cNvSpPr/>
          <p:nvPr/>
        </p:nvSpPr>
        <p:spPr>
          <a:xfrm>
            <a:off x="3890950" y="1551775"/>
            <a:ext cx="1352700" cy="645000"/>
          </a:xfrm>
          <a:prstGeom prst="rect">
            <a:avLst/>
          </a:prstGeom>
          <a:solidFill>
            <a:srgbClr val="019A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11f7c04bb9_0_65"/>
          <p:cNvSpPr/>
          <p:nvPr/>
        </p:nvSpPr>
        <p:spPr>
          <a:xfrm>
            <a:off x="2122950" y="1551775"/>
            <a:ext cx="1352700" cy="645000"/>
          </a:xfrm>
          <a:prstGeom prst="rect">
            <a:avLst/>
          </a:prstGeom>
          <a:solidFill>
            <a:srgbClr val="97D1A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211f7c04bb9_0_65"/>
          <p:cNvSpPr/>
          <p:nvPr/>
        </p:nvSpPr>
        <p:spPr>
          <a:xfrm>
            <a:off x="322488" y="1551775"/>
            <a:ext cx="1352700" cy="645000"/>
          </a:xfrm>
          <a:prstGeom prst="rect">
            <a:avLst/>
          </a:prstGeom>
          <a:solidFill>
            <a:srgbClr val="006EB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211f7c04bb9_0_65"/>
          <p:cNvSpPr txBox="1"/>
          <p:nvPr/>
        </p:nvSpPr>
        <p:spPr>
          <a:xfrm>
            <a:off x="7418300" y="1551775"/>
            <a:ext cx="1352700" cy="63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1</a:t>
            </a:r>
            <a:endParaRPr b="0" i="0" sz="2600" u="none" cap="none" strike="noStrike">
              <a:solidFill>
                <a:schemeClr val="lt1"/>
              </a:solidFill>
              <a:latin typeface="Rubik Black"/>
              <a:ea typeface="Rubik Black"/>
              <a:cs typeface="Rubik Black"/>
              <a:sym typeface="Rubik Black"/>
            </a:endParaRPr>
          </a:p>
        </p:txBody>
      </p:sp>
      <p:sp>
        <p:nvSpPr>
          <p:cNvPr id="540" name="Google Shape;540;g211f7c04bb9_0_65"/>
          <p:cNvSpPr txBox="1"/>
          <p:nvPr/>
        </p:nvSpPr>
        <p:spPr>
          <a:xfrm>
            <a:off x="5654453" y="1441194"/>
            <a:ext cx="1352700" cy="63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2</a:t>
            </a:r>
            <a:endParaRPr b="0" i="0" sz="2600" u="none" cap="none" strike="noStrike">
              <a:solidFill>
                <a:schemeClr val="lt1"/>
              </a:solidFill>
              <a:latin typeface="Rubik Black"/>
              <a:ea typeface="Rubik Black"/>
              <a:cs typeface="Rubik Black"/>
              <a:sym typeface="Rubik Black"/>
            </a:endParaRPr>
          </a:p>
        </p:txBody>
      </p:sp>
      <p:sp>
        <p:nvSpPr>
          <p:cNvPr id="541" name="Google Shape;541;g211f7c04bb9_0_65"/>
          <p:cNvSpPr txBox="1"/>
          <p:nvPr/>
        </p:nvSpPr>
        <p:spPr>
          <a:xfrm>
            <a:off x="3891075" y="1558675"/>
            <a:ext cx="1352700" cy="63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3</a:t>
            </a:r>
            <a:endParaRPr b="0" i="0" sz="2600" u="none" cap="none" strike="noStrike">
              <a:solidFill>
                <a:schemeClr val="lt1"/>
              </a:solidFill>
              <a:latin typeface="Rubik Black"/>
              <a:ea typeface="Rubik Black"/>
              <a:cs typeface="Rubik Black"/>
              <a:sym typeface="Rubik Black"/>
            </a:endParaRPr>
          </a:p>
        </p:txBody>
      </p:sp>
      <p:sp>
        <p:nvSpPr>
          <p:cNvPr id="542" name="Google Shape;542;g211f7c04bb9_0_65"/>
          <p:cNvSpPr txBox="1"/>
          <p:nvPr/>
        </p:nvSpPr>
        <p:spPr>
          <a:xfrm>
            <a:off x="2122913" y="1558675"/>
            <a:ext cx="1352700" cy="6312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4</a:t>
            </a:r>
            <a:endParaRPr b="0" i="0" sz="2600" u="none" cap="none" strike="noStrike">
              <a:solidFill>
                <a:schemeClr val="lt1"/>
              </a:solidFill>
              <a:latin typeface="Rubik Black"/>
              <a:ea typeface="Rubik Black"/>
              <a:cs typeface="Rubik Black"/>
              <a:sym typeface="Rubik Black"/>
            </a:endParaRPr>
          </a:p>
        </p:txBody>
      </p:sp>
      <p:sp>
        <p:nvSpPr>
          <p:cNvPr id="543" name="Google Shape;543;g211f7c04bb9_0_65"/>
          <p:cNvSpPr txBox="1"/>
          <p:nvPr/>
        </p:nvSpPr>
        <p:spPr>
          <a:xfrm>
            <a:off x="322713" y="1558775"/>
            <a:ext cx="1352700" cy="6312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Rubik Black"/>
                <a:ea typeface="Rubik Black"/>
                <a:cs typeface="Rubik Black"/>
                <a:sym typeface="Rubik Black"/>
              </a:rPr>
              <a:t>5</a:t>
            </a:r>
            <a:endParaRPr b="0" i="0" sz="2600" u="none" cap="none" strike="noStrike">
              <a:solidFill>
                <a:schemeClr val="lt1"/>
              </a:solidFill>
              <a:latin typeface="Rubik Black"/>
              <a:ea typeface="Rubik Black"/>
              <a:cs typeface="Rubik Black"/>
              <a:sym typeface="Rubik Black"/>
            </a:endParaRPr>
          </a:p>
        </p:txBody>
      </p:sp>
      <p:sp>
        <p:nvSpPr>
          <p:cNvPr id="544" name="Google Shape;544;g211f7c04bb9_0_65"/>
          <p:cNvSpPr txBox="1"/>
          <p:nvPr/>
        </p:nvSpPr>
        <p:spPr>
          <a:xfrm>
            <a:off x="7418300" y="2371325"/>
            <a:ext cx="1332600" cy="19350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800"/>
              </a:spcAft>
              <a:buClr>
                <a:schemeClr val="dk1"/>
              </a:buClr>
              <a:buSzPts val="800"/>
              <a:buFont typeface="Arial"/>
              <a:buNone/>
            </a:pPr>
            <a:r>
              <a:rPr b="0" i="0" lang="en-US" sz="1500" u="none" cap="none" strike="noStrike">
                <a:solidFill>
                  <a:schemeClr val="dk1"/>
                </a:solidFill>
                <a:latin typeface="Rubik Medium"/>
                <a:ea typeface="Rubik Medium"/>
                <a:cs typeface="Rubik Medium"/>
                <a:sym typeface="Rubik Medium"/>
              </a:rPr>
              <a:t>השאלה </a:t>
            </a:r>
            <a:br>
              <a:rPr b="0" i="0" lang="en-US" sz="1500" u="none" cap="none" strike="noStrike">
                <a:solidFill>
                  <a:schemeClr val="dk1"/>
                </a:solidFill>
                <a:latin typeface="Rubik Medium"/>
                <a:ea typeface="Rubik Medium"/>
                <a:cs typeface="Rubik Medium"/>
                <a:sym typeface="Rubik Medium"/>
              </a:rPr>
            </a:br>
            <a:r>
              <a:rPr b="0" i="0" lang="en-US" sz="1500" u="none" cap="none" strike="noStrike">
                <a:solidFill>
                  <a:schemeClr val="dk1"/>
                </a:solidFill>
                <a:latin typeface="Rubik Medium"/>
                <a:ea typeface="Rubik Medium"/>
                <a:cs typeface="Rubik Medium"/>
                <a:sym typeface="Rubik Medium"/>
              </a:rPr>
              <a:t>מזמנת חקר של עולם הבעיה</a:t>
            </a:r>
            <a:endParaRPr b="0" i="0" sz="1500" u="none" cap="none" strike="noStrike">
              <a:solidFill>
                <a:schemeClr val="dk1"/>
              </a:solidFill>
              <a:latin typeface="Rubik Medium"/>
              <a:ea typeface="Rubik Medium"/>
              <a:cs typeface="Rubik Medium"/>
              <a:sym typeface="Rubik Medium"/>
            </a:endParaRPr>
          </a:p>
        </p:txBody>
      </p:sp>
      <p:sp>
        <p:nvSpPr>
          <p:cNvPr id="545" name="Google Shape;545;g211f7c04bb9_0_65"/>
          <p:cNvSpPr txBox="1"/>
          <p:nvPr/>
        </p:nvSpPr>
        <p:spPr>
          <a:xfrm>
            <a:off x="5661988" y="2418325"/>
            <a:ext cx="1332600" cy="19350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800"/>
              </a:spcAft>
              <a:buClr>
                <a:srgbClr val="000000"/>
              </a:buClr>
              <a:buSzPts val="1500"/>
              <a:buFont typeface="Arial"/>
              <a:buNone/>
            </a:pPr>
            <a:r>
              <a:rPr b="0" i="0" lang="en-US" sz="1500" u="none" cap="none" strike="noStrike">
                <a:solidFill>
                  <a:schemeClr val="dk1"/>
                </a:solidFill>
                <a:latin typeface="Rubik Medium"/>
                <a:ea typeface="Rubik Medium"/>
                <a:cs typeface="Rubik Medium"/>
                <a:sym typeface="Rubik Medium"/>
              </a:rPr>
              <a:t>השאלה מצריכה בניית </a:t>
            </a:r>
            <a:r>
              <a:rPr b="0" i="0" lang="en-US" sz="1300" u="none" cap="none" strike="noStrike">
                <a:solidFill>
                  <a:schemeClr val="dk1"/>
                </a:solidFill>
                <a:latin typeface="Rubik Medium"/>
                <a:ea typeface="Rubik Medium"/>
                <a:cs typeface="Rubik Medium"/>
                <a:sym typeface="Rubik Medium"/>
              </a:rPr>
              <a:t> </a:t>
            </a:r>
            <a:br>
              <a:rPr b="0" i="0" lang="en-US" sz="1500" u="none" cap="none" strike="noStrike">
                <a:solidFill>
                  <a:schemeClr val="dk1"/>
                </a:solidFill>
                <a:latin typeface="Rubik Medium"/>
                <a:ea typeface="Rubik Medium"/>
                <a:cs typeface="Rubik Medium"/>
                <a:sym typeface="Rubik Medium"/>
              </a:rPr>
            </a:br>
            <a:r>
              <a:rPr b="0" i="0" lang="en-US" sz="1500" u="none" cap="none" strike="noStrike">
                <a:solidFill>
                  <a:schemeClr val="dk1"/>
                </a:solidFill>
                <a:latin typeface="Rubik Medium"/>
                <a:ea typeface="Rubik Medium"/>
                <a:cs typeface="Rubik Medium"/>
                <a:sym typeface="Rubik Medium"/>
              </a:rPr>
              <a:t>אסטרטגיית פתרון </a:t>
            </a:r>
            <a:endParaRPr b="0" i="0" sz="1500" u="none" cap="none" strike="noStrike">
              <a:solidFill>
                <a:schemeClr val="dk1"/>
              </a:solidFill>
              <a:latin typeface="Rubik Medium"/>
              <a:ea typeface="Rubik Medium"/>
              <a:cs typeface="Rubik Medium"/>
              <a:sym typeface="Rubik Medium"/>
            </a:endParaRPr>
          </a:p>
        </p:txBody>
      </p:sp>
      <p:sp>
        <p:nvSpPr>
          <p:cNvPr id="546" name="Google Shape;546;g211f7c04bb9_0_65"/>
          <p:cNvSpPr txBox="1"/>
          <p:nvPr/>
        </p:nvSpPr>
        <p:spPr>
          <a:xfrm>
            <a:off x="3905938" y="2411325"/>
            <a:ext cx="1332600" cy="19350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800"/>
              </a:spcAft>
              <a:buClr>
                <a:srgbClr val="000000"/>
              </a:buClr>
              <a:buSzPts val="1500"/>
              <a:buFont typeface="Arial"/>
              <a:buNone/>
            </a:pPr>
            <a:r>
              <a:rPr b="0" i="0" lang="en-US" sz="1500" u="none" cap="none" strike="noStrike">
                <a:solidFill>
                  <a:schemeClr val="dk1"/>
                </a:solidFill>
                <a:latin typeface="Rubik Medium"/>
                <a:ea typeface="Rubik Medium"/>
                <a:cs typeface="Rubik Medium"/>
                <a:sym typeface="Rubik Medium"/>
              </a:rPr>
              <a:t>השאלה מפגישה עם הצורך בחשיבה ביקורתית, בחירה ומיקוד</a:t>
            </a:r>
            <a:endParaRPr b="0" i="0" sz="1500" u="none" cap="none" strike="noStrike">
              <a:solidFill>
                <a:schemeClr val="dk1"/>
              </a:solidFill>
              <a:latin typeface="Rubik Medium"/>
              <a:ea typeface="Rubik Medium"/>
              <a:cs typeface="Rubik Medium"/>
              <a:sym typeface="Rubik Medium"/>
            </a:endParaRPr>
          </a:p>
        </p:txBody>
      </p:sp>
      <p:sp>
        <p:nvSpPr>
          <p:cNvPr id="547" name="Google Shape;547;g211f7c04bb9_0_65"/>
          <p:cNvSpPr txBox="1"/>
          <p:nvPr/>
        </p:nvSpPr>
        <p:spPr>
          <a:xfrm>
            <a:off x="2132838" y="2435075"/>
            <a:ext cx="1332600" cy="1935000"/>
          </a:xfrm>
          <a:prstGeom prst="rect">
            <a:avLst/>
          </a:prstGeom>
          <a:noFill/>
          <a:ln>
            <a:noFill/>
          </a:ln>
        </p:spPr>
        <p:txBody>
          <a:bodyPr anchorCtr="0" anchor="t" bIns="91425" lIns="91425" spcFirstLastPara="1" rIns="91425" wrap="square" tIns="91425">
            <a:noAutofit/>
          </a:bodyPr>
          <a:lstStyle/>
          <a:p>
            <a:pPr indent="0" lvl="0" marL="0" marR="0" rtl="1" algn="ctr">
              <a:lnSpc>
                <a:spcPct val="100000"/>
              </a:lnSpc>
              <a:spcBef>
                <a:spcPts val="0"/>
              </a:spcBef>
              <a:spcAft>
                <a:spcPts val="800"/>
              </a:spcAft>
              <a:buClr>
                <a:schemeClr val="dk1"/>
              </a:buClr>
              <a:buSzPts val="800"/>
              <a:buFont typeface="Arial"/>
              <a:buNone/>
            </a:pPr>
            <a:r>
              <a:rPr b="0" i="0" lang="en-US" sz="1500" u="none" cap="none" strike="noStrike">
                <a:solidFill>
                  <a:schemeClr val="dk1"/>
                </a:solidFill>
                <a:latin typeface="Rubik Medium"/>
                <a:ea typeface="Rubik Medium"/>
                <a:cs typeface="Rubik Medium"/>
                <a:sym typeface="Rubik Medium"/>
              </a:rPr>
              <a:t>הנתונים/ הרעיונות בשאלה מצריכים פיתוח והרחבה         כדי לייצר ערך חדש </a:t>
            </a:r>
            <a:br>
              <a:rPr b="0" i="0" lang="en-US" sz="1500" u="none" cap="none" strike="noStrike">
                <a:solidFill>
                  <a:schemeClr val="dk1"/>
                </a:solidFill>
                <a:latin typeface="Rubik Medium"/>
                <a:ea typeface="Rubik Medium"/>
                <a:cs typeface="Rubik Medium"/>
                <a:sym typeface="Rubik Medium"/>
              </a:rPr>
            </a:br>
            <a:br>
              <a:rPr b="0" i="0" lang="en-US" sz="1500" u="none" cap="none" strike="noStrike">
                <a:solidFill>
                  <a:schemeClr val="dk1"/>
                </a:solidFill>
                <a:latin typeface="Rubik Medium"/>
                <a:ea typeface="Rubik Medium"/>
                <a:cs typeface="Rubik Medium"/>
                <a:sym typeface="Rubik Medium"/>
              </a:rPr>
            </a:br>
            <a:r>
              <a:rPr b="0" i="0" lang="en-US" sz="1500" u="none" cap="none" strike="noStrike">
                <a:solidFill>
                  <a:schemeClr val="accent1"/>
                </a:solidFill>
                <a:latin typeface="Rubik Medium"/>
                <a:ea typeface="Rubik Medium"/>
                <a:cs typeface="Rubik Medium"/>
                <a:sym typeface="Rubik Medium"/>
              </a:rPr>
              <a:t>הנעה לפעולה</a:t>
            </a:r>
            <a:endParaRPr b="0" i="0" sz="1500" u="none" cap="none" strike="noStrike">
              <a:solidFill>
                <a:schemeClr val="accent1"/>
              </a:solidFill>
              <a:latin typeface="Rubik Medium"/>
              <a:ea typeface="Rubik Medium"/>
              <a:cs typeface="Rubik Medium"/>
              <a:sym typeface="Rubik Medium"/>
            </a:endParaRPr>
          </a:p>
        </p:txBody>
      </p:sp>
      <p:sp>
        <p:nvSpPr>
          <p:cNvPr id="548" name="Google Shape;548;g211f7c04bb9_0_65"/>
          <p:cNvSpPr txBox="1"/>
          <p:nvPr/>
        </p:nvSpPr>
        <p:spPr>
          <a:xfrm>
            <a:off x="340213" y="2435075"/>
            <a:ext cx="1332600" cy="22638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800"/>
              </a:spcAft>
              <a:buClr>
                <a:srgbClr val="000000"/>
              </a:buClr>
              <a:buSzPts val="1500"/>
              <a:buFont typeface="Arial"/>
              <a:buNone/>
            </a:pPr>
            <a:r>
              <a:rPr b="0" i="0" lang="en-US" sz="1500" u="none" cap="none" strike="noStrike">
                <a:solidFill>
                  <a:schemeClr val="dk1"/>
                </a:solidFill>
                <a:latin typeface="Rubik Medium"/>
                <a:ea typeface="Rubik Medium"/>
                <a:cs typeface="Rubik Medium"/>
                <a:sym typeface="Rubik Medium"/>
              </a:rPr>
              <a:t>השאלה מזמנת יותר ממהלך פיתוח אחד </a:t>
            </a:r>
            <a:r>
              <a:rPr lang="en-US" sz="1500">
                <a:solidFill>
                  <a:schemeClr val="dk1"/>
                </a:solidFill>
                <a:latin typeface="Rubik Medium"/>
                <a:ea typeface="Rubik Medium"/>
                <a:cs typeface="Rubik Medium"/>
                <a:sym typeface="Rubik Medium"/>
              </a:rPr>
              <a:t>של נתונים מבעד לדרישות משתנות</a:t>
            </a:r>
            <a:endParaRPr b="0" i="0" sz="1500" u="none" cap="none" strike="noStrike">
              <a:solidFill>
                <a:schemeClr val="dk1"/>
              </a:solidFill>
              <a:latin typeface="Rubik Medium"/>
              <a:ea typeface="Rubik Medium"/>
              <a:cs typeface="Rubik Medium"/>
              <a:sym typeface="Rubik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g2e7bf787876_0_152"/>
          <p:cNvPicPr preferRelativeResize="0"/>
          <p:nvPr/>
        </p:nvPicPr>
        <p:blipFill rotWithShape="1">
          <a:blip r:embed="rId3">
            <a:alphaModFix/>
          </a:blip>
          <a:srcRect b="0" l="0" r="2248" t="635"/>
          <a:stretch/>
        </p:blipFill>
        <p:spPr>
          <a:xfrm>
            <a:off x="-121800" y="152400"/>
            <a:ext cx="4338826" cy="4860249"/>
          </a:xfrm>
          <a:prstGeom prst="rect">
            <a:avLst/>
          </a:prstGeom>
          <a:noFill/>
          <a:ln>
            <a:noFill/>
          </a:ln>
        </p:spPr>
      </p:pic>
      <p:sp>
        <p:nvSpPr>
          <p:cNvPr id="554" name="Google Shape;554;g2e7bf787876_0_152"/>
          <p:cNvSpPr txBox="1"/>
          <p:nvPr/>
        </p:nvSpPr>
        <p:spPr>
          <a:xfrm>
            <a:off x="4336625" y="76200"/>
            <a:ext cx="4763100" cy="49818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lang="en-US" sz="1300">
                <a:solidFill>
                  <a:schemeClr val="dk1"/>
                </a:solidFill>
                <a:latin typeface="Rubik Light"/>
                <a:ea typeface="Rubik Light"/>
                <a:cs typeface="Rubik Light"/>
                <a:sym typeface="Rubik Light"/>
              </a:rPr>
              <a:t>בחברת "אוטוAI",</a:t>
            </a:r>
            <a:r>
              <a:rPr lang="en-US" sz="1300">
                <a:solidFill>
                  <a:schemeClr val="dk1"/>
                </a:solidFill>
                <a:highlight>
                  <a:srgbClr val="CFE2F3"/>
                </a:highlight>
                <a:latin typeface="Rubik Light"/>
                <a:ea typeface="Rubik Light"/>
                <a:cs typeface="Rubik Light"/>
                <a:sym typeface="Rubik Light"/>
              </a:rPr>
              <a:t> העוסקת בתחום ייבוא ומכירת רכבים</a:t>
            </a:r>
            <a:r>
              <a:rPr lang="en-US" sz="1300">
                <a:solidFill>
                  <a:schemeClr val="dk1"/>
                </a:solidFill>
                <a:latin typeface="Rubik Light"/>
                <a:ea typeface="Rubik Light"/>
                <a:cs typeface="Rubik Light"/>
                <a:sym typeface="Rubik Light"/>
              </a:rPr>
              <a:t>, הוחלפה לאחרונה ההנהלה בעקבות תקופה ארוכה של ירידה ברווחיות. כחלק מתכנית העבודה לשנת 2025 מקים מנכ"ל החברה החדש צוות שכולל נציגים ממחלקת הרכש וממחלקת המכירות במטרה לבנות </a:t>
            </a:r>
            <a:r>
              <a:rPr lang="en-US" sz="1300">
                <a:solidFill>
                  <a:schemeClr val="dk1"/>
                </a:solidFill>
                <a:highlight>
                  <a:srgbClr val="F4CCCC"/>
                </a:highlight>
                <a:latin typeface="Rubik Light"/>
                <a:ea typeface="Rubik Light"/>
                <a:cs typeface="Rubik Light"/>
                <a:sym typeface="Rubik Light"/>
              </a:rPr>
              <a:t>תכנית פעולה להבראת החברה. </a:t>
            </a:r>
            <a:br>
              <a:rPr lang="en-US" sz="1300">
                <a:solidFill>
                  <a:schemeClr val="dk1"/>
                </a:solidFill>
                <a:highlight>
                  <a:srgbClr val="F4CCCC"/>
                </a:highlight>
                <a:latin typeface="Rubik Light"/>
                <a:ea typeface="Rubik Light"/>
                <a:cs typeface="Rubik Light"/>
                <a:sym typeface="Rubik Light"/>
              </a:rPr>
            </a:br>
            <a:r>
              <a:rPr lang="en-US" sz="1300">
                <a:solidFill>
                  <a:schemeClr val="dk1"/>
                </a:solidFill>
                <a:latin typeface="Rubik Light"/>
                <a:ea typeface="Rubik Light"/>
                <a:cs typeface="Rubik Light"/>
                <a:sym typeface="Rubik Light"/>
              </a:rPr>
              <a:t>אתם מנתחי הנתונים החדשים של החברה והמנכ"ל פונה אליכם לסייע לצוות זה.</a:t>
            </a:r>
            <a:endParaRPr sz="1300">
              <a:solidFill>
                <a:srgbClr val="2D494B"/>
              </a:solidFill>
              <a:latin typeface="Rubik Light"/>
              <a:ea typeface="Rubik Light"/>
              <a:cs typeface="Rubik Light"/>
              <a:sym typeface="Rubik Light"/>
            </a:endParaRPr>
          </a:p>
          <a:p>
            <a:pPr indent="0" lvl="0" marL="0" rtl="1" algn="r">
              <a:spcBef>
                <a:spcPts val="0"/>
              </a:spcBef>
              <a:spcAft>
                <a:spcPts val="0"/>
              </a:spcAft>
              <a:buNone/>
            </a:pPr>
            <a:r>
              <a:rPr lang="en-US" sz="1300">
                <a:solidFill>
                  <a:schemeClr val="dk1"/>
                </a:solidFill>
                <a:latin typeface="Rubik Light"/>
                <a:ea typeface="Rubik Light"/>
                <a:cs typeface="Rubik Light"/>
                <a:sym typeface="Rubik Light"/>
              </a:rPr>
              <a:t>נתון דאטה סט של חברת "אוטוAI".</a:t>
            </a:r>
            <a:endParaRPr sz="1300">
              <a:solidFill>
                <a:schemeClr val="dk1"/>
              </a:solidFill>
              <a:latin typeface="Rubik Light"/>
              <a:ea typeface="Rubik Light"/>
              <a:cs typeface="Rubik Light"/>
              <a:sym typeface="Rubik Light"/>
            </a:endParaRPr>
          </a:p>
          <a:p>
            <a:pPr indent="0" lvl="0" marL="0" rtl="1" algn="r">
              <a:spcBef>
                <a:spcPts val="0"/>
              </a:spcBef>
              <a:spcAft>
                <a:spcPts val="0"/>
              </a:spcAft>
              <a:buNone/>
            </a:pPr>
            <a:r>
              <a:rPr lang="en-US" sz="1200" u="sng">
                <a:solidFill>
                  <a:srgbClr val="1155CC"/>
                </a:solidFill>
                <a:hlinkClick r:id="rId4">
                  <a:extLst>
                    <a:ext uri="{A12FA001-AC4F-418D-AE19-62706E023703}">
                      <ahyp:hlinkClr val="tx"/>
                    </a:ext>
                  </a:extLst>
                </a:hlinkClick>
              </a:rPr>
              <a:t>דאטהסט רכבים</a:t>
            </a:r>
            <a:br>
              <a:rPr lang="en-US" sz="1300">
                <a:solidFill>
                  <a:schemeClr val="dk1"/>
                </a:solidFill>
                <a:latin typeface="Rubik Light"/>
                <a:ea typeface="Rubik Light"/>
                <a:cs typeface="Rubik Light"/>
                <a:sym typeface="Rubik Light"/>
              </a:rPr>
            </a:br>
            <a:r>
              <a:rPr lang="en-US" sz="1300">
                <a:solidFill>
                  <a:schemeClr val="dk1"/>
                </a:solidFill>
                <a:latin typeface="Rubik Light"/>
                <a:ea typeface="Rubik Light"/>
                <a:cs typeface="Rubik Light"/>
                <a:sym typeface="Rubik Light"/>
              </a:rPr>
              <a:t>*בדאטה סט יש: דאטה לא תקין/ חלקי / חסר</a:t>
            </a:r>
            <a:endParaRPr sz="1300">
              <a:solidFill>
                <a:schemeClr val="dk1"/>
              </a:solidFill>
              <a:latin typeface="Rubik Light"/>
              <a:ea typeface="Rubik Light"/>
              <a:cs typeface="Rubik Light"/>
              <a:sym typeface="Rubik Light"/>
            </a:endParaRPr>
          </a:p>
          <a:p>
            <a:pPr indent="0" lvl="0" marL="0" rtl="1" algn="r">
              <a:spcBef>
                <a:spcPts val="0"/>
              </a:spcBef>
              <a:spcAft>
                <a:spcPts val="0"/>
              </a:spcAft>
              <a:buNone/>
            </a:pPr>
            <a:r>
              <a:t/>
            </a:r>
            <a:endParaRPr sz="1300">
              <a:solidFill>
                <a:schemeClr val="dk1"/>
              </a:solidFill>
              <a:latin typeface="Rubik Light"/>
              <a:ea typeface="Rubik Light"/>
              <a:cs typeface="Rubik Light"/>
              <a:sym typeface="Rubik Light"/>
            </a:endParaRPr>
          </a:p>
          <a:p>
            <a:pPr indent="-311150" lvl="0" marL="457200" rtl="1" algn="r">
              <a:spcBef>
                <a:spcPts val="0"/>
              </a:spcBef>
              <a:spcAft>
                <a:spcPts val="0"/>
              </a:spcAft>
              <a:buClr>
                <a:schemeClr val="dk1"/>
              </a:buClr>
              <a:buSzPts val="1300"/>
              <a:buFont typeface="Rubik Light"/>
              <a:buAutoNum type="arabicPeriod"/>
            </a:pPr>
            <a:r>
              <a:rPr lang="en-US" sz="1300">
                <a:solidFill>
                  <a:schemeClr val="dk1"/>
                </a:solidFill>
                <a:highlight>
                  <a:srgbClr val="D0E0E3"/>
                </a:highlight>
                <a:latin typeface="Rubik Light"/>
                <a:ea typeface="Rubik Light"/>
                <a:cs typeface="Rubik Light"/>
                <a:sym typeface="Rubik Light"/>
              </a:rPr>
              <a:t>טייבו את הנתונים</a:t>
            </a:r>
            <a:r>
              <a:rPr lang="en-US" sz="1300">
                <a:solidFill>
                  <a:schemeClr val="dk1"/>
                </a:solidFill>
                <a:latin typeface="Rubik Light"/>
                <a:ea typeface="Rubik Light"/>
                <a:cs typeface="Rubik Light"/>
                <a:sym typeface="Rubik Light"/>
              </a:rPr>
              <a:t> - </a:t>
            </a:r>
            <a:br>
              <a:rPr lang="en-US" sz="1300">
                <a:solidFill>
                  <a:schemeClr val="dk1"/>
                </a:solidFill>
                <a:latin typeface="Rubik Light"/>
                <a:ea typeface="Rubik Light"/>
                <a:cs typeface="Rubik Light"/>
                <a:sym typeface="Rubik Light"/>
              </a:rPr>
            </a:br>
            <a:r>
              <a:rPr lang="en-US" sz="1300">
                <a:solidFill>
                  <a:schemeClr val="dk1"/>
                </a:solidFill>
                <a:latin typeface="Rubik Light"/>
                <a:ea typeface="Rubik Light"/>
                <a:cs typeface="Rubik Light"/>
                <a:sym typeface="Rubik Light"/>
              </a:rPr>
              <a:t>רכב חדש שחסר מספר הקילומטרים – כדאי להשלים עם 0 או רכב שארץ הייצור שלו היא ״?!@8״, אבל מאחר וכל הרכבים מהדגם והיצרן הזה מגיעים מאותה ארץ, ניתן לעשות תיקון מושכל.</a:t>
            </a:r>
            <a:endParaRPr sz="1300">
              <a:solidFill>
                <a:schemeClr val="dk1"/>
              </a:solidFill>
              <a:latin typeface="Rubik Light"/>
              <a:ea typeface="Rubik Light"/>
              <a:cs typeface="Rubik Light"/>
              <a:sym typeface="Rubik Light"/>
            </a:endParaRPr>
          </a:p>
          <a:p>
            <a:pPr indent="0" lvl="0" marL="457200" rtl="1" algn="r">
              <a:spcBef>
                <a:spcPts val="0"/>
              </a:spcBef>
              <a:spcAft>
                <a:spcPts val="0"/>
              </a:spcAft>
              <a:buNone/>
            </a:pPr>
            <a:r>
              <a:t/>
            </a:r>
            <a:endParaRPr sz="1300">
              <a:solidFill>
                <a:schemeClr val="dk1"/>
              </a:solidFill>
              <a:latin typeface="Rubik Light"/>
              <a:ea typeface="Rubik Light"/>
              <a:cs typeface="Rubik Light"/>
              <a:sym typeface="Rubik Light"/>
            </a:endParaRPr>
          </a:p>
          <a:p>
            <a:pPr indent="-311150" lvl="0" marL="457200" rtl="1" algn="r">
              <a:spcBef>
                <a:spcPts val="0"/>
              </a:spcBef>
              <a:spcAft>
                <a:spcPts val="0"/>
              </a:spcAft>
              <a:buClr>
                <a:schemeClr val="dk1"/>
              </a:buClr>
              <a:buSzPts val="1300"/>
              <a:buFont typeface="Rubik Light"/>
              <a:buAutoNum type="arabicPeriod"/>
            </a:pPr>
            <a:r>
              <a:rPr lang="en-US" sz="1300">
                <a:solidFill>
                  <a:schemeClr val="dk1"/>
                </a:solidFill>
                <a:highlight>
                  <a:srgbClr val="FFF2CC"/>
                </a:highlight>
                <a:latin typeface="Rubik Light"/>
                <a:ea typeface="Rubik Light"/>
                <a:cs typeface="Rubik Light"/>
                <a:sym typeface="Rubik Light"/>
              </a:rPr>
              <a:t>הפיקו 3 תובנות</a:t>
            </a:r>
            <a:r>
              <a:rPr lang="en-US" sz="1300">
                <a:solidFill>
                  <a:schemeClr val="dk1"/>
                </a:solidFill>
                <a:latin typeface="Rubik Light"/>
                <a:ea typeface="Rubik Light"/>
                <a:cs typeface="Rubik Light"/>
                <a:sym typeface="Rubik Light"/>
              </a:rPr>
              <a:t> </a:t>
            </a:r>
            <a:r>
              <a:rPr lang="en-US" sz="1300">
                <a:solidFill>
                  <a:schemeClr val="dk1"/>
                </a:solidFill>
                <a:highlight>
                  <a:srgbClr val="CFE2F3"/>
                </a:highlight>
                <a:latin typeface="Rubik Light"/>
                <a:ea typeface="Rubik Light"/>
                <a:cs typeface="Rubik Light"/>
                <a:sym typeface="Rubik Light"/>
              </a:rPr>
              <a:t>רלוונטיות לאיש המכירות של הארגון </a:t>
            </a:r>
            <a:r>
              <a:rPr lang="en-US" sz="1300">
                <a:solidFill>
                  <a:schemeClr val="dk1"/>
                </a:solidFill>
                <a:latin typeface="Rubik Light"/>
                <a:ea typeface="Rubik Light"/>
                <a:cs typeface="Rubik Light"/>
                <a:sym typeface="Rubik Light"/>
              </a:rPr>
              <a:t>, והסבירו בכל תובנה - </a:t>
            </a:r>
            <a:r>
              <a:rPr lang="en-US" sz="1300">
                <a:solidFill>
                  <a:schemeClr val="dk1"/>
                </a:solidFill>
                <a:highlight>
                  <a:srgbClr val="F4CCCC"/>
                </a:highlight>
                <a:latin typeface="Rubik Light"/>
                <a:ea typeface="Rubik Light"/>
                <a:cs typeface="Rubik Light"/>
                <a:sym typeface="Rubik Light"/>
              </a:rPr>
              <a:t>מה הפעולה הנדרשת מאיש המכירות על מנת להוסיף ערך לארגון.</a:t>
            </a:r>
            <a:endParaRPr sz="1300">
              <a:solidFill>
                <a:schemeClr val="dk1"/>
              </a:solidFill>
              <a:highlight>
                <a:srgbClr val="F4CCCC"/>
              </a:highlight>
              <a:latin typeface="Rubik Light"/>
              <a:ea typeface="Rubik Light"/>
              <a:cs typeface="Rubik Light"/>
              <a:sym typeface="Rubik Light"/>
            </a:endParaRPr>
          </a:p>
          <a:p>
            <a:pPr indent="0" lvl="0" marL="0" rtl="1" algn="r">
              <a:spcBef>
                <a:spcPts val="0"/>
              </a:spcBef>
              <a:spcAft>
                <a:spcPts val="0"/>
              </a:spcAft>
              <a:buNone/>
            </a:pPr>
            <a:r>
              <a:t/>
            </a:r>
            <a:endParaRPr sz="1300">
              <a:solidFill>
                <a:schemeClr val="dk1"/>
              </a:solidFill>
              <a:latin typeface="Rubik Light"/>
              <a:ea typeface="Rubik Light"/>
              <a:cs typeface="Rubik Light"/>
              <a:sym typeface="Rubik Light"/>
            </a:endParaRPr>
          </a:p>
          <a:p>
            <a:pPr indent="-311150" lvl="0" marL="457200" rtl="1" algn="r">
              <a:spcBef>
                <a:spcPts val="0"/>
              </a:spcBef>
              <a:spcAft>
                <a:spcPts val="0"/>
              </a:spcAft>
              <a:buClr>
                <a:srgbClr val="444746"/>
              </a:buClr>
              <a:buSzPts val="1300"/>
              <a:buFont typeface="Rubik Light"/>
              <a:buAutoNum type="arabicPeriod"/>
            </a:pPr>
            <a:r>
              <a:rPr lang="en-US" sz="1300">
                <a:solidFill>
                  <a:schemeClr val="dk1"/>
                </a:solidFill>
                <a:highlight>
                  <a:srgbClr val="F4CCCC"/>
                </a:highlight>
                <a:latin typeface="Rubik Light"/>
                <a:ea typeface="Rubik Light"/>
                <a:cs typeface="Rubik Light"/>
                <a:sym typeface="Rubik Light"/>
              </a:rPr>
              <a:t>מנכ"ל החברה מעוניין להגדיל את הרווחים, מנהל הרכש בארגון ממליץ לייבא דגמי מיני מיצרן חדש. מהי המלצתכם?</a:t>
            </a:r>
            <a:r>
              <a:rPr lang="en-US" sz="1300">
                <a:solidFill>
                  <a:schemeClr val="dk1"/>
                </a:solidFill>
                <a:latin typeface="Rubik Light"/>
                <a:ea typeface="Rubik Light"/>
                <a:cs typeface="Rubik Light"/>
                <a:sym typeface="Rubik Light"/>
              </a:rPr>
              <a:t> </a:t>
            </a:r>
            <a:endParaRPr sz="1300">
              <a:solidFill>
                <a:schemeClr val="dk1"/>
              </a:solidFill>
              <a:latin typeface="Rubik Light"/>
              <a:ea typeface="Rubik Light"/>
              <a:cs typeface="Rubik Light"/>
              <a:sym typeface="Rubik Light"/>
            </a:endParaRPr>
          </a:p>
          <a:p>
            <a:pPr indent="0" lvl="0" marL="457200" rtl="1" algn="r">
              <a:spcBef>
                <a:spcPts val="0"/>
              </a:spcBef>
              <a:spcAft>
                <a:spcPts val="0"/>
              </a:spcAft>
              <a:buNone/>
            </a:pPr>
            <a:r>
              <a:t/>
            </a:r>
            <a:endParaRPr sz="1300">
              <a:solidFill>
                <a:schemeClr val="dk1"/>
              </a:solidFill>
              <a:latin typeface="Rubik Light"/>
              <a:ea typeface="Rubik Light"/>
              <a:cs typeface="Rubik Light"/>
              <a:sym typeface="Rubik Light"/>
            </a:endParaRPr>
          </a:p>
        </p:txBody>
      </p:sp>
      <p:sp>
        <p:nvSpPr>
          <p:cNvPr id="555" name="Google Shape;555;g2e7bf787876_0_152"/>
          <p:cNvSpPr txBox="1"/>
          <p:nvPr/>
        </p:nvSpPr>
        <p:spPr>
          <a:xfrm>
            <a:off x="116625" y="4850150"/>
            <a:ext cx="4024200" cy="3540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US" sz="1100" u="sng">
                <a:solidFill>
                  <a:schemeClr val="accent1"/>
                </a:solidFill>
                <a:latin typeface="Rubik"/>
                <a:ea typeface="Rubik"/>
                <a:cs typeface="Rubik"/>
                <a:sym typeface="Rubik"/>
                <a:hlinkClick r:id="rId5">
                  <a:extLst>
                    <a:ext uri="{A12FA001-AC4F-418D-AE19-62706E023703}">
                      <ahyp:hlinkClr val="tx"/>
                    </a:ext>
                  </a:extLst>
                </a:hlinkClick>
              </a:rPr>
              <a:t>ערכה למורה - בגרות AI במגמת מידע ונתונים</a:t>
            </a:r>
            <a:endParaRPr sz="1100">
              <a:solidFill>
                <a:schemeClr val="accent1"/>
              </a:solidFill>
              <a:latin typeface="Rubik"/>
              <a:ea typeface="Rubik"/>
              <a:cs typeface="Rubik"/>
              <a:sym typeface="Rubi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2e787a55fe1_0_149"/>
          <p:cNvSpPr txBox="1"/>
          <p:nvPr>
            <p:ph type="ctrTitle"/>
          </p:nvPr>
        </p:nvSpPr>
        <p:spPr>
          <a:xfrm>
            <a:off x="2785375" y="535475"/>
            <a:ext cx="5203500" cy="535500"/>
          </a:xfrm>
          <a:prstGeom prst="rect">
            <a:avLst/>
          </a:prstGeom>
          <a:noFill/>
          <a:ln>
            <a:noFill/>
          </a:ln>
        </p:spPr>
        <p:txBody>
          <a:bodyPr anchorCtr="0" anchor="b" bIns="91425" lIns="91425" spcFirstLastPara="1" rIns="91425" wrap="square" tIns="0">
            <a:spAutoFit/>
          </a:bodyPr>
          <a:lstStyle/>
          <a:p>
            <a:pPr indent="0" lvl="0" marL="0" rtl="1" algn="r">
              <a:lnSpc>
                <a:spcPct val="80000"/>
              </a:lnSpc>
              <a:spcBef>
                <a:spcPts val="0"/>
              </a:spcBef>
              <a:spcAft>
                <a:spcPts val="0"/>
              </a:spcAft>
              <a:buSzPts val="4500"/>
              <a:buNone/>
            </a:pPr>
            <a:r>
              <a:rPr lang="en-US" sz="3600">
                <a:solidFill>
                  <a:srgbClr val="006EB8"/>
                </a:solidFill>
                <a:latin typeface="Rubik Black"/>
                <a:ea typeface="Rubik Black"/>
                <a:cs typeface="Rubik Black"/>
                <a:sym typeface="Rubik Black"/>
              </a:rPr>
              <a:t>אתגרים</a:t>
            </a:r>
            <a:endParaRPr sz="4800">
              <a:solidFill>
                <a:srgbClr val="006EB8"/>
              </a:solidFill>
              <a:latin typeface="Rubik Black"/>
              <a:ea typeface="Rubik Black"/>
              <a:cs typeface="Rubik Black"/>
              <a:sym typeface="Rubik Black"/>
            </a:endParaRPr>
          </a:p>
        </p:txBody>
      </p:sp>
      <p:pic>
        <p:nvPicPr>
          <p:cNvPr id="561" name="Google Shape;561;g2e787a55fe1_0_149"/>
          <p:cNvPicPr preferRelativeResize="0"/>
          <p:nvPr/>
        </p:nvPicPr>
        <p:blipFill rotWithShape="1">
          <a:blip r:embed="rId3">
            <a:alphaModFix/>
          </a:blip>
          <a:srcRect b="78762" l="78805" r="12217" t="3232"/>
          <a:stretch/>
        </p:blipFill>
        <p:spPr>
          <a:xfrm rot="-5399977">
            <a:off x="212737" y="3959063"/>
            <a:ext cx="724627" cy="817547"/>
          </a:xfrm>
          <a:prstGeom prst="rect">
            <a:avLst/>
          </a:prstGeom>
          <a:noFill/>
          <a:ln>
            <a:noFill/>
          </a:ln>
        </p:spPr>
      </p:pic>
      <p:pic>
        <p:nvPicPr>
          <p:cNvPr id="562" name="Google Shape;562;g2e787a55fe1_0_149"/>
          <p:cNvPicPr preferRelativeResize="0"/>
          <p:nvPr/>
        </p:nvPicPr>
        <p:blipFill rotWithShape="1">
          <a:blip r:embed="rId4">
            <a:alphaModFix/>
          </a:blip>
          <a:srcRect b="6723" l="89091" r="2510" t="77429"/>
          <a:stretch/>
        </p:blipFill>
        <p:spPr>
          <a:xfrm>
            <a:off x="7977175" y="572050"/>
            <a:ext cx="736627" cy="781950"/>
          </a:xfrm>
          <a:prstGeom prst="rect">
            <a:avLst/>
          </a:prstGeom>
          <a:noFill/>
          <a:ln>
            <a:noFill/>
          </a:ln>
        </p:spPr>
      </p:pic>
      <p:pic>
        <p:nvPicPr>
          <p:cNvPr id="563" name="Google Shape;563;g2e787a55fe1_0_149"/>
          <p:cNvPicPr preferRelativeResize="0"/>
          <p:nvPr/>
        </p:nvPicPr>
        <p:blipFill rotWithShape="1">
          <a:blip r:embed="rId5">
            <a:alphaModFix/>
          </a:blip>
          <a:srcRect b="0" l="0" r="14367" t="14595"/>
          <a:stretch/>
        </p:blipFill>
        <p:spPr>
          <a:xfrm>
            <a:off x="292775" y="2367400"/>
            <a:ext cx="3436900" cy="1638125"/>
          </a:xfrm>
          <a:prstGeom prst="rect">
            <a:avLst/>
          </a:prstGeom>
          <a:noFill/>
          <a:ln>
            <a:noFill/>
          </a:ln>
        </p:spPr>
      </p:pic>
      <p:sp>
        <p:nvSpPr>
          <p:cNvPr id="564" name="Google Shape;564;g2e787a55fe1_0_149"/>
          <p:cNvSpPr txBox="1"/>
          <p:nvPr/>
        </p:nvSpPr>
        <p:spPr>
          <a:xfrm>
            <a:off x="3696100" y="1178325"/>
            <a:ext cx="4283700" cy="1477500"/>
          </a:xfrm>
          <a:prstGeom prst="rect">
            <a:avLst/>
          </a:prstGeom>
          <a:noFill/>
          <a:ln>
            <a:noFill/>
          </a:ln>
        </p:spPr>
        <p:txBody>
          <a:bodyPr anchorCtr="0" anchor="t" bIns="91425" lIns="91425" spcFirstLastPara="1" rIns="91425" wrap="square" tIns="91425">
            <a:spAutoFit/>
          </a:bodyPr>
          <a:lstStyle/>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עמימות המשימה</a:t>
            </a:r>
            <a:endParaRPr b="0" i="0" sz="2100" u="none" cap="none" strike="noStrike">
              <a:solidFill>
                <a:schemeClr val="dk1"/>
              </a:solidFill>
              <a:latin typeface="Calibri"/>
              <a:ea typeface="Calibri"/>
              <a:cs typeface="Calibri"/>
              <a:sym typeface="Calibri"/>
            </a:endParaRPr>
          </a:p>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ניסוח הנחיות (פרומפטים)</a:t>
            </a:r>
            <a:endParaRPr b="0" i="0" sz="2100" u="none" cap="none" strike="noStrike">
              <a:solidFill>
                <a:schemeClr val="dk1"/>
              </a:solidFill>
              <a:latin typeface="Calibri"/>
              <a:ea typeface="Calibri"/>
              <a:cs typeface="Calibri"/>
              <a:sym typeface="Calibri"/>
            </a:endParaRPr>
          </a:p>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אימות מידע</a:t>
            </a:r>
            <a:endParaRPr b="0" i="0" sz="2100" u="none" cap="none" strike="noStrike">
              <a:solidFill>
                <a:schemeClr val="dk1"/>
              </a:solidFill>
              <a:latin typeface="Calibri"/>
              <a:ea typeface="Calibri"/>
              <a:cs typeface="Calibri"/>
              <a:sym typeface="Calibri"/>
            </a:endParaRPr>
          </a:p>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הערכת התוצר</a:t>
            </a:r>
            <a:endParaRPr b="0" i="0" sz="2100" u="none" cap="none" strike="noStrike">
              <a:solidFill>
                <a:schemeClr val="dk1"/>
              </a:solidFill>
              <a:latin typeface="Calibri"/>
              <a:ea typeface="Calibri"/>
              <a:cs typeface="Calibri"/>
              <a:sym typeface="Calibri"/>
            </a:endParaRPr>
          </a:p>
        </p:txBody>
      </p:sp>
      <p:sp>
        <p:nvSpPr>
          <p:cNvPr id="565" name="Google Shape;565;g2e787a55fe1_0_149"/>
          <p:cNvSpPr txBox="1"/>
          <p:nvPr>
            <p:ph type="ctrTitle"/>
          </p:nvPr>
        </p:nvSpPr>
        <p:spPr>
          <a:xfrm>
            <a:off x="2785375" y="2973875"/>
            <a:ext cx="5203500" cy="535500"/>
          </a:xfrm>
          <a:prstGeom prst="rect">
            <a:avLst/>
          </a:prstGeom>
          <a:noFill/>
          <a:ln>
            <a:noFill/>
          </a:ln>
        </p:spPr>
        <p:txBody>
          <a:bodyPr anchorCtr="0" anchor="b" bIns="91425" lIns="91425" spcFirstLastPara="1" rIns="91425" wrap="square" tIns="0">
            <a:spAutoFit/>
          </a:bodyPr>
          <a:lstStyle/>
          <a:p>
            <a:pPr indent="0" lvl="0" marL="0" rtl="1" algn="r">
              <a:lnSpc>
                <a:spcPct val="80000"/>
              </a:lnSpc>
              <a:spcBef>
                <a:spcPts val="0"/>
              </a:spcBef>
              <a:spcAft>
                <a:spcPts val="0"/>
              </a:spcAft>
              <a:buSzPts val="4500"/>
              <a:buNone/>
            </a:pPr>
            <a:r>
              <a:rPr lang="en-US" sz="3600">
                <a:solidFill>
                  <a:srgbClr val="006EB8"/>
                </a:solidFill>
                <a:latin typeface="Rubik Black"/>
                <a:ea typeface="Rubik Black"/>
                <a:cs typeface="Rubik Black"/>
                <a:sym typeface="Rubik Black"/>
              </a:rPr>
              <a:t>והזדמנויות</a:t>
            </a:r>
            <a:endParaRPr sz="4800">
              <a:solidFill>
                <a:srgbClr val="006EB8"/>
              </a:solidFill>
              <a:latin typeface="Rubik Black"/>
              <a:ea typeface="Rubik Black"/>
              <a:cs typeface="Rubik Black"/>
              <a:sym typeface="Rubik Black"/>
            </a:endParaRPr>
          </a:p>
        </p:txBody>
      </p:sp>
      <p:pic>
        <p:nvPicPr>
          <p:cNvPr id="566" name="Google Shape;566;g2e787a55fe1_0_149"/>
          <p:cNvPicPr preferRelativeResize="0"/>
          <p:nvPr/>
        </p:nvPicPr>
        <p:blipFill rotWithShape="1">
          <a:blip r:embed="rId4">
            <a:alphaModFix/>
          </a:blip>
          <a:srcRect b="6723" l="89091" r="2510" t="77429"/>
          <a:stretch/>
        </p:blipFill>
        <p:spPr>
          <a:xfrm>
            <a:off x="7977175" y="3010450"/>
            <a:ext cx="736627" cy="781950"/>
          </a:xfrm>
          <a:prstGeom prst="rect">
            <a:avLst/>
          </a:prstGeom>
          <a:noFill/>
          <a:ln>
            <a:noFill/>
          </a:ln>
        </p:spPr>
      </p:pic>
      <p:sp>
        <p:nvSpPr>
          <p:cNvPr id="567" name="Google Shape;567;g2e787a55fe1_0_149"/>
          <p:cNvSpPr txBox="1"/>
          <p:nvPr/>
        </p:nvSpPr>
        <p:spPr>
          <a:xfrm>
            <a:off x="3696100" y="3540525"/>
            <a:ext cx="4283700" cy="1154400"/>
          </a:xfrm>
          <a:prstGeom prst="rect">
            <a:avLst/>
          </a:prstGeom>
          <a:noFill/>
          <a:ln>
            <a:noFill/>
          </a:ln>
        </p:spPr>
        <p:txBody>
          <a:bodyPr anchorCtr="0" anchor="t" bIns="91425" lIns="91425" spcFirstLastPara="1" rIns="91425" wrap="square" tIns="91425">
            <a:spAutoFit/>
          </a:bodyPr>
          <a:lstStyle/>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רלוונטיות </a:t>
            </a:r>
            <a:endParaRPr b="0" i="0" sz="2100" u="none" cap="none" strike="noStrike">
              <a:solidFill>
                <a:schemeClr val="dk1"/>
              </a:solidFill>
              <a:latin typeface="Calibri"/>
              <a:ea typeface="Calibri"/>
              <a:cs typeface="Calibri"/>
              <a:sym typeface="Calibri"/>
            </a:endParaRPr>
          </a:p>
          <a:p>
            <a:pPr indent="-361950" lvl="0" marL="457200" marR="0" rtl="1" algn="r">
              <a:lnSpc>
                <a:spcPct val="10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Calibri"/>
                <a:ea typeface="Calibri"/>
                <a:cs typeface="Calibri"/>
                <a:sym typeface="Calibri"/>
              </a:rPr>
              <a:t>המורה כמפתח מיומנויות</a:t>
            </a:r>
            <a:endParaRPr b="0" i="0" sz="2100" u="none" cap="none" strike="noStrike">
              <a:solidFill>
                <a:schemeClr val="dk1"/>
              </a:solidFill>
              <a:latin typeface="Calibri"/>
              <a:ea typeface="Calibri"/>
              <a:cs typeface="Calibri"/>
              <a:sym typeface="Calibri"/>
            </a:endParaRPr>
          </a:p>
          <a:p>
            <a:pPr indent="0" lvl="0" marL="457200" marR="0" rtl="1" algn="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g2c695fb61c2_0_91"/>
          <p:cNvPicPr preferRelativeResize="0"/>
          <p:nvPr/>
        </p:nvPicPr>
        <p:blipFill rotWithShape="1">
          <a:blip r:embed="rId3">
            <a:alphaModFix/>
          </a:blip>
          <a:srcRect b="0" l="9090" r="42788" t="0"/>
          <a:stretch/>
        </p:blipFill>
        <p:spPr>
          <a:xfrm>
            <a:off x="0" y="0"/>
            <a:ext cx="3857700" cy="5143500"/>
          </a:xfrm>
          <a:prstGeom prst="round2DiagRect">
            <a:avLst>
              <a:gd fmla="val 16667" name="adj1"/>
              <a:gd fmla="val 0" name="adj2"/>
            </a:avLst>
          </a:prstGeom>
          <a:noFill/>
          <a:ln>
            <a:noFill/>
          </a:ln>
        </p:spPr>
      </p:pic>
      <p:pic>
        <p:nvPicPr>
          <p:cNvPr id="573" name="Google Shape;573;g2c695fb61c2_0_91"/>
          <p:cNvPicPr preferRelativeResize="0"/>
          <p:nvPr/>
        </p:nvPicPr>
        <p:blipFill rotWithShape="1">
          <a:blip r:embed="rId4">
            <a:alphaModFix/>
          </a:blip>
          <a:srcRect b="0" l="0" r="0" t="0"/>
          <a:stretch/>
        </p:blipFill>
        <p:spPr>
          <a:xfrm>
            <a:off x="316725" y="4778031"/>
            <a:ext cx="1008125" cy="258200"/>
          </a:xfrm>
          <a:prstGeom prst="rect">
            <a:avLst/>
          </a:prstGeom>
          <a:noFill/>
          <a:ln>
            <a:noFill/>
          </a:ln>
        </p:spPr>
      </p:pic>
      <p:sp>
        <p:nvSpPr>
          <p:cNvPr id="574" name="Google Shape;574;g2c695fb61c2_0_91"/>
          <p:cNvSpPr txBox="1"/>
          <p:nvPr/>
        </p:nvSpPr>
        <p:spPr>
          <a:xfrm>
            <a:off x="3857700" y="1666300"/>
            <a:ext cx="5286300" cy="16932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chemeClr val="dk1"/>
              </a:buClr>
              <a:buSzPts val="800"/>
              <a:buFont typeface="Arial"/>
              <a:buNone/>
            </a:pPr>
            <a:r>
              <a:rPr b="0" i="0" lang="en-US" sz="6300" u="none" cap="none" strike="noStrike">
                <a:solidFill>
                  <a:srgbClr val="C94166"/>
                </a:solidFill>
                <a:latin typeface="Rubik Black"/>
                <a:ea typeface="Rubik Black"/>
                <a:cs typeface="Rubik Black"/>
                <a:sym typeface="Rubik Black"/>
              </a:rPr>
              <a:t>תודה </a:t>
            </a:r>
            <a:endParaRPr b="0" i="0" sz="6300" u="none" cap="none" strike="noStrike">
              <a:solidFill>
                <a:srgbClr val="C94166"/>
              </a:solidFill>
              <a:latin typeface="Rubik Black"/>
              <a:ea typeface="Rubik Black"/>
              <a:cs typeface="Rubik Black"/>
              <a:sym typeface="Rubik Black"/>
            </a:endParaRPr>
          </a:p>
          <a:p>
            <a:pPr indent="0" lvl="0" marL="0" marR="0" rtl="1" algn="ctr">
              <a:lnSpc>
                <a:spcPct val="100000"/>
              </a:lnSpc>
              <a:spcBef>
                <a:spcPts val="0"/>
              </a:spcBef>
              <a:spcAft>
                <a:spcPts val="0"/>
              </a:spcAft>
              <a:buClr>
                <a:schemeClr val="dk1"/>
              </a:buClr>
              <a:buSzPts val="800"/>
              <a:buFont typeface="Arial"/>
              <a:buNone/>
            </a:pPr>
            <a:r>
              <a:rPr b="0" i="0" lang="en-US" sz="3500" u="none" cap="none" strike="noStrike">
                <a:solidFill>
                  <a:srgbClr val="86274F"/>
                </a:solidFill>
                <a:latin typeface="Rubik Black"/>
                <a:ea typeface="Rubik Black"/>
                <a:cs typeface="Rubik Black"/>
                <a:sym typeface="Rubik Black"/>
              </a:rPr>
              <a:t>על ההקשבה!</a:t>
            </a:r>
            <a:endParaRPr b="0" i="0" sz="100" u="none" cap="none" strike="noStrike">
              <a:solidFill>
                <a:srgbClr val="86274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2e7bf787876_0_231"/>
          <p:cNvSpPr/>
          <p:nvPr/>
        </p:nvSpPr>
        <p:spPr>
          <a:xfrm>
            <a:off x="2608351" y="1559775"/>
            <a:ext cx="1845600" cy="1588500"/>
          </a:xfrm>
          <a:prstGeom prst="round2DiagRect">
            <a:avLst>
              <a:gd fmla="val 16667" name="adj1"/>
              <a:gd fmla="val 0" name="adj2"/>
            </a:avLst>
          </a:prstGeom>
          <a:solidFill>
            <a:srgbClr val="C72856"/>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700"/>
              <a:buFont typeface="Arial"/>
              <a:buNone/>
            </a:pPr>
            <a:r>
              <a:rPr b="0" i="0" lang="en-US" sz="1800" u="none" cap="none" strike="noStrike">
                <a:solidFill>
                  <a:srgbClr val="FFFFFF"/>
                </a:solidFill>
                <a:latin typeface="Rubik SemiBold"/>
                <a:ea typeface="Rubik SemiBold"/>
                <a:cs typeface="Rubik SemiBold"/>
                <a:sym typeface="Rubik SemiBold"/>
              </a:rPr>
              <a:t>מאגר ידע בינלאומי</a:t>
            </a:r>
            <a:endParaRPr b="0" i="0" sz="1800" u="none" cap="none" strike="noStrike">
              <a:solidFill>
                <a:srgbClr val="FFFFFF"/>
              </a:solidFill>
              <a:latin typeface="Rubik SemiBold"/>
              <a:ea typeface="Rubik SemiBold"/>
              <a:cs typeface="Rubik SemiBold"/>
              <a:sym typeface="Rubik SemiBold"/>
            </a:endParaRPr>
          </a:p>
        </p:txBody>
      </p:sp>
      <p:sp>
        <p:nvSpPr>
          <p:cNvPr id="305" name="Google Shape;305;g2e7bf787876_0_231"/>
          <p:cNvSpPr/>
          <p:nvPr/>
        </p:nvSpPr>
        <p:spPr>
          <a:xfrm>
            <a:off x="434225" y="1559775"/>
            <a:ext cx="1939200" cy="1588500"/>
          </a:xfrm>
          <a:prstGeom prst="round2DiagRect">
            <a:avLst>
              <a:gd fmla="val 16667" name="adj1"/>
              <a:gd fmla="val 0" name="adj2"/>
            </a:avLst>
          </a:prstGeom>
          <a:solidFill>
            <a:srgbClr val="86274F"/>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700"/>
              <a:buFont typeface="Arial"/>
              <a:buNone/>
            </a:pPr>
            <a:r>
              <a:rPr b="0" i="0" lang="en-US" sz="1800" u="none" cap="none" strike="noStrike">
                <a:solidFill>
                  <a:srgbClr val="FFFFFF"/>
                </a:solidFill>
                <a:latin typeface="Rubik SemiBold"/>
                <a:ea typeface="Rubik SemiBold"/>
                <a:cs typeface="Rubik SemiBold"/>
                <a:sym typeface="Rubik SemiBold"/>
              </a:rPr>
              <a:t>מאגר פרקטיקות של יישומי AI בחינוך</a:t>
            </a:r>
            <a:endParaRPr b="0" i="0" sz="1800" u="none" cap="none" strike="noStrike">
              <a:solidFill>
                <a:srgbClr val="FFFFFF"/>
              </a:solidFill>
              <a:latin typeface="Rubik SemiBold"/>
              <a:ea typeface="Rubik SemiBold"/>
              <a:cs typeface="Rubik SemiBold"/>
              <a:sym typeface="Rubik SemiBold"/>
            </a:endParaRPr>
          </a:p>
        </p:txBody>
      </p:sp>
      <p:sp>
        <p:nvSpPr>
          <p:cNvPr id="306" name="Google Shape;306;g2e7bf787876_0_231"/>
          <p:cNvSpPr/>
          <p:nvPr/>
        </p:nvSpPr>
        <p:spPr>
          <a:xfrm>
            <a:off x="4711536" y="1559775"/>
            <a:ext cx="1909800" cy="1588500"/>
          </a:xfrm>
          <a:prstGeom prst="round2DiagRect">
            <a:avLst>
              <a:gd fmla="val 16667" name="adj1"/>
              <a:gd fmla="val 0" name="adj2"/>
            </a:avLst>
          </a:prstGeom>
          <a:solidFill>
            <a:srgbClr val="EC1A41">
              <a:alpha val="81960"/>
            </a:srgbClr>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700"/>
              <a:buFont typeface="Arial"/>
              <a:buNone/>
            </a:pPr>
            <a:r>
              <a:rPr b="0" i="0" lang="en-US" sz="1800" u="none" cap="none" strike="noStrike">
                <a:solidFill>
                  <a:srgbClr val="FFFFFF"/>
                </a:solidFill>
                <a:latin typeface="Rubik SemiBold"/>
                <a:ea typeface="Rubik SemiBold"/>
                <a:cs typeface="Rubik SemiBold"/>
                <a:sym typeface="Rubik SemiBold"/>
              </a:rPr>
              <a:t>מערך ניסויים</a:t>
            </a:r>
            <a:endParaRPr b="0" i="0" sz="1800" u="none" cap="none" strike="noStrike">
              <a:solidFill>
                <a:srgbClr val="FFFFFF"/>
              </a:solidFill>
              <a:latin typeface="Rubik SemiBold"/>
              <a:ea typeface="Rubik SemiBold"/>
              <a:cs typeface="Rubik SemiBold"/>
              <a:sym typeface="Rubik SemiBold"/>
            </a:endParaRPr>
          </a:p>
        </p:txBody>
      </p:sp>
      <p:sp>
        <p:nvSpPr>
          <p:cNvPr id="307" name="Google Shape;307;g2e7bf787876_0_231"/>
          <p:cNvSpPr txBox="1"/>
          <p:nvPr>
            <p:ph type="title"/>
          </p:nvPr>
        </p:nvSpPr>
        <p:spPr>
          <a:xfrm>
            <a:off x="483525" y="224850"/>
            <a:ext cx="8362200" cy="1139100"/>
          </a:xfrm>
          <a:prstGeom prst="rect">
            <a:avLst/>
          </a:prstGeom>
          <a:noFill/>
          <a:ln>
            <a:noFill/>
          </a:ln>
        </p:spPr>
        <p:txBody>
          <a:bodyPr anchorCtr="0" anchor="ctr" bIns="91425" lIns="91425" spcFirstLastPara="1" rIns="91425" wrap="square" tIns="91425">
            <a:spAutoFit/>
          </a:bodyPr>
          <a:lstStyle/>
          <a:p>
            <a:pPr indent="0" lvl="0" marL="0" marR="0" rtl="1" algn="ctr">
              <a:lnSpc>
                <a:spcPct val="100000"/>
              </a:lnSpc>
              <a:spcBef>
                <a:spcPts val="0"/>
              </a:spcBef>
              <a:spcAft>
                <a:spcPts val="0"/>
              </a:spcAft>
              <a:buClr>
                <a:schemeClr val="dk1"/>
              </a:buClr>
              <a:buSzPts val="1100"/>
              <a:buFont typeface="Arial"/>
              <a:buNone/>
            </a:pPr>
            <a:r>
              <a:rPr lang="en-US">
                <a:solidFill>
                  <a:srgbClr val="86274F"/>
                </a:solidFill>
                <a:latin typeface="Rubik Black"/>
                <a:ea typeface="Rubik Black"/>
                <a:cs typeface="Rubik Black"/>
                <a:sym typeface="Rubik Black"/>
              </a:rPr>
              <a:t>מבנה פעולה </a:t>
            </a:r>
            <a:r>
              <a:rPr lang="en-US" sz="2600">
                <a:solidFill>
                  <a:srgbClr val="E2B53F"/>
                </a:solidFill>
              </a:rPr>
              <a:t>(תשפ"ד) </a:t>
            </a:r>
            <a:endParaRPr sz="2600">
              <a:solidFill>
                <a:srgbClr val="E2B53F"/>
              </a:solidFill>
            </a:endParaRPr>
          </a:p>
          <a:p>
            <a:pPr indent="0" lvl="0" marL="0" marR="0" rtl="1" algn="ctr">
              <a:lnSpc>
                <a:spcPct val="100000"/>
              </a:lnSpc>
              <a:spcBef>
                <a:spcPts val="0"/>
              </a:spcBef>
              <a:spcAft>
                <a:spcPts val="0"/>
              </a:spcAft>
              <a:buSzPts val="3600"/>
              <a:buNone/>
            </a:pPr>
            <a:r>
              <a:rPr lang="en-US" sz="2600">
                <a:solidFill>
                  <a:srgbClr val="C94166"/>
                </a:solidFill>
                <a:latin typeface="Rubik ExtraBold"/>
                <a:ea typeface="Rubik ExtraBold"/>
                <a:cs typeface="Rubik ExtraBold"/>
                <a:sym typeface="Rubik ExtraBold"/>
              </a:rPr>
              <a:t>המכון למחקר יישומי של בינה מלאכותית בחינוך</a:t>
            </a:r>
            <a:endParaRPr sz="2600">
              <a:solidFill>
                <a:srgbClr val="C94166"/>
              </a:solidFill>
              <a:latin typeface="Rubik Black"/>
              <a:ea typeface="Rubik Black"/>
              <a:cs typeface="Rubik Black"/>
              <a:sym typeface="Rubik Black"/>
            </a:endParaRPr>
          </a:p>
        </p:txBody>
      </p:sp>
      <p:sp>
        <p:nvSpPr>
          <p:cNvPr id="308" name="Google Shape;308;g2e7bf787876_0_231"/>
          <p:cNvSpPr/>
          <p:nvPr/>
        </p:nvSpPr>
        <p:spPr>
          <a:xfrm>
            <a:off x="6857274" y="1559775"/>
            <a:ext cx="1939200" cy="1588500"/>
          </a:xfrm>
          <a:prstGeom prst="round2DiagRect">
            <a:avLst>
              <a:gd fmla="val 16667" name="adj1"/>
              <a:gd fmla="val 0" name="adj2"/>
            </a:avLst>
          </a:prstGeom>
          <a:solidFill>
            <a:srgbClr val="EF8381"/>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700"/>
              <a:buFont typeface="Arial"/>
              <a:buNone/>
            </a:pPr>
            <a:r>
              <a:rPr b="0" i="0" lang="en-US" sz="1800" u="none" cap="none" strike="noStrike">
                <a:solidFill>
                  <a:srgbClr val="FFFFFF"/>
                </a:solidFill>
                <a:latin typeface="Rubik SemiBold"/>
                <a:ea typeface="Rubik SemiBold"/>
                <a:cs typeface="Rubik SemiBold"/>
                <a:sym typeface="Rubik SemiBold"/>
              </a:rPr>
              <a:t>אקוסיסטם מקצועי - קהילת מומחים</a:t>
            </a:r>
            <a:endParaRPr b="0" i="0" sz="1800" u="none" cap="none" strike="noStrike">
              <a:solidFill>
                <a:srgbClr val="FFFFFF"/>
              </a:solidFill>
              <a:latin typeface="Rubik SemiBold"/>
              <a:ea typeface="Rubik SemiBold"/>
              <a:cs typeface="Rubik SemiBold"/>
              <a:sym typeface="Rubik SemiBold"/>
            </a:endParaRPr>
          </a:p>
        </p:txBody>
      </p:sp>
      <p:sp>
        <p:nvSpPr>
          <p:cNvPr id="309" name="Google Shape;309;g2e7bf787876_0_231"/>
          <p:cNvSpPr txBox="1"/>
          <p:nvPr/>
        </p:nvSpPr>
        <p:spPr>
          <a:xfrm>
            <a:off x="2713650" y="3148275"/>
            <a:ext cx="1684800" cy="1027500"/>
          </a:xfrm>
          <a:prstGeom prst="rect">
            <a:avLst/>
          </a:prstGeom>
          <a:noFill/>
          <a:ln>
            <a:noFill/>
          </a:ln>
        </p:spPr>
        <p:txBody>
          <a:bodyPr anchorCtr="0" anchor="t" bIns="91425" lIns="91425" spcFirstLastPara="1" rIns="91425" wrap="square" tIns="91425">
            <a:noAutofit/>
          </a:bodyPr>
          <a:lstStyle/>
          <a:p>
            <a:pPr indent="0" lvl="0" marL="0" marR="0" rtl="1" algn="r">
              <a:lnSpc>
                <a:spcPct val="115000"/>
              </a:lnSpc>
              <a:spcBef>
                <a:spcPts val="0"/>
              </a:spcBef>
              <a:spcAft>
                <a:spcPts val="0"/>
              </a:spcAft>
              <a:buClr>
                <a:srgbClr val="000000"/>
              </a:buClr>
              <a:buSzPts val="1300"/>
              <a:buFont typeface="Arial"/>
              <a:buNone/>
            </a:pPr>
            <a:r>
              <a:rPr b="0" i="0" lang="en-US" sz="1300" u="none" cap="none" strike="noStrike">
                <a:solidFill>
                  <a:schemeClr val="dk2"/>
                </a:solidFill>
                <a:latin typeface="Rubik"/>
                <a:ea typeface="Rubik"/>
                <a:cs typeface="Rubik"/>
                <a:sym typeface="Rubik"/>
              </a:rPr>
              <a:t>סקירה שיטתית של התפתחויות בעולם ה-AI (מחקר אקדמי ופיתוחים תעשייתיים)</a:t>
            </a:r>
            <a:endParaRPr b="0" i="0" sz="1800" u="none" cap="none" strike="noStrike">
              <a:solidFill>
                <a:schemeClr val="dk2"/>
              </a:solidFill>
              <a:latin typeface="Arial"/>
              <a:ea typeface="Arial"/>
              <a:cs typeface="Arial"/>
              <a:sym typeface="Arial"/>
            </a:endParaRPr>
          </a:p>
        </p:txBody>
      </p:sp>
      <p:sp>
        <p:nvSpPr>
          <p:cNvPr id="310" name="Google Shape;310;g2e7bf787876_0_231"/>
          <p:cNvSpPr txBox="1"/>
          <p:nvPr/>
        </p:nvSpPr>
        <p:spPr>
          <a:xfrm>
            <a:off x="7111675" y="3148275"/>
            <a:ext cx="1684800" cy="10752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1300"/>
              <a:buFont typeface="Arial"/>
              <a:buNone/>
            </a:pPr>
            <a:r>
              <a:rPr b="0" i="0" lang="en-US" sz="1300" u="none" cap="none" strike="noStrike">
                <a:solidFill>
                  <a:schemeClr val="dk2"/>
                </a:solidFill>
                <a:latin typeface="Rubik"/>
                <a:ea typeface="Rubik"/>
                <a:cs typeface="Rubik"/>
                <a:sym typeface="Rubik"/>
              </a:rPr>
              <a:t>שיח מתמשך עם מומחי AI במסגרת בניית פורום אקוסיסטם מקצועי </a:t>
            </a:r>
            <a:endParaRPr b="0" i="0" sz="2000" u="none" cap="none" strike="noStrike">
              <a:solidFill>
                <a:schemeClr val="dk2"/>
              </a:solidFill>
              <a:latin typeface="Rubik"/>
              <a:ea typeface="Rubik"/>
              <a:cs typeface="Rubik"/>
              <a:sym typeface="Rubik"/>
            </a:endParaRPr>
          </a:p>
        </p:txBody>
      </p:sp>
      <p:sp>
        <p:nvSpPr>
          <p:cNvPr id="311" name="Google Shape;311;g2e7bf787876_0_231"/>
          <p:cNvSpPr txBox="1"/>
          <p:nvPr/>
        </p:nvSpPr>
        <p:spPr>
          <a:xfrm>
            <a:off x="4936526" y="3148275"/>
            <a:ext cx="1593900" cy="13206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1300"/>
              <a:buFont typeface="Arial"/>
              <a:buNone/>
            </a:pPr>
            <a:r>
              <a:rPr b="0" i="0" lang="en-US" sz="1300" u="none" cap="none" strike="noStrike">
                <a:solidFill>
                  <a:schemeClr val="dk2"/>
                </a:solidFill>
                <a:latin typeface="Rubik"/>
                <a:ea typeface="Rubik"/>
                <a:cs typeface="Rubik"/>
                <a:sym typeface="Rubik"/>
              </a:rPr>
              <a:t>ניסויים מהירים בתנאי שטח וזיקוק מסקנות אופרטיביות להטמעה רחבה </a:t>
            </a:r>
            <a:endParaRPr b="0" i="0" sz="1300" u="none" cap="none" strike="noStrike">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e7bf787876_0_231"/>
          <p:cNvSpPr txBox="1"/>
          <p:nvPr/>
        </p:nvSpPr>
        <p:spPr>
          <a:xfrm>
            <a:off x="436925" y="3148275"/>
            <a:ext cx="1845600" cy="10752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1300"/>
              <a:buFont typeface="Arial"/>
              <a:buNone/>
            </a:pPr>
            <a:r>
              <a:rPr b="0" i="0" lang="en-US" sz="1300" u="none" cap="none" strike="noStrike">
                <a:solidFill>
                  <a:schemeClr val="dk2"/>
                </a:solidFill>
                <a:latin typeface="Rubik"/>
                <a:ea typeface="Rubik"/>
                <a:cs typeface="Rubik"/>
                <a:sym typeface="Rubik"/>
              </a:rPr>
              <a:t>שותפות בתכנון וביישום של תהליכי הטמעה והכשרה נרחבים במערכת החינוך</a:t>
            </a:r>
            <a:endParaRPr b="0" i="0" sz="1300" u="none" cap="none" strike="noStrike">
              <a:solidFill>
                <a:schemeClr val="dk2"/>
              </a:solidFill>
              <a:latin typeface="Rubik"/>
              <a:ea typeface="Rubik"/>
              <a:cs typeface="Rubik"/>
              <a:sym typeface="Rubik"/>
            </a:endParaRPr>
          </a:p>
        </p:txBody>
      </p:sp>
      <p:sp>
        <p:nvSpPr>
          <p:cNvPr id="313" name="Google Shape;313;g2e7bf787876_0_231"/>
          <p:cNvSpPr txBox="1"/>
          <p:nvPr/>
        </p:nvSpPr>
        <p:spPr>
          <a:xfrm>
            <a:off x="1494500" y="4384875"/>
            <a:ext cx="6399300" cy="551700"/>
          </a:xfrm>
          <a:prstGeom prst="rect">
            <a:avLst/>
          </a:prstGeom>
          <a:noFill/>
          <a:ln>
            <a:noFill/>
          </a:ln>
        </p:spPr>
        <p:txBody>
          <a:bodyPr anchorCtr="0" anchor="t" bIns="91425" lIns="91425" spcFirstLastPara="1" rIns="91425" wrap="square" tIns="91425">
            <a:noAutofit/>
          </a:bodyPr>
          <a:lstStyle/>
          <a:p>
            <a:pPr indent="-342900" lvl="0" marL="457200" marR="0" rtl="1" algn="r">
              <a:lnSpc>
                <a:spcPct val="100000"/>
              </a:lnSpc>
              <a:spcBef>
                <a:spcPts val="0"/>
              </a:spcBef>
              <a:spcAft>
                <a:spcPts val="0"/>
              </a:spcAft>
              <a:buClr>
                <a:srgbClr val="C83460"/>
              </a:buClr>
              <a:buSzPts val="1800"/>
              <a:buFont typeface="Rubik"/>
              <a:buChar char="+"/>
            </a:pPr>
            <a:r>
              <a:rPr b="0" i="0" lang="en-US" sz="1800" u="none" cap="none" strike="noStrike">
                <a:solidFill>
                  <a:srgbClr val="C83460"/>
                </a:solidFill>
                <a:latin typeface="Rubik SemiBold"/>
                <a:ea typeface="Rubik SemiBold"/>
                <a:cs typeface="Rubik SemiBold"/>
                <a:sym typeface="Rubik SemiBold"/>
              </a:rPr>
              <a:t>תוכנית אסטרטגית לשילוב בינה מלאכותית במערכת החינוך</a:t>
            </a:r>
            <a:endParaRPr b="0" i="0" sz="1800" u="none" cap="none" strike="noStrike">
              <a:solidFill>
                <a:srgbClr val="C83460"/>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2e58809fb4c_0_33"/>
          <p:cNvPicPr preferRelativeResize="0"/>
          <p:nvPr/>
        </p:nvPicPr>
        <p:blipFill rotWithShape="1">
          <a:blip r:embed="rId3">
            <a:alphaModFix/>
          </a:blip>
          <a:srcRect b="0" l="0" r="0" t="0"/>
          <a:stretch/>
        </p:blipFill>
        <p:spPr>
          <a:xfrm>
            <a:off x="247350" y="425275"/>
            <a:ext cx="5687572" cy="4283877"/>
          </a:xfrm>
          <a:prstGeom prst="rect">
            <a:avLst/>
          </a:prstGeom>
          <a:noFill/>
          <a:ln>
            <a:noFill/>
          </a:ln>
        </p:spPr>
      </p:pic>
      <p:sp>
        <p:nvSpPr>
          <p:cNvPr id="319" name="Google Shape;319;g2e58809fb4c_0_33"/>
          <p:cNvSpPr/>
          <p:nvPr/>
        </p:nvSpPr>
        <p:spPr>
          <a:xfrm>
            <a:off x="5928350" y="3945400"/>
            <a:ext cx="2475300" cy="5097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2700"/>
              <a:buFont typeface="Arial"/>
              <a:buNone/>
            </a:pPr>
            <a:r>
              <a:rPr b="0" i="0" lang="en-US" sz="1800" u="sng" cap="none" strike="noStrike">
                <a:solidFill>
                  <a:srgbClr val="E2B53F"/>
                </a:solidFill>
                <a:latin typeface="Rubik SemiBold"/>
                <a:ea typeface="Rubik SemiBold"/>
                <a:cs typeface="Rubik SemiBold"/>
                <a:sym typeface="Rubik SemiBold"/>
                <a:hlinkClick r:id="rId4">
                  <a:extLst>
                    <a:ext uri="{A12FA001-AC4F-418D-AE19-62706E023703}">
                      <ahyp:hlinkClr val="tx"/>
                    </a:ext>
                  </a:extLst>
                </a:hlinkClick>
              </a:rPr>
              <a:t>מאגר פרקטיקות של יישומי AI בחינוך</a:t>
            </a:r>
            <a:endParaRPr b="0" i="0" sz="1800" u="none" cap="none" strike="noStrike">
              <a:solidFill>
                <a:srgbClr val="E2B53F"/>
              </a:solidFill>
              <a:latin typeface="Rubik SemiBold"/>
              <a:ea typeface="Rubik SemiBold"/>
              <a:cs typeface="Rubik SemiBold"/>
              <a:sym typeface="Rubik SemiBold"/>
            </a:endParaRPr>
          </a:p>
        </p:txBody>
      </p:sp>
      <p:sp>
        <p:nvSpPr>
          <p:cNvPr id="320" name="Google Shape;320;g2e58809fb4c_0_33"/>
          <p:cNvSpPr txBox="1"/>
          <p:nvPr/>
        </p:nvSpPr>
        <p:spPr>
          <a:xfrm>
            <a:off x="5833650" y="598950"/>
            <a:ext cx="2998800" cy="19728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chemeClr val="dk1"/>
              </a:buClr>
              <a:buSzPts val="2700"/>
              <a:buFont typeface="Arial"/>
              <a:buNone/>
            </a:pPr>
            <a:r>
              <a:rPr b="0" i="0" lang="en-US" sz="3630" u="none" cap="none" strike="noStrike">
                <a:solidFill>
                  <a:srgbClr val="86274F"/>
                </a:solidFill>
                <a:latin typeface="Rubik Black"/>
                <a:ea typeface="Rubik Black"/>
                <a:cs typeface="Rubik Black"/>
                <a:sym typeface="Rubik Black"/>
              </a:rPr>
              <a:t>מאגר הפרקטיקות  </a:t>
            </a:r>
            <a:r>
              <a:rPr b="0" i="0" lang="en-US" sz="2630" u="none" cap="none" strike="noStrike">
                <a:solidFill>
                  <a:srgbClr val="C94166"/>
                </a:solidFill>
                <a:latin typeface="Rubik"/>
                <a:ea typeface="Rubik"/>
                <a:cs typeface="Rubik"/>
                <a:sym typeface="Rubik"/>
              </a:rPr>
              <a:t>ליישומי בינה</a:t>
            </a:r>
            <a:endParaRPr b="0" i="0" sz="2630" u="none" cap="none" strike="noStrike">
              <a:solidFill>
                <a:srgbClr val="C94166"/>
              </a:solidFill>
              <a:latin typeface="Rubik"/>
              <a:ea typeface="Rubik"/>
              <a:cs typeface="Rubik"/>
              <a:sym typeface="Rubik"/>
            </a:endParaRPr>
          </a:p>
          <a:p>
            <a:pPr indent="0" lvl="0" marL="0" marR="0" rtl="1" algn="r">
              <a:lnSpc>
                <a:spcPct val="100000"/>
              </a:lnSpc>
              <a:spcBef>
                <a:spcPts val="0"/>
              </a:spcBef>
              <a:spcAft>
                <a:spcPts val="0"/>
              </a:spcAft>
              <a:buClr>
                <a:schemeClr val="dk1"/>
              </a:buClr>
              <a:buSzPts val="2700"/>
              <a:buFont typeface="Arial"/>
              <a:buNone/>
            </a:pPr>
            <a:r>
              <a:rPr b="0" i="0" lang="en-US" sz="2630" u="none" cap="none" strike="noStrike">
                <a:solidFill>
                  <a:srgbClr val="C94166"/>
                </a:solidFill>
                <a:latin typeface="Rubik"/>
                <a:ea typeface="Rubik"/>
                <a:cs typeface="Rubik"/>
                <a:sym typeface="Rubik"/>
              </a:rPr>
              <a:t> מלאכותית </a:t>
            </a:r>
            <a:r>
              <a:rPr b="0" i="0" lang="en-US" sz="2630" u="none" cap="none" strike="noStrike">
                <a:solidFill>
                  <a:srgbClr val="C94166"/>
                </a:solidFill>
                <a:latin typeface="Rubik Black"/>
                <a:ea typeface="Rubik Black"/>
                <a:cs typeface="Rubik Black"/>
                <a:sym typeface="Rubik Black"/>
              </a:rPr>
              <a:t>בחינוך</a:t>
            </a:r>
            <a:endParaRPr b="0" i="0" sz="2630" u="none" cap="none" strike="noStrike">
              <a:solidFill>
                <a:srgbClr val="C94166"/>
              </a:solidFill>
              <a:latin typeface="Rubik Black"/>
              <a:ea typeface="Rubik Black"/>
              <a:cs typeface="Rubik Black"/>
              <a:sym typeface="Rubik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ubik"/>
              <a:ea typeface="Rubik"/>
              <a:cs typeface="Rubik"/>
              <a:sym typeface="Rubik"/>
            </a:endParaRPr>
          </a:p>
        </p:txBody>
      </p:sp>
      <p:pic>
        <p:nvPicPr>
          <p:cNvPr id="321" name="Google Shape;321;g2e58809fb4c_0_33"/>
          <p:cNvPicPr preferRelativeResize="0"/>
          <p:nvPr/>
        </p:nvPicPr>
        <p:blipFill rotWithShape="1">
          <a:blip r:embed="rId5">
            <a:alphaModFix/>
          </a:blip>
          <a:srcRect b="0" l="0" r="0" t="0"/>
          <a:stretch/>
        </p:blipFill>
        <p:spPr>
          <a:xfrm>
            <a:off x="8473450" y="3945452"/>
            <a:ext cx="511302" cy="509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11e2875bf5_0_46"/>
          <p:cNvSpPr txBox="1"/>
          <p:nvPr>
            <p:ph type="title"/>
          </p:nvPr>
        </p:nvSpPr>
        <p:spPr>
          <a:xfrm>
            <a:off x="1746325" y="148650"/>
            <a:ext cx="5836500" cy="743400"/>
          </a:xfrm>
          <a:prstGeom prst="rect">
            <a:avLst/>
          </a:prstGeom>
          <a:noFill/>
          <a:ln>
            <a:noFill/>
          </a:ln>
        </p:spPr>
        <p:txBody>
          <a:bodyPr anchorCtr="0" anchor="ctr" bIns="91425" lIns="91425" spcFirstLastPara="1" rIns="91425" wrap="square" tIns="91425">
            <a:spAutoFit/>
          </a:bodyPr>
          <a:lstStyle/>
          <a:p>
            <a:pPr indent="0" lvl="0" marL="0" rtl="1" algn="ctr">
              <a:lnSpc>
                <a:spcPct val="100000"/>
              </a:lnSpc>
              <a:spcBef>
                <a:spcPts val="0"/>
              </a:spcBef>
              <a:spcAft>
                <a:spcPts val="0"/>
              </a:spcAft>
              <a:buSzPts val="3600"/>
              <a:buNone/>
            </a:pPr>
            <a:r>
              <a:rPr lang="en-US" sz="3630">
                <a:solidFill>
                  <a:srgbClr val="86274F"/>
                </a:solidFill>
                <a:latin typeface="Rubik Black"/>
                <a:ea typeface="Rubik Black"/>
                <a:cs typeface="Rubik Black"/>
                <a:sym typeface="Rubik Black"/>
              </a:rPr>
              <a:t>מערך </a:t>
            </a:r>
            <a:r>
              <a:rPr lang="en-US" sz="3630">
                <a:solidFill>
                  <a:srgbClr val="C83460"/>
                </a:solidFill>
                <a:latin typeface="Rubik Black"/>
                <a:ea typeface="Rubik Black"/>
                <a:cs typeface="Rubik Black"/>
                <a:sym typeface="Rubik Black"/>
              </a:rPr>
              <a:t>הניסויים</a:t>
            </a:r>
            <a:r>
              <a:rPr lang="en-US" sz="3630">
                <a:solidFill>
                  <a:srgbClr val="C94166"/>
                </a:solidFill>
              </a:rPr>
              <a:t> </a:t>
            </a:r>
            <a:r>
              <a:rPr lang="en-US" sz="2630" u="sng">
                <a:solidFill>
                  <a:srgbClr val="E2B53F"/>
                </a:solidFill>
                <a:hlinkClick r:id="rId3">
                  <a:extLst>
                    <a:ext uri="{A12FA001-AC4F-418D-AE19-62706E023703}">
                      <ahyp:hlinkClr val="tx"/>
                    </a:ext>
                  </a:extLst>
                </a:hlinkClick>
              </a:rPr>
              <a:t>תשפ"ד</a:t>
            </a:r>
            <a:endParaRPr sz="1200">
              <a:solidFill>
                <a:srgbClr val="E2B53F"/>
              </a:solidFill>
            </a:endParaRPr>
          </a:p>
        </p:txBody>
      </p:sp>
      <p:sp>
        <p:nvSpPr>
          <p:cNvPr id="327" name="Google Shape;327;g211e2875bf5_0_46"/>
          <p:cNvSpPr/>
          <p:nvPr/>
        </p:nvSpPr>
        <p:spPr>
          <a:xfrm>
            <a:off x="5810229" y="109455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chemeClr val="dk1"/>
              </a:buClr>
              <a:buSzPts val="1100"/>
              <a:buFont typeface="Arial"/>
              <a:buNone/>
            </a:pPr>
            <a:r>
              <a:rPr b="1" i="0" lang="en-US" sz="1600" u="none" cap="none" strike="noStrike">
                <a:solidFill>
                  <a:srgbClr val="C94166"/>
                </a:solidFill>
                <a:latin typeface="Rubik"/>
                <a:ea typeface="Rubik"/>
                <a:cs typeface="Rubik"/>
                <a:sym typeface="Rubik"/>
              </a:rPr>
              <a:t>הפקת אנגלית דבורה</a:t>
            </a:r>
            <a:endParaRPr b="1" i="0" sz="1600" u="none" cap="none" strike="noStrike">
              <a:solidFill>
                <a:srgbClr val="C94166"/>
              </a:solidFill>
              <a:latin typeface="Rubik"/>
              <a:ea typeface="Rubik"/>
              <a:cs typeface="Rubik"/>
              <a:sym typeface="Rubik"/>
            </a:endParaRPr>
          </a:p>
        </p:txBody>
      </p:sp>
      <p:sp>
        <p:nvSpPr>
          <p:cNvPr id="328" name="Google Shape;328;g211e2875bf5_0_46"/>
          <p:cNvSpPr/>
          <p:nvPr/>
        </p:nvSpPr>
        <p:spPr>
          <a:xfrm>
            <a:off x="5810229" y="243720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פרסונליזציה והוראה נתמכת נתונים במתמטיקה</a:t>
            </a:r>
            <a:endParaRPr b="1" i="0" sz="1600" u="none" cap="none" strike="noStrike">
              <a:solidFill>
                <a:srgbClr val="C94166"/>
              </a:solidFill>
              <a:latin typeface="Rubik"/>
              <a:ea typeface="Rubik"/>
              <a:cs typeface="Rubik"/>
              <a:sym typeface="Rubik"/>
            </a:endParaRPr>
          </a:p>
        </p:txBody>
      </p:sp>
      <p:sp>
        <p:nvSpPr>
          <p:cNvPr id="329" name="Google Shape;329;g211e2875bf5_0_46"/>
          <p:cNvSpPr/>
          <p:nvPr/>
        </p:nvSpPr>
        <p:spPr>
          <a:xfrm>
            <a:off x="5810229" y="3752475"/>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כשירויות ב"מ מורים ותלמידים</a:t>
            </a:r>
            <a:endParaRPr b="1" i="0" sz="1600" u="none" cap="none" strike="noStrike">
              <a:solidFill>
                <a:srgbClr val="C94166"/>
              </a:solidFill>
              <a:latin typeface="Rubik"/>
              <a:ea typeface="Rubik"/>
              <a:cs typeface="Rubik"/>
              <a:sym typeface="Rubik"/>
            </a:endParaRPr>
          </a:p>
        </p:txBody>
      </p:sp>
      <p:sp>
        <p:nvSpPr>
          <p:cNvPr id="330" name="Google Shape;330;g211e2875bf5_0_46"/>
          <p:cNvSpPr/>
          <p:nvPr/>
        </p:nvSpPr>
        <p:spPr>
          <a:xfrm>
            <a:off x="3778271" y="109455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בגרות עם ב"מ מגמת מידע ונתונים</a:t>
            </a:r>
            <a:endParaRPr b="1" i="0" sz="1600" u="none" cap="none" strike="noStrike">
              <a:solidFill>
                <a:srgbClr val="C94166"/>
              </a:solidFill>
              <a:latin typeface="Rubik"/>
              <a:ea typeface="Rubik"/>
              <a:cs typeface="Rubik"/>
              <a:sym typeface="Rubik"/>
            </a:endParaRPr>
          </a:p>
        </p:txBody>
      </p:sp>
      <p:sp>
        <p:nvSpPr>
          <p:cNvPr id="331" name="Google Shape;331;g211e2875bf5_0_46"/>
          <p:cNvSpPr/>
          <p:nvPr/>
        </p:nvSpPr>
        <p:spPr>
          <a:xfrm>
            <a:off x="3778271" y="243720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בגרות עם ב"מ במדעי הרוח</a:t>
            </a:r>
            <a:endParaRPr b="1" i="0" sz="1600" u="none" cap="none" strike="noStrike">
              <a:solidFill>
                <a:srgbClr val="C94166"/>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1600"/>
              <a:buFont typeface="Arial"/>
              <a:buNone/>
            </a:pPr>
            <a:r>
              <a:t/>
            </a:r>
            <a:endParaRPr b="1" i="0" sz="1600" u="none" cap="none" strike="noStrike">
              <a:solidFill>
                <a:srgbClr val="C94166"/>
              </a:solidFill>
              <a:latin typeface="Rubik"/>
              <a:ea typeface="Rubik"/>
              <a:cs typeface="Rubik"/>
              <a:sym typeface="Rubik"/>
            </a:endParaRPr>
          </a:p>
        </p:txBody>
      </p:sp>
      <p:sp>
        <p:nvSpPr>
          <p:cNvPr id="332" name="Google Shape;332;g211e2875bf5_0_46"/>
          <p:cNvSpPr/>
          <p:nvPr/>
        </p:nvSpPr>
        <p:spPr>
          <a:xfrm>
            <a:off x="3778271" y="3752475"/>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עבודות</a:t>
            </a:r>
            <a:endParaRPr b="1" i="0" sz="1600" u="none" cap="none" strike="noStrike">
              <a:solidFill>
                <a:srgbClr val="C94166"/>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 גמר</a:t>
            </a:r>
            <a:endParaRPr b="1" i="0" sz="1600" u="none" cap="none" strike="noStrike">
              <a:solidFill>
                <a:srgbClr val="C94166"/>
              </a:solidFill>
              <a:latin typeface="Rubik"/>
              <a:ea typeface="Rubik"/>
              <a:cs typeface="Rubik"/>
              <a:sym typeface="Rubik"/>
            </a:endParaRPr>
          </a:p>
        </p:txBody>
      </p:sp>
      <p:sp>
        <p:nvSpPr>
          <p:cNvPr id="333" name="Google Shape;333;g211e2875bf5_0_46"/>
          <p:cNvSpPr/>
          <p:nvPr/>
        </p:nvSpPr>
        <p:spPr>
          <a:xfrm>
            <a:off x="1746313" y="109455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חיסכון זמן </a:t>
            </a:r>
            <a:endParaRPr b="1" i="0" sz="1600" u="none" cap="none" strike="noStrike">
              <a:solidFill>
                <a:srgbClr val="C94166"/>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מורים</a:t>
            </a:r>
            <a:endParaRPr b="1" i="0" sz="1600" u="none" cap="none" strike="noStrike">
              <a:solidFill>
                <a:srgbClr val="C94166"/>
              </a:solidFill>
              <a:latin typeface="Rubik"/>
              <a:ea typeface="Rubik"/>
              <a:cs typeface="Rubik"/>
              <a:sym typeface="Rubik"/>
            </a:endParaRPr>
          </a:p>
        </p:txBody>
      </p:sp>
      <p:sp>
        <p:nvSpPr>
          <p:cNvPr id="334" name="Google Shape;334;g211e2875bf5_0_46"/>
          <p:cNvSpPr/>
          <p:nvPr/>
        </p:nvSpPr>
        <p:spPr>
          <a:xfrm>
            <a:off x="1746313" y="2437200"/>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קידום אורח חיים בריא</a:t>
            </a:r>
            <a:endParaRPr b="1" i="0" sz="1600" u="none" cap="none" strike="noStrike">
              <a:solidFill>
                <a:srgbClr val="C94166"/>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1600"/>
              <a:buFont typeface="Arial"/>
              <a:buNone/>
            </a:pPr>
            <a:r>
              <a:t/>
            </a:r>
            <a:endParaRPr b="1" i="0" sz="1600" u="none" cap="none" strike="noStrike">
              <a:solidFill>
                <a:srgbClr val="C94166"/>
              </a:solidFill>
              <a:latin typeface="Rubik"/>
              <a:ea typeface="Rubik"/>
              <a:cs typeface="Rubik"/>
              <a:sym typeface="Rubik"/>
            </a:endParaRPr>
          </a:p>
        </p:txBody>
      </p:sp>
      <p:sp>
        <p:nvSpPr>
          <p:cNvPr id="335" name="Google Shape;335;g211e2875bf5_0_46"/>
          <p:cNvSpPr/>
          <p:nvPr/>
        </p:nvSpPr>
        <p:spPr>
          <a:xfrm>
            <a:off x="1746313" y="3752475"/>
            <a:ext cx="1772700" cy="1155600"/>
          </a:xfrm>
          <a:prstGeom prst="round2DiagRect">
            <a:avLst>
              <a:gd fmla="val 16667" name="adj1"/>
              <a:gd fmla="val 0" name="adj2"/>
            </a:avLst>
          </a:prstGeom>
          <a:solidFill>
            <a:schemeClr val="lt2"/>
          </a:solidFill>
          <a:ln cap="flat" cmpd="sng" w="9525">
            <a:solidFill>
              <a:srgbClr val="E2B53F"/>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C94166"/>
                </a:solidFill>
                <a:latin typeface="Rubik"/>
                <a:ea typeface="Rubik"/>
                <a:cs typeface="Rubik"/>
                <a:sym typeface="Rubik"/>
              </a:rPr>
              <a:t>שלומות צוות חינוכי</a:t>
            </a:r>
            <a:endParaRPr b="1" i="0" sz="1600" u="none" cap="none" strike="noStrike">
              <a:solidFill>
                <a:srgbClr val="C94166"/>
              </a:solidFill>
              <a:latin typeface="Rubik"/>
              <a:ea typeface="Rubik"/>
              <a:cs typeface="Rubik"/>
              <a:sym typeface="Rubik"/>
            </a:endParaRPr>
          </a:p>
          <a:p>
            <a:pPr indent="0" lvl="0" marL="0" marR="0" rtl="1" algn="ctr">
              <a:lnSpc>
                <a:spcPct val="100000"/>
              </a:lnSpc>
              <a:spcBef>
                <a:spcPts val="0"/>
              </a:spcBef>
              <a:spcAft>
                <a:spcPts val="0"/>
              </a:spcAft>
              <a:buClr>
                <a:srgbClr val="000000"/>
              </a:buClr>
              <a:buSzPts val="1600"/>
              <a:buFont typeface="Arial"/>
              <a:buNone/>
            </a:pPr>
            <a:r>
              <a:t/>
            </a:r>
            <a:endParaRPr b="1" i="0" sz="1600" u="none" cap="none" strike="noStrike">
              <a:solidFill>
                <a:srgbClr val="C94166"/>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e787a55fe1_0_14"/>
          <p:cNvSpPr txBox="1"/>
          <p:nvPr/>
        </p:nvSpPr>
        <p:spPr>
          <a:xfrm>
            <a:off x="1155625" y="392650"/>
            <a:ext cx="7737600" cy="13083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800"/>
              <a:buFont typeface="Arial"/>
              <a:buNone/>
            </a:pPr>
            <a:r>
              <a:rPr b="1" i="0" lang="en-US" sz="3800" u="none" cap="none" strike="noStrike">
                <a:solidFill>
                  <a:srgbClr val="006EB8"/>
                </a:solidFill>
                <a:latin typeface="Rubik"/>
                <a:ea typeface="Rubik"/>
                <a:cs typeface="Rubik"/>
                <a:sym typeface="Rubik"/>
              </a:rPr>
              <a:t>מגמת מידע ונתונים קופצת למים!</a:t>
            </a:r>
            <a:endParaRPr b="1" i="0" sz="3800" u="none" cap="none" strike="noStrike">
              <a:solidFill>
                <a:srgbClr val="006EB8"/>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3800"/>
              <a:buFont typeface="Arial"/>
              <a:buNone/>
            </a:pPr>
            <a:r>
              <a:t/>
            </a:r>
            <a:endParaRPr b="1" i="0" sz="3800" u="none" cap="none" strike="noStrike">
              <a:solidFill>
                <a:srgbClr val="006EB8"/>
              </a:solidFill>
              <a:latin typeface="Rubik"/>
              <a:ea typeface="Rubik"/>
              <a:cs typeface="Rubik"/>
              <a:sym typeface="Rubik"/>
            </a:endParaRPr>
          </a:p>
        </p:txBody>
      </p:sp>
      <p:pic>
        <p:nvPicPr>
          <p:cNvPr id="341" name="Google Shape;341;g2e787a55fe1_0_14"/>
          <p:cNvPicPr preferRelativeResize="0"/>
          <p:nvPr/>
        </p:nvPicPr>
        <p:blipFill rotWithShape="1">
          <a:blip r:embed="rId3">
            <a:alphaModFix/>
          </a:blip>
          <a:srcRect b="8441" l="0" r="0" t="0"/>
          <a:stretch/>
        </p:blipFill>
        <p:spPr>
          <a:xfrm>
            <a:off x="285425" y="2621775"/>
            <a:ext cx="3517200" cy="2061300"/>
          </a:xfrm>
          <a:prstGeom prst="round1Rect">
            <a:avLst>
              <a:gd fmla="val 27673" name="adj"/>
            </a:avLst>
          </a:prstGeom>
          <a:noFill/>
          <a:ln>
            <a:noFill/>
          </a:ln>
        </p:spPr>
      </p:pic>
      <p:pic>
        <p:nvPicPr>
          <p:cNvPr id="342" name="Google Shape;342;g2e787a55fe1_0_14"/>
          <p:cNvPicPr preferRelativeResize="0"/>
          <p:nvPr/>
        </p:nvPicPr>
        <p:blipFill rotWithShape="1">
          <a:blip r:embed="rId4">
            <a:alphaModFix/>
          </a:blip>
          <a:srcRect b="6723" l="89091" r="2510" t="77429"/>
          <a:stretch/>
        </p:blipFill>
        <p:spPr>
          <a:xfrm>
            <a:off x="8226625" y="4031475"/>
            <a:ext cx="736627" cy="781950"/>
          </a:xfrm>
          <a:prstGeom prst="rect">
            <a:avLst/>
          </a:prstGeom>
          <a:noFill/>
          <a:ln>
            <a:noFill/>
          </a:ln>
        </p:spPr>
      </p:pic>
      <p:sp>
        <p:nvSpPr>
          <p:cNvPr id="343" name="Google Shape;343;g2e787a55fe1_0_14"/>
          <p:cNvSpPr txBox="1"/>
          <p:nvPr/>
        </p:nvSpPr>
        <p:spPr>
          <a:xfrm>
            <a:off x="2066606" y="1396050"/>
            <a:ext cx="6792900" cy="1345200"/>
          </a:xfrm>
          <a:prstGeom prst="rect">
            <a:avLst/>
          </a:prstGeom>
          <a:noFill/>
          <a:ln>
            <a:noFill/>
          </a:ln>
        </p:spPr>
        <p:txBody>
          <a:bodyPr anchorCtr="0" anchor="t" bIns="68575" lIns="68575" spcFirstLastPara="1" rIns="68575" wrap="square" tIns="68575">
            <a:spAutoFit/>
          </a:bodyPr>
          <a:lstStyle/>
          <a:p>
            <a:pPr indent="0" lvl="0" marL="0" marR="0" rtl="1" algn="r">
              <a:lnSpc>
                <a:spcPct val="115000"/>
              </a:lnSpc>
              <a:spcBef>
                <a:spcPts val="0"/>
              </a:spcBef>
              <a:spcAft>
                <a:spcPts val="0"/>
              </a:spcAft>
              <a:buClr>
                <a:srgbClr val="000000"/>
              </a:buClr>
              <a:buSzPts val="1400"/>
              <a:buFont typeface="Arial"/>
              <a:buNone/>
            </a:pPr>
            <a:r>
              <a:rPr b="1" i="0" lang="en-US" sz="1400" u="none" cap="none" strike="noStrike">
                <a:solidFill>
                  <a:srgbClr val="666666"/>
                </a:solidFill>
                <a:latin typeface="Rubik"/>
                <a:ea typeface="Rubik"/>
                <a:cs typeface="Rubik"/>
                <a:sym typeface="Rubik"/>
              </a:rPr>
              <a:t>מגמת מידע ונתונים: </a:t>
            </a:r>
            <a:r>
              <a:rPr b="0" i="0" lang="en-US" sz="1400" u="none" cap="none" strike="noStrike">
                <a:solidFill>
                  <a:srgbClr val="666666"/>
                </a:solidFill>
                <a:latin typeface="Rubik"/>
                <a:ea typeface="Rubik"/>
                <a:cs typeface="Rubik"/>
                <a:sym typeface="Rubik"/>
              </a:rPr>
              <a:t>רונית נחמיה (מפמ"רית), לזלי סלומון (מדריכה ארצית)</a:t>
            </a:r>
            <a:endParaRPr b="0" i="0" sz="1400" u="none" cap="none" strike="noStrike">
              <a:solidFill>
                <a:srgbClr val="666666"/>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1400"/>
              <a:buFont typeface="Arial"/>
              <a:buNone/>
            </a:pPr>
            <a:r>
              <a:rPr b="1" i="0" lang="en-US" sz="1400" u="none" cap="none" strike="noStrike">
                <a:solidFill>
                  <a:srgbClr val="666666"/>
                </a:solidFill>
                <a:latin typeface="Rubik"/>
                <a:ea typeface="Rubik"/>
                <a:cs typeface="Rubik"/>
                <a:sym typeface="Rubik"/>
              </a:rPr>
              <a:t>ייעוץ אקדמי:</a:t>
            </a:r>
            <a:r>
              <a:rPr b="0" i="0" lang="en-US" sz="1400" u="none" cap="none" strike="noStrike">
                <a:solidFill>
                  <a:srgbClr val="666666"/>
                </a:solidFill>
                <a:latin typeface="Rubik"/>
                <a:ea typeface="Rubik"/>
                <a:cs typeface="Rubik"/>
                <a:sym typeface="Rubik"/>
              </a:rPr>
              <a:t> ד"ר ליאת אייל </a:t>
            </a:r>
            <a:endParaRPr b="0" i="0" sz="1400" u="none" cap="none" strike="noStrike">
              <a:solidFill>
                <a:srgbClr val="666666"/>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1400"/>
              <a:buFont typeface="Arial"/>
              <a:buNone/>
            </a:pPr>
            <a:r>
              <a:rPr b="1" i="0" lang="en-US" sz="1400" u="none" cap="none" strike="noStrike">
                <a:solidFill>
                  <a:srgbClr val="666666"/>
                </a:solidFill>
                <a:latin typeface="Rubik"/>
                <a:ea typeface="Rubik"/>
                <a:cs typeface="Rubik"/>
                <a:sym typeface="Rubik"/>
              </a:rPr>
              <a:t>ייעוץ מקצועי:</a:t>
            </a:r>
            <a:r>
              <a:rPr b="0" i="0" lang="en-US" sz="1400" u="none" cap="none" strike="noStrike">
                <a:solidFill>
                  <a:srgbClr val="666666"/>
                </a:solidFill>
                <a:latin typeface="Rubik"/>
                <a:ea typeface="Rubik"/>
                <a:cs typeface="Rubik"/>
                <a:sym typeface="Rubik"/>
              </a:rPr>
              <a:t> צחי זאבי Data scientist &amp; product analyst, Google</a:t>
            </a:r>
            <a:br>
              <a:rPr b="0" i="0" lang="en-US" sz="1400" u="none" cap="none" strike="noStrike">
                <a:solidFill>
                  <a:srgbClr val="666666"/>
                </a:solidFill>
                <a:latin typeface="Rubik"/>
                <a:ea typeface="Rubik"/>
                <a:cs typeface="Rubik"/>
                <a:sym typeface="Rubik"/>
              </a:rPr>
            </a:br>
            <a:r>
              <a:rPr b="0" i="0" lang="en-US" sz="1400" u="none" cap="none" strike="noStrike">
                <a:solidFill>
                  <a:srgbClr val="666666"/>
                </a:solidFill>
                <a:latin typeface="Rubik"/>
                <a:ea typeface="Rubik"/>
                <a:cs typeface="Rubik"/>
                <a:sym typeface="Rubik"/>
              </a:rPr>
              <a:t>                        איתי בנימין, Sr. Database Sales Specialist at Amazon Web Services</a:t>
            </a:r>
            <a:endParaRPr b="0" i="0" sz="1400" u="none" cap="none" strike="noStrike">
              <a:solidFill>
                <a:srgbClr val="666666"/>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1400"/>
              <a:buFont typeface="Arial"/>
              <a:buNone/>
            </a:pPr>
            <a:r>
              <a:rPr b="1" i="0" lang="en-US" sz="1400" u="none" cap="none" strike="noStrike">
                <a:solidFill>
                  <a:srgbClr val="666666"/>
                </a:solidFill>
                <a:latin typeface="Rubik"/>
                <a:ea typeface="Rubik"/>
                <a:cs typeface="Rubik"/>
                <a:sym typeface="Rubik"/>
              </a:rPr>
              <a:t>ניהול ניסוי ופיתוח תוכן:</a:t>
            </a:r>
            <a:r>
              <a:rPr b="0" i="0" lang="en-US" sz="1400" u="none" cap="none" strike="noStrike">
                <a:solidFill>
                  <a:srgbClr val="666666"/>
                </a:solidFill>
                <a:latin typeface="Rubik"/>
                <a:ea typeface="Rubik"/>
                <a:cs typeface="Rubik"/>
                <a:sym typeface="Rubik"/>
              </a:rPr>
              <a:t> דקלה בר</a:t>
            </a:r>
            <a:endParaRPr b="0" i="0" sz="900" u="none" cap="none" strike="noStrike">
              <a:solidFill>
                <a:srgbClr val="666666"/>
              </a:solidFill>
              <a:latin typeface="Rubik"/>
              <a:ea typeface="Rubik"/>
              <a:cs typeface="Rubik"/>
              <a:sym typeface="Rubik"/>
            </a:endParaRPr>
          </a:p>
        </p:txBody>
      </p:sp>
      <p:sp>
        <p:nvSpPr>
          <p:cNvPr id="344" name="Google Shape;344;g2e787a55fe1_0_14"/>
          <p:cNvSpPr txBox="1"/>
          <p:nvPr/>
        </p:nvSpPr>
        <p:spPr>
          <a:xfrm>
            <a:off x="4579250" y="3944175"/>
            <a:ext cx="3517200" cy="754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00"/>
              <a:buFont typeface="Arial"/>
              <a:buNone/>
            </a:pPr>
            <a:r>
              <a:rPr b="0" i="0" lang="en-US" sz="1900" u="none" cap="none" strike="noStrike">
                <a:solidFill>
                  <a:srgbClr val="C93360"/>
                </a:solidFill>
                <a:latin typeface="Rubik Medium"/>
                <a:ea typeface="Rubik Medium"/>
                <a:cs typeface="Rubik Medium"/>
                <a:sym typeface="Rubik Medium"/>
              </a:rPr>
              <a:t>9 בתי ספר ברחבי הארץ</a:t>
            </a:r>
            <a:endParaRPr b="0" i="0" sz="1900" u="none" cap="none" strike="noStrike">
              <a:solidFill>
                <a:srgbClr val="C93360"/>
              </a:solidFill>
              <a:latin typeface="Rubik Medium"/>
              <a:ea typeface="Rubik Medium"/>
              <a:cs typeface="Rubik Medium"/>
              <a:sym typeface="Rubik Medium"/>
            </a:endParaRPr>
          </a:p>
          <a:p>
            <a:pPr indent="0" lvl="0" marL="0" marR="0" rtl="1" algn="r">
              <a:lnSpc>
                <a:spcPct val="100000"/>
              </a:lnSpc>
              <a:spcBef>
                <a:spcPts val="0"/>
              </a:spcBef>
              <a:spcAft>
                <a:spcPts val="0"/>
              </a:spcAft>
              <a:buClr>
                <a:srgbClr val="000000"/>
              </a:buClr>
              <a:buSzPts val="1800"/>
              <a:buFont typeface="Arial"/>
              <a:buNone/>
            </a:pPr>
            <a:r>
              <a:rPr lang="en-US">
                <a:solidFill>
                  <a:schemeClr val="dk2"/>
                </a:solidFill>
                <a:latin typeface="Rubik"/>
                <a:ea typeface="Rubik"/>
                <a:cs typeface="Rubik"/>
                <a:sym typeface="Rubik"/>
              </a:rPr>
              <a:t> בליווי יועצי דאטה ויועצי AI בחינוך</a:t>
            </a:r>
            <a:r>
              <a:rPr lang="en-US" sz="1800">
                <a:solidFill>
                  <a:srgbClr val="C93360"/>
                </a:solidFill>
                <a:latin typeface="Rubik Medium"/>
                <a:ea typeface="Rubik Medium"/>
                <a:cs typeface="Rubik Medium"/>
                <a:sym typeface="Rubik Medium"/>
              </a:rPr>
              <a:t> </a:t>
            </a:r>
            <a:endParaRPr sz="1800">
              <a:solidFill>
                <a:srgbClr val="C93360"/>
              </a:solidFill>
              <a:latin typeface="Rubik Medium"/>
              <a:ea typeface="Rubik Medium"/>
              <a:cs typeface="Rubik Medium"/>
              <a:sym typeface="Rubik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11e8832a91_4_57"/>
          <p:cNvSpPr txBox="1"/>
          <p:nvPr>
            <p:ph type="ctrTitle"/>
          </p:nvPr>
        </p:nvSpPr>
        <p:spPr>
          <a:xfrm>
            <a:off x="2709175" y="611675"/>
            <a:ext cx="5203500" cy="683400"/>
          </a:xfrm>
          <a:prstGeom prst="rect">
            <a:avLst/>
          </a:prstGeom>
          <a:noFill/>
          <a:ln>
            <a:noFill/>
          </a:ln>
        </p:spPr>
        <p:txBody>
          <a:bodyPr anchorCtr="0" anchor="b" bIns="91425" lIns="91425" spcFirstLastPara="1" rIns="91425" wrap="square" tIns="0">
            <a:spAutoFit/>
          </a:bodyPr>
          <a:lstStyle/>
          <a:p>
            <a:pPr indent="0" lvl="0" marL="0" rtl="1" algn="r">
              <a:lnSpc>
                <a:spcPct val="80000"/>
              </a:lnSpc>
              <a:spcBef>
                <a:spcPts val="0"/>
              </a:spcBef>
              <a:spcAft>
                <a:spcPts val="0"/>
              </a:spcAft>
              <a:buSzPts val="5200"/>
              <a:buNone/>
            </a:pPr>
            <a:r>
              <a:rPr lang="en-US" sz="4800">
                <a:solidFill>
                  <a:srgbClr val="006EB8"/>
                </a:solidFill>
                <a:latin typeface="Rubik Black"/>
                <a:ea typeface="Rubik Black"/>
                <a:cs typeface="Rubik Black"/>
                <a:sym typeface="Rubik Black"/>
              </a:rPr>
              <a:t>תודה</a:t>
            </a:r>
            <a:endParaRPr sz="4800">
              <a:solidFill>
                <a:srgbClr val="006EB8"/>
              </a:solidFill>
              <a:latin typeface="Rubik Black"/>
              <a:ea typeface="Rubik Black"/>
              <a:cs typeface="Rubik Black"/>
              <a:sym typeface="Rubik Black"/>
            </a:endParaRPr>
          </a:p>
        </p:txBody>
      </p:sp>
      <p:sp>
        <p:nvSpPr>
          <p:cNvPr id="350" name="Google Shape;350;g211e8832a91_4_57"/>
          <p:cNvSpPr txBox="1"/>
          <p:nvPr/>
        </p:nvSpPr>
        <p:spPr>
          <a:xfrm>
            <a:off x="2212744" y="1428394"/>
            <a:ext cx="5688600" cy="3596400"/>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הרצוג, כפר סבא</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יד ליבוביץ, נתניה</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שרת, נתניה</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אלון, עפולה</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דרכא, אשקלון</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מקיף א', אשקלון</a:t>
            </a:r>
            <a:br>
              <a:rPr lang="en-US" sz="1900">
                <a:solidFill>
                  <a:schemeClr val="dk2"/>
                </a:solidFill>
                <a:latin typeface="Rubik"/>
                <a:ea typeface="Rubik"/>
                <a:cs typeface="Rubik"/>
                <a:sym typeface="Rubik"/>
              </a:rPr>
            </a:br>
            <a:r>
              <a:rPr lang="en-US" sz="1900">
                <a:solidFill>
                  <a:schemeClr val="dk2"/>
                </a:solidFill>
                <a:latin typeface="Rubik"/>
                <a:ea typeface="Rubik"/>
                <a:cs typeface="Rubik"/>
                <a:sym typeface="Rubik"/>
              </a:rPr>
              <a:t>קרית שרת, חולון</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עמל תעופה וחלל, מעלה אדומים</a:t>
            </a:r>
            <a:endParaRPr sz="1900">
              <a:solidFill>
                <a:schemeClr val="dk2"/>
              </a:solidFill>
              <a:latin typeface="Rubik"/>
              <a:ea typeface="Rubik"/>
              <a:cs typeface="Rubik"/>
              <a:sym typeface="Rubik"/>
            </a:endParaRPr>
          </a:p>
          <a:p>
            <a:pPr indent="0" lvl="0" marL="0" marR="0" rtl="1" algn="r">
              <a:lnSpc>
                <a:spcPct val="115000"/>
              </a:lnSpc>
              <a:spcBef>
                <a:spcPts val="0"/>
              </a:spcBef>
              <a:spcAft>
                <a:spcPts val="0"/>
              </a:spcAft>
              <a:buClr>
                <a:srgbClr val="000000"/>
              </a:buClr>
              <a:buSzPts val="2500"/>
              <a:buFont typeface="Arial"/>
              <a:buNone/>
            </a:pPr>
            <a:r>
              <a:rPr lang="en-US" sz="1900">
                <a:solidFill>
                  <a:schemeClr val="dk2"/>
                </a:solidFill>
                <a:latin typeface="Rubik"/>
                <a:ea typeface="Rubik"/>
                <a:cs typeface="Rubik"/>
                <a:sym typeface="Rubik"/>
              </a:rPr>
              <a:t>תיכון חדש בית אליעזר, חדרה</a:t>
            </a:r>
            <a:endParaRPr sz="1900">
              <a:solidFill>
                <a:schemeClr val="dk2"/>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2500"/>
              <a:buFont typeface="Arial"/>
              <a:buNone/>
            </a:pPr>
            <a:r>
              <a:t/>
            </a:r>
            <a:endParaRPr b="1" sz="2500">
              <a:solidFill>
                <a:srgbClr val="86CCD2"/>
              </a:solidFill>
              <a:latin typeface="Rubik"/>
              <a:ea typeface="Rubik"/>
              <a:cs typeface="Rubik"/>
              <a:sym typeface="Rubik"/>
            </a:endParaRPr>
          </a:p>
        </p:txBody>
      </p:sp>
      <p:pic>
        <p:nvPicPr>
          <p:cNvPr id="351" name="Google Shape;351;g211e8832a91_4_57"/>
          <p:cNvPicPr preferRelativeResize="0"/>
          <p:nvPr/>
        </p:nvPicPr>
        <p:blipFill rotWithShape="1">
          <a:blip r:embed="rId3">
            <a:alphaModFix/>
          </a:blip>
          <a:srcRect b="78762" l="78805" r="12217" t="3232"/>
          <a:stretch/>
        </p:blipFill>
        <p:spPr>
          <a:xfrm rot="-5399977">
            <a:off x="212737" y="3959063"/>
            <a:ext cx="724627" cy="817547"/>
          </a:xfrm>
          <a:prstGeom prst="rect">
            <a:avLst/>
          </a:prstGeom>
          <a:noFill/>
          <a:ln>
            <a:noFill/>
          </a:ln>
        </p:spPr>
      </p:pic>
      <p:pic>
        <p:nvPicPr>
          <p:cNvPr id="352" name="Google Shape;352;g211e8832a91_4_57"/>
          <p:cNvPicPr preferRelativeResize="0"/>
          <p:nvPr/>
        </p:nvPicPr>
        <p:blipFill rotWithShape="1">
          <a:blip r:embed="rId4">
            <a:alphaModFix/>
          </a:blip>
          <a:srcRect b="23203" l="4402" r="70384" t="8726"/>
          <a:stretch/>
        </p:blipFill>
        <p:spPr>
          <a:xfrm>
            <a:off x="164988" y="72871"/>
            <a:ext cx="1215826" cy="858754"/>
          </a:xfrm>
          <a:prstGeom prst="rect">
            <a:avLst/>
          </a:prstGeom>
          <a:noFill/>
          <a:ln>
            <a:noFill/>
          </a:ln>
        </p:spPr>
      </p:pic>
      <p:pic>
        <p:nvPicPr>
          <p:cNvPr id="353" name="Google Shape;353;g211e8832a91_4_57"/>
          <p:cNvPicPr preferRelativeResize="0"/>
          <p:nvPr/>
        </p:nvPicPr>
        <p:blipFill rotWithShape="1">
          <a:blip r:embed="rId5">
            <a:alphaModFix/>
          </a:blip>
          <a:srcRect b="6722" l="89090" r="2510" t="77429"/>
          <a:stretch/>
        </p:blipFill>
        <p:spPr>
          <a:xfrm>
            <a:off x="7900975" y="648250"/>
            <a:ext cx="736627" cy="781950"/>
          </a:xfrm>
          <a:prstGeom prst="rect">
            <a:avLst/>
          </a:prstGeom>
          <a:noFill/>
          <a:ln>
            <a:noFill/>
          </a:ln>
        </p:spPr>
      </p:pic>
      <p:pic>
        <p:nvPicPr>
          <p:cNvPr id="354" name="Google Shape;354;g211e8832a91_4_57"/>
          <p:cNvPicPr preferRelativeResize="0"/>
          <p:nvPr/>
        </p:nvPicPr>
        <p:blipFill rotWithShape="1">
          <a:blip r:embed="rId6">
            <a:alphaModFix/>
          </a:blip>
          <a:srcRect b="39258" l="23764" r="8529" t="15603"/>
          <a:stretch/>
        </p:blipFill>
        <p:spPr>
          <a:xfrm>
            <a:off x="275944" y="1867444"/>
            <a:ext cx="2091300" cy="2091300"/>
          </a:xfrm>
          <a:prstGeom prst="round1Rect">
            <a:avLst>
              <a:gd fmla="val 26938"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11e8832a91_4_275"/>
          <p:cNvSpPr txBox="1"/>
          <p:nvPr/>
        </p:nvSpPr>
        <p:spPr>
          <a:xfrm>
            <a:off x="311125" y="211500"/>
            <a:ext cx="8562300" cy="6465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300"/>
              <a:buFont typeface="Arial"/>
              <a:buNone/>
            </a:pPr>
            <a:r>
              <a:rPr b="1" lang="en-US" sz="3300">
                <a:solidFill>
                  <a:srgbClr val="006EB8"/>
                </a:solidFill>
                <a:latin typeface="Rubik"/>
                <a:ea typeface="Rubik"/>
                <a:cs typeface="Rubik"/>
                <a:sym typeface="Rubik"/>
              </a:rPr>
              <a:t>דוגמא ל</a:t>
            </a:r>
            <a:r>
              <a:rPr b="1" i="0" lang="en-US" sz="3300" u="none" cap="none" strike="noStrike">
                <a:solidFill>
                  <a:srgbClr val="006EB8"/>
                </a:solidFill>
                <a:latin typeface="Rubik"/>
                <a:ea typeface="Rubik"/>
                <a:cs typeface="Rubik"/>
                <a:sym typeface="Rubik"/>
              </a:rPr>
              <a:t>שאלה </a:t>
            </a:r>
            <a:r>
              <a:rPr b="1" lang="en-US" sz="3300">
                <a:solidFill>
                  <a:srgbClr val="006EB8"/>
                </a:solidFill>
                <a:latin typeface="Rubik"/>
                <a:ea typeface="Rubik"/>
                <a:cs typeface="Rubik"/>
                <a:sym typeface="Rubik"/>
              </a:rPr>
              <a:t>במגמה</a:t>
            </a:r>
            <a:r>
              <a:rPr b="1" i="0" lang="en-US" sz="3300" u="none" cap="none" strike="noStrike">
                <a:solidFill>
                  <a:srgbClr val="006EB8"/>
                </a:solidFill>
                <a:latin typeface="Rubik"/>
                <a:ea typeface="Rubik"/>
                <a:cs typeface="Rubik"/>
                <a:sym typeface="Rubik"/>
              </a:rPr>
              <a:t>:</a:t>
            </a:r>
            <a:endParaRPr b="1" i="0" sz="3300" u="none" cap="none" strike="noStrike">
              <a:solidFill>
                <a:srgbClr val="006EB8"/>
              </a:solidFill>
              <a:latin typeface="Rubik"/>
              <a:ea typeface="Rubik"/>
              <a:cs typeface="Rubik"/>
              <a:sym typeface="Rubik"/>
            </a:endParaRPr>
          </a:p>
        </p:txBody>
      </p:sp>
      <p:sp>
        <p:nvSpPr>
          <p:cNvPr id="360" name="Google Shape;360;g211e8832a91_4_275"/>
          <p:cNvSpPr/>
          <p:nvPr/>
        </p:nvSpPr>
        <p:spPr>
          <a:xfrm flipH="1">
            <a:off x="7520606" y="1767975"/>
            <a:ext cx="1352700" cy="20799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11e8832a91_4_275"/>
          <p:cNvSpPr/>
          <p:nvPr/>
        </p:nvSpPr>
        <p:spPr>
          <a:xfrm flipH="1">
            <a:off x="5740750" y="1768000"/>
            <a:ext cx="1352700" cy="20799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11e8832a91_4_275"/>
          <p:cNvSpPr/>
          <p:nvPr/>
        </p:nvSpPr>
        <p:spPr>
          <a:xfrm flipH="1">
            <a:off x="3977200" y="1767994"/>
            <a:ext cx="1352700" cy="20799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211e8832a91_4_275"/>
          <p:cNvSpPr/>
          <p:nvPr/>
        </p:nvSpPr>
        <p:spPr>
          <a:xfrm flipH="1">
            <a:off x="2221809" y="1768000"/>
            <a:ext cx="1352700" cy="20799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11e8832a91_4_275"/>
          <p:cNvSpPr/>
          <p:nvPr/>
        </p:nvSpPr>
        <p:spPr>
          <a:xfrm flipH="1">
            <a:off x="433781" y="1767981"/>
            <a:ext cx="1352700" cy="20799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211e8832a91_4_275"/>
          <p:cNvSpPr txBox="1"/>
          <p:nvPr/>
        </p:nvSpPr>
        <p:spPr>
          <a:xfrm>
            <a:off x="7520606" y="2022094"/>
            <a:ext cx="1352700" cy="17517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קראו את </a:t>
            </a:r>
            <a:r>
              <a:rPr b="0" i="0" lang="en-US" sz="1200" u="sng" cap="none" strike="noStrike">
                <a:solidFill>
                  <a:schemeClr val="dk1"/>
                </a:solidFill>
                <a:latin typeface="Rubik SemiBold"/>
                <a:ea typeface="Rubik SemiBold"/>
                <a:cs typeface="Rubik SemiBold"/>
                <a:sym typeface="Rubik SemiBold"/>
                <a:hlinkClick r:id="rId3">
                  <a:extLst>
                    <a:ext uri="{A12FA001-AC4F-418D-AE19-62706E023703}">
                      <ahyp:hlinkClr val="tx"/>
                    </a:ext>
                  </a:extLst>
                </a:hlinkClick>
              </a:rPr>
              <a:t>קטע המידע</a:t>
            </a:r>
            <a:r>
              <a:rPr b="0" i="0" lang="en-US" sz="1200" u="none" cap="none" strike="noStrike">
                <a:solidFill>
                  <a:schemeClr val="dk1"/>
                </a:solidFill>
                <a:latin typeface="Rubik"/>
                <a:ea typeface="Rubik"/>
                <a:cs typeface="Rubik"/>
                <a:sym typeface="Rubik"/>
              </a:rPr>
              <a:t> וענו על הסעיפים הבאים: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366" name="Google Shape;366;g211e8832a91_4_275"/>
          <p:cNvSpPr txBox="1"/>
          <p:nvPr/>
        </p:nvSpPr>
        <p:spPr>
          <a:xfrm>
            <a:off x="3988150" y="2022094"/>
            <a:ext cx="1352700" cy="17901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הציבו את המשתנים בטבלת אקסל והשלימו את הנתונים בהתאם לקטע.</a:t>
            </a:r>
            <a:endParaRPr b="0" i="0" sz="1200" u="none" cap="none" strike="noStrike">
              <a:solidFill>
                <a:schemeClr val="dk1"/>
              </a:solidFill>
              <a:latin typeface="Arial"/>
              <a:ea typeface="Arial"/>
              <a:cs typeface="Arial"/>
              <a:sym typeface="Arial"/>
            </a:endParaRPr>
          </a:p>
        </p:txBody>
      </p:sp>
      <p:sp>
        <p:nvSpPr>
          <p:cNvPr id="367" name="Google Shape;367;g211e8832a91_4_275"/>
          <p:cNvSpPr txBox="1"/>
          <p:nvPr/>
        </p:nvSpPr>
        <p:spPr>
          <a:xfrm>
            <a:off x="2224600" y="2022094"/>
            <a:ext cx="1352700" cy="17901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צרו תרשים המבטא את הקשר בין המשתנים שהוצגו בקטע המידע.</a:t>
            </a:r>
            <a:endParaRPr b="0" i="0" sz="1200" u="none" cap="none" strike="noStrike">
              <a:solidFill>
                <a:schemeClr val="dk1"/>
              </a:solidFill>
              <a:latin typeface="Arial"/>
              <a:ea typeface="Arial"/>
              <a:cs typeface="Arial"/>
              <a:sym typeface="Arial"/>
            </a:endParaRPr>
          </a:p>
        </p:txBody>
      </p:sp>
      <p:sp>
        <p:nvSpPr>
          <p:cNvPr id="368" name="Google Shape;368;g211e8832a91_4_275"/>
          <p:cNvSpPr txBox="1"/>
          <p:nvPr/>
        </p:nvSpPr>
        <p:spPr>
          <a:xfrm>
            <a:off x="393009" y="2022094"/>
            <a:ext cx="1352700" cy="13167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נסחו באופן ברור את המסקנה העולה מהתרשים.</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Black"/>
              <a:ea typeface="Rubik Black"/>
              <a:cs typeface="Rubik Black"/>
              <a:sym typeface="Rubik Black"/>
            </a:endParaRPr>
          </a:p>
        </p:txBody>
      </p:sp>
      <p:sp>
        <p:nvSpPr>
          <p:cNvPr id="369" name="Google Shape;369;g211e8832a91_4_275"/>
          <p:cNvSpPr txBox="1"/>
          <p:nvPr/>
        </p:nvSpPr>
        <p:spPr>
          <a:xfrm>
            <a:off x="393381" y="4092044"/>
            <a:ext cx="1352700" cy="17901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הצליבו את המסקנה אותה ניסחתם עם תשובה של AI.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האם יש התאמה?</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Rubik"/>
                <a:ea typeface="Rubik"/>
                <a:cs typeface="Rubik"/>
                <a:sym typeface="Rubik"/>
              </a:rPr>
              <a:t>  </a:t>
            </a:r>
            <a:br>
              <a:rPr b="0" i="0" lang="en-US" sz="1200" u="none" cap="none" strike="noStrike">
                <a:solidFill>
                  <a:schemeClr val="dk1"/>
                </a:solidFill>
                <a:latin typeface="Rubik"/>
                <a:ea typeface="Rubik"/>
                <a:cs typeface="Rubik"/>
                <a:sym typeface="Rubik"/>
              </a:rPr>
            </a:b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Black"/>
              <a:ea typeface="Rubik Black"/>
              <a:cs typeface="Rubik Black"/>
              <a:sym typeface="Rubik Blac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Black"/>
              <a:ea typeface="Rubik Black"/>
              <a:cs typeface="Rubik Black"/>
              <a:sym typeface="Rubik Black"/>
            </a:endParaRPr>
          </a:p>
        </p:txBody>
      </p:sp>
      <p:sp>
        <p:nvSpPr>
          <p:cNvPr id="370" name="Google Shape;370;g211e8832a91_4_275"/>
          <p:cNvSpPr/>
          <p:nvPr/>
        </p:nvSpPr>
        <p:spPr>
          <a:xfrm>
            <a:off x="8462231" y="1505878"/>
            <a:ext cx="468300" cy="408300"/>
          </a:xfrm>
          <a:prstGeom prst="round2DiagRect">
            <a:avLst>
              <a:gd fmla="val 16667" name="adj1"/>
              <a:gd fmla="val 0" name="adj2"/>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6EB8"/>
              </a:solidFill>
              <a:latin typeface="Arial"/>
              <a:ea typeface="Arial"/>
              <a:cs typeface="Arial"/>
              <a:sym typeface="Arial"/>
            </a:endParaRPr>
          </a:p>
        </p:txBody>
      </p:sp>
      <p:sp>
        <p:nvSpPr>
          <p:cNvPr id="371" name="Google Shape;371;g211e8832a91_4_275"/>
          <p:cNvSpPr/>
          <p:nvPr/>
        </p:nvSpPr>
        <p:spPr>
          <a:xfrm>
            <a:off x="4918819" y="1505888"/>
            <a:ext cx="468300" cy="408300"/>
          </a:xfrm>
          <a:prstGeom prst="round2DiagRect">
            <a:avLst>
              <a:gd fmla="val 16667" name="adj1"/>
              <a:gd fmla="val 0" name="adj2"/>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6EB8"/>
              </a:solidFill>
              <a:latin typeface="Arial"/>
              <a:ea typeface="Arial"/>
              <a:cs typeface="Arial"/>
              <a:sym typeface="Arial"/>
            </a:endParaRPr>
          </a:p>
        </p:txBody>
      </p:sp>
      <p:sp>
        <p:nvSpPr>
          <p:cNvPr id="372" name="Google Shape;372;g211e8832a91_4_275"/>
          <p:cNvSpPr/>
          <p:nvPr/>
        </p:nvSpPr>
        <p:spPr>
          <a:xfrm>
            <a:off x="1375406" y="1505850"/>
            <a:ext cx="468300" cy="408300"/>
          </a:xfrm>
          <a:prstGeom prst="round2DiagRect">
            <a:avLst>
              <a:gd fmla="val 16667" name="adj1"/>
              <a:gd fmla="val 0" name="adj2"/>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6EB8"/>
              </a:solidFill>
              <a:latin typeface="Arial"/>
              <a:ea typeface="Arial"/>
              <a:cs typeface="Arial"/>
              <a:sym typeface="Arial"/>
            </a:endParaRPr>
          </a:p>
        </p:txBody>
      </p:sp>
      <p:sp>
        <p:nvSpPr>
          <p:cNvPr id="373" name="Google Shape;373;g211e8832a91_4_275"/>
          <p:cNvSpPr/>
          <p:nvPr/>
        </p:nvSpPr>
        <p:spPr>
          <a:xfrm>
            <a:off x="6682350" y="1505831"/>
            <a:ext cx="468300" cy="408300"/>
          </a:xfrm>
          <a:prstGeom prst="round2DiagRect">
            <a:avLst>
              <a:gd fmla="val 16667" name="adj1"/>
              <a:gd fmla="val 0" name="adj2"/>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6EB8"/>
              </a:solidFill>
              <a:latin typeface="Arial"/>
              <a:ea typeface="Arial"/>
              <a:cs typeface="Arial"/>
              <a:sym typeface="Arial"/>
            </a:endParaRPr>
          </a:p>
        </p:txBody>
      </p:sp>
      <p:sp>
        <p:nvSpPr>
          <p:cNvPr id="374" name="Google Shape;374;g211e8832a91_4_275"/>
          <p:cNvSpPr/>
          <p:nvPr/>
        </p:nvSpPr>
        <p:spPr>
          <a:xfrm>
            <a:off x="3163425" y="1505859"/>
            <a:ext cx="468300" cy="408300"/>
          </a:xfrm>
          <a:prstGeom prst="round2DiagRect">
            <a:avLst>
              <a:gd fmla="val 16667" name="adj1"/>
              <a:gd fmla="val 0" name="adj2"/>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6EB8"/>
              </a:solidFill>
              <a:latin typeface="Arial"/>
              <a:ea typeface="Arial"/>
              <a:cs typeface="Arial"/>
              <a:sym typeface="Arial"/>
            </a:endParaRPr>
          </a:p>
        </p:txBody>
      </p:sp>
      <p:sp>
        <p:nvSpPr>
          <p:cNvPr id="375" name="Google Shape;375;g211e8832a91_4_275"/>
          <p:cNvSpPr txBox="1"/>
          <p:nvPr/>
        </p:nvSpPr>
        <p:spPr>
          <a:xfrm>
            <a:off x="8462269" y="1505897"/>
            <a:ext cx="468300" cy="40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6EB8"/>
                </a:solidFill>
                <a:latin typeface="Rubik Black"/>
                <a:ea typeface="Rubik Black"/>
                <a:cs typeface="Rubik Black"/>
                <a:sym typeface="Rubik Black"/>
              </a:rPr>
              <a:t>1</a:t>
            </a:r>
            <a:endParaRPr b="0" i="0" sz="2300" u="none" cap="none" strike="noStrike">
              <a:solidFill>
                <a:srgbClr val="006EB8"/>
              </a:solidFill>
              <a:latin typeface="Rubik Black"/>
              <a:ea typeface="Rubik Black"/>
              <a:cs typeface="Rubik Black"/>
              <a:sym typeface="Rubik Black"/>
            </a:endParaRPr>
          </a:p>
        </p:txBody>
      </p:sp>
      <p:sp>
        <p:nvSpPr>
          <p:cNvPr id="376" name="Google Shape;376;g211e8832a91_4_275"/>
          <p:cNvSpPr txBox="1"/>
          <p:nvPr/>
        </p:nvSpPr>
        <p:spPr>
          <a:xfrm>
            <a:off x="6682369" y="1505831"/>
            <a:ext cx="468300" cy="40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6EB8"/>
                </a:solidFill>
                <a:latin typeface="Rubik Black"/>
                <a:ea typeface="Rubik Black"/>
                <a:cs typeface="Rubik Black"/>
                <a:sym typeface="Rubik Black"/>
              </a:rPr>
              <a:t>2</a:t>
            </a:r>
            <a:endParaRPr b="0" i="0" sz="2300" u="none" cap="none" strike="noStrike">
              <a:solidFill>
                <a:srgbClr val="006EB8"/>
              </a:solidFill>
              <a:latin typeface="Rubik Black"/>
              <a:ea typeface="Rubik Black"/>
              <a:cs typeface="Rubik Black"/>
              <a:sym typeface="Rubik Black"/>
            </a:endParaRPr>
          </a:p>
        </p:txBody>
      </p:sp>
      <p:sp>
        <p:nvSpPr>
          <p:cNvPr id="377" name="Google Shape;377;g211e8832a91_4_275"/>
          <p:cNvSpPr txBox="1"/>
          <p:nvPr/>
        </p:nvSpPr>
        <p:spPr>
          <a:xfrm>
            <a:off x="4926984" y="1505888"/>
            <a:ext cx="468300" cy="40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6EB8"/>
                </a:solidFill>
                <a:latin typeface="Rubik Black"/>
                <a:ea typeface="Rubik Black"/>
                <a:cs typeface="Rubik Black"/>
                <a:sym typeface="Rubik Black"/>
              </a:rPr>
              <a:t>3</a:t>
            </a:r>
            <a:endParaRPr b="0" i="0" sz="2300" u="none" cap="none" strike="noStrike">
              <a:solidFill>
                <a:srgbClr val="006EB8"/>
              </a:solidFill>
              <a:latin typeface="Rubik Black"/>
              <a:ea typeface="Rubik Black"/>
              <a:cs typeface="Rubik Black"/>
              <a:sym typeface="Rubik Black"/>
            </a:endParaRPr>
          </a:p>
        </p:txBody>
      </p:sp>
      <p:sp>
        <p:nvSpPr>
          <p:cNvPr id="378" name="Google Shape;378;g211e8832a91_4_275"/>
          <p:cNvSpPr txBox="1"/>
          <p:nvPr/>
        </p:nvSpPr>
        <p:spPr>
          <a:xfrm>
            <a:off x="3163434" y="1505878"/>
            <a:ext cx="468300" cy="40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6EB8"/>
                </a:solidFill>
                <a:latin typeface="Rubik Black"/>
                <a:ea typeface="Rubik Black"/>
                <a:cs typeface="Rubik Black"/>
                <a:sym typeface="Rubik Black"/>
              </a:rPr>
              <a:t>4</a:t>
            </a:r>
            <a:endParaRPr b="0" i="0" sz="2300" u="none" cap="none" strike="noStrike">
              <a:solidFill>
                <a:srgbClr val="006EB8"/>
              </a:solidFill>
              <a:latin typeface="Rubik Black"/>
              <a:ea typeface="Rubik Black"/>
              <a:cs typeface="Rubik Black"/>
              <a:sym typeface="Rubik Black"/>
            </a:endParaRPr>
          </a:p>
        </p:txBody>
      </p:sp>
      <p:sp>
        <p:nvSpPr>
          <p:cNvPr id="379" name="Google Shape;379;g211e8832a91_4_275"/>
          <p:cNvSpPr txBox="1"/>
          <p:nvPr/>
        </p:nvSpPr>
        <p:spPr>
          <a:xfrm>
            <a:off x="1375397" y="1505869"/>
            <a:ext cx="468300" cy="40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6EB8"/>
                </a:solidFill>
                <a:latin typeface="Rubik Black"/>
                <a:ea typeface="Rubik Black"/>
                <a:cs typeface="Rubik Black"/>
                <a:sym typeface="Rubik Black"/>
              </a:rPr>
              <a:t>5</a:t>
            </a:r>
            <a:endParaRPr b="0" i="0" sz="2300" u="none" cap="none" strike="noStrike">
              <a:solidFill>
                <a:srgbClr val="006EB8"/>
              </a:solidFill>
              <a:latin typeface="Rubik Black"/>
              <a:ea typeface="Rubik Black"/>
              <a:cs typeface="Rubik Black"/>
              <a:sym typeface="Rubik Black"/>
            </a:endParaRPr>
          </a:p>
        </p:txBody>
      </p:sp>
      <p:sp>
        <p:nvSpPr>
          <p:cNvPr id="380" name="Google Shape;380;g211e8832a91_4_275"/>
          <p:cNvSpPr/>
          <p:nvPr/>
        </p:nvSpPr>
        <p:spPr>
          <a:xfrm rot="-5400000">
            <a:off x="7150425" y="2753644"/>
            <a:ext cx="254400" cy="220200"/>
          </a:xfrm>
          <a:prstGeom prst="triangle">
            <a:avLst>
              <a:gd fmla="val 50000" name="adj"/>
            </a:avLst>
          </a:prstGeom>
          <a:solidFill>
            <a:srgbClr val="E5B72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1" name="Google Shape;381;g211e8832a91_4_275"/>
          <p:cNvSpPr/>
          <p:nvPr/>
        </p:nvSpPr>
        <p:spPr>
          <a:xfrm rot="-5400000">
            <a:off x="5408194" y="2753644"/>
            <a:ext cx="254400" cy="220200"/>
          </a:xfrm>
          <a:prstGeom prst="triangle">
            <a:avLst>
              <a:gd fmla="val 50000" name="adj"/>
            </a:avLst>
          </a:prstGeom>
          <a:solidFill>
            <a:srgbClr val="E5B72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2" name="Google Shape;382;g211e8832a91_4_275"/>
          <p:cNvSpPr/>
          <p:nvPr/>
        </p:nvSpPr>
        <p:spPr>
          <a:xfrm rot="-5400000">
            <a:off x="3636488" y="2753644"/>
            <a:ext cx="254400" cy="220200"/>
          </a:xfrm>
          <a:prstGeom prst="triangle">
            <a:avLst>
              <a:gd fmla="val 50000" name="adj"/>
            </a:avLst>
          </a:prstGeom>
          <a:solidFill>
            <a:srgbClr val="E5B72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3" name="Google Shape;383;g211e8832a91_4_275"/>
          <p:cNvSpPr/>
          <p:nvPr/>
        </p:nvSpPr>
        <p:spPr>
          <a:xfrm rot="-5400000">
            <a:off x="1864781" y="2753644"/>
            <a:ext cx="254400" cy="220200"/>
          </a:xfrm>
          <a:prstGeom prst="triangle">
            <a:avLst>
              <a:gd fmla="val 50000" name="adj"/>
            </a:avLst>
          </a:prstGeom>
          <a:solidFill>
            <a:srgbClr val="E5B72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4" name="Google Shape;384;g211e8832a91_4_275"/>
          <p:cNvSpPr txBox="1"/>
          <p:nvPr/>
        </p:nvSpPr>
        <p:spPr>
          <a:xfrm>
            <a:off x="5691806" y="1412494"/>
            <a:ext cx="1352700" cy="1751700"/>
          </a:xfrm>
          <a:prstGeom prst="rect">
            <a:avLst/>
          </a:prstGeom>
          <a:noFill/>
          <a:ln>
            <a:noFill/>
          </a:ln>
        </p:spPr>
        <p:txBody>
          <a:bodyPr anchorCtr="0" anchor="t" bIns="91425" lIns="91425" spcFirstLastPara="1" rIns="91425" wrap="square" tIns="91425">
            <a:noAutofit/>
          </a:bodyPr>
          <a:lstStyle/>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rPr b="1" i="0" lang="en-US" sz="1200" u="none" cap="none" strike="noStrike">
                <a:solidFill>
                  <a:schemeClr val="dk1"/>
                </a:solidFill>
                <a:latin typeface="Rubik"/>
                <a:ea typeface="Rubik"/>
                <a:cs typeface="Rubik"/>
                <a:sym typeface="Rubik"/>
              </a:rPr>
              <a:t>א.</a:t>
            </a:r>
            <a:r>
              <a:rPr b="0" i="0" lang="en-US" sz="1200" u="none" cap="none" strike="noStrike">
                <a:solidFill>
                  <a:schemeClr val="dk1"/>
                </a:solidFill>
                <a:latin typeface="Rubik"/>
                <a:ea typeface="Rubik"/>
                <a:cs typeface="Rubik"/>
                <a:sym typeface="Rubik"/>
              </a:rPr>
              <a:t> כתבו מה הם המשתנים הנחקרים בקטע, מה הגורם התלוי ומהו הגורם הבלתי תלוי</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Rubik"/>
              <a:ea typeface="Rubik"/>
              <a:cs typeface="Rubik"/>
              <a:sym typeface="Rubik"/>
            </a:endParaRPr>
          </a:p>
          <a:p>
            <a:pPr indent="0" lvl="0" marL="0" marR="0" rtl="1" algn="r">
              <a:lnSpc>
                <a:spcPct val="80000"/>
              </a:lnSpc>
              <a:spcBef>
                <a:spcPts val="0"/>
              </a:spcBef>
              <a:spcAft>
                <a:spcPts val="0"/>
              </a:spcAft>
              <a:buClr>
                <a:srgbClr val="000000"/>
              </a:buClr>
              <a:buSzPts val="1200"/>
              <a:buFont typeface="Arial"/>
              <a:buNone/>
            </a:pPr>
            <a:r>
              <a:rPr b="1" i="0" lang="en-US" sz="1200" u="none" cap="none" strike="noStrike">
                <a:solidFill>
                  <a:schemeClr val="dk1"/>
                </a:solidFill>
                <a:latin typeface="Rubik"/>
                <a:ea typeface="Rubik"/>
                <a:cs typeface="Rubik"/>
                <a:sym typeface="Rubik"/>
              </a:rPr>
              <a:t>ב.</a:t>
            </a:r>
            <a:r>
              <a:rPr b="0" i="0" lang="en-US" sz="1200" u="none" cap="none" strike="noStrike">
                <a:solidFill>
                  <a:schemeClr val="dk1"/>
                </a:solidFill>
                <a:latin typeface="Rubik"/>
                <a:ea typeface="Rubik"/>
                <a:cs typeface="Rubik"/>
                <a:sym typeface="Rubik"/>
              </a:rPr>
              <a:t> נסחו בצורה ברורה שתי שאלות חקר שעליהן עונה קטע המידע</a:t>
            </a:r>
            <a:endParaRPr b="0" i="0" sz="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11e8832a91_4_115"/>
          <p:cNvSpPr txBox="1"/>
          <p:nvPr/>
        </p:nvSpPr>
        <p:spPr>
          <a:xfrm>
            <a:off x="499300" y="172550"/>
            <a:ext cx="8373900" cy="646500"/>
          </a:xfrm>
          <a:prstGeom prst="rect">
            <a:avLst/>
          </a:prstGeom>
          <a:noFill/>
          <a:ln>
            <a:noFill/>
          </a:ln>
        </p:spPr>
        <p:txBody>
          <a:bodyPr anchorCtr="0" anchor="t" bIns="68575" lIns="68575" spcFirstLastPara="1" rIns="68575" wrap="square" tIns="68575">
            <a:spAutoFit/>
          </a:bodyPr>
          <a:lstStyle/>
          <a:p>
            <a:pPr indent="0" lvl="0" marL="0" marR="0" rtl="1" algn="r">
              <a:lnSpc>
                <a:spcPct val="100000"/>
              </a:lnSpc>
              <a:spcBef>
                <a:spcPts val="0"/>
              </a:spcBef>
              <a:spcAft>
                <a:spcPts val="0"/>
              </a:spcAft>
              <a:buClr>
                <a:srgbClr val="000000"/>
              </a:buClr>
              <a:buSzPts val="3300"/>
              <a:buFont typeface="Arial"/>
              <a:buNone/>
            </a:pPr>
            <a:r>
              <a:rPr b="1" lang="en-US" sz="3300">
                <a:solidFill>
                  <a:srgbClr val="006EB8"/>
                </a:solidFill>
                <a:latin typeface="Rubik"/>
                <a:ea typeface="Rubik"/>
                <a:cs typeface="Rubik"/>
                <a:sym typeface="Rubik"/>
              </a:rPr>
              <a:t>דוגמא לשאלה שפותחה בניסוי</a:t>
            </a:r>
            <a:r>
              <a:rPr b="1" i="0" lang="en-US" sz="3300" u="none" cap="none" strike="noStrike">
                <a:solidFill>
                  <a:srgbClr val="006EB8"/>
                </a:solidFill>
                <a:latin typeface="Rubik"/>
                <a:ea typeface="Rubik"/>
                <a:cs typeface="Rubik"/>
                <a:sym typeface="Rubik"/>
              </a:rPr>
              <a:t>:</a:t>
            </a:r>
            <a:endParaRPr b="0" i="0" sz="3300" u="none" cap="none" strike="noStrike">
              <a:solidFill>
                <a:srgbClr val="006EB8"/>
              </a:solidFill>
              <a:latin typeface="Rubik Medium"/>
              <a:ea typeface="Rubik Medium"/>
              <a:cs typeface="Rubik Medium"/>
              <a:sym typeface="Rubik Medium"/>
            </a:endParaRPr>
          </a:p>
        </p:txBody>
      </p:sp>
      <p:sp>
        <p:nvSpPr>
          <p:cNvPr id="390" name="Google Shape;390;g211e8832a91_4_115"/>
          <p:cNvSpPr/>
          <p:nvPr/>
        </p:nvSpPr>
        <p:spPr>
          <a:xfrm flipH="1">
            <a:off x="2436700" y="1156150"/>
            <a:ext cx="6436500" cy="3558600"/>
          </a:xfrm>
          <a:prstGeom prst="round1Rect">
            <a:avLst>
              <a:gd fmla="val 38196" name="adj"/>
            </a:avLst>
          </a:prstGeom>
          <a:solidFill>
            <a:srgbClr val="A5DD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11e8832a91_4_115"/>
          <p:cNvSpPr txBox="1"/>
          <p:nvPr/>
        </p:nvSpPr>
        <p:spPr>
          <a:xfrm>
            <a:off x="2898019" y="1495031"/>
            <a:ext cx="5975100" cy="32037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2D494B"/>
                </a:solidFill>
                <a:latin typeface="Rubik"/>
                <a:ea typeface="Rubik"/>
                <a:cs typeface="Rubik"/>
                <a:sym typeface="Rubik"/>
              </a:rPr>
              <a:t>חברה טובה שלך חלמה כל חייה להיות בעלת לונה פארק. </a:t>
            </a:r>
            <a:br>
              <a:rPr b="0" i="0" lang="en-US" sz="1800" u="none" cap="none" strike="noStrike">
                <a:solidFill>
                  <a:srgbClr val="2D494B"/>
                </a:solidFill>
                <a:latin typeface="Rubik"/>
                <a:ea typeface="Rubik"/>
                <a:cs typeface="Rubik"/>
                <a:sym typeface="Rubik"/>
              </a:rPr>
            </a:br>
            <a:r>
              <a:rPr b="0" i="0" lang="en-US" sz="1800" u="none" cap="none" strike="noStrike">
                <a:solidFill>
                  <a:srgbClr val="2D494B"/>
                </a:solidFill>
                <a:latin typeface="Rubik"/>
                <a:ea typeface="Rubik"/>
                <a:cs typeface="Rubik"/>
                <a:sym typeface="Rubik"/>
              </a:rPr>
              <a:t>סוף סוף היא מצאה משקיעים שיהיו מוכנים להשקיע כסף בבניית הפארק ובקרוב היא תתחיל לבנות אותו. </a:t>
            </a:r>
            <a:endParaRPr b="0" i="0" sz="1800" u="none" cap="none" strike="noStrike">
              <a:solidFill>
                <a:srgbClr val="2D494B"/>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rgbClr val="2D494B"/>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2D494B"/>
                </a:solidFill>
                <a:latin typeface="Rubik"/>
                <a:ea typeface="Rubik"/>
                <a:cs typeface="Rubik"/>
                <a:sym typeface="Rubik"/>
              </a:rPr>
              <a:t>כחלק מהתוכנית העסקית שלה, עליה לכלול עלויות ביטוח. כבעלת המקום היא כמובן רוצה לשמור על מחיר הביטוח נמוך ככל האפשר. </a:t>
            </a:r>
            <a:endParaRPr b="0" i="0" sz="1800" u="none" cap="none" strike="noStrike">
              <a:solidFill>
                <a:srgbClr val="2D494B"/>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rgbClr val="2D494B"/>
              </a:solidFill>
              <a:latin typeface="Rubik"/>
              <a:ea typeface="Rubik"/>
              <a:cs typeface="Rubik"/>
              <a:sym typeface="Rubik"/>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2D494B"/>
                </a:solidFill>
                <a:latin typeface="Rubik"/>
                <a:ea typeface="Rubik"/>
                <a:cs typeface="Rubik"/>
                <a:sym typeface="Rubik"/>
              </a:rPr>
              <a:t>היא פונה אליך כדי לשאול- איך לדעתך היא יכולה למזער את מחיר הביטוח לפארק החדש שהיא מתכננת.</a:t>
            </a:r>
            <a:endParaRPr b="0" i="0" sz="1800" u="none" cap="none" strike="noStrike">
              <a:solidFill>
                <a:srgbClr val="2D494B"/>
              </a:solidFill>
              <a:latin typeface="Rubik"/>
              <a:ea typeface="Rubik"/>
              <a:cs typeface="Rubik"/>
              <a:sym typeface="Rubik"/>
            </a:endParaRPr>
          </a:p>
        </p:txBody>
      </p:sp>
      <p:pic>
        <p:nvPicPr>
          <p:cNvPr id="392" name="Google Shape;392;g211e8832a91_4_115"/>
          <p:cNvPicPr preferRelativeResize="0"/>
          <p:nvPr/>
        </p:nvPicPr>
        <p:blipFill rotWithShape="1">
          <a:blip r:embed="rId3">
            <a:alphaModFix/>
          </a:blip>
          <a:srcRect b="0" l="0" r="0" t="0"/>
          <a:stretch/>
        </p:blipFill>
        <p:spPr>
          <a:xfrm>
            <a:off x="281850" y="1595126"/>
            <a:ext cx="2079300" cy="3119700"/>
          </a:xfrm>
          <a:prstGeom prst="round2SameRect">
            <a:avLst>
              <a:gd fmla="val 17123" name="adj1"/>
              <a:gd fmla="val 0" name="adj2"/>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DDE7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srour</dc:creator>
</cp:coreProperties>
</file>