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Varela Round"/>
      <p:regular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N+RYvCHqnuy8zMOrAqs/ihSvy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VarelaRound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1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1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9f00a465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b9f00a465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ו?</a:t>
            </a:r>
            <a:endParaRPr/>
          </a:p>
        </p:txBody>
      </p:sp>
      <p:sp>
        <p:nvSpPr>
          <p:cNvPr id="261" name="Google Shape;261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8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18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8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19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0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0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1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1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7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7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7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7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7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2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2.png"/><Relationship Id="rId6" Type="http://schemas.openxmlformats.org/officeDocument/2006/relationships/hyperlink" Target="https://www.youtube.com/watch?v=ZOvmPA4Il3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43.png"/><Relationship Id="rId5" Type="http://schemas.openxmlformats.org/officeDocument/2006/relationships/image" Target="../media/image27.png"/><Relationship Id="rId6" Type="http://schemas.openxmlformats.org/officeDocument/2006/relationships/image" Target="../media/image35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43.png"/><Relationship Id="rId5" Type="http://schemas.openxmlformats.org/officeDocument/2006/relationships/image" Target="../media/image36.png"/><Relationship Id="rId6" Type="http://schemas.openxmlformats.org/officeDocument/2006/relationships/image" Target="../media/image25.png"/><Relationship Id="rId7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Relationship Id="rId4" Type="http://schemas.openxmlformats.org/officeDocument/2006/relationships/image" Target="../media/image20.png"/><Relationship Id="rId9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png"/><Relationship Id="rId10" Type="http://schemas.openxmlformats.org/officeDocument/2006/relationships/image" Target="../media/image28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29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>
            <p:ph type="ctrTitle"/>
          </p:nvPr>
        </p:nvSpPr>
        <p:spPr>
          <a:xfrm>
            <a:off x="0" y="138766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20 – התפלגות גיאומטרית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/>
          <p:nvPr/>
        </p:nvSpPr>
        <p:spPr>
          <a:xfrm>
            <a:off x="9190925" y="5013786"/>
            <a:ext cx="2339836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9149454" y="3436539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2122542" y="993990"/>
            <a:ext cx="9314739" cy="2352233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2277745" y="1177514"/>
            <a:ext cx="9004332" cy="2118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תרגיל: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בחפיסת קלפים יש 52 קלפים. X הוא משתנה מקרי הסופר את מספר הפעמים עד לשליפתו של קלף בצבע אדום. בהנחה שכל קלף חוזר לחפיסה לאחר שליפתו ענו: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מהם הפרמטר של ההתפלגות?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מהי תוחלת והשונות?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1"/>
          <p:cNvSpPr txBox="1"/>
          <p:nvPr>
            <p:ph type="title"/>
          </p:nvPr>
        </p:nvSpPr>
        <p:spPr>
          <a:xfrm>
            <a:off x="1422100" y="17126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תרגיל 1: התפלגות גאומטרית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3131487" y="3541603"/>
            <a:ext cx="1027845" cy="4857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496" l="-5354" r="-475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/>
          <p:nvPr/>
        </p:nvSpPr>
        <p:spPr>
          <a:xfrm>
            <a:off x="9280848" y="5146786"/>
            <a:ext cx="7457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V(X)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2995883" y="4188264"/>
            <a:ext cx="7264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E(X) =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9609130" y="4418521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9299110" y="3551347"/>
            <a:ext cx="9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X~G (p)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10386996" y="3582775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9149454" y="4213879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1"/>
          <p:cNvSpPr/>
          <p:nvPr/>
        </p:nvSpPr>
        <p:spPr>
          <a:xfrm>
            <a:off x="10309251" y="4354375"/>
            <a:ext cx="9781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תוחלת: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9166902" y="4373075"/>
            <a:ext cx="77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E(X)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1"/>
          <p:cNvSpPr/>
          <p:nvPr/>
        </p:nvSpPr>
        <p:spPr>
          <a:xfrm>
            <a:off x="6779912" y="4268525"/>
            <a:ext cx="2333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1"/>
          <p:cNvSpPr/>
          <p:nvPr/>
        </p:nvSpPr>
        <p:spPr>
          <a:xfrm>
            <a:off x="10671042" y="5146786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שונות: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1"/>
          <p:cNvSpPr/>
          <p:nvPr/>
        </p:nvSpPr>
        <p:spPr>
          <a:xfrm>
            <a:off x="4711035" y="4188264"/>
            <a:ext cx="47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= 4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שלט, עצור, רחוב, מוט&#10;&#10;התיאור נוצר באופן אוטומטי" id="306" name="Google Shape;30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213" y="3673416"/>
            <a:ext cx="2212906" cy="301331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1"/>
          <p:cNvSpPr/>
          <p:nvPr/>
        </p:nvSpPr>
        <p:spPr>
          <a:xfrm>
            <a:off x="5627889" y="4247775"/>
            <a:ext cx="127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התוחלת 4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1"/>
          <p:cNvSpPr/>
          <p:nvPr/>
        </p:nvSpPr>
        <p:spPr>
          <a:xfrm>
            <a:off x="6114101" y="6241477"/>
            <a:ext cx="115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השונות 12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8784706" y="4300042"/>
            <a:ext cx="1304100" cy="515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34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3750537" y="4041659"/>
            <a:ext cx="395989" cy="71808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3844679" y="4198078"/>
            <a:ext cx="6136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5934388" y="5119121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92000" y="5013775"/>
            <a:ext cx="57340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06363" y="4128598"/>
            <a:ext cx="319300" cy="50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"/>
          <p:cNvSpPr/>
          <p:nvPr/>
        </p:nvSpPr>
        <p:spPr>
          <a:xfrm>
            <a:off x="2277745" y="1071397"/>
            <a:ext cx="9314739" cy="2738298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2277745" y="1177514"/>
            <a:ext cx="9004332" cy="253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תרגיל: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בחפיסת קלפים יש 52 קלפים. X הוא משתנה מקרי הסופר את מספר הפעמים עד לשליפתו של קלף בצבע אדום. בהנחה שכל קלף חוזר לחפיסה לאחר שליפתו ענו: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ג. בהנחה שעלותו של הוצאת כל קלף היא 5 שקלים. מה תהיה תוחלת עלות הוצאה הקלפים עד להוצאת קלף אדום ראשון?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ד. מה הסיכוי להוצאת קלף אדום ראשון בקלף הראשון?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2"/>
          <p:cNvSpPr txBox="1"/>
          <p:nvPr>
            <p:ph type="title"/>
          </p:nvPr>
        </p:nvSpPr>
        <p:spPr>
          <a:xfrm>
            <a:off x="1422100" y="17126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תרגיל 1: התפלגות גאומטרית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10036486" y="3830442"/>
            <a:ext cx="1027845" cy="4857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496" l="-4732" r="-47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3164199" y="4188264"/>
            <a:ext cx="5581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E(X)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6779912" y="4268525"/>
            <a:ext cx="2333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3572756" y="4188275"/>
            <a:ext cx="76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= 4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שלט, עצור, רחוב, מוט&#10;&#10;התיאור נוצר באופן אוטומטי" id="327" name="Google Shape;32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213" y="3673416"/>
            <a:ext cx="2212906" cy="301331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2"/>
          <p:cNvSpPr/>
          <p:nvPr/>
        </p:nvSpPr>
        <p:spPr>
          <a:xfrm>
            <a:off x="5199153" y="4188275"/>
            <a:ext cx="139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התוחלת 4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2962050" y="5196850"/>
            <a:ext cx="398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תוחלת עלות הוצאה הקלפים: 20 שקלים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2"/>
          <p:cNvSpPr/>
          <p:nvPr/>
        </p:nvSpPr>
        <p:spPr>
          <a:xfrm>
            <a:off x="3197209" y="4617021"/>
            <a:ext cx="896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5 * E(X)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3935649" y="4617025"/>
            <a:ext cx="158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= 5 * 4 = 20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2"/>
          <p:cNvSpPr/>
          <p:nvPr/>
        </p:nvSpPr>
        <p:spPr>
          <a:xfrm>
            <a:off x="6744074" y="5592198"/>
            <a:ext cx="5092657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/>
          <p:nvPr/>
        </p:nvSpPr>
        <p:spPr>
          <a:xfrm>
            <a:off x="8961625" y="5752300"/>
            <a:ext cx="286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ספציפי X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2649347" y="5680486"/>
            <a:ext cx="2393733" cy="5609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5432" l="-127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2"/>
          <p:cNvSpPr/>
          <p:nvPr/>
        </p:nvSpPr>
        <p:spPr>
          <a:xfrm>
            <a:off x="4893039" y="579296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5518500" y="5819597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= 0.25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6641874" y="5768862"/>
            <a:ext cx="2526300" cy="3693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587" l="-721" r="0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2886573" y="6352450"/>
            <a:ext cx="42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להוצאת קלף ראשון אדום הוא 25%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93125" y="5733455"/>
            <a:ext cx="325375" cy="55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3"/>
          <p:cNvSpPr txBox="1"/>
          <p:nvPr>
            <p:ph idx="1" type="body"/>
          </p:nvPr>
        </p:nvSpPr>
        <p:spPr>
          <a:xfrm>
            <a:off x="2331118" y="3198966"/>
            <a:ext cx="9547536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התפלגות גאומטרית?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 מקרי גאומטרי?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תוחלת, שונות ובעיות הסתברות של מ"מ גאומטרי.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אובייקט, שלט, שעון, מטריה&#10;&#10;התיאור נוצר באופן אוטומטי" id="346" name="Google Shape;3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378" y="1844345"/>
            <a:ext cx="2546350" cy="2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4"/>
          <p:cNvSpPr/>
          <p:nvPr/>
        </p:nvSpPr>
        <p:spPr>
          <a:xfrm>
            <a:off x="0" y="1391902"/>
            <a:ext cx="11434193" cy="327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הסיכוי שספינה טילים, תשגר טיל ותפגע במטרה הוא 0.91. ברגע שהספינה פוגעת במטרה היא מפסיקה לירות.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א. רשמו את הפרמטר של ההתפלגות.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ב. רשמו מהי התוחלת והשונות של ההתפלגות.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ג. חשבו מהו הסיכוי שבנסיון הרביעי הספינה תפגע המטרה?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ד. חשבו מהו הסיכוי שעד הנסיון השלישי הספינה תפגע המטרה?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ה. חשבו מהו שיצטרכו לירות יותר מ- 2 טילים על מנת לפגוע במטרה?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סירה, מים, חוץ, ספינה&#10;&#10;התיאור נוצר באופן אוטומטי" id="354" name="Google Shape;3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131" y="3429000"/>
            <a:ext cx="4540596" cy="302942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4"/>
          <p:cNvSpPr/>
          <p:nvPr/>
        </p:nvSpPr>
        <p:spPr>
          <a:xfrm>
            <a:off x="-330176" y="6458425"/>
            <a:ext cx="4017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Maria e Fernando Cabral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5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5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5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2331118" y="3198966"/>
            <a:ext cx="9547536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התפלגות גאומטרית?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 מקרי גאומטרי?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תוחלת, שונות ובעיות הסתברות של מ"מ גאומטרי.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אובייקט, שלט, שעון, מטריה&#10;&#10;התיאור נוצר באופן אוטומטי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370" y="1733441"/>
            <a:ext cx="2546350" cy="2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4862557" y="3662360"/>
            <a:ext cx="4119073" cy="69991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>
            <p:ph type="ctrTitle"/>
          </p:nvPr>
        </p:nvSpPr>
        <p:spPr>
          <a:xfrm>
            <a:off x="1859345" y="161049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התפלגויות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9f00a465c_0_0"/>
          <p:cNvSpPr txBox="1"/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b9f00a465c_0_0"/>
          <p:cNvSpPr/>
          <p:nvPr/>
        </p:nvSpPr>
        <p:spPr>
          <a:xfrm>
            <a:off x="-198097" y="5852800"/>
            <a:ext cx="337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Omni Matryx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b9f00a465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566" y="2942004"/>
            <a:ext cx="5114373" cy="2740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b9f00a465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2325" y="1085500"/>
            <a:ext cx="7147275" cy="46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b9f00a465c_0_0"/>
          <p:cNvSpPr/>
          <p:nvPr/>
        </p:nvSpPr>
        <p:spPr>
          <a:xfrm>
            <a:off x="10175905" y="2087755"/>
            <a:ext cx="1034100" cy="256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/>
          <p:nvPr/>
        </p:nvSpPr>
        <p:spPr>
          <a:xfrm>
            <a:off x="3588366" y="928169"/>
            <a:ext cx="7903370" cy="166825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Varela Round"/>
              <a:buNone/>
            </a:pPr>
            <a:r>
              <a:rPr lang="iw-IL" sz="3959">
                <a:latin typeface="Arial"/>
                <a:ea typeface="Arial"/>
                <a:cs typeface="Arial"/>
                <a:sym typeface="Arial"/>
              </a:rPr>
              <a:t>משתנה מקרי מתוך התפלגות גאומטרית </a:t>
            </a:r>
            <a:endParaRPr sz="395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6869206" y="3221606"/>
            <a:ext cx="2333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{\displaystyle {\frac {(b-a+1)^{2}-1}{12}}}" id="181" name="Google Shape;181;p6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3526749" y="1012210"/>
            <a:ext cx="7554609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בפעם הראשונה שאצליח לקבל "6" בקובייה (הוגנת) – אפסיק לשחק.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כתנאי התחלה לכל משחק, עלי לשים מטבע (טרם הטלת הקובייה).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ggy, Bank, Money, Finance, Banking, Piggy Bank"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589" y="3268326"/>
            <a:ext cx="2646196" cy="342672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1578464" y="5373614"/>
            <a:ext cx="3706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6645528" y="2652072"/>
            <a:ext cx="4435830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קופסת החסכון שלי יכולה לצבור בין 1 לאנסוף....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2940959" y="4782522"/>
            <a:ext cx="70200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לצורך כך אגדיר את X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כמשתנה מקרי הסופר את הנסיונות עד הצלחה ראשונה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מהי "הצלחה"? קבלת התוצאה "6" 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אילו ערכים יכול X לקבל?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4847150" y="3011850"/>
            <a:ext cx="6377100" cy="17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לדוגמה: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1=x -  לא היו לי כשלונות. קיבלתי "6" בהטלה הראשונה של הקובייה.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X=3 – אחרי פעמיים שלא קיבלתי "6", בפעם השלישית קיבלתי "6".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X=19 – אחרי 18 פעמים שלא קיבלתי "6", בפעם ה-19 קיבלתי "6"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2822918" y="6295353"/>
            <a:ext cx="6096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יכול לקבל כל מספר מ-1 לאנסוף...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75" y="963305"/>
            <a:ext cx="3762381" cy="3738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>
            <a:off x="3461290" y="764411"/>
            <a:ext cx="7903370" cy="166825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{\displaystyle {\frac {(b-a+1)^{2}-1}{12}}}" id="196" name="Google Shape;196;p7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3635670" y="868154"/>
            <a:ext cx="755460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בפעם הראשונה שאצליח לקבל "6" בקובייה (הוגנת) – אפסיק לשחק.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כתנאי התחלה לכל משחק, עלי לשים מטבע (טרם הטלת הקובייה).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ggy, Bank, Money, Finance, Banking, Piggy Bank"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542" y="3221606"/>
            <a:ext cx="2646196" cy="342672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/>
          <p:nvPr/>
        </p:nvSpPr>
        <p:spPr>
          <a:xfrm>
            <a:off x="1981969" y="5368505"/>
            <a:ext cx="3706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6317501" y="2610223"/>
            <a:ext cx="47748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- מספר המשחקים עד הצלחה ראשונה (כולל).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3990982" y="3244333"/>
            <a:ext cx="4291559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מה הסיכוי שאקבל בקובייה את התוצאה "6"?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8065450" y="3244300"/>
            <a:ext cx="3026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  - הסיכוי ל"הצלחה" בודדת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7634821" y="3705741"/>
            <a:ext cx="622286" cy="4851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8856" l="-679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3946384" y="3166235"/>
            <a:ext cx="248786" cy="6127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575" y="963305"/>
            <a:ext cx="3762381" cy="373886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 txBox="1"/>
          <p:nvPr/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1" i="0" lang="iw-IL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משתנה מקרי מתוך התפלגות גאומטרית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/>
          <p:nvPr/>
        </p:nvSpPr>
        <p:spPr>
          <a:xfrm>
            <a:off x="7902014" y="4669994"/>
            <a:ext cx="2182524" cy="686337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7929546" y="3063987"/>
            <a:ext cx="215499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7349383" y="895460"/>
            <a:ext cx="4581062" cy="1810427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7395700" y="939425"/>
            <a:ext cx="44568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הגדרת התפלגות גאומטרית: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התפלגות המתארת את מספר הניסיונות בסדרת ניסויים (הצלחה/כשלון) עד הצלחה ראשונה (כולל).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1: התפלגות גאומטרית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8096244" y="4765581"/>
            <a:ext cx="1126077" cy="5153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378" l="-270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8096244" y="3219821"/>
            <a:ext cx="9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X~G (p)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9171514" y="3204982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7902014" y="3854766"/>
            <a:ext cx="2182524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9106385" y="4022849"/>
            <a:ext cx="9781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תוחלת: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8031005" y="4003085"/>
            <a:ext cx="558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E(X)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8706920" y="3942550"/>
            <a:ext cx="137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7610300" y="3948075"/>
            <a:ext cx="1377600" cy="515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37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9238840" y="4854364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שונות: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1642822" y="2578790"/>
            <a:ext cx="930063" cy="4851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96" l="-5226" r="-522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1548886" y="3802228"/>
            <a:ext cx="7264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E(X) =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2226873" y="3669594"/>
            <a:ext cx="396000" cy="718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18830" y="930033"/>
            <a:ext cx="7171890" cy="166825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-94629" y="868342"/>
            <a:ext cx="7023812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בפעם הראשונה שאצליח לקבל "6" בקובייה (הוגנת) – אפסיק לשחק.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כתנאי התחלה לכל משחק, עלי לשים מטבע (טרם הטלת הקובייה).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מהו הפרמטר של ההתפלגות, התוחלת והשונות?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2475845" y="3778566"/>
            <a:ext cx="61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 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4606229" y="3972660"/>
            <a:ext cx="1636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התוחלת היא 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4595008" y="5621662"/>
            <a:ext cx="16482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השונות היא 30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2913760" y="3130623"/>
            <a:ext cx="3361818" cy="4851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856" l="0" r="-16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" y="5732191"/>
            <a:ext cx="1819229" cy="180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13824" y="4529288"/>
            <a:ext cx="4781901" cy="10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/>
          <p:nvPr/>
        </p:nvSpPr>
        <p:spPr>
          <a:xfrm>
            <a:off x="8015102" y="3023360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2: התפלגות גאומטרית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8181800" y="3179194"/>
            <a:ext cx="9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X~G (p)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9301954" y="3164355"/>
            <a:ext cx="7777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46" name="Google Shape;246;p9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6731565" y="4017424"/>
            <a:ext cx="5051010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8943499" y="4175400"/>
            <a:ext cx="29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ספציפי X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6691507" y="4174088"/>
            <a:ext cx="2526333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6662" l="-964" r="0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690539" y="3838661"/>
            <a:ext cx="9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P(X=4) =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844417" y="3164355"/>
            <a:ext cx="930063" cy="4851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496" l="-5919" r="-526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461290" y="868154"/>
            <a:ext cx="7903370" cy="1836328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3731848" y="851420"/>
            <a:ext cx="7554609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שבפעם הרביעית יתקבל המספר "6"?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495" y="5621464"/>
            <a:ext cx="1459934" cy="1450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9"/>
          <p:cNvSpPr/>
          <p:nvPr/>
        </p:nvSpPr>
        <p:spPr>
          <a:xfrm>
            <a:off x="-47224" y="4607975"/>
            <a:ext cx="677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שלאחר 3 נסיונות, בפעם הרביעית יתקבל המספר 6 הוא 0.09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3787262" y="895945"/>
            <a:ext cx="755460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בפעם הראשונה שאצליח לקבל "6" בקובייה (הוגנת) – אפסיק לשחק.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כתנאי התחלה לכל משחק, עלי לשים מטבע (טרם הטלת הקובייה).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79799" y="3710900"/>
            <a:ext cx="3202975" cy="7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/>
          <p:nvPr/>
        </p:nvSpPr>
        <p:spPr>
          <a:xfrm>
            <a:off x="8664961" y="2741293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0"/>
          <p:cNvSpPr txBox="1"/>
          <p:nvPr>
            <p:ph type="title"/>
          </p:nvPr>
        </p:nvSpPr>
        <p:spPr>
          <a:xfrm>
            <a:off x="1722429" y="86745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3: התפלגות גאומטרית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8689446" y="2931881"/>
            <a:ext cx="9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X~G (p)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10035739" y="2881900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67" name="Google Shape;267;p10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844417" y="3164355"/>
            <a:ext cx="930063" cy="4851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496" l="-5919" r="-526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3640752" y="764411"/>
            <a:ext cx="7903370" cy="183361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3731848" y="851420"/>
            <a:ext cx="7554609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בפעם הראשונה שאצליח לקבל "6" בקובייה (הוגנת) – אפסיק לשחק.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כתנאי התחלה לכל משחק, עלי לשים מטבע (טרם הטלת הקובייה).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שיתקבל המספר "6" לפני הניסיון השלישי?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760390" y="3702563"/>
            <a:ext cx="8165100" cy="646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598" r="0" t="-471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2670476" y="3713456"/>
            <a:ext cx="1861407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587" l="-1964" r="-3275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787826" y="4248851"/>
            <a:ext cx="1600246" cy="5609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1976476" y="4282356"/>
            <a:ext cx="1821461" cy="56098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4298" l="-166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6543544" y="3519565"/>
            <a:ext cx="5393476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0279" y="1012556"/>
            <a:ext cx="1819228" cy="180785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0"/>
          <p:cNvSpPr/>
          <p:nvPr/>
        </p:nvSpPr>
        <p:spPr>
          <a:xfrm>
            <a:off x="1774477" y="5096975"/>
            <a:ext cx="546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הספרה "6" עד הנסיון השלישי הוא הוא 2.3%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1564270" y="3704584"/>
            <a:ext cx="1233030" cy="3693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6662" l="-2966" r="-4452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6641758" y="3705951"/>
            <a:ext cx="2526333" cy="36933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4586" l="-964" r="0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9097400" y="3671175"/>
            <a:ext cx="283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ספציפי X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4397582" y="3702563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3662706" y="4397811"/>
            <a:ext cx="248700" cy="3693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-243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662709" y="4282349"/>
            <a:ext cx="203294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2020-11-16T02:12:00Z</dcterms:created>
  <dc:creator>עדי קרנץ</dc:creator>
</cp:coreProperties>
</file>