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12192000"/>
  <p:notesSz cx="6858000" cy="9144000"/>
  <p:embeddedFontLst>
    <p:embeddedFont>
      <p:font typeface="Varela Round"/>
      <p:regular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1">
          <p15:clr>
            <a:srgbClr val="A4A3A4"/>
          </p15:clr>
        </p15:guide>
      </p15:sldGuideLst>
    </p:ext>
    <p:ext uri="GoogleSlidesCustomDataVersion2">
      <go:slidesCustomData xmlns:go="http://customooxmlschemas.google.com/" r:id="rId34" roundtripDataSignature="AMtx7mjEjYYCZq8JyT3o0F/zK93tFAOR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618ACF0-1D02-49B0-9E39-B4291BB0202B}">
  <a:tblStyle styleId="{5618ACF0-1D02-49B0-9E39-B4291BB0202B}"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EF6E8"/>
          </a:solidFill>
        </a:fill>
      </a:tcStyle>
    </a:wholeTbl>
    <a:band1H>
      <a:tcTxStyle b="off" i="off"/>
      <a:tcStyle>
        <a:fill>
          <a:solidFill>
            <a:srgbClr val="DBEECF"/>
          </a:solidFill>
        </a:fill>
      </a:tcStyle>
    </a:band1H>
    <a:band2H>
      <a:tcTxStyle b="off" i="off"/>
    </a:band2H>
    <a:band1V>
      <a:tcTxStyle b="off" i="off"/>
      <a:tcStyle>
        <a:fill>
          <a:solidFill>
            <a:srgbClr val="DBEECF"/>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9E927FBC-524D-40F5-8437-1954229E60F7}" styleName="Table_1">
    <a:wholeTbl>
      <a:tcTxStyle b="off" i="off">
        <a:font>
          <a:latin typeface="Calibri"/>
          <a:ea typeface="Calibri"/>
          <a:cs typeface="Calibri"/>
        </a:font>
        <a:schemeClr val="dk1"/>
      </a:tcTxStyle>
      <a:tcStyle>
        <a:tcBdr>
          <a:left>
            <a:ln cap="flat" cmpd="sng" w="12700">
              <a:solidFill>
                <a:schemeClr val="accent6"/>
              </a:solidFill>
              <a:prstDash val="solid"/>
              <a:round/>
              <a:headEnd len="sm" w="sm" type="none"/>
              <a:tailEnd len="sm" w="sm" type="none"/>
            </a:ln>
          </a:left>
          <a:right>
            <a:ln cap="flat" cmpd="sng" w="12700">
              <a:solidFill>
                <a:schemeClr val="accent6"/>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12700">
              <a:solidFill>
                <a:schemeClr val="accent6"/>
              </a:solidFill>
              <a:prstDash val="solid"/>
              <a:round/>
              <a:headEnd len="sm" w="sm" type="none"/>
              <a:tailEnd len="sm" w="sm" type="none"/>
            </a:ln>
          </a:insideH>
          <a:insideV>
            <a:ln cap="flat" cmpd="sng" w="12700">
              <a:solidFill>
                <a:schemeClr val="accent6"/>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6">
              <a:alpha val="20000"/>
            </a:schemeClr>
          </a:solidFill>
        </a:fill>
      </a:tcStyle>
    </a:band1H>
    <a:band2H>
      <a:tcTxStyle b="off" i="off"/>
    </a:band2H>
    <a:band1V>
      <a:tcTxStyle b="off" i="off"/>
      <a:tcStyle>
        <a:fill>
          <a:solidFill>
            <a:schemeClr val="accent6">
              <a:alpha val="20000"/>
            </a:schemeClr>
          </a:solidFill>
        </a:fill>
      </a:tcStyle>
    </a:band1V>
    <a:band2V>
      <a:tcTxStyle b="off" i="off"/>
    </a:band2V>
    <a:lastCol>
      <a:tcTxStyle b="on" i="off"/>
    </a:lastCol>
    <a:firstCol>
      <a:tcTxStyle b="on" i="off"/>
    </a:firstCol>
    <a:lastRow>
      <a:tcTxStyle b="on" i="off"/>
      <a:tcStyle>
        <a:tcBdr>
          <a:top>
            <a:ln cap="flat" cmpd="sng" w="50800">
              <a:solidFill>
                <a:schemeClr val="accent6"/>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25400">
              <a:solidFill>
                <a:schemeClr val="accent6"/>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VarelaRound-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5.xml"/><Relationship Id="rId33" Type="http://schemas.openxmlformats.org/officeDocument/2006/relationships/font" Target="fonts/OpenSans-boldItalic.fntdata"/><Relationship Id="rId10" Type="http://schemas.openxmlformats.org/officeDocument/2006/relationships/slide" Target="slides/slide4.xml"/><Relationship Id="rId32" Type="http://schemas.openxmlformats.org/officeDocument/2006/relationships/font" Target="fonts/OpenSans-italic.fntdata"/><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7200"/>
          </a:xfrm>
          <a:prstGeom prst="rect">
            <a:avLst/>
          </a:prstGeom>
          <a:noFill/>
          <a:ln>
            <a:noFill/>
          </a:ln>
        </p:spPr>
        <p:txBody>
          <a:bodyPr anchorCtr="0" anchor="t" bIns="45700" lIns="91425" spcFirstLastPara="1" rIns="91425" wrap="square" tIns="45700">
            <a:noAutofit/>
          </a:bodyPr>
          <a:lstStyle>
            <a:lvl1pPr lvl="0" marR="0" rtl="1"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7200"/>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Arial"/>
              <a:buNone/>
            </a:pPr>
            <a:fld id="{00000000-1234-1234-1234-123412341234}" type="slidenum">
              <a:rPr b="0" i="0" lang="iw-I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chemeClr val="dk1"/>
              </a:buClr>
              <a:buSzPts val="1200"/>
              <a:buFont typeface="Calibri"/>
              <a:buNone/>
            </a:pPr>
            <a:r>
              <a:rPr lang="iw-IL"/>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1" algn="r">
              <a:lnSpc>
                <a:spcPct val="100000"/>
              </a:lnSpc>
              <a:spcBef>
                <a:spcPts val="0"/>
              </a:spcBef>
              <a:spcAft>
                <a:spcPts val="0"/>
              </a:spcAft>
              <a:buSzPts val="1400"/>
              <a:buNone/>
            </a:pPr>
            <a:r>
              <a:t/>
            </a:r>
            <a:endParaRPr/>
          </a:p>
        </p:txBody>
      </p:sp>
      <p:sp>
        <p:nvSpPr>
          <p:cNvPr id="251" name="Google Shape;251;p11: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1" algn="r">
              <a:lnSpc>
                <a:spcPct val="100000"/>
              </a:lnSpc>
              <a:spcBef>
                <a:spcPts val="0"/>
              </a:spcBef>
              <a:spcAft>
                <a:spcPts val="0"/>
              </a:spcAft>
              <a:buSzPts val="1400"/>
              <a:buNone/>
            </a:pPr>
            <a:r>
              <a:t/>
            </a:r>
            <a:endParaRPr/>
          </a:p>
        </p:txBody>
      </p:sp>
      <p:sp>
        <p:nvSpPr>
          <p:cNvPr id="281" name="Google Shape;281;p12: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1" algn="r">
              <a:lnSpc>
                <a:spcPct val="100000"/>
              </a:lnSpc>
              <a:spcBef>
                <a:spcPts val="0"/>
              </a:spcBef>
              <a:spcAft>
                <a:spcPts val="0"/>
              </a:spcAft>
              <a:buSzPts val="1400"/>
              <a:buNone/>
            </a:pPr>
            <a:r>
              <a:t/>
            </a:r>
            <a:endParaRPr/>
          </a:p>
        </p:txBody>
      </p:sp>
      <p:sp>
        <p:nvSpPr>
          <p:cNvPr id="311" name="Google Shape;311;p13: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1" algn="r">
              <a:lnSpc>
                <a:spcPct val="100000"/>
              </a:lnSpc>
              <a:spcBef>
                <a:spcPts val="0"/>
              </a:spcBef>
              <a:spcAft>
                <a:spcPts val="0"/>
              </a:spcAft>
              <a:buSzPts val="1400"/>
              <a:buNone/>
            </a:pPr>
            <a:r>
              <a:t/>
            </a:r>
            <a:endParaRPr/>
          </a:p>
        </p:txBody>
      </p:sp>
      <p:sp>
        <p:nvSpPr>
          <p:cNvPr id="324" name="Google Shape;324;p14: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1" algn="r">
              <a:lnSpc>
                <a:spcPct val="100000"/>
              </a:lnSpc>
              <a:spcBef>
                <a:spcPts val="0"/>
              </a:spcBef>
              <a:spcAft>
                <a:spcPts val="0"/>
              </a:spcAft>
              <a:buSzPts val="1400"/>
              <a:buNone/>
            </a:pPr>
            <a:r>
              <a:t/>
            </a:r>
            <a:endParaRPr/>
          </a:p>
        </p:txBody>
      </p:sp>
      <p:sp>
        <p:nvSpPr>
          <p:cNvPr id="340" name="Google Shape;340;p15: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1" algn="r">
              <a:lnSpc>
                <a:spcPct val="100000"/>
              </a:lnSpc>
              <a:spcBef>
                <a:spcPts val="0"/>
              </a:spcBef>
              <a:spcAft>
                <a:spcPts val="0"/>
              </a:spcAft>
              <a:buSzPts val="1400"/>
              <a:buNone/>
            </a:pPr>
            <a:r>
              <a:t/>
            </a:r>
            <a:endParaRPr/>
          </a:p>
        </p:txBody>
      </p:sp>
      <p:sp>
        <p:nvSpPr>
          <p:cNvPr id="369" name="Google Shape;369;p16: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1" algn="r">
              <a:lnSpc>
                <a:spcPct val="100000"/>
              </a:lnSpc>
              <a:spcBef>
                <a:spcPts val="0"/>
              </a:spcBef>
              <a:spcAft>
                <a:spcPts val="0"/>
              </a:spcAft>
              <a:buSzPts val="1400"/>
              <a:buNone/>
            </a:pPr>
            <a:r>
              <a:t/>
            </a:r>
            <a:endParaRPr/>
          </a:p>
        </p:txBody>
      </p:sp>
      <p:sp>
        <p:nvSpPr>
          <p:cNvPr id="416" name="Google Shape;416;p17: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1" algn="r">
              <a:lnSpc>
                <a:spcPct val="100000"/>
              </a:lnSpc>
              <a:spcBef>
                <a:spcPts val="0"/>
              </a:spcBef>
              <a:spcAft>
                <a:spcPts val="0"/>
              </a:spcAft>
              <a:buSzPts val="1400"/>
              <a:buNone/>
            </a:pPr>
            <a:r>
              <a:t/>
            </a:r>
            <a:endParaRPr/>
          </a:p>
        </p:txBody>
      </p:sp>
      <p:sp>
        <p:nvSpPr>
          <p:cNvPr id="441" name="Google Shape;441;p18: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1" algn="r">
              <a:lnSpc>
                <a:spcPct val="100000"/>
              </a:lnSpc>
              <a:spcBef>
                <a:spcPts val="0"/>
              </a:spcBef>
              <a:spcAft>
                <a:spcPts val="0"/>
              </a:spcAft>
              <a:buSzPts val="1400"/>
              <a:buNone/>
            </a:pPr>
            <a:r>
              <a:t/>
            </a:r>
            <a:endParaRPr/>
          </a:p>
        </p:txBody>
      </p:sp>
      <p:sp>
        <p:nvSpPr>
          <p:cNvPr id="472" name="Google Shape;472;p19: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1" algn="r">
              <a:lnSpc>
                <a:spcPct val="100000"/>
              </a:lnSpc>
              <a:spcBef>
                <a:spcPts val="0"/>
              </a:spcBef>
              <a:spcAft>
                <a:spcPts val="0"/>
              </a:spcAft>
              <a:buSzPts val="1400"/>
              <a:buNone/>
            </a:pPr>
            <a:r>
              <a:t/>
            </a:r>
            <a:endParaRPr/>
          </a:p>
        </p:txBody>
      </p:sp>
      <p:sp>
        <p:nvSpPr>
          <p:cNvPr id="502" name="Google Shape;502;p20: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 name="Google Shape;53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1" algn="r">
              <a:lnSpc>
                <a:spcPct val="100000"/>
              </a:lnSpc>
              <a:spcBef>
                <a:spcPts val="0"/>
              </a:spcBef>
              <a:spcAft>
                <a:spcPts val="0"/>
              </a:spcAft>
              <a:buSzPts val="1400"/>
              <a:buNone/>
            </a:pPr>
            <a:r>
              <a:t/>
            </a:r>
            <a:endParaRPr/>
          </a:p>
        </p:txBody>
      </p:sp>
      <p:sp>
        <p:nvSpPr>
          <p:cNvPr id="544" name="Google Shape;544;p22: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1" algn="r">
              <a:lnSpc>
                <a:spcPct val="100000"/>
              </a:lnSpc>
              <a:spcBef>
                <a:spcPts val="0"/>
              </a:spcBef>
              <a:spcAft>
                <a:spcPts val="0"/>
              </a:spcAft>
              <a:buSzPts val="1400"/>
              <a:buNone/>
            </a:pPr>
            <a:r>
              <a:t/>
            </a:r>
            <a:endParaRPr/>
          </a:p>
        </p:txBody>
      </p:sp>
      <p:sp>
        <p:nvSpPr>
          <p:cNvPr id="556" name="Google Shape;556;p23: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1" algn="r">
              <a:lnSpc>
                <a:spcPct val="100000"/>
              </a:lnSpc>
              <a:spcBef>
                <a:spcPts val="0"/>
              </a:spcBef>
              <a:spcAft>
                <a:spcPts val="0"/>
              </a:spcAft>
              <a:buSzPts val="1400"/>
              <a:buNone/>
            </a:pPr>
            <a:r>
              <a:t/>
            </a:r>
            <a:endParaRPr/>
          </a:p>
        </p:txBody>
      </p:sp>
      <p:sp>
        <p:nvSpPr>
          <p:cNvPr id="128" name="Google Shape;128;p4: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1" algn="r">
              <a:lnSpc>
                <a:spcPct val="100000"/>
              </a:lnSpc>
              <a:spcBef>
                <a:spcPts val="0"/>
              </a:spcBef>
              <a:spcAft>
                <a:spcPts val="0"/>
              </a:spcAft>
              <a:buSzPts val="1400"/>
              <a:buNone/>
            </a:pPr>
            <a:r>
              <a:t/>
            </a:r>
            <a:endParaRPr/>
          </a:p>
        </p:txBody>
      </p:sp>
      <p:sp>
        <p:nvSpPr>
          <p:cNvPr id="144" name="Google Shape;144;p5: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1" algn="r">
              <a:lnSpc>
                <a:spcPct val="100000"/>
              </a:lnSpc>
              <a:spcBef>
                <a:spcPts val="0"/>
              </a:spcBef>
              <a:spcAft>
                <a:spcPts val="0"/>
              </a:spcAft>
              <a:buSzPts val="1400"/>
              <a:buNone/>
            </a:pPr>
            <a:r>
              <a:rPr lang="iw-IL"/>
              <a:t>=</a:t>
            </a:r>
            <a:endParaRPr/>
          </a:p>
        </p:txBody>
      </p:sp>
      <p:sp>
        <p:nvSpPr>
          <p:cNvPr id="155" name="Google Shape;155;p6: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1" algn="r">
              <a:lnSpc>
                <a:spcPct val="100000"/>
              </a:lnSpc>
              <a:spcBef>
                <a:spcPts val="0"/>
              </a:spcBef>
              <a:spcAft>
                <a:spcPts val="0"/>
              </a:spcAft>
              <a:buSzPts val="1400"/>
              <a:buNone/>
            </a:pPr>
            <a:r>
              <a:t/>
            </a:r>
            <a:endParaRPr/>
          </a:p>
        </p:txBody>
      </p:sp>
      <p:sp>
        <p:nvSpPr>
          <p:cNvPr id="175" name="Google Shape;175;p7: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1" algn="r">
              <a:lnSpc>
                <a:spcPct val="100000"/>
              </a:lnSpc>
              <a:spcBef>
                <a:spcPts val="0"/>
              </a:spcBef>
              <a:spcAft>
                <a:spcPts val="0"/>
              </a:spcAft>
              <a:buSzPts val="1400"/>
              <a:buNone/>
            </a:pPr>
            <a:r>
              <a:t/>
            </a:r>
            <a:endParaRPr/>
          </a:p>
        </p:txBody>
      </p:sp>
      <p:sp>
        <p:nvSpPr>
          <p:cNvPr id="200" name="Google Shape;200;p8: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1" algn="r">
              <a:lnSpc>
                <a:spcPct val="100000"/>
              </a:lnSpc>
              <a:spcBef>
                <a:spcPts val="0"/>
              </a:spcBef>
              <a:spcAft>
                <a:spcPts val="0"/>
              </a:spcAft>
              <a:buSzPts val="1400"/>
              <a:buNone/>
            </a:pPr>
            <a:r>
              <a:t/>
            </a:r>
            <a:endParaRPr/>
          </a:p>
        </p:txBody>
      </p:sp>
      <p:sp>
        <p:nvSpPr>
          <p:cNvPr id="211" name="Google Shape;211;p9: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1" algn="r">
              <a:lnSpc>
                <a:spcPct val="100000"/>
              </a:lnSpc>
              <a:spcBef>
                <a:spcPts val="0"/>
              </a:spcBef>
              <a:spcAft>
                <a:spcPts val="0"/>
              </a:spcAft>
              <a:buSzPts val="1400"/>
              <a:buNone/>
            </a:pPr>
            <a:r>
              <a:t/>
            </a:r>
            <a:endParaRPr/>
          </a:p>
        </p:txBody>
      </p:sp>
      <p:sp>
        <p:nvSpPr>
          <p:cNvPr id="240" name="Google Shape;240;p10: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ער - מערכת שידורים לאומית">
  <p:cSld name="שער - מערכת שידורים לאומית">
    <p:spTree>
      <p:nvGrpSpPr>
        <p:cNvPr id="15" name="Shape 15"/>
        <p:cNvGrpSpPr/>
        <p:nvPr/>
      </p:nvGrpSpPr>
      <p:grpSpPr>
        <a:xfrm>
          <a:off x="0" y="0"/>
          <a:ext cx="0" cy="0"/>
          <a:chOff x="0" y="0"/>
          <a:chExt cx="0" cy="0"/>
        </a:xfrm>
      </p:grpSpPr>
      <p:sp>
        <p:nvSpPr>
          <p:cNvPr id="16" name="Google Shape;16;p25"/>
          <p:cNvSpPr txBox="1"/>
          <p:nvPr>
            <p:ph type="ctrTitle"/>
          </p:nvPr>
        </p:nvSpPr>
        <p:spPr>
          <a:xfrm>
            <a:off x="516000" y="2693989"/>
            <a:ext cx="11160000" cy="1470025"/>
          </a:xfrm>
          <a:prstGeom prst="rect">
            <a:avLst/>
          </a:prstGeom>
          <a:noFill/>
          <a:ln>
            <a:noFill/>
          </a:ln>
        </p:spPr>
        <p:txBody>
          <a:bodyPr anchorCtr="0" anchor="ctr" bIns="45700" lIns="91425" spcFirstLastPara="1" rIns="91425" wrap="square" tIns="45700">
            <a:normAutofit/>
          </a:bodyPr>
          <a:lstStyle>
            <a:lvl1pPr lvl="0" rtl="1" algn="ctr">
              <a:lnSpc>
                <a:spcPct val="100000"/>
              </a:lnSpc>
              <a:spcBef>
                <a:spcPts val="0"/>
              </a:spcBef>
              <a:spcAft>
                <a:spcPts val="0"/>
              </a:spcAft>
              <a:buClr>
                <a:srgbClr val="192A72"/>
              </a:buClr>
              <a:buSzPts val="6601"/>
              <a:buFont typeface="Varela Round"/>
              <a:buNone/>
              <a:defRPr b="1" i="0" sz="6601" u="none" cap="none" strike="noStrike">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5"/>
          <p:cNvSpPr/>
          <p:nvPr/>
        </p:nvSpPr>
        <p:spPr>
          <a:xfrm>
            <a:off x="-670069" y="6569428"/>
            <a:ext cx="2623961" cy="459108"/>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25"/>
          <p:cNvSpPr/>
          <p:nvPr/>
        </p:nvSpPr>
        <p:spPr>
          <a:xfrm>
            <a:off x="-1488810" y="6304086"/>
            <a:ext cx="3246400" cy="192925"/>
          </a:xfrm>
          <a:prstGeom prst="roundRect">
            <a:avLst>
              <a:gd fmla="val 49359" name="adj"/>
            </a:avLst>
          </a:prstGeom>
          <a:solidFill>
            <a:srgbClr val="92D050"/>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25"/>
          <p:cNvSpPr/>
          <p:nvPr/>
        </p:nvSpPr>
        <p:spPr>
          <a:xfrm>
            <a:off x="9986482" y="-439221"/>
            <a:ext cx="4205647" cy="63186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 name="Google Shape;20;p25"/>
          <p:cNvSpPr/>
          <p:nvPr/>
        </p:nvSpPr>
        <p:spPr>
          <a:xfrm>
            <a:off x="8259471" y="6565100"/>
            <a:ext cx="4434214" cy="79653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25"/>
          <p:cNvPicPr preferRelativeResize="0"/>
          <p:nvPr/>
        </p:nvPicPr>
        <p:blipFill rotWithShape="1">
          <a:blip r:embed="rId2">
            <a:alphaModFix/>
          </a:blip>
          <a:srcRect b="26248" l="33058" r="33511" t="0"/>
          <a:stretch/>
        </p:blipFill>
        <p:spPr>
          <a:xfrm>
            <a:off x="5445286" y="369916"/>
            <a:ext cx="1301430" cy="1597430"/>
          </a:xfrm>
          <a:prstGeom prst="rect">
            <a:avLst/>
          </a:prstGeom>
          <a:noFill/>
          <a:ln>
            <a:noFill/>
          </a:ln>
        </p:spPr>
      </p:pic>
      <p:sp>
        <p:nvSpPr>
          <p:cNvPr id="22" name="Google Shape;22;p25"/>
          <p:cNvSpPr/>
          <p:nvPr/>
        </p:nvSpPr>
        <p:spPr>
          <a:xfrm>
            <a:off x="-1" y="-960120"/>
            <a:ext cx="14676782" cy="928270"/>
          </a:xfrm>
          <a:prstGeom prst="rect">
            <a:avLst/>
          </a:prstGeom>
          <a:solidFill>
            <a:srgbClr val="E6E6E6"/>
          </a:solidFill>
          <a:ln cap="flat" cmpd="sng" w="25400">
            <a:solidFill>
              <a:srgbClr val="E6E6E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25"/>
          <p:cNvSpPr/>
          <p:nvPr/>
        </p:nvSpPr>
        <p:spPr>
          <a:xfrm>
            <a:off x="-1356361" y="6875979"/>
            <a:ext cx="14676782" cy="928270"/>
          </a:xfrm>
          <a:prstGeom prst="rect">
            <a:avLst/>
          </a:prstGeom>
          <a:solidFill>
            <a:srgbClr val="E6E6E6"/>
          </a:solidFill>
          <a:ln cap="flat" cmpd="sng" w="25400">
            <a:solidFill>
              <a:srgbClr val="E6E6E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 name="Google Shape;24;p25"/>
          <p:cNvSpPr/>
          <p:nvPr/>
        </p:nvSpPr>
        <p:spPr>
          <a:xfrm rot="5400000">
            <a:off x="10129568" y="1977381"/>
            <a:ext cx="6987520" cy="2819401"/>
          </a:xfrm>
          <a:prstGeom prst="rect">
            <a:avLst/>
          </a:prstGeom>
          <a:solidFill>
            <a:srgbClr val="E6E6E6"/>
          </a:solidFill>
          <a:ln cap="flat" cmpd="sng" w="25400">
            <a:solidFill>
              <a:srgbClr val="E6E6E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p25"/>
          <p:cNvSpPr/>
          <p:nvPr/>
        </p:nvSpPr>
        <p:spPr>
          <a:xfrm>
            <a:off x="-3261642" y="347118"/>
            <a:ext cx="3246401" cy="7304731"/>
          </a:xfrm>
          <a:prstGeom prst="rect">
            <a:avLst/>
          </a:prstGeom>
          <a:solidFill>
            <a:srgbClr val="E6E6E6"/>
          </a:solidFill>
          <a:ln cap="flat" cmpd="sng" w="25400">
            <a:solidFill>
              <a:srgbClr val="E6E6E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וידאו על מסך מלא">
  <p:cSld name="וידאו על מסך מלא">
    <p:spTree>
      <p:nvGrpSpPr>
        <p:cNvPr id="84" name="Shape 84"/>
        <p:cNvGrpSpPr/>
        <p:nvPr/>
      </p:nvGrpSpPr>
      <p:grpSpPr>
        <a:xfrm>
          <a:off x="0" y="0"/>
          <a:ext cx="0" cy="0"/>
          <a:chOff x="0" y="0"/>
          <a:chExt cx="0" cy="0"/>
        </a:xfrm>
      </p:grpSpPr>
      <p:sp>
        <p:nvSpPr>
          <p:cNvPr id="85" name="Google Shape;85;p34"/>
          <p:cNvSpPr/>
          <p:nvPr/>
        </p:nvSpPr>
        <p:spPr>
          <a:xfrm>
            <a:off x="1" y="5878199"/>
            <a:ext cx="476619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arela Round"/>
              <a:ea typeface="Varela Round"/>
              <a:cs typeface="Varela Round"/>
              <a:sym typeface="Varela Round"/>
            </a:endParaRPr>
          </a:p>
        </p:txBody>
      </p:sp>
      <p:sp>
        <p:nvSpPr>
          <p:cNvPr id="86" name="Google Shape;86;p34"/>
          <p:cNvSpPr/>
          <p:nvPr/>
        </p:nvSpPr>
        <p:spPr>
          <a:xfrm>
            <a:off x="8667715" y="66849"/>
            <a:ext cx="5300119" cy="221623"/>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arela Round"/>
              <a:ea typeface="Varela Round"/>
              <a:cs typeface="Varela Round"/>
              <a:sym typeface="Varela Round"/>
            </a:endParaRPr>
          </a:p>
        </p:txBody>
      </p:sp>
      <p:sp>
        <p:nvSpPr>
          <p:cNvPr id="87" name="Google Shape;87;p34"/>
          <p:cNvSpPr/>
          <p:nvPr/>
        </p:nvSpPr>
        <p:spPr>
          <a:xfrm>
            <a:off x="0" y="6306749"/>
            <a:ext cx="7724431"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arela Round"/>
              <a:ea typeface="Varela Round"/>
              <a:cs typeface="Varela Round"/>
              <a:sym typeface="Varela Round"/>
            </a:endParaRPr>
          </a:p>
        </p:txBody>
      </p:sp>
      <p:sp>
        <p:nvSpPr>
          <p:cNvPr id="88" name="Google Shape;88;p34"/>
          <p:cNvSpPr/>
          <p:nvPr>
            <p:ph idx="2" type="media"/>
          </p:nvPr>
        </p:nvSpPr>
        <p:spPr>
          <a:xfrm>
            <a:off x="363416" y="639717"/>
            <a:ext cx="11465168" cy="6122933"/>
          </a:xfrm>
          <a:prstGeom prst="rect">
            <a:avLst/>
          </a:prstGeom>
          <a:noFill/>
          <a:ln>
            <a:noFill/>
          </a:ln>
        </p:spPr>
        <p:txBody>
          <a:bodyPr anchorCtr="0" anchor="t" bIns="45700" lIns="91425" spcFirstLastPara="1" rIns="91425" wrap="square" tIns="45700">
            <a:normAutofit/>
          </a:bodyPr>
          <a:lstStyle>
            <a:lvl1pPr lvl="0" marR="0" rtl="1" algn="r">
              <a:lnSpc>
                <a:spcPct val="100000"/>
              </a:lnSpc>
              <a:spcBef>
                <a:spcPts val="640"/>
              </a:spcBef>
              <a:spcAft>
                <a:spcPts val="0"/>
              </a:spcAft>
              <a:buClr>
                <a:srgbClr val="192A72"/>
              </a:buClr>
              <a:buSzPts val="3200"/>
              <a:buFont typeface="Arial"/>
              <a:buNone/>
              <a:defRPr b="0" i="0" sz="3200" u="none" cap="none" strike="noStrike">
                <a:solidFill>
                  <a:srgbClr val="192A72"/>
                </a:solidFill>
                <a:latin typeface="Varela Round"/>
                <a:ea typeface="Varela Round"/>
                <a:cs typeface="Varela Round"/>
                <a:sym typeface="Varela Round"/>
              </a:defRPr>
            </a:lvl1pPr>
            <a:lvl2pPr lvl="1" marR="0" rtl="1" algn="r">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1" algn="r">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9" name="Google Shape;89;p34"/>
          <p:cNvSpPr txBox="1"/>
          <p:nvPr>
            <p:ph idx="1" type="body"/>
          </p:nvPr>
        </p:nvSpPr>
        <p:spPr>
          <a:xfrm>
            <a:off x="363416" y="95349"/>
            <a:ext cx="8074879" cy="400050"/>
          </a:xfrm>
          <a:prstGeom prst="rect">
            <a:avLst/>
          </a:prstGeom>
          <a:noFill/>
          <a:ln>
            <a:noFill/>
          </a:ln>
        </p:spPr>
        <p:txBody>
          <a:bodyPr anchorCtr="0" anchor="ctr" bIns="45700" lIns="91425" spcFirstLastPara="1" rIns="91425" wrap="square" tIns="45700">
            <a:noAutofit/>
          </a:bodyPr>
          <a:lstStyle>
            <a:lvl1pPr indent="-228600" lvl="0" marL="457200" rtl="1" algn="r">
              <a:lnSpc>
                <a:spcPct val="100000"/>
              </a:lnSpc>
              <a:spcBef>
                <a:spcPts val="480"/>
              </a:spcBef>
              <a:spcAft>
                <a:spcPts val="0"/>
              </a:spcAft>
              <a:buClr>
                <a:srgbClr val="192A72"/>
              </a:buClr>
              <a:buSzPts val="2400"/>
              <a:buFont typeface="Varela Round"/>
              <a:buNone/>
              <a:defRPr sz="2400">
                <a:solidFill>
                  <a:srgbClr val="192A72"/>
                </a:solidFill>
                <a:latin typeface="Varela Round"/>
                <a:ea typeface="Varela Round"/>
                <a:cs typeface="Varela Round"/>
                <a:sym typeface="Varela Round"/>
              </a:defRPr>
            </a:lvl1pPr>
            <a:lvl2pPr indent="-342900" lvl="1" marL="914400" rtl="1" algn="r">
              <a:lnSpc>
                <a:spcPct val="100000"/>
              </a:lnSpc>
              <a:spcBef>
                <a:spcPts val="360"/>
              </a:spcBef>
              <a:spcAft>
                <a:spcPts val="0"/>
              </a:spcAft>
              <a:buClr>
                <a:schemeClr val="dk1"/>
              </a:buClr>
              <a:buSzPts val="1800"/>
              <a:buChar char="–"/>
              <a:defRPr/>
            </a:lvl2pPr>
            <a:lvl3pPr indent="-342900" lvl="2" marL="1371600" rtl="1" algn="r">
              <a:lnSpc>
                <a:spcPct val="100000"/>
              </a:lnSpc>
              <a:spcBef>
                <a:spcPts val="360"/>
              </a:spcBef>
              <a:spcAft>
                <a:spcPts val="0"/>
              </a:spcAft>
              <a:buClr>
                <a:schemeClr val="dk1"/>
              </a:buClr>
              <a:buSzPts val="1800"/>
              <a:buChar char="•"/>
              <a:defRPr/>
            </a:lvl3pPr>
            <a:lvl4pPr indent="-342900" lvl="3" marL="1828800" rtl="1" algn="r">
              <a:lnSpc>
                <a:spcPct val="100000"/>
              </a:lnSpc>
              <a:spcBef>
                <a:spcPts val="360"/>
              </a:spcBef>
              <a:spcAft>
                <a:spcPts val="0"/>
              </a:spcAft>
              <a:buClr>
                <a:schemeClr val="dk1"/>
              </a:buClr>
              <a:buSzPts val="1800"/>
              <a:buChar char="–"/>
              <a:defRPr/>
            </a:lvl4pPr>
            <a:lvl5pPr indent="-342900" lvl="4" marL="2286000" rtl="1" algn="r">
              <a:lnSpc>
                <a:spcPct val="100000"/>
              </a:lnSpc>
              <a:spcBef>
                <a:spcPts val="360"/>
              </a:spcBef>
              <a:spcAft>
                <a:spcPts val="0"/>
              </a:spcAft>
              <a:buClr>
                <a:schemeClr val="dk1"/>
              </a:buClr>
              <a:buSzPts val="1800"/>
              <a:buChar char="»"/>
              <a:defRPr/>
            </a:lvl5pPr>
            <a:lvl6pPr indent="-342900" lvl="5" marL="2743200" rtl="1" algn="r">
              <a:lnSpc>
                <a:spcPct val="100000"/>
              </a:lnSpc>
              <a:spcBef>
                <a:spcPts val="360"/>
              </a:spcBef>
              <a:spcAft>
                <a:spcPts val="0"/>
              </a:spcAft>
              <a:buClr>
                <a:schemeClr val="dk1"/>
              </a:buClr>
              <a:buSzPts val="1800"/>
              <a:buChar char="•"/>
              <a:defRPr/>
            </a:lvl6pPr>
            <a:lvl7pPr indent="-342900" lvl="6" marL="3200400" rtl="1" algn="r">
              <a:lnSpc>
                <a:spcPct val="100000"/>
              </a:lnSpc>
              <a:spcBef>
                <a:spcPts val="360"/>
              </a:spcBef>
              <a:spcAft>
                <a:spcPts val="0"/>
              </a:spcAft>
              <a:buClr>
                <a:schemeClr val="dk1"/>
              </a:buClr>
              <a:buSzPts val="1800"/>
              <a:buChar char="•"/>
              <a:defRPr/>
            </a:lvl7pPr>
            <a:lvl8pPr indent="-342900" lvl="7" marL="3657600" rtl="1" algn="r">
              <a:lnSpc>
                <a:spcPct val="100000"/>
              </a:lnSpc>
              <a:spcBef>
                <a:spcPts val="360"/>
              </a:spcBef>
              <a:spcAft>
                <a:spcPts val="0"/>
              </a:spcAft>
              <a:buClr>
                <a:schemeClr val="dk1"/>
              </a:buClr>
              <a:buSzPts val="1800"/>
              <a:buChar char="•"/>
              <a:defRPr/>
            </a:lvl8pPr>
            <a:lvl9pPr indent="-342900" lvl="8" marL="4114800" rtl="1" algn="r">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מונה">
  <p:cSld name="כותרת ותמונה">
    <p:spTree>
      <p:nvGrpSpPr>
        <p:cNvPr id="90" name="Shape 90"/>
        <p:cNvGrpSpPr/>
        <p:nvPr/>
      </p:nvGrpSpPr>
      <p:grpSpPr>
        <a:xfrm>
          <a:off x="0" y="0"/>
          <a:ext cx="0" cy="0"/>
          <a:chOff x="0" y="0"/>
          <a:chExt cx="0" cy="0"/>
        </a:xfrm>
      </p:grpSpPr>
      <p:sp>
        <p:nvSpPr>
          <p:cNvPr id="91" name="Google Shape;91;p35"/>
          <p:cNvSpPr/>
          <p:nvPr>
            <p:ph idx="2" type="pic"/>
          </p:nvPr>
        </p:nvSpPr>
        <p:spPr>
          <a:xfrm>
            <a:off x="161147" y="964351"/>
            <a:ext cx="8483175" cy="5721551"/>
          </a:xfrm>
          <a:prstGeom prst="rect">
            <a:avLst/>
          </a:prstGeom>
          <a:noFill/>
          <a:ln>
            <a:noFill/>
          </a:ln>
        </p:spPr>
      </p:sp>
      <p:sp>
        <p:nvSpPr>
          <p:cNvPr id="92" name="Google Shape;92;p35"/>
          <p:cNvSpPr txBox="1"/>
          <p:nvPr>
            <p:ph type="ctrTitle"/>
          </p:nvPr>
        </p:nvSpPr>
        <p:spPr>
          <a:xfrm>
            <a:off x="1733909" y="186258"/>
            <a:ext cx="10247689" cy="637353"/>
          </a:xfrm>
          <a:prstGeom prst="rect">
            <a:avLst/>
          </a:prstGeom>
          <a:noFill/>
          <a:ln>
            <a:noFill/>
          </a:ln>
        </p:spPr>
        <p:txBody>
          <a:bodyPr anchorCtr="0" anchor="ctr" bIns="45700" lIns="91425" spcFirstLastPara="1" rIns="91425" wrap="square" tIns="45700">
            <a:noAutofit/>
          </a:bodyPr>
          <a:lstStyle>
            <a:lvl1pPr lvl="0" rtl="1" algn="ctr">
              <a:lnSpc>
                <a:spcPct val="100000"/>
              </a:lnSpc>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5"/>
          <p:cNvSpPr/>
          <p:nvPr/>
        </p:nvSpPr>
        <p:spPr>
          <a:xfrm>
            <a:off x="11186073" y="5980332"/>
            <a:ext cx="1591052" cy="155686"/>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35"/>
          <p:cNvSpPr/>
          <p:nvPr/>
        </p:nvSpPr>
        <p:spPr>
          <a:xfrm>
            <a:off x="11032901" y="950191"/>
            <a:ext cx="1159099" cy="347376"/>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iw-I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95" name="Google Shape;95;p35"/>
          <p:cNvSpPr/>
          <p:nvPr/>
        </p:nvSpPr>
        <p:spPr>
          <a:xfrm>
            <a:off x="-484994" y="320177"/>
            <a:ext cx="2095644"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35"/>
          <p:cNvSpPr/>
          <p:nvPr/>
        </p:nvSpPr>
        <p:spPr>
          <a:xfrm>
            <a:off x="10586241" y="6268720"/>
            <a:ext cx="2190883" cy="41718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ארבע תמונות">
  <p:cSld name="כותרת וארבע תמונות">
    <p:spTree>
      <p:nvGrpSpPr>
        <p:cNvPr id="97" name="Shape 97"/>
        <p:cNvGrpSpPr/>
        <p:nvPr/>
      </p:nvGrpSpPr>
      <p:grpSpPr>
        <a:xfrm>
          <a:off x="0" y="0"/>
          <a:ext cx="0" cy="0"/>
          <a:chOff x="0" y="0"/>
          <a:chExt cx="0" cy="0"/>
        </a:xfrm>
      </p:grpSpPr>
      <p:sp>
        <p:nvSpPr>
          <p:cNvPr id="98" name="Google Shape;98;p36"/>
          <p:cNvSpPr txBox="1"/>
          <p:nvPr>
            <p:ph type="ctrTitle"/>
          </p:nvPr>
        </p:nvSpPr>
        <p:spPr>
          <a:xfrm>
            <a:off x="1733909" y="186258"/>
            <a:ext cx="10247689" cy="637353"/>
          </a:xfrm>
          <a:prstGeom prst="rect">
            <a:avLst/>
          </a:prstGeom>
          <a:noFill/>
          <a:ln>
            <a:noFill/>
          </a:ln>
        </p:spPr>
        <p:txBody>
          <a:bodyPr anchorCtr="0" anchor="ctr" bIns="45700" lIns="91425" spcFirstLastPara="1" rIns="91425" wrap="square" tIns="45700">
            <a:noAutofit/>
          </a:bodyPr>
          <a:lstStyle>
            <a:lvl1pPr lvl="0" rtl="1" algn="ctr">
              <a:lnSpc>
                <a:spcPct val="100000"/>
              </a:lnSpc>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6"/>
          <p:cNvSpPr/>
          <p:nvPr/>
        </p:nvSpPr>
        <p:spPr>
          <a:xfrm>
            <a:off x="11186073" y="5980332"/>
            <a:ext cx="1591052" cy="155686"/>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 name="Google Shape;100;p36"/>
          <p:cNvSpPr/>
          <p:nvPr/>
        </p:nvSpPr>
        <p:spPr>
          <a:xfrm>
            <a:off x="10171544" y="938558"/>
            <a:ext cx="2190882" cy="426915"/>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iw-I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01" name="Google Shape;101;p36"/>
          <p:cNvSpPr/>
          <p:nvPr/>
        </p:nvSpPr>
        <p:spPr>
          <a:xfrm>
            <a:off x="-484994" y="320177"/>
            <a:ext cx="2095644"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 name="Google Shape;102;p36"/>
          <p:cNvSpPr/>
          <p:nvPr/>
        </p:nvSpPr>
        <p:spPr>
          <a:xfrm>
            <a:off x="10586241" y="6268720"/>
            <a:ext cx="2190883" cy="41718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36"/>
          <p:cNvSpPr/>
          <p:nvPr>
            <p:ph idx="2" type="pic"/>
          </p:nvPr>
        </p:nvSpPr>
        <p:spPr>
          <a:xfrm>
            <a:off x="154519" y="1073695"/>
            <a:ext cx="4114650" cy="2743100"/>
          </a:xfrm>
          <a:prstGeom prst="rect">
            <a:avLst/>
          </a:prstGeom>
          <a:noFill/>
          <a:ln>
            <a:noFill/>
          </a:ln>
        </p:spPr>
      </p:sp>
      <p:sp>
        <p:nvSpPr>
          <p:cNvPr id="104" name="Google Shape;104;p36"/>
          <p:cNvSpPr/>
          <p:nvPr>
            <p:ph idx="3" type="pic"/>
          </p:nvPr>
        </p:nvSpPr>
        <p:spPr>
          <a:xfrm>
            <a:off x="154519" y="3976095"/>
            <a:ext cx="4114650" cy="2743100"/>
          </a:xfrm>
          <a:prstGeom prst="rect">
            <a:avLst/>
          </a:prstGeom>
          <a:noFill/>
          <a:ln>
            <a:noFill/>
          </a:ln>
        </p:spPr>
      </p:sp>
      <p:sp>
        <p:nvSpPr>
          <p:cNvPr id="105" name="Google Shape;105;p36"/>
          <p:cNvSpPr/>
          <p:nvPr>
            <p:ph idx="4" type="pic"/>
          </p:nvPr>
        </p:nvSpPr>
        <p:spPr>
          <a:xfrm>
            <a:off x="4414862" y="1073695"/>
            <a:ext cx="4114650" cy="2743100"/>
          </a:xfrm>
          <a:prstGeom prst="rect">
            <a:avLst/>
          </a:prstGeom>
          <a:noFill/>
          <a:ln>
            <a:noFill/>
          </a:ln>
        </p:spPr>
      </p:sp>
      <p:sp>
        <p:nvSpPr>
          <p:cNvPr id="106" name="Google Shape;106;p36"/>
          <p:cNvSpPr/>
          <p:nvPr>
            <p:ph idx="5" type="pic"/>
          </p:nvPr>
        </p:nvSpPr>
        <p:spPr>
          <a:xfrm>
            <a:off x="4414862" y="3976095"/>
            <a:ext cx="4114650" cy="2743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השיעור שכבה ושם המורה">
  <p:cSld name="השיעור שכבה ושם המורה">
    <p:spTree>
      <p:nvGrpSpPr>
        <p:cNvPr id="26" name="Shape 26"/>
        <p:cNvGrpSpPr/>
        <p:nvPr/>
      </p:nvGrpSpPr>
      <p:grpSpPr>
        <a:xfrm>
          <a:off x="0" y="0"/>
          <a:ext cx="0" cy="0"/>
          <a:chOff x="0" y="0"/>
          <a:chExt cx="0" cy="0"/>
        </a:xfrm>
      </p:grpSpPr>
      <p:sp>
        <p:nvSpPr>
          <p:cNvPr id="27" name="Google Shape;27;p26"/>
          <p:cNvSpPr/>
          <p:nvPr/>
        </p:nvSpPr>
        <p:spPr>
          <a:xfrm>
            <a:off x="212943" y="1396870"/>
            <a:ext cx="13177381" cy="2978963"/>
          </a:xfrm>
          <a:prstGeom prst="roundRect">
            <a:avLst>
              <a:gd fmla="val 50000" name="adj"/>
            </a:avLst>
          </a:prstGeom>
          <a:solidFill>
            <a:srgbClr val="D8D8D8"/>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iw-I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8" name="Google Shape;28;p26"/>
          <p:cNvSpPr txBox="1"/>
          <p:nvPr>
            <p:ph type="ctrTitle"/>
          </p:nvPr>
        </p:nvSpPr>
        <p:spPr>
          <a:xfrm>
            <a:off x="1" y="1640910"/>
            <a:ext cx="12192000" cy="1260000"/>
          </a:xfrm>
          <a:prstGeom prst="rect">
            <a:avLst/>
          </a:prstGeom>
          <a:noFill/>
          <a:ln>
            <a:noFill/>
          </a:ln>
        </p:spPr>
        <p:txBody>
          <a:bodyPr anchorCtr="0" anchor="ctr" bIns="45700" lIns="91425" spcFirstLastPara="1" rIns="91425" wrap="square" tIns="45700">
            <a:noAutofit/>
          </a:bodyPr>
          <a:lstStyle>
            <a:lvl1pPr lvl="0" rtl="1" algn="ctr">
              <a:lnSpc>
                <a:spcPct val="100000"/>
              </a:lnSpc>
              <a:spcBef>
                <a:spcPts val="0"/>
              </a:spcBef>
              <a:spcAft>
                <a:spcPts val="0"/>
              </a:spcAft>
              <a:buClr>
                <a:srgbClr val="192A72"/>
              </a:buClr>
              <a:buSzPts val="6601"/>
              <a:buFont typeface="Varela Round"/>
              <a:buNone/>
              <a:defRPr b="1" sz="6601">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6"/>
          <p:cNvSpPr/>
          <p:nvPr/>
        </p:nvSpPr>
        <p:spPr>
          <a:xfrm>
            <a:off x="7329949" y="6155858"/>
            <a:ext cx="5333866" cy="557618"/>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26"/>
          <p:cNvSpPr/>
          <p:nvPr/>
        </p:nvSpPr>
        <p:spPr>
          <a:xfrm>
            <a:off x="9501144" y="5870968"/>
            <a:ext cx="3049656" cy="205899"/>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26"/>
          <p:cNvSpPr/>
          <p:nvPr/>
        </p:nvSpPr>
        <p:spPr>
          <a:xfrm>
            <a:off x="-501113" y="163632"/>
            <a:ext cx="1428110" cy="322428"/>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 name="Google Shape;32;p26"/>
          <p:cNvSpPr txBox="1"/>
          <p:nvPr>
            <p:ph idx="1" type="subTitle"/>
          </p:nvPr>
        </p:nvSpPr>
        <p:spPr>
          <a:xfrm>
            <a:off x="1" y="2918492"/>
            <a:ext cx="12192000" cy="720000"/>
          </a:xfrm>
          <a:prstGeom prst="rect">
            <a:avLst/>
          </a:prstGeom>
          <a:noFill/>
          <a:ln>
            <a:noFill/>
          </a:ln>
        </p:spPr>
        <p:txBody>
          <a:bodyPr anchorCtr="0" anchor="ctr" bIns="36000" lIns="36000" spcFirstLastPara="1" rIns="36000" wrap="square" tIns="36000">
            <a:spAutoFit/>
          </a:bodyPr>
          <a:lstStyle>
            <a:lvl1pPr lvl="0" rtl="1" algn="ctr">
              <a:lnSpc>
                <a:spcPct val="100000"/>
              </a:lnSpc>
              <a:spcBef>
                <a:spcPts val="0"/>
              </a:spcBef>
              <a:spcAft>
                <a:spcPts val="0"/>
              </a:spcAft>
              <a:buClr>
                <a:srgbClr val="002060"/>
              </a:buClr>
              <a:buSzPts val="2800"/>
              <a:buNone/>
              <a:defRPr b="1" sz="3600">
                <a:solidFill>
                  <a:srgbClr val="002060"/>
                </a:solidFill>
                <a:latin typeface="Varela Round"/>
                <a:ea typeface="Varela Round"/>
                <a:cs typeface="Varela Round"/>
                <a:sym typeface="Varela Round"/>
              </a:defRPr>
            </a:lvl1pPr>
            <a:lvl2pPr lvl="1" rtl="1" algn="ctr">
              <a:lnSpc>
                <a:spcPct val="100000"/>
              </a:lnSpc>
              <a:spcBef>
                <a:spcPts val="600"/>
              </a:spcBef>
              <a:spcAft>
                <a:spcPts val="0"/>
              </a:spcAft>
              <a:buClr>
                <a:schemeClr val="dk1"/>
              </a:buClr>
              <a:buSzPts val="2800"/>
              <a:buNone/>
              <a:defRPr sz="3700"/>
            </a:lvl2pPr>
            <a:lvl3pPr lvl="2" rtl="1" algn="ctr">
              <a:lnSpc>
                <a:spcPct val="100000"/>
              </a:lnSpc>
              <a:spcBef>
                <a:spcPts val="0"/>
              </a:spcBef>
              <a:spcAft>
                <a:spcPts val="0"/>
              </a:spcAft>
              <a:buClr>
                <a:schemeClr val="dk1"/>
              </a:buClr>
              <a:buSzPts val="2800"/>
              <a:buNone/>
              <a:defRPr sz="3700"/>
            </a:lvl3pPr>
            <a:lvl4pPr lvl="3" rtl="1" algn="ctr">
              <a:lnSpc>
                <a:spcPct val="100000"/>
              </a:lnSpc>
              <a:spcBef>
                <a:spcPts val="0"/>
              </a:spcBef>
              <a:spcAft>
                <a:spcPts val="0"/>
              </a:spcAft>
              <a:buClr>
                <a:schemeClr val="dk1"/>
              </a:buClr>
              <a:buSzPts val="2800"/>
              <a:buNone/>
              <a:defRPr sz="3700"/>
            </a:lvl4pPr>
            <a:lvl5pPr lvl="4" rtl="1" algn="ctr">
              <a:lnSpc>
                <a:spcPct val="100000"/>
              </a:lnSpc>
              <a:spcBef>
                <a:spcPts val="0"/>
              </a:spcBef>
              <a:spcAft>
                <a:spcPts val="0"/>
              </a:spcAft>
              <a:buClr>
                <a:schemeClr val="dk1"/>
              </a:buClr>
              <a:buSzPts val="2800"/>
              <a:buNone/>
              <a:defRPr sz="3700"/>
            </a:lvl5pPr>
            <a:lvl6pPr lvl="5" rtl="1" algn="ctr">
              <a:lnSpc>
                <a:spcPct val="100000"/>
              </a:lnSpc>
              <a:spcBef>
                <a:spcPts val="0"/>
              </a:spcBef>
              <a:spcAft>
                <a:spcPts val="0"/>
              </a:spcAft>
              <a:buClr>
                <a:schemeClr val="dk1"/>
              </a:buClr>
              <a:buSzPts val="2800"/>
              <a:buNone/>
              <a:defRPr sz="3700"/>
            </a:lvl6pPr>
            <a:lvl7pPr lvl="6" rtl="1" algn="ctr">
              <a:lnSpc>
                <a:spcPct val="100000"/>
              </a:lnSpc>
              <a:spcBef>
                <a:spcPts val="0"/>
              </a:spcBef>
              <a:spcAft>
                <a:spcPts val="0"/>
              </a:spcAft>
              <a:buClr>
                <a:schemeClr val="dk1"/>
              </a:buClr>
              <a:buSzPts val="2800"/>
              <a:buNone/>
              <a:defRPr sz="3700"/>
            </a:lvl7pPr>
            <a:lvl8pPr lvl="7" rtl="1" algn="ctr">
              <a:lnSpc>
                <a:spcPct val="100000"/>
              </a:lnSpc>
              <a:spcBef>
                <a:spcPts val="0"/>
              </a:spcBef>
              <a:spcAft>
                <a:spcPts val="0"/>
              </a:spcAft>
              <a:buClr>
                <a:schemeClr val="dk1"/>
              </a:buClr>
              <a:buSzPts val="2800"/>
              <a:buNone/>
              <a:defRPr sz="3700"/>
            </a:lvl8pPr>
            <a:lvl9pPr lvl="8" rtl="1" algn="ctr">
              <a:lnSpc>
                <a:spcPct val="100000"/>
              </a:lnSpc>
              <a:spcBef>
                <a:spcPts val="0"/>
              </a:spcBef>
              <a:spcAft>
                <a:spcPts val="0"/>
              </a:spcAft>
              <a:buClr>
                <a:schemeClr val="dk1"/>
              </a:buClr>
              <a:buSzPts val="2800"/>
              <a:buNone/>
              <a:defRPr sz="3700"/>
            </a:lvl9pPr>
          </a:lstStyle>
          <a:p/>
        </p:txBody>
      </p:sp>
      <p:sp>
        <p:nvSpPr>
          <p:cNvPr id="33" name="Google Shape;33;p26"/>
          <p:cNvSpPr txBox="1"/>
          <p:nvPr>
            <p:ph idx="2" type="body"/>
          </p:nvPr>
        </p:nvSpPr>
        <p:spPr>
          <a:xfrm>
            <a:off x="0" y="3734824"/>
            <a:ext cx="12191999" cy="720000"/>
          </a:xfrm>
          <a:prstGeom prst="rect">
            <a:avLst/>
          </a:prstGeom>
          <a:noFill/>
          <a:ln>
            <a:noFill/>
          </a:ln>
        </p:spPr>
        <p:txBody>
          <a:bodyPr anchorCtr="0" anchor="ctr" bIns="45700" lIns="91425" spcFirstLastPara="1" rIns="91425" wrap="square" tIns="45700">
            <a:noAutofit/>
          </a:bodyPr>
          <a:lstStyle>
            <a:lvl1pPr indent="-228600" lvl="0" marL="457200" rtl="1" algn="ctr">
              <a:lnSpc>
                <a:spcPct val="100000"/>
              </a:lnSpc>
              <a:spcBef>
                <a:spcPts val="0"/>
              </a:spcBef>
              <a:spcAft>
                <a:spcPts val="0"/>
              </a:spcAft>
              <a:buClr>
                <a:srgbClr val="002060"/>
              </a:buClr>
              <a:buSzPts val="2800"/>
              <a:buFont typeface="Arial"/>
              <a:buNone/>
              <a:defRPr b="1" sz="2800">
                <a:solidFill>
                  <a:srgbClr val="002060"/>
                </a:solidFill>
                <a:latin typeface="Varela Round"/>
                <a:ea typeface="Varela Round"/>
                <a:cs typeface="Varela Round"/>
                <a:sym typeface="Varela Round"/>
              </a:defRPr>
            </a:lvl1pPr>
            <a:lvl2pPr indent="-228600" lvl="1" marL="914400" rtl="1" algn="ctr">
              <a:lnSpc>
                <a:spcPct val="100000"/>
              </a:lnSpc>
              <a:spcBef>
                <a:spcPts val="600"/>
              </a:spcBef>
              <a:spcAft>
                <a:spcPts val="0"/>
              </a:spcAft>
              <a:buClr>
                <a:srgbClr val="002060"/>
              </a:buClr>
              <a:buSzPts val="2800"/>
              <a:buFont typeface="Arial"/>
              <a:buNone/>
              <a:defRPr b="1" sz="3200">
                <a:solidFill>
                  <a:srgbClr val="002060"/>
                </a:solidFill>
                <a:latin typeface="Varela Round"/>
                <a:ea typeface="Varela Round"/>
                <a:cs typeface="Varela Round"/>
                <a:sym typeface="Varela Round"/>
              </a:defRPr>
            </a:lvl2pPr>
            <a:lvl3pPr indent="-381000" lvl="2" marL="1371600" rtl="1" algn="r">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indent="-355600" lvl="3" marL="1828800" rtl="1" algn="r">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indent="-355600" lvl="4" marL="2286000" rtl="1" algn="r">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indent="-342900" lvl="5" marL="2743200" rtl="1" algn="r">
              <a:lnSpc>
                <a:spcPct val="100000"/>
              </a:lnSpc>
              <a:spcBef>
                <a:spcPts val="360"/>
              </a:spcBef>
              <a:spcAft>
                <a:spcPts val="0"/>
              </a:spcAft>
              <a:buClr>
                <a:schemeClr val="dk1"/>
              </a:buClr>
              <a:buSzPts val="1800"/>
              <a:buChar char="•"/>
              <a:defRPr/>
            </a:lvl6pPr>
            <a:lvl7pPr indent="-342900" lvl="6" marL="3200400" rtl="1" algn="r">
              <a:lnSpc>
                <a:spcPct val="100000"/>
              </a:lnSpc>
              <a:spcBef>
                <a:spcPts val="360"/>
              </a:spcBef>
              <a:spcAft>
                <a:spcPts val="0"/>
              </a:spcAft>
              <a:buClr>
                <a:schemeClr val="dk1"/>
              </a:buClr>
              <a:buSzPts val="1800"/>
              <a:buChar char="•"/>
              <a:defRPr/>
            </a:lvl7pPr>
            <a:lvl8pPr indent="-342900" lvl="7" marL="3657600" rtl="1" algn="r">
              <a:lnSpc>
                <a:spcPct val="100000"/>
              </a:lnSpc>
              <a:spcBef>
                <a:spcPts val="360"/>
              </a:spcBef>
              <a:spcAft>
                <a:spcPts val="0"/>
              </a:spcAft>
              <a:buClr>
                <a:schemeClr val="dk1"/>
              </a:buClr>
              <a:buSzPts val="1800"/>
              <a:buChar char="•"/>
              <a:defRPr/>
            </a:lvl8pPr>
            <a:lvl9pPr indent="-342900" lvl="8" marL="4114800" rtl="1" algn="r">
              <a:lnSpc>
                <a:spcPct val="100000"/>
              </a:lnSpc>
              <a:spcBef>
                <a:spcPts val="360"/>
              </a:spcBef>
              <a:spcAft>
                <a:spcPts val="0"/>
              </a:spcAft>
              <a:buClr>
                <a:schemeClr val="dk1"/>
              </a:buClr>
              <a:buSzPts val="1800"/>
              <a:buChar char="•"/>
              <a:defRPr/>
            </a:lvl9pPr>
          </a:lstStyle>
          <a:p/>
        </p:txBody>
      </p:sp>
      <p:sp>
        <p:nvSpPr>
          <p:cNvPr id="34" name="Google Shape;34;p26"/>
          <p:cNvSpPr/>
          <p:nvPr/>
        </p:nvSpPr>
        <p:spPr>
          <a:xfrm>
            <a:off x="10059465" y="87232"/>
            <a:ext cx="2768857" cy="451249"/>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כותרות ותוכן">
  <p:cSld name="2 כותרות ותוכן">
    <p:spTree>
      <p:nvGrpSpPr>
        <p:cNvPr id="35" name="Shape 35"/>
        <p:cNvGrpSpPr/>
        <p:nvPr/>
      </p:nvGrpSpPr>
      <p:grpSpPr>
        <a:xfrm>
          <a:off x="0" y="0"/>
          <a:ext cx="0" cy="0"/>
          <a:chOff x="0" y="0"/>
          <a:chExt cx="0" cy="0"/>
        </a:xfrm>
      </p:grpSpPr>
      <p:sp>
        <p:nvSpPr>
          <p:cNvPr id="36" name="Google Shape;36;p27"/>
          <p:cNvSpPr txBox="1"/>
          <p:nvPr>
            <p:ph type="title"/>
          </p:nvPr>
        </p:nvSpPr>
        <p:spPr>
          <a:xfrm>
            <a:off x="2549769" y="213094"/>
            <a:ext cx="9642231" cy="720000"/>
          </a:xfrm>
          <a:prstGeom prst="rect">
            <a:avLst/>
          </a:prstGeom>
          <a:noFill/>
          <a:ln>
            <a:noFill/>
          </a:ln>
        </p:spPr>
        <p:txBody>
          <a:bodyPr anchorCtr="0" anchor="ctr" bIns="45700" lIns="91425" spcFirstLastPara="1" rIns="91425" wrap="square" tIns="45700">
            <a:noAutofit/>
          </a:bodyPr>
          <a:lstStyle>
            <a:lvl1pPr lvl="0" marR="0" rtl="1" algn="ctr">
              <a:lnSpc>
                <a:spcPct val="100000"/>
              </a:lnSpc>
              <a:spcBef>
                <a:spcPts val="0"/>
              </a:spcBef>
              <a:spcAft>
                <a:spcPts val="0"/>
              </a:spcAft>
              <a:buClr>
                <a:srgbClr val="002060"/>
              </a:buClr>
              <a:buSzPts val="4400"/>
              <a:buFont typeface="Varela Round"/>
              <a:buNone/>
              <a:defRPr b="1" i="0" sz="4400" u="none" cap="none" strike="noStrike">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7"/>
          <p:cNvSpPr txBox="1"/>
          <p:nvPr>
            <p:ph idx="1" type="body"/>
          </p:nvPr>
        </p:nvSpPr>
        <p:spPr>
          <a:xfrm>
            <a:off x="515275" y="1185681"/>
            <a:ext cx="8306992" cy="540000"/>
          </a:xfrm>
          <a:prstGeom prst="rect">
            <a:avLst/>
          </a:prstGeom>
          <a:noFill/>
          <a:ln>
            <a:noFill/>
          </a:ln>
        </p:spPr>
        <p:txBody>
          <a:bodyPr anchorCtr="0" anchor="ctr" bIns="45700" lIns="91425" spcFirstLastPara="1" rIns="91425" wrap="square" tIns="45700">
            <a:noAutofit/>
          </a:bodyPr>
          <a:lstStyle>
            <a:lvl1pPr indent="-228600" lvl="0" marL="457200" rtl="1" algn="r">
              <a:lnSpc>
                <a:spcPct val="100000"/>
              </a:lnSpc>
              <a:spcBef>
                <a:spcPts val="560"/>
              </a:spcBef>
              <a:spcAft>
                <a:spcPts val="0"/>
              </a:spcAft>
              <a:buClr>
                <a:srgbClr val="12B4BC"/>
              </a:buClr>
              <a:buSzPts val="2800"/>
              <a:buNone/>
              <a:defRPr b="1" sz="2800">
                <a:solidFill>
                  <a:srgbClr val="12B4BC"/>
                </a:solidFill>
                <a:latin typeface="Varela Round"/>
                <a:ea typeface="Varela Round"/>
                <a:cs typeface="Varela Round"/>
                <a:sym typeface="Varela Round"/>
              </a:defRPr>
            </a:lvl1pPr>
            <a:lvl2pPr indent="-228600" lvl="1" marL="914400" rtl="1" algn="r">
              <a:lnSpc>
                <a:spcPct val="100000"/>
              </a:lnSpc>
              <a:spcBef>
                <a:spcPts val="400"/>
              </a:spcBef>
              <a:spcAft>
                <a:spcPts val="0"/>
              </a:spcAft>
              <a:buClr>
                <a:schemeClr val="dk1"/>
              </a:buClr>
              <a:buSzPts val="2000"/>
              <a:buNone/>
              <a:defRPr b="1" sz="2000"/>
            </a:lvl2pPr>
            <a:lvl3pPr indent="-228600" lvl="2" marL="1371600" rtl="1" algn="r">
              <a:lnSpc>
                <a:spcPct val="100000"/>
              </a:lnSpc>
              <a:spcBef>
                <a:spcPts val="360"/>
              </a:spcBef>
              <a:spcAft>
                <a:spcPts val="0"/>
              </a:spcAft>
              <a:buClr>
                <a:schemeClr val="dk1"/>
              </a:buClr>
              <a:buSzPts val="1800"/>
              <a:buNone/>
              <a:defRPr b="1" sz="1800"/>
            </a:lvl3pPr>
            <a:lvl4pPr indent="-228600" lvl="3" marL="1828800" rtl="1" algn="r">
              <a:lnSpc>
                <a:spcPct val="100000"/>
              </a:lnSpc>
              <a:spcBef>
                <a:spcPts val="320"/>
              </a:spcBef>
              <a:spcAft>
                <a:spcPts val="0"/>
              </a:spcAft>
              <a:buClr>
                <a:schemeClr val="dk1"/>
              </a:buClr>
              <a:buSzPts val="1600"/>
              <a:buNone/>
              <a:defRPr b="1" sz="1600"/>
            </a:lvl4pPr>
            <a:lvl5pPr indent="-228600" lvl="4" marL="2286000" rtl="1" algn="r">
              <a:lnSpc>
                <a:spcPct val="100000"/>
              </a:lnSpc>
              <a:spcBef>
                <a:spcPts val="320"/>
              </a:spcBef>
              <a:spcAft>
                <a:spcPts val="0"/>
              </a:spcAft>
              <a:buClr>
                <a:schemeClr val="dk1"/>
              </a:buClr>
              <a:buSzPts val="1600"/>
              <a:buNone/>
              <a:defRPr b="1" sz="1600"/>
            </a:lvl5pPr>
            <a:lvl6pPr indent="-228600" lvl="5" marL="2743200" rtl="1" algn="r">
              <a:lnSpc>
                <a:spcPct val="100000"/>
              </a:lnSpc>
              <a:spcBef>
                <a:spcPts val="320"/>
              </a:spcBef>
              <a:spcAft>
                <a:spcPts val="0"/>
              </a:spcAft>
              <a:buClr>
                <a:schemeClr val="dk1"/>
              </a:buClr>
              <a:buSzPts val="1600"/>
              <a:buNone/>
              <a:defRPr b="1" sz="1600"/>
            </a:lvl6pPr>
            <a:lvl7pPr indent="-228600" lvl="6" marL="3200400" rtl="1" algn="r">
              <a:lnSpc>
                <a:spcPct val="100000"/>
              </a:lnSpc>
              <a:spcBef>
                <a:spcPts val="320"/>
              </a:spcBef>
              <a:spcAft>
                <a:spcPts val="0"/>
              </a:spcAft>
              <a:buClr>
                <a:schemeClr val="dk1"/>
              </a:buClr>
              <a:buSzPts val="1600"/>
              <a:buNone/>
              <a:defRPr b="1" sz="1600"/>
            </a:lvl7pPr>
            <a:lvl8pPr indent="-228600" lvl="7" marL="3657600" rtl="1" algn="r">
              <a:lnSpc>
                <a:spcPct val="100000"/>
              </a:lnSpc>
              <a:spcBef>
                <a:spcPts val="320"/>
              </a:spcBef>
              <a:spcAft>
                <a:spcPts val="0"/>
              </a:spcAft>
              <a:buClr>
                <a:schemeClr val="dk1"/>
              </a:buClr>
              <a:buSzPts val="1600"/>
              <a:buNone/>
              <a:defRPr b="1" sz="1600"/>
            </a:lvl8pPr>
            <a:lvl9pPr indent="-228600" lvl="8" marL="4114800" rtl="1" algn="r">
              <a:lnSpc>
                <a:spcPct val="100000"/>
              </a:lnSpc>
              <a:spcBef>
                <a:spcPts val="320"/>
              </a:spcBef>
              <a:spcAft>
                <a:spcPts val="0"/>
              </a:spcAft>
              <a:buClr>
                <a:schemeClr val="dk1"/>
              </a:buClr>
              <a:buSzPts val="1600"/>
              <a:buNone/>
              <a:defRPr b="1" sz="1600"/>
            </a:lvl9pPr>
          </a:lstStyle>
          <a:p/>
        </p:txBody>
      </p:sp>
      <p:sp>
        <p:nvSpPr>
          <p:cNvPr id="38" name="Google Shape;38;p27"/>
          <p:cNvSpPr txBox="1"/>
          <p:nvPr>
            <p:ph idx="2" type="body"/>
          </p:nvPr>
        </p:nvSpPr>
        <p:spPr>
          <a:xfrm>
            <a:off x="515273" y="1725682"/>
            <a:ext cx="8031963" cy="4152517"/>
          </a:xfrm>
          <a:prstGeom prst="rect">
            <a:avLst/>
          </a:prstGeom>
          <a:noFill/>
          <a:ln>
            <a:noFill/>
          </a:ln>
        </p:spPr>
        <p:txBody>
          <a:bodyPr anchorCtr="0" anchor="t" bIns="45700" lIns="91425" spcFirstLastPara="1" rIns="91425" wrap="square" tIns="45700">
            <a:normAutofit/>
          </a:bodyPr>
          <a:lstStyle>
            <a:lvl1pPr indent="-381000" lvl="0" marL="457200" rtl="1" algn="r">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indent="-381000" lvl="1" marL="914400" rtl="1" algn="r">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indent="-342900" lvl="2" marL="1371600" rtl="1" algn="r">
              <a:lnSpc>
                <a:spcPct val="100000"/>
              </a:lnSpc>
              <a:spcBef>
                <a:spcPts val="600"/>
              </a:spcBef>
              <a:spcAft>
                <a:spcPts val="0"/>
              </a:spcAft>
              <a:buClr>
                <a:schemeClr val="dk1"/>
              </a:buClr>
              <a:buSzPts val="1800"/>
              <a:buChar char="•"/>
              <a:defRPr sz="1800"/>
            </a:lvl3pPr>
            <a:lvl4pPr indent="-330200" lvl="3" marL="1828800" rtl="1" algn="r">
              <a:lnSpc>
                <a:spcPct val="100000"/>
              </a:lnSpc>
              <a:spcBef>
                <a:spcPts val="320"/>
              </a:spcBef>
              <a:spcAft>
                <a:spcPts val="0"/>
              </a:spcAft>
              <a:buClr>
                <a:schemeClr val="dk1"/>
              </a:buClr>
              <a:buSzPts val="1600"/>
              <a:buChar char="–"/>
              <a:defRPr sz="1600"/>
            </a:lvl4pPr>
            <a:lvl5pPr indent="-330200" lvl="4" marL="2286000" rtl="1" algn="r">
              <a:lnSpc>
                <a:spcPct val="100000"/>
              </a:lnSpc>
              <a:spcBef>
                <a:spcPts val="320"/>
              </a:spcBef>
              <a:spcAft>
                <a:spcPts val="0"/>
              </a:spcAft>
              <a:buClr>
                <a:schemeClr val="dk1"/>
              </a:buClr>
              <a:buSzPts val="1600"/>
              <a:buChar char="»"/>
              <a:defRPr sz="1600"/>
            </a:lvl5pPr>
            <a:lvl6pPr indent="-330200" lvl="5" marL="2743200" rtl="1" algn="r">
              <a:lnSpc>
                <a:spcPct val="100000"/>
              </a:lnSpc>
              <a:spcBef>
                <a:spcPts val="320"/>
              </a:spcBef>
              <a:spcAft>
                <a:spcPts val="0"/>
              </a:spcAft>
              <a:buClr>
                <a:schemeClr val="dk1"/>
              </a:buClr>
              <a:buSzPts val="1600"/>
              <a:buChar char="•"/>
              <a:defRPr sz="1600"/>
            </a:lvl6pPr>
            <a:lvl7pPr indent="-330200" lvl="6" marL="3200400" rtl="1" algn="r">
              <a:lnSpc>
                <a:spcPct val="100000"/>
              </a:lnSpc>
              <a:spcBef>
                <a:spcPts val="320"/>
              </a:spcBef>
              <a:spcAft>
                <a:spcPts val="0"/>
              </a:spcAft>
              <a:buClr>
                <a:schemeClr val="dk1"/>
              </a:buClr>
              <a:buSzPts val="1600"/>
              <a:buChar char="•"/>
              <a:defRPr sz="1600"/>
            </a:lvl7pPr>
            <a:lvl8pPr indent="-330200" lvl="7" marL="3657600" rtl="1" algn="r">
              <a:lnSpc>
                <a:spcPct val="100000"/>
              </a:lnSpc>
              <a:spcBef>
                <a:spcPts val="320"/>
              </a:spcBef>
              <a:spcAft>
                <a:spcPts val="0"/>
              </a:spcAft>
              <a:buClr>
                <a:schemeClr val="dk1"/>
              </a:buClr>
              <a:buSzPts val="1600"/>
              <a:buChar char="•"/>
              <a:defRPr sz="1600"/>
            </a:lvl8pPr>
            <a:lvl9pPr indent="-330200" lvl="8" marL="4114800" rtl="1" algn="r">
              <a:lnSpc>
                <a:spcPct val="100000"/>
              </a:lnSpc>
              <a:spcBef>
                <a:spcPts val="320"/>
              </a:spcBef>
              <a:spcAft>
                <a:spcPts val="0"/>
              </a:spcAft>
              <a:buClr>
                <a:schemeClr val="dk1"/>
              </a:buClr>
              <a:buSzPts val="1600"/>
              <a:buChar char="•"/>
              <a:defRPr sz="1600"/>
            </a:lvl9pPr>
          </a:lstStyle>
          <a:p/>
        </p:txBody>
      </p:sp>
      <p:sp>
        <p:nvSpPr>
          <p:cNvPr id="39" name="Google Shape;39;p27"/>
          <p:cNvSpPr/>
          <p:nvPr/>
        </p:nvSpPr>
        <p:spPr>
          <a:xfrm>
            <a:off x="9664804" y="5699022"/>
            <a:ext cx="476681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 name="Google Shape;40;p27"/>
          <p:cNvSpPr/>
          <p:nvPr/>
        </p:nvSpPr>
        <p:spPr>
          <a:xfrm>
            <a:off x="-260562" y="181684"/>
            <a:ext cx="2598822" cy="216817"/>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27"/>
          <p:cNvSpPr/>
          <p:nvPr/>
        </p:nvSpPr>
        <p:spPr>
          <a:xfrm>
            <a:off x="-488825" y="468418"/>
            <a:ext cx="2969302"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 name="Google Shape;42;p27"/>
          <p:cNvSpPr/>
          <p:nvPr/>
        </p:nvSpPr>
        <p:spPr>
          <a:xfrm>
            <a:off x="9010091" y="6104087"/>
            <a:ext cx="3755593"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שלוש תמונות">
  <p:cSld name="כותרת ושלוש תמונות">
    <p:spTree>
      <p:nvGrpSpPr>
        <p:cNvPr id="43" name="Shape 43"/>
        <p:cNvGrpSpPr/>
        <p:nvPr/>
      </p:nvGrpSpPr>
      <p:grpSpPr>
        <a:xfrm>
          <a:off x="0" y="0"/>
          <a:ext cx="0" cy="0"/>
          <a:chOff x="0" y="0"/>
          <a:chExt cx="0" cy="0"/>
        </a:xfrm>
      </p:grpSpPr>
      <p:sp>
        <p:nvSpPr>
          <p:cNvPr id="44" name="Google Shape;44;p28"/>
          <p:cNvSpPr/>
          <p:nvPr>
            <p:ph idx="2" type="pic"/>
          </p:nvPr>
        </p:nvSpPr>
        <p:spPr>
          <a:xfrm>
            <a:off x="5513040" y="1030562"/>
            <a:ext cx="5395321" cy="3638921"/>
          </a:xfrm>
          <a:prstGeom prst="rect">
            <a:avLst/>
          </a:prstGeom>
          <a:noFill/>
          <a:ln>
            <a:noFill/>
          </a:ln>
        </p:spPr>
      </p:sp>
      <p:sp>
        <p:nvSpPr>
          <p:cNvPr id="45" name="Google Shape;45;p28"/>
          <p:cNvSpPr txBox="1"/>
          <p:nvPr>
            <p:ph type="ctrTitle"/>
          </p:nvPr>
        </p:nvSpPr>
        <p:spPr>
          <a:xfrm>
            <a:off x="1733909" y="186258"/>
            <a:ext cx="10247689" cy="637353"/>
          </a:xfrm>
          <a:prstGeom prst="rect">
            <a:avLst/>
          </a:prstGeom>
          <a:noFill/>
          <a:ln>
            <a:noFill/>
          </a:ln>
        </p:spPr>
        <p:txBody>
          <a:bodyPr anchorCtr="0" anchor="ctr" bIns="45700" lIns="91425" spcFirstLastPara="1" rIns="91425" wrap="square" tIns="45700">
            <a:noAutofit/>
          </a:bodyPr>
          <a:lstStyle>
            <a:lvl1pPr lvl="0" rtl="1" algn="ctr">
              <a:lnSpc>
                <a:spcPct val="100000"/>
              </a:lnSpc>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8"/>
          <p:cNvSpPr/>
          <p:nvPr/>
        </p:nvSpPr>
        <p:spPr>
          <a:xfrm>
            <a:off x="11186073" y="5980332"/>
            <a:ext cx="1591052" cy="155686"/>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28"/>
          <p:cNvSpPr/>
          <p:nvPr/>
        </p:nvSpPr>
        <p:spPr>
          <a:xfrm>
            <a:off x="-413012" y="764744"/>
            <a:ext cx="1159099" cy="426915"/>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iw-I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8" name="Google Shape;48;p28"/>
          <p:cNvSpPr/>
          <p:nvPr/>
        </p:nvSpPr>
        <p:spPr>
          <a:xfrm>
            <a:off x="-484994" y="320177"/>
            <a:ext cx="2095644"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 name="Google Shape;49;p28"/>
          <p:cNvSpPr/>
          <p:nvPr/>
        </p:nvSpPr>
        <p:spPr>
          <a:xfrm>
            <a:off x="10586241" y="6268720"/>
            <a:ext cx="2190883" cy="41718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28"/>
          <p:cNvSpPr/>
          <p:nvPr>
            <p:ph idx="3" type="pic"/>
          </p:nvPr>
        </p:nvSpPr>
        <p:spPr>
          <a:xfrm>
            <a:off x="1241442" y="1030562"/>
            <a:ext cx="4114650" cy="2743100"/>
          </a:xfrm>
          <a:prstGeom prst="rect">
            <a:avLst/>
          </a:prstGeom>
          <a:noFill/>
          <a:ln>
            <a:noFill/>
          </a:ln>
        </p:spPr>
      </p:sp>
      <p:sp>
        <p:nvSpPr>
          <p:cNvPr id="51" name="Google Shape;51;p28"/>
          <p:cNvSpPr/>
          <p:nvPr>
            <p:ph idx="4" type="pic"/>
          </p:nvPr>
        </p:nvSpPr>
        <p:spPr>
          <a:xfrm>
            <a:off x="1241442" y="3932962"/>
            <a:ext cx="4114650" cy="27431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כותרת ושתי תמונות">
  <p:cSld name="1_כותרת ושתי תמונות">
    <p:spTree>
      <p:nvGrpSpPr>
        <p:cNvPr id="52" name="Shape 52"/>
        <p:cNvGrpSpPr/>
        <p:nvPr/>
      </p:nvGrpSpPr>
      <p:grpSpPr>
        <a:xfrm>
          <a:off x="0" y="0"/>
          <a:ext cx="0" cy="0"/>
          <a:chOff x="0" y="0"/>
          <a:chExt cx="0" cy="0"/>
        </a:xfrm>
      </p:grpSpPr>
      <p:sp>
        <p:nvSpPr>
          <p:cNvPr id="53" name="Google Shape;53;p29"/>
          <p:cNvSpPr/>
          <p:nvPr>
            <p:ph idx="2" type="pic"/>
          </p:nvPr>
        </p:nvSpPr>
        <p:spPr>
          <a:xfrm>
            <a:off x="6444696" y="978201"/>
            <a:ext cx="5395321" cy="3638921"/>
          </a:xfrm>
          <a:prstGeom prst="rect">
            <a:avLst/>
          </a:prstGeom>
          <a:noFill/>
          <a:ln>
            <a:noFill/>
          </a:ln>
        </p:spPr>
      </p:sp>
      <p:sp>
        <p:nvSpPr>
          <p:cNvPr id="54" name="Google Shape;54;p29"/>
          <p:cNvSpPr txBox="1"/>
          <p:nvPr>
            <p:ph type="ctrTitle"/>
          </p:nvPr>
        </p:nvSpPr>
        <p:spPr>
          <a:xfrm>
            <a:off x="1733910" y="186258"/>
            <a:ext cx="10221024" cy="637353"/>
          </a:xfrm>
          <a:prstGeom prst="rect">
            <a:avLst/>
          </a:prstGeom>
          <a:noFill/>
          <a:ln>
            <a:noFill/>
          </a:ln>
        </p:spPr>
        <p:txBody>
          <a:bodyPr anchorCtr="0" anchor="ctr" bIns="45700" lIns="91425" spcFirstLastPara="1" rIns="91425" wrap="square" tIns="45700">
            <a:noAutofit/>
          </a:bodyPr>
          <a:lstStyle>
            <a:lvl1pPr lvl="0" rtl="1" algn="ctr">
              <a:lnSpc>
                <a:spcPct val="100000"/>
              </a:lnSpc>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9"/>
          <p:cNvSpPr/>
          <p:nvPr/>
        </p:nvSpPr>
        <p:spPr>
          <a:xfrm>
            <a:off x="11186073" y="5980332"/>
            <a:ext cx="1591052" cy="155686"/>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 name="Google Shape;56;p29"/>
          <p:cNvSpPr/>
          <p:nvPr/>
        </p:nvSpPr>
        <p:spPr>
          <a:xfrm>
            <a:off x="-413012" y="764744"/>
            <a:ext cx="1159099" cy="426915"/>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iw-I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57" name="Google Shape;57;p29"/>
          <p:cNvSpPr/>
          <p:nvPr/>
        </p:nvSpPr>
        <p:spPr>
          <a:xfrm>
            <a:off x="-484994" y="320177"/>
            <a:ext cx="2095644"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 name="Google Shape;58;p29"/>
          <p:cNvSpPr/>
          <p:nvPr/>
        </p:nvSpPr>
        <p:spPr>
          <a:xfrm>
            <a:off x="10586241" y="6268720"/>
            <a:ext cx="2190883" cy="41718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 name="Google Shape;59;p29"/>
          <p:cNvSpPr/>
          <p:nvPr>
            <p:ph idx="3" type="pic"/>
          </p:nvPr>
        </p:nvSpPr>
        <p:spPr>
          <a:xfrm>
            <a:off x="843274" y="978201"/>
            <a:ext cx="5395321" cy="3638921"/>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בלבד">
  <p:cSld name="כותרת בלבד">
    <p:spTree>
      <p:nvGrpSpPr>
        <p:cNvPr id="60" name="Shape 60"/>
        <p:cNvGrpSpPr/>
        <p:nvPr/>
      </p:nvGrpSpPr>
      <p:grpSpPr>
        <a:xfrm>
          <a:off x="0" y="0"/>
          <a:ext cx="0" cy="0"/>
          <a:chOff x="0" y="0"/>
          <a:chExt cx="0" cy="0"/>
        </a:xfrm>
      </p:grpSpPr>
      <p:sp>
        <p:nvSpPr>
          <p:cNvPr id="61" name="Google Shape;61;p30"/>
          <p:cNvSpPr txBox="1"/>
          <p:nvPr>
            <p:ph type="title"/>
          </p:nvPr>
        </p:nvSpPr>
        <p:spPr>
          <a:xfrm>
            <a:off x="1" y="213094"/>
            <a:ext cx="12191999" cy="720000"/>
          </a:xfrm>
          <a:prstGeom prst="rect">
            <a:avLst/>
          </a:prstGeom>
          <a:noFill/>
          <a:ln>
            <a:noFill/>
          </a:ln>
        </p:spPr>
        <p:txBody>
          <a:bodyPr anchorCtr="0" anchor="ctr" bIns="45700" lIns="91425" spcFirstLastPara="1" rIns="91425" wrap="square" tIns="45700">
            <a:noAutofit/>
          </a:bodyPr>
          <a:lstStyle>
            <a:lvl1pPr lvl="0" rtl="1" algn="ctr">
              <a:lnSpc>
                <a:spcPct val="100000"/>
              </a:lnSpc>
              <a:spcBef>
                <a:spcPts val="0"/>
              </a:spcBef>
              <a:spcAft>
                <a:spcPts val="0"/>
              </a:spcAft>
              <a:buClr>
                <a:srgbClr val="002060"/>
              </a:buClr>
              <a:buSzPts val="4800"/>
              <a:buFont typeface="Varela Round"/>
              <a:buNone/>
              <a:defRPr b="1" i="0" sz="4800" u="none" cap="none" strike="noStrike">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0"/>
          <p:cNvSpPr/>
          <p:nvPr/>
        </p:nvSpPr>
        <p:spPr>
          <a:xfrm>
            <a:off x="1" y="5878199"/>
            <a:ext cx="476619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arela Round"/>
              <a:ea typeface="Varela Round"/>
              <a:cs typeface="Varela Round"/>
              <a:sym typeface="Varela Round"/>
            </a:endParaRPr>
          </a:p>
        </p:txBody>
      </p:sp>
      <p:sp>
        <p:nvSpPr>
          <p:cNvPr id="63" name="Google Shape;63;p30"/>
          <p:cNvSpPr/>
          <p:nvPr/>
        </p:nvSpPr>
        <p:spPr>
          <a:xfrm>
            <a:off x="8667715" y="-110812"/>
            <a:ext cx="5300119" cy="221623"/>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arela Round"/>
              <a:ea typeface="Varela Round"/>
              <a:cs typeface="Varela Round"/>
              <a:sym typeface="Varela Round"/>
            </a:endParaRPr>
          </a:p>
        </p:txBody>
      </p:sp>
      <p:sp>
        <p:nvSpPr>
          <p:cNvPr id="64" name="Google Shape;64;p30"/>
          <p:cNvSpPr/>
          <p:nvPr/>
        </p:nvSpPr>
        <p:spPr>
          <a:xfrm>
            <a:off x="0" y="6306749"/>
            <a:ext cx="7724431"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arela Round"/>
              <a:ea typeface="Varela Round"/>
              <a:cs typeface="Varela Round"/>
              <a:sym typeface="Varela Rou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ער">
  <p:cSld name="שער">
    <p:spTree>
      <p:nvGrpSpPr>
        <p:cNvPr id="65" name="Shape 65"/>
        <p:cNvGrpSpPr/>
        <p:nvPr/>
      </p:nvGrpSpPr>
      <p:grpSpPr>
        <a:xfrm>
          <a:off x="0" y="0"/>
          <a:ext cx="0" cy="0"/>
          <a:chOff x="0" y="0"/>
          <a:chExt cx="0" cy="0"/>
        </a:xfrm>
      </p:grpSpPr>
      <p:sp>
        <p:nvSpPr>
          <p:cNvPr id="66" name="Google Shape;66;p31"/>
          <p:cNvSpPr txBox="1"/>
          <p:nvPr>
            <p:ph type="ctrTitle"/>
          </p:nvPr>
        </p:nvSpPr>
        <p:spPr>
          <a:xfrm>
            <a:off x="1" y="2693989"/>
            <a:ext cx="12192000" cy="1470025"/>
          </a:xfrm>
          <a:prstGeom prst="rect">
            <a:avLst/>
          </a:prstGeom>
          <a:noFill/>
          <a:ln>
            <a:noFill/>
          </a:ln>
        </p:spPr>
        <p:txBody>
          <a:bodyPr anchorCtr="0" anchor="ctr" bIns="45700" lIns="91425" spcFirstLastPara="1" rIns="91425" wrap="square" tIns="45700">
            <a:normAutofit/>
          </a:bodyPr>
          <a:lstStyle>
            <a:lvl1pPr lvl="0" rtl="1" algn="ctr">
              <a:lnSpc>
                <a:spcPct val="100000"/>
              </a:lnSpc>
              <a:spcBef>
                <a:spcPts val="0"/>
              </a:spcBef>
              <a:spcAft>
                <a:spcPts val="0"/>
              </a:spcAft>
              <a:buClr>
                <a:srgbClr val="192A72"/>
              </a:buClr>
              <a:buSzPts val="6601"/>
              <a:buFont typeface="Varela Round"/>
              <a:buNone/>
              <a:defRPr b="1" i="0" sz="6601" u="none" cap="none" strike="noStrike">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1"/>
          <p:cNvSpPr/>
          <p:nvPr/>
        </p:nvSpPr>
        <p:spPr>
          <a:xfrm>
            <a:off x="-670069" y="6569428"/>
            <a:ext cx="2623961" cy="459108"/>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 name="Google Shape;68;p31"/>
          <p:cNvSpPr/>
          <p:nvPr/>
        </p:nvSpPr>
        <p:spPr>
          <a:xfrm>
            <a:off x="-1488810" y="6304086"/>
            <a:ext cx="3246400" cy="192925"/>
          </a:xfrm>
          <a:prstGeom prst="roundRect">
            <a:avLst>
              <a:gd fmla="val 49359" name="adj"/>
            </a:avLst>
          </a:prstGeom>
          <a:solidFill>
            <a:srgbClr val="92D050"/>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 name="Google Shape;69;p31"/>
          <p:cNvSpPr/>
          <p:nvPr/>
        </p:nvSpPr>
        <p:spPr>
          <a:xfrm>
            <a:off x="9986482" y="-439221"/>
            <a:ext cx="4205647" cy="63186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31"/>
          <p:cNvSpPr/>
          <p:nvPr/>
        </p:nvSpPr>
        <p:spPr>
          <a:xfrm>
            <a:off x="8259471" y="6565100"/>
            <a:ext cx="4434214" cy="79653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1" name="Google Shape;71;p31"/>
          <p:cNvPicPr preferRelativeResize="0"/>
          <p:nvPr/>
        </p:nvPicPr>
        <p:blipFill rotWithShape="1">
          <a:blip r:embed="rId2">
            <a:alphaModFix/>
          </a:blip>
          <a:srcRect b="26248" l="33058" r="33511" t="0"/>
          <a:stretch/>
        </p:blipFill>
        <p:spPr>
          <a:xfrm>
            <a:off x="5445286" y="369916"/>
            <a:ext cx="1301430" cy="159743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72" name="Shape 72"/>
        <p:cNvGrpSpPr/>
        <p:nvPr/>
      </p:nvGrpSpPr>
      <p:grpSpPr>
        <a:xfrm>
          <a:off x="0" y="0"/>
          <a:ext cx="0" cy="0"/>
          <a:chOff x="0" y="0"/>
          <a:chExt cx="0" cy="0"/>
        </a:xfrm>
      </p:grpSpPr>
      <p:sp>
        <p:nvSpPr>
          <p:cNvPr id="73" name="Google Shape;73;p32"/>
          <p:cNvSpPr txBox="1"/>
          <p:nvPr>
            <p:ph type="title"/>
          </p:nvPr>
        </p:nvSpPr>
        <p:spPr>
          <a:xfrm>
            <a:off x="1" y="213094"/>
            <a:ext cx="12191999" cy="720000"/>
          </a:xfrm>
          <a:prstGeom prst="rect">
            <a:avLst/>
          </a:prstGeom>
          <a:noFill/>
          <a:ln>
            <a:noFill/>
          </a:ln>
        </p:spPr>
        <p:txBody>
          <a:bodyPr anchorCtr="0" anchor="ctr" bIns="0" lIns="36000" spcFirstLastPara="1" rIns="36000" wrap="square" tIns="0">
            <a:noAutofit/>
          </a:bodyPr>
          <a:lstStyle>
            <a:lvl1pPr lvl="0" rtl="1" algn="ctr">
              <a:lnSpc>
                <a:spcPct val="100000"/>
              </a:lnSpc>
              <a:spcBef>
                <a:spcPts val="0"/>
              </a:spcBef>
              <a:spcAft>
                <a:spcPts val="0"/>
              </a:spcAft>
              <a:buClr>
                <a:srgbClr val="002060"/>
              </a:buClr>
              <a:buSzPts val="4800"/>
              <a:buFont typeface="Varela Round"/>
              <a:buNone/>
              <a:defRPr b="1" sz="4800">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2"/>
          <p:cNvSpPr txBox="1"/>
          <p:nvPr>
            <p:ph idx="1" type="body"/>
          </p:nvPr>
        </p:nvSpPr>
        <p:spPr>
          <a:xfrm>
            <a:off x="515274" y="1195757"/>
            <a:ext cx="8031962" cy="4680000"/>
          </a:xfrm>
          <a:prstGeom prst="rect">
            <a:avLst/>
          </a:prstGeom>
          <a:noFill/>
          <a:ln>
            <a:noFill/>
          </a:ln>
        </p:spPr>
        <p:txBody>
          <a:bodyPr anchorCtr="0" anchor="t" bIns="45700" lIns="91425" spcFirstLastPara="1" rIns="91425" wrap="square" tIns="45700">
            <a:normAutofit/>
          </a:bodyPr>
          <a:lstStyle>
            <a:lvl1pPr indent="-381000" lvl="0" marL="457200" rtl="1" algn="r">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indent="-381000" lvl="1" marL="914400" rtl="1" algn="r">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indent="-381000" lvl="2" marL="1371600" rtl="1" algn="r">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indent="-355600" lvl="3" marL="1828800" rtl="1" algn="r">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indent="-355600" lvl="4" marL="2286000" rtl="1" algn="r">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indent="-342900" lvl="5" marL="2743200" rtl="1" algn="r">
              <a:lnSpc>
                <a:spcPct val="100000"/>
              </a:lnSpc>
              <a:spcBef>
                <a:spcPts val="360"/>
              </a:spcBef>
              <a:spcAft>
                <a:spcPts val="0"/>
              </a:spcAft>
              <a:buClr>
                <a:schemeClr val="dk1"/>
              </a:buClr>
              <a:buSzPts val="1800"/>
              <a:buChar char="•"/>
              <a:defRPr/>
            </a:lvl6pPr>
            <a:lvl7pPr indent="-342900" lvl="6" marL="3200400" rtl="1" algn="r">
              <a:lnSpc>
                <a:spcPct val="100000"/>
              </a:lnSpc>
              <a:spcBef>
                <a:spcPts val="360"/>
              </a:spcBef>
              <a:spcAft>
                <a:spcPts val="0"/>
              </a:spcAft>
              <a:buClr>
                <a:schemeClr val="dk1"/>
              </a:buClr>
              <a:buSzPts val="1800"/>
              <a:buChar char="•"/>
              <a:defRPr/>
            </a:lvl7pPr>
            <a:lvl8pPr indent="-342900" lvl="7" marL="3657600" rtl="1" algn="r">
              <a:lnSpc>
                <a:spcPct val="100000"/>
              </a:lnSpc>
              <a:spcBef>
                <a:spcPts val="360"/>
              </a:spcBef>
              <a:spcAft>
                <a:spcPts val="0"/>
              </a:spcAft>
              <a:buClr>
                <a:schemeClr val="dk1"/>
              </a:buClr>
              <a:buSzPts val="1800"/>
              <a:buChar char="•"/>
              <a:defRPr/>
            </a:lvl8pPr>
            <a:lvl9pPr indent="-342900" lvl="8" marL="4114800" rtl="1" algn="r">
              <a:lnSpc>
                <a:spcPct val="100000"/>
              </a:lnSpc>
              <a:spcBef>
                <a:spcPts val="360"/>
              </a:spcBef>
              <a:spcAft>
                <a:spcPts val="0"/>
              </a:spcAft>
              <a:buClr>
                <a:schemeClr val="dk1"/>
              </a:buClr>
              <a:buSzPts val="1800"/>
              <a:buChar char="•"/>
              <a:defRPr/>
            </a:lvl9pPr>
          </a:lstStyle>
          <a:p/>
        </p:txBody>
      </p:sp>
      <p:sp>
        <p:nvSpPr>
          <p:cNvPr id="75" name="Google Shape;75;p32"/>
          <p:cNvSpPr/>
          <p:nvPr/>
        </p:nvSpPr>
        <p:spPr>
          <a:xfrm>
            <a:off x="1" y="5878199"/>
            <a:ext cx="476619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arela Round"/>
              <a:ea typeface="Varela Round"/>
              <a:cs typeface="Varela Round"/>
              <a:sym typeface="Varela Round"/>
            </a:endParaRPr>
          </a:p>
        </p:txBody>
      </p:sp>
      <p:sp>
        <p:nvSpPr>
          <p:cNvPr id="76" name="Google Shape;76;p32"/>
          <p:cNvSpPr/>
          <p:nvPr/>
        </p:nvSpPr>
        <p:spPr>
          <a:xfrm>
            <a:off x="8667715" y="-110812"/>
            <a:ext cx="5300119" cy="221623"/>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arela Round"/>
              <a:ea typeface="Varela Round"/>
              <a:cs typeface="Varela Round"/>
              <a:sym typeface="Varela Round"/>
            </a:endParaRPr>
          </a:p>
        </p:txBody>
      </p:sp>
      <p:sp>
        <p:nvSpPr>
          <p:cNvPr id="77" name="Google Shape;77;p32"/>
          <p:cNvSpPr/>
          <p:nvPr/>
        </p:nvSpPr>
        <p:spPr>
          <a:xfrm>
            <a:off x="0" y="6306749"/>
            <a:ext cx="7724431"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arela Round"/>
              <a:ea typeface="Varela Round"/>
              <a:cs typeface="Varela Round"/>
              <a:sym typeface="Varela Roun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טקסט גדול-X2">
  <p:cSld name="5_טקסט גדול-X2">
    <p:spTree>
      <p:nvGrpSpPr>
        <p:cNvPr id="78" name="Shape 78"/>
        <p:cNvGrpSpPr/>
        <p:nvPr/>
      </p:nvGrpSpPr>
      <p:grpSpPr>
        <a:xfrm>
          <a:off x="0" y="0"/>
          <a:ext cx="0" cy="0"/>
          <a:chOff x="0" y="0"/>
          <a:chExt cx="0" cy="0"/>
        </a:xfrm>
      </p:grpSpPr>
      <p:sp>
        <p:nvSpPr>
          <p:cNvPr id="79" name="Google Shape;79;p33"/>
          <p:cNvSpPr txBox="1"/>
          <p:nvPr>
            <p:ph type="ctrTitle"/>
          </p:nvPr>
        </p:nvSpPr>
        <p:spPr>
          <a:xfrm>
            <a:off x="234416" y="1312990"/>
            <a:ext cx="7910518" cy="5224442"/>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Clr>
                <a:srgbClr val="192A72"/>
              </a:buClr>
              <a:buSzPts val="3200"/>
              <a:buFont typeface="Varela Round"/>
              <a:buNone/>
              <a:defRPr sz="3200">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3"/>
          <p:cNvSpPr/>
          <p:nvPr/>
        </p:nvSpPr>
        <p:spPr>
          <a:xfrm>
            <a:off x="-910416" y="6189198"/>
            <a:ext cx="3068595" cy="118918"/>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1" name="Google Shape;81;p33"/>
          <p:cNvSpPr/>
          <p:nvPr/>
        </p:nvSpPr>
        <p:spPr>
          <a:xfrm>
            <a:off x="10082352" y="81722"/>
            <a:ext cx="5300119" cy="221623"/>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2" name="Google Shape;82;p33"/>
          <p:cNvSpPr/>
          <p:nvPr/>
        </p:nvSpPr>
        <p:spPr>
          <a:xfrm>
            <a:off x="-2155687" y="6347804"/>
            <a:ext cx="5559136" cy="47051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 name="Google Shape;83;p33"/>
          <p:cNvSpPr txBox="1"/>
          <p:nvPr>
            <p:ph idx="1" type="body"/>
          </p:nvPr>
        </p:nvSpPr>
        <p:spPr>
          <a:xfrm>
            <a:off x="0" y="192531"/>
            <a:ext cx="12192000" cy="1009650"/>
          </a:xfrm>
          <a:prstGeom prst="rect">
            <a:avLst/>
          </a:prstGeom>
          <a:noFill/>
          <a:ln>
            <a:noFill/>
          </a:ln>
        </p:spPr>
        <p:txBody>
          <a:bodyPr anchorCtr="0" anchor="ctr" bIns="45700" lIns="91425" spcFirstLastPara="1" rIns="91425" wrap="square" tIns="45700">
            <a:normAutofit/>
          </a:bodyPr>
          <a:lstStyle>
            <a:lvl1pPr indent="-228600" lvl="0" marL="457200" rtl="1" algn="ctr">
              <a:lnSpc>
                <a:spcPct val="100000"/>
              </a:lnSpc>
              <a:spcBef>
                <a:spcPts val="960"/>
              </a:spcBef>
              <a:spcAft>
                <a:spcPts val="0"/>
              </a:spcAft>
              <a:buClr>
                <a:srgbClr val="192A72"/>
              </a:buClr>
              <a:buSzPts val="4800"/>
              <a:buNone/>
              <a:defRPr sz="4800">
                <a:solidFill>
                  <a:srgbClr val="192A72"/>
                </a:solidFill>
                <a:latin typeface="Varela Round"/>
                <a:ea typeface="Varela Round"/>
                <a:cs typeface="Varela Round"/>
                <a:sym typeface="Varela Round"/>
              </a:defRPr>
            </a:lvl1pPr>
            <a:lvl2pPr indent="-342900" lvl="1" marL="914400" rtl="1" algn="r">
              <a:lnSpc>
                <a:spcPct val="100000"/>
              </a:lnSpc>
              <a:spcBef>
                <a:spcPts val="360"/>
              </a:spcBef>
              <a:spcAft>
                <a:spcPts val="0"/>
              </a:spcAft>
              <a:buClr>
                <a:schemeClr val="dk1"/>
              </a:buClr>
              <a:buSzPts val="1800"/>
              <a:buChar char="–"/>
              <a:defRPr/>
            </a:lvl2pPr>
            <a:lvl3pPr indent="-342900" lvl="2" marL="1371600" rtl="1" algn="r">
              <a:lnSpc>
                <a:spcPct val="100000"/>
              </a:lnSpc>
              <a:spcBef>
                <a:spcPts val="360"/>
              </a:spcBef>
              <a:spcAft>
                <a:spcPts val="0"/>
              </a:spcAft>
              <a:buClr>
                <a:schemeClr val="dk1"/>
              </a:buClr>
              <a:buSzPts val="1800"/>
              <a:buChar char="•"/>
              <a:defRPr/>
            </a:lvl3pPr>
            <a:lvl4pPr indent="-342900" lvl="3" marL="1828800" rtl="1" algn="r">
              <a:lnSpc>
                <a:spcPct val="100000"/>
              </a:lnSpc>
              <a:spcBef>
                <a:spcPts val="360"/>
              </a:spcBef>
              <a:spcAft>
                <a:spcPts val="0"/>
              </a:spcAft>
              <a:buClr>
                <a:schemeClr val="dk1"/>
              </a:buClr>
              <a:buSzPts val="1800"/>
              <a:buChar char="–"/>
              <a:defRPr/>
            </a:lvl4pPr>
            <a:lvl5pPr indent="-342900" lvl="4" marL="2286000" rtl="1" algn="r">
              <a:lnSpc>
                <a:spcPct val="100000"/>
              </a:lnSpc>
              <a:spcBef>
                <a:spcPts val="360"/>
              </a:spcBef>
              <a:spcAft>
                <a:spcPts val="0"/>
              </a:spcAft>
              <a:buClr>
                <a:schemeClr val="dk1"/>
              </a:buClr>
              <a:buSzPts val="1800"/>
              <a:buChar char="»"/>
              <a:defRPr/>
            </a:lvl5pPr>
            <a:lvl6pPr indent="-342900" lvl="5" marL="2743200" rtl="1" algn="r">
              <a:lnSpc>
                <a:spcPct val="100000"/>
              </a:lnSpc>
              <a:spcBef>
                <a:spcPts val="360"/>
              </a:spcBef>
              <a:spcAft>
                <a:spcPts val="0"/>
              </a:spcAft>
              <a:buClr>
                <a:schemeClr val="dk1"/>
              </a:buClr>
              <a:buSzPts val="1800"/>
              <a:buChar char="•"/>
              <a:defRPr/>
            </a:lvl6pPr>
            <a:lvl7pPr indent="-342900" lvl="6" marL="3200400" rtl="1" algn="r">
              <a:lnSpc>
                <a:spcPct val="100000"/>
              </a:lnSpc>
              <a:spcBef>
                <a:spcPts val="360"/>
              </a:spcBef>
              <a:spcAft>
                <a:spcPts val="0"/>
              </a:spcAft>
              <a:buClr>
                <a:schemeClr val="dk1"/>
              </a:buClr>
              <a:buSzPts val="1800"/>
              <a:buChar char="•"/>
              <a:defRPr/>
            </a:lvl7pPr>
            <a:lvl8pPr indent="-342900" lvl="7" marL="3657600" rtl="1" algn="r">
              <a:lnSpc>
                <a:spcPct val="100000"/>
              </a:lnSpc>
              <a:spcBef>
                <a:spcPts val="360"/>
              </a:spcBef>
              <a:spcAft>
                <a:spcPts val="0"/>
              </a:spcAft>
              <a:buClr>
                <a:schemeClr val="dk1"/>
              </a:buClr>
              <a:buSzPts val="1800"/>
              <a:buChar char="•"/>
              <a:defRPr/>
            </a:lvl8pPr>
            <a:lvl9pPr indent="-342900" lvl="8" marL="4114800" rtl="1" algn="r">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609601" y="274638"/>
            <a:ext cx="10972800" cy="1143000"/>
          </a:xfrm>
          <a:prstGeom prst="rect">
            <a:avLst/>
          </a:prstGeom>
          <a:noFill/>
          <a:ln>
            <a:noFill/>
          </a:ln>
        </p:spPr>
        <p:txBody>
          <a:bodyPr anchorCtr="0" anchor="ctr" bIns="45700" lIns="91425" spcFirstLastPara="1" rIns="91425" wrap="square" tIns="45700">
            <a:normAutofit/>
          </a:bodyPr>
          <a:lstStyle>
            <a:lvl1pPr lvl="0" marR="0" rtl="1"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4"/>
          <p:cNvSpPr txBox="1"/>
          <p:nvPr>
            <p:ph idx="1" type="body"/>
          </p:nvPr>
        </p:nvSpPr>
        <p:spPr>
          <a:xfrm>
            <a:off x="609601" y="1600202"/>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1" algn="r">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4"/>
          <p:cNvSpPr txBox="1"/>
          <p:nvPr>
            <p:ph idx="10" type="dt"/>
          </p:nvPr>
        </p:nvSpPr>
        <p:spPr>
          <a:xfrm>
            <a:off x="8737601" y="6356352"/>
            <a:ext cx="2844800" cy="365125"/>
          </a:xfrm>
          <a:prstGeom prst="rect">
            <a:avLst/>
          </a:prstGeom>
          <a:noFill/>
          <a:ln>
            <a:noFill/>
          </a:ln>
        </p:spPr>
        <p:txBody>
          <a:bodyPr anchorCtr="0" anchor="ctr"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rgbClr val="888A9C"/>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4165601" y="6356352"/>
            <a:ext cx="3860800" cy="365125"/>
          </a:xfrm>
          <a:prstGeom prst="rect">
            <a:avLst/>
          </a:prstGeom>
          <a:noFill/>
          <a:ln>
            <a:noFill/>
          </a:ln>
        </p:spPr>
        <p:txBody>
          <a:bodyPr anchorCtr="0" anchor="ctr" bIns="45700" lIns="91425" spcFirstLastPara="1" rIns="91425" wrap="square" tIns="45700">
            <a:noAutofit/>
          </a:bodyPr>
          <a:lstStyle>
            <a:lvl1pPr lvl="0" marR="0" rtl="1" algn="ctr">
              <a:lnSpc>
                <a:spcPct val="100000"/>
              </a:lnSpc>
              <a:spcBef>
                <a:spcPts val="0"/>
              </a:spcBef>
              <a:spcAft>
                <a:spcPts val="0"/>
              </a:spcAft>
              <a:buClr>
                <a:srgbClr val="000000"/>
              </a:buClr>
              <a:buSzPts val="1400"/>
              <a:buFont typeface="Arial"/>
              <a:buNone/>
              <a:defRPr b="0" i="0" sz="1200" u="none" cap="none" strike="noStrike">
                <a:solidFill>
                  <a:srgbClr val="888A9C"/>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609601" y="6356352"/>
            <a:ext cx="2844800" cy="365125"/>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000000"/>
              </a:buClr>
              <a:buSzPts val="1200"/>
              <a:buFont typeface="Arial"/>
              <a:buNone/>
              <a:defRPr b="0" i="0" sz="1200" u="none" cap="none" strike="noStrike">
                <a:solidFill>
                  <a:srgbClr val="888A9C"/>
                </a:solidFill>
                <a:latin typeface="Calibri"/>
                <a:ea typeface="Calibri"/>
                <a:cs typeface="Calibri"/>
                <a:sym typeface="Calibri"/>
              </a:defRPr>
            </a:lvl1pPr>
            <a:lvl2pPr indent="0" lvl="1" marL="0" marR="0" rtl="1" algn="l">
              <a:lnSpc>
                <a:spcPct val="100000"/>
              </a:lnSpc>
              <a:spcBef>
                <a:spcPts val="0"/>
              </a:spcBef>
              <a:spcAft>
                <a:spcPts val="0"/>
              </a:spcAft>
              <a:buClr>
                <a:srgbClr val="000000"/>
              </a:buClr>
              <a:buSzPts val="1200"/>
              <a:buFont typeface="Arial"/>
              <a:buNone/>
              <a:defRPr b="0" i="0" sz="1200" u="none" cap="none" strike="noStrike">
                <a:solidFill>
                  <a:srgbClr val="888A9C"/>
                </a:solidFill>
                <a:latin typeface="Calibri"/>
                <a:ea typeface="Calibri"/>
                <a:cs typeface="Calibri"/>
                <a:sym typeface="Calibri"/>
              </a:defRPr>
            </a:lvl2pPr>
            <a:lvl3pPr indent="0" lvl="2" marL="0" marR="0" rtl="1" algn="l">
              <a:lnSpc>
                <a:spcPct val="100000"/>
              </a:lnSpc>
              <a:spcBef>
                <a:spcPts val="0"/>
              </a:spcBef>
              <a:spcAft>
                <a:spcPts val="0"/>
              </a:spcAft>
              <a:buClr>
                <a:srgbClr val="000000"/>
              </a:buClr>
              <a:buSzPts val="1200"/>
              <a:buFont typeface="Arial"/>
              <a:buNone/>
              <a:defRPr b="0" i="0" sz="1200" u="none" cap="none" strike="noStrike">
                <a:solidFill>
                  <a:srgbClr val="888A9C"/>
                </a:solidFill>
                <a:latin typeface="Calibri"/>
                <a:ea typeface="Calibri"/>
                <a:cs typeface="Calibri"/>
                <a:sym typeface="Calibri"/>
              </a:defRPr>
            </a:lvl3pPr>
            <a:lvl4pPr indent="0" lvl="3" marL="0" marR="0" rtl="1" algn="l">
              <a:lnSpc>
                <a:spcPct val="100000"/>
              </a:lnSpc>
              <a:spcBef>
                <a:spcPts val="0"/>
              </a:spcBef>
              <a:spcAft>
                <a:spcPts val="0"/>
              </a:spcAft>
              <a:buClr>
                <a:srgbClr val="000000"/>
              </a:buClr>
              <a:buSzPts val="1200"/>
              <a:buFont typeface="Arial"/>
              <a:buNone/>
              <a:defRPr b="0" i="0" sz="1200" u="none" cap="none" strike="noStrike">
                <a:solidFill>
                  <a:srgbClr val="888A9C"/>
                </a:solidFill>
                <a:latin typeface="Calibri"/>
                <a:ea typeface="Calibri"/>
                <a:cs typeface="Calibri"/>
                <a:sym typeface="Calibri"/>
              </a:defRPr>
            </a:lvl4pPr>
            <a:lvl5pPr indent="0" lvl="4" marL="0" marR="0" rtl="1" algn="l">
              <a:lnSpc>
                <a:spcPct val="100000"/>
              </a:lnSpc>
              <a:spcBef>
                <a:spcPts val="0"/>
              </a:spcBef>
              <a:spcAft>
                <a:spcPts val="0"/>
              </a:spcAft>
              <a:buClr>
                <a:srgbClr val="000000"/>
              </a:buClr>
              <a:buSzPts val="1200"/>
              <a:buFont typeface="Arial"/>
              <a:buNone/>
              <a:defRPr b="0" i="0" sz="1200" u="none" cap="none" strike="noStrike">
                <a:solidFill>
                  <a:srgbClr val="888A9C"/>
                </a:solidFill>
                <a:latin typeface="Calibri"/>
                <a:ea typeface="Calibri"/>
                <a:cs typeface="Calibri"/>
                <a:sym typeface="Calibri"/>
              </a:defRPr>
            </a:lvl5pPr>
            <a:lvl6pPr indent="0" lvl="5" marL="0" marR="0" rtl="1" algn="l">
              <a:lnSpc>
                <a:spcPct val="100000"/>
              </a:lnSpc>
              <a:spcBef>
                <a:spcPts val="0"/>
              </a:spcBef>
              <a:spcAft>
                <a:spcPts val="0"/>
              </a:spcAft>
              <a:buClr>
                <a:srgbClr val="000000"/>
              </a:buClr>
              <a:buSzPts val="1200"/>
              <a:buFont typeface="Arial"/>
              <a:buNone/>
              <a:defRPr b="0" i="0" sz="1200" u="none" cap="none" strike="noStrike">
                <a:solidFill>
                  <a:srgbClr val="888A9C"/>
                </a:solidFill>
                <a:latin typeface="Calibri"/>
                <a:ea typeface="Calibri"/>
                <a:cs typeface="Calibri"/>
                <a:sym typeface="Calibri"/>
              </a:defRPr>
            </a:lvl6pPr>
            <a:lvl7pPr indent="0" lvl="6" marL="0" marR="0" rtl="1" algn="l">
              <a:lnSpc>
                <a:spcPct val="100000"/>
              </a:lnSpc>
              <a:spcBef>
                <a:spcPts val="0"/>
              </a:spcBef>
              <a:spcAft>
                <a:spcPts val="0"/>
              </a:spcAft>
              <a:buClr>
                <a:srgbClr val="000000"/>
              </a:buClr>
              <a:buSzPts val="1200"/>
              <a:buFont typeface="Arial"/>
              <a:buNone/>
              <a:defRPr b="0" i="0" sz="1200" u="none" cap="none" strike="noStrike">
                <a:solidFill>
                  <a:srgbClr val="888A9C"/>
                </a:solidFill>
                <a:latin typeface="Calibri"/>
                <a:ea typeface="Calibri"/>
                <a:cs typeface="Calibri"/>
                <a:sym typeface="Calibri"/>
              </a:defRPr>
            </a:lvl7pPr>
            <a:lvl8pPr indent="0" lvl="7" marL="0" marR="0" rtl="1" algn="l">
              <a:lnSpc>
                <a:spcPct val="100000"/>
              </a:lnSpc>
              <a:spcBef>
                <a:spcPts val="0"/>
              </a:spcBef>
              <a:spcAft>
                <a:spcPts val="0"/>
              </a:spcAft>
              <a:buClr>
                <a:srgbClr val="000000"/>
              </a:buClr>
              <a:buSzPts val="1200"/>
              <a:buFont typeface="Arial"/>
              <a:buNone/>
              <a:defRPr b="0" i="0" sz="1200" u="none" cap="none" strike="noStrike">
                <a:solidFill>
                  <a:srgbClr val="888A9C"/>
                </a:solidFill>
                <a:latin typeface="Calibri"/>
                <a:ea typeface="Calibri"/>
                <a:cs typeface="Calibri"/>
                <a:sym typeface="Calibri"/>
              </a:defRPr>
            </a:lvl8pPr>
            <a:lvl9pPr indent="0" lvl="8" marL="0" marR="0" rtl="1" algn="l">
              <a:lnSpc>
                <a:spcPct val="100000"/>
              </a:lnSpc>
              <a:spcBef>
                <a:spcPts val="0"/>
              </a:spcBef>
              <a:spcAft>
                <a:spcPts val="0"/>
              </a:spcAft>
              <a:buClr>
                <a:srgbClr val="000000"/>
              </a:buClr>
              <a:buSzPts val="1200"/>
              <a:buFont typeface="Arial"/>
              <a:buNone/>
              <a:defRPr b="0" i="0" sz="1200" u="none" cap="none" strike="noStrike">
                <a:solidFill>
                  <a:srgbClr val="888A9C"/>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
          <p:cNvSpPr txBox="1"/>
          <p:nvPr/>
        </p:nvSpPr>
        <p:spPr>
          <a:xfrm>
            <a:off x="1629534" y="2695671"/>
            <a:ext cx="9208400" cy="1924651"/>
          </a:xfrm>
          <a:prstGeom prst="rect">
            <a:avLst/>
          </a:prstGeom>
          <a:noFill/>
          <a:ln>
            <a:noFill/>
          </a:ln>
        </p:spPr>
        <p:txBody>
          <a:bodyPr anchorCtr="0" anchor="t" bIns="121900" lIns="121900" spcFirstLastPara="1" rIns="121900" wrap="square" tIns="121900">
            <a:noAutofit/>
          </a:bodyPr>
          <a:lstStyle/>
          <a:p>
            <a:pPr indent="0" lvl="0" marL="609600" marR="0" rtl="1" algn="r">
              <a:lnSpc>
                <a:spcPct val="15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2" name="Google Shape;112;p2"/>
          <p:cNvSpPr txBox="1"/>
          <p:nvPr>
            <p:ph type="ctrTitle"/>
          </p:nvPr>
        </p:nvSpPr>
        <p:spPr>
          <a:xfrm>
            <a:off x="316193" y="1233926"/>
            <a:ext cx="12192000" cy="1260164"/>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192A72"/>
              </a:buClr>
              <a:buSzPts val="6600"/>
              <a:buFont typeface="Varela Round"/>
              <a:buNone/>
            </a:pPr>
            <a:r>
              <a:rPr lang="iw-IL">
                <a:latin typeface="Arial"/>
                <a:ea typeface="Arial"/>
                <a:cs typeface="Arial"/>
                <a:sym typeface="Arial"/>
              </a:rPr>
              <a:t>11 - מדדי מיקום מרכזי ג' - ממוצע</a:t>
            </a:r>
            <a:endParaRPr>
              <a:solidFill>
                <a:srgbClr val="192A72"/>
              </a:solidFill>
              <a:latin typeface="Arial"/>
              <a:ea typeface="Arial"/>
              <a:cs typeface="Arial"/>
              <a:sym typeface="Arial"/>
            </a:endParaRPr>
          </a:p>
        </p:txBody>
      </p:sp>
      <p:sp>
        <p:nvSpPr>
          <p:cNvPr id="113" name="Google Shape;113;p2"/>
          <p:cNvSpPr txBox="1"/>
          <p:nvPr>
            <p:ph idx="1" type="subTitle"/>
          </p:nvPr>
        </p:nvSpPr>
        <p:spPr>
          <a:xfrm>
            <a:off x="-2" y="2494090"/>
            <a:ext cx="12192000" cy="720094"/>
          </a:xfrm>
          <a:prstGeom prst="rect">
            <a:avLst/>
          </a:prstGeom>
          <a:noFill/>
          <a:ln>
            <a:noFill/>
          </a:ln>
        </p:spPr>
        <p:txBody>
          <a:bodyPr anchorCtr="0" anchor="ctr" bIns="36000" lIns="36000" spcFirstLastPara="1" rIns="36000" wrap="square" tIns="36000">
            <a:spAutoFit/>
          </a:bodyPr>
          <a:lstStyle/>
          <a:p>
            <a:pPr indent="0" lvl="0" marL="0" rtl="1" algn="ctr">
              <a:lnSpc>
                <a:spcPct val="100000"/>
              </a:lnSpc>
              <a:spcBef>
                <a:spcPts val="0"/>
              </a:spcBef>
              <a:spcAft>
                <a:spcPts val="600"/>
              </a:spcAft>
              <a:buClr>
                <a:srgbClr val="002060"/>
              </a:buClr>
              <a:buSzPts val="2800"/>
              <a:buNone/>
            </a:pPr>
            <a:r>
              <a:rPr lang="iw-IL">
                <a:latin typeface="Arial"/>
                <a:ea typeface="Arial"/>
                <a:cs typeface="Arial"/>
                <a:sym typeface="Arial"/>
              </a:rPr>
              <a:t>מקצוע: מידע ונתונים</a:t>
            </a:r>
            <a:endParaRPr>
              <a:latin typeface="Arial"/>
              <a:ea typeface="Arial"/>
              <a:cs typeface="Arial"/>
              <a:sym typeface="Arial"/>
            </a:endParaRPr>
          </a:p>
        </p:txBody>
      </p:sp>
      <p:sp>
        <p:nvSpPr>
          <p:cNvPr id="114" name="Google Shape;114;p2"/>
          <p:cNvSpPr txBox="1"/>
          <p:nvPr>
            <p:ph idx="2" type="body"/>
          </p:nvPr>
        </p:nvSpPr>
        <p:spPr>
          <a:xfrm>
            <a:off x="1" y="3449400"/>
            <a:ext cx="12192000" cy="720094"/>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002060"/>
              </a:buClr>
              <a:buSzPts val="2800"/>
              <a:buFont typeface="Arial"/>
              <a:buNone/>
            </a:pPr>
            <a:r>
              <a:rPr lang="iw-IL">
                <a:latin typeface="Arial"/>
                <a:ea typeface="Arial"/>
                <a:cs typeface="Arial"/>
                <a:sym typeface="Arial"/>
              </a:rPr>
              <a:t>שם המורה: עדי קרנץ אבירם</a:t>
            </a:r>
            <a:endParaRPr>
              <a:latin typeface="Arial"/>
              <a:ea typeface="Arial"/>
              <a:cs typeface="Arial"/>
              <a:sym typeface="Arial"/>
            </a:endParaRPr>
          </a:p>
          <a:p>
            <a:pPr indent="0" lvl="0" marL="0" rtl="1" algn="ctr">
              <a:lnSpc>
                <a:spcPct val="100000"/>
              </a:lnSpc>
              <a:spcBef>
                <a:spcPts val="600"/>
              </a:spcBef>
              <a:spcAft>
                <a:spcPts val="0"/>
              </a:spcAft>
              <a:buClr>
                <a:srgbClr val="002060"/>
              </a:buClr>
              <a:buSzPts val="2800"/>
              <a:buFont typeface="Arial"/>
              <a:buNone/>
            </a:pPr>
            <a:r>
              <a:rPr lang="iw-IL">
                <a:latin typeface="Arial"/>
                <a:ea typeface="Arial"/>
                <a:cs typeface="Arial"/>
                <a:sym typeface="Arial"/>
              </a:rPr>
              <a:t>עורכת: רונית נחמיה</a:t>
            </a:r>
            <a:endParaRPr>
              <a:latin typeface="Arial"/>
              <a:ea typeface="Arial"/>
              <a:cs typeface="Arial"/>
              <a:sym typeface="Arial"/>
            </a:endParaRPr>
          </a:p>
        </p:txBody>
      </p:sp>
      <p:pic>
        <p:nvPicPr>
          <p:cNvPr id="115" name="Google Shape;115;p2"/>
          <p:cNvPicPr preferRelativeResize="0"/>
          <p:nvPr/>
        </p:nvPicPr>
        <p:blipFill rotWithShape="1">
          <a:blip r:embed="rId3">
            <a:alphaModFix/>
          </a:blip>
          <a:srcRect b="10715" l="0" r="0" t="11354"/>
          <a:stretch/>
        </p:blipFill>
        <p:spPr>
          <a:xfrm>
            <a:off x="5896724" y="297950"/>
            <a:ext cx="1552040" cy="1071147"/>
          </a:xfrm>
          <a:prstGeom prst="rect">
            <a:avLst/>
          </a:prstGeom>
          <a:noFill/>
          <a:ln>
            <a:noFill/>
          </a:ln>
        </p:spPr>
      </p:pic>
      <p:pic>
        <p:nvPicPr>
          <p:cNvPr id="116" name="Google Shape;116;p2"/>
          <p:cNvPicPr preferRelativeResize="0"/>
          <p:nvPr/>
        </p:nvPicPr>
        <p:blipFill rotWithShape="1">
          <a:blip r:embed="rId4">
            <a:alphaModFix/>
          </a:blip>
          <a:srcRect b="0" l="0" r="0" t="0"/>
          <a:stretch/>
        </p:blipFill>
        <p:spPr>
          <a:xfrm>
            <a:off x="216591" y="113572"/>
            <a:ext cx="2095500" cy="1266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11"/>
          <p:cNvPicPr preferRelativeResize="0"/>
          <p:nvPr/>
        </p:nvPicPr>
        <p:blipFill rotWithShape="1">
          <a:blip r:embed="rId3">
            <a:alphaModFix/>
          </a:blip>
          <a:srcRect b="0" l="0" r="0" t="0"/>
          <a:stretch/>
        </p:blipFill>
        <p:spPr>
          <a:xfrm>
            <a:off x="741450" y="1083483"/>
            <a:ext cx="2962275" cy="666750"/>
          </a:xfrm>
          <a:prstGeom prst="rect">
            <a:avLst/>
          </a:prstGeom>
          <a:noFill/>
          <a:ln>
            <a:noFill/>
          </a:ln>
        </p:spPr>
      </p:pic>
      <p:sp>
        <p:nvSpPr>
          <p:cNvPr id="254" name="Google Shape;254;p11"/>
          <p:cNvSpPr txBox="1"/>
          <p:nvPr/>
        </p:nvSpPr>
        <p:spPr>
          <a:xfrm>
            <a:off x="1850573" y="735916"/>
            <a:ext cx="8901423" cy="637353"/>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192A72"/>
              </a:buClr>
              <a:buSzPts val="4000"/>
              <a:buFont typeface="Varela Round"/>
              <a:buNone/>
            </a:pPr>
            <a:r>
              <a:t/>
            </a:r>
            <a:endParaRPr b="0" i="0" sz="4000" u="none" cap="none" strike="noStrike">
              <a:solidFill>
                <a:srgbClr val="92D050"/>
              </a:solidFill>
              <a:latin typeface="Varela Round"/>
              <a:ea typeface="Varela Round"/>
              <a:cs typeface="Varela Round"/>
              <a:sym typeface="Varela Round"/>
            </a:endParaRPr>
          </a:p>
        </p:txBody>
      </p:sp>
      <p:pic>
        <p:nvPicPr>
          <p:cNvPr descr="Man, Men, Hand, Person, People, Male, Portrait, Human" id="255" name="Google Shape;255;p11"/>
          <p:cNvPicPr preferRelativeResize="0"/>
          <p:nvPr/>
        </p:nvPicPr>
        <p:blipFill rotWithShape="1">
          <a:blip r:embed="rId4">
            <a:alphaModFix/>
          </a:blip>
          <a:srcRect b="0" l="0" r="0" t="0"/>
          <a:stretch/>
        </p:blipFill>
        <p:spPr>
          <a:xfrm>
            <a:off x="0" y="4344544"/>
            <a:ext cx="3841855" cy="2561237"/>
          </a:xfrm>
          <a:prstGeom prst="rect">
            <a:avLst/>
          </a:prstGeom>
          <a:noFill/>
          <a:ln>
            <a:noFill/>
          </a:ln>
        </p:spPr>
      </p:pic>
      <p:sp>
        <p:nvSpPr>
          <p:cNvPr id="256" name="Google Shape;256;p11"/>
          <p:cNvSpPr/>
          <p:nvPr/>
        </p:nvSpPr>
        <p:spPr>
          <a:xfrm>
            <a:off x="8046600" y="2227325"/>
            <a:ext cx="1485300" cy="369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rgbClr val="92D050"/>
                </a:solidFill>
                <a:latin typeface="Arial"/>
                <a:ea typeface="Arial"/>
                <a:cs typeface="Arial"/>
                <a:sym typeface="Arial"/>
              </a:rPr>
              <a:t>Mean=75.4</a:t>
            </a:r>
            <a:endParaRPr b="0" i="0" sz="1800" u="none" cap="none" strike="noStrike">
              <a:solidFill>
                <a:srgbClr val="92D050"/>
              </a:solidFill>
              <a:latin typeface="Arial"/>
              <a:ea typeface="Arial"/>
              <a:cs typeface="Arial"/>
              <a:sym typeface="Arial"/>
            </a:endParaRPr>
          </a:p>
        </p:txBody>
      </p:sp>
      <p:sp>
        <p:nvSpPr>
          <p:cNvPr id="257" name="Google Shape;257;p11"/>
          <p:cNvSpPr txBox="1"/>
          <p:nvPr/>
        </p:nvSpPr>
        <p:spPr>
          <a:xfrm>
            <a:off x="8350147" y="1187006"/>
            <a:ext cx="3716053" cy="785343"/>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Clr>
                <a:srgbClr val="000000"/>
              </a:buClr>
              <a:buSzPts val="1600"/>
              <a:buFont typeface="Arial"/>
              <a:buNone/>
            </a:pPr>
            <a:r>
              <a:rPr b="0" i="0" lang="iw-IL" sz="1600" u="sng" cap="none" strike="noStrike">
                <a:solidFill>
                  <a:schemeClr val="dk1"/>
                </a:solidFill>
                <a:latin typeface="Arial"/>
                <a:ea typeface="Arial"/>
                <a:cs typeface="Arial"/>
                <a:sym typeface="Arial"/>
              </a:rPr>
              <a:t>שאלה</a:t>
            </a:r>
            <a:r>
              <a:rPr b="0" i="0" lang="iw-IL" sz="16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1" algn="r">
              <a:lnSpc>
                <a:spcPct val="150000"/>
              </a:lnSpc>
              <a:spcBef>
                <a:spcPts val="0"/>
              </a:spcBef>
              <a:spcAft>
                <a:spcPts val="0"/>
              </a:spcAft>
              <a:buClr>
                <a:srgbClr val="000000"/>
              </a:buClr>
              <a:buSzPts val="1600"/>
              <a:buFont typeface="Arial"/>
              <a:buNone/>
            </a:pPr>
            <a:r>
              <a:rPr b="0" i="0" lang="iw-IL" sz="1600" u="none" cap="none" strike="noStrike">
                <a:solidFill>
                  <a:schemeClr val="dk1"/>
                </a:solidFill>
                <a:latin typeface="Arial"/>
                <a:ea typeface="Arial"/>
                <a:cs typeface="Arial"/>
                <a:sym typeface="Arial"/>
              </a:rPr>
              <a:t> חשבו את ממוצע ציוני קבוצה ב'?</a:t>
            </a:r>
            <a:endParaRPr b="0" i="0" sz="1400" u="none" cap="none" strike="noStrike">
              <a:solidFill>
                <a:srgbClr val="000000"/>
              </a:solidFill>
              <a:latin typeface="Arial"/>
              <a:ea typeface="Arial"/>
              <a:cs typeface="Arial"/>
              <a:sym typeface="Arial"/>
            </a:endParaRPr>
          </a:p>
        </p:txBody>
      </p:sp>
      <p:sp>
        <p:nvSpPr>
          <p:cNvPr id="258" name="Google Shape;258;p11"/>
          <p:cNvSpPr/>
          <p:nvPr/>
        </p:nvSpPr>
        <p:spPr>
          <a:xfrm>
            <a:off x="-753924" y="4120050"/>
            <a:ext cx="2904300" cy="246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000"/>
              <a:buFont typeface="Arial"/>
              <a:buNone/>
            </a:pPr>
            <a:r>
              <a:rPr b="0" i="0" lang="iw-IL" sz="1000" u="none" cap="none" strike="noStrike">
                <a:solidFill>
                  <a:srgbClr val="191B26"/>
                </a:solidFill>
                <a:latin typeface="Open Sans"/>
                <a:ea typeface="Open Sans"/>
                <a:cs typeface="Open Sans"/>
                <a:sym typeface="Open Sans"/>
              </a:rPr>
              <a:t>Image by F1 Digitals from Pixabay </a:t>
            </a:r>
            <a:endParaRPr b="0" i="0" sz="1000" u="none" cap="none" strike="noStrike">
              <a:solidFill>
                <a:schemeClr val="dk1"/>
              </a:solidFill>
              <a:latin typeface="Calibri"/>
              <a:ea typeface="Calibri"/>
              <a:cs typeface="Calibri"/>
              <a:sym typeface="Calibri"/>
            </a:endParaRPr>
          </a:p>
        </p:txBody>
      </p:sp>
      <p:graphicFrame>
        <p:nvGraphicFramePr>
          <p:cNvPr id="259" name="Google Shape;259;p11"/>
          <p:cNvGraphicFramePr/>
          <p:nvPr/>
        </p:nvGraphicFramePr>
        <p:xfrm>
          <a:off x="10017563" y="2495879"/>
          <a:ext cx="3000000" cy="3000000"/>
        </p:xfrm>
        <a:graphic>
          <a:graphicData uri="http://schemas.openxmlformats.org/drawingml/2006/table">
            <a:tbl>
              <a:tblPr bandRow="1" firstRow="1">
                <a:noFill/>
                <a:tableStyleId>{5618ACF0-1D02-49B0-9E39-B4291BB0202B}</a:tableStyleId>
              </a:tblPr>
              <a:tblGrid>
                <a:gridCol w="1207375"/>
              </a:tblGrid>
              <a:tr h="614450">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latin typeface="Arial"/>
                          <a:ea typeface="Arial"/>
                          <a:cs typeface="Arial"/>
                          <a:sym typeface="Arial"/>
                        </a:rPr>
                        <a:t>קבוצה ב'</a:t>
                      </a:r>
                      <a:endParaRPr i="0" sz="1600" u="none" cap="none" strike="noStrike">
                        <a:solidFill>
                          <a:srgbClr val="FFFFFF"/>
                        </a:solidFill>
                        <a:latin typeface="Arial"/>
                        <a:ea typeface="Arial"/>
                        <a:cs typeface="Arial"/>
                        <a:sym typeface="Arial"/>
                      </a:endParaRPr>
                    </a:p>
                  </a:txBody>
                  <a:tcPr marT="28575" marB="0" marR="28575" marL="28575" anchor="ctr"/>
                </a:tc>
              </a:tr>
              <a:tr h="351950">
                <a:tc>
                  <a:txBody>
                    <a:bodyPr/>
                    <a:lstStyle/>
                    <a:p>
                      <a:pPr indent="0" lvl="0" marL="0" marR="0" rtl="0" algn="ctr">
                        <a:lnSpc>
                          <a:spcPct val="100000"/>
                        </a:lnSpc>
                        <a:spcBef>
                          <a:spcPts val="0"/>
                        </a:spcBef>
                        <a:spcAft>
                          <a:spcPts val="0"/>
                        </a:spcAft>
                        <a:buClr>
                          <a:srgbClr val="000000"/>
                        </a:buClr>
                        <a:buSzPts val="1600"/>
                        <a:buFont typeface="Arial"/>
                        <a:buNone/>
                      </a:pPr>
                      <a:r>
                        <a:rPr lang="iw-IL" sz="1600" u="none" cap="none" strike="noStrike">
                          <a:latin typeface="Arial"/>
                          <a:ea typeface="Arial"/>
                          <a:cs typeface="Arial"/>
                          <a:sym typeface="Arial"/>
                        </a:rPr>
                        <a:t>40</a:t>
                      </a:r>
                      <a:endParaRPr i="0" sz="1600" u="none" cap="none" strike="noStrike">
                        <a:solidFill>
                          <a:srgbClr val="000000"/>
                        </a:solidFill>
                        <a:latin typeface="Arial"/>
                        <a:ea typeface="Arial"/>
                        <a:cs typeface="Arial"/>
                        <a:sym typeface="Arial"/>
                      </a:endParaRPr>
                    </a:p>
                  </a:txBody>
                  <a:tcPr marT="28575" marB="0" marR="28575" marL="28575" anchor="ctr"/>
                </a:tc>
              </a:tr>
              <a:tr h="351950">
                <a:tc>
                  <a:txBody>
                    <a:bodyPr/>
                    <a:lstStyle/>
                    <a:p>
                      <a:pPr indent="0" lvl="0" marL="0" marR="0" rtl="0" algn="ctr">
                        <a:lnSpc>
                          <a:spcPct val="100000"/>
                        </a:lnSpc>
                        <a:spcBef>
                          <a:spcPts val="0"/>
                        </a:spcBef>
                        <a:spcAft>
                          <a:spcPts val="0"/>
                        </a:spcAft>
                        <a:buClr>
                          <a:srgbClr val="000000"/>
                        </a:buClr>
                        <a:buSzPts val="1600"/>
                        <a:buFont typeface="Arial"/>
                        <a:buNone/>
                      </a:pPr>
                      <a:r>
                        <a:rPr lang="iw-IL" sz="1600" u="none" cap="none" strike="noStrike">
                          <a:latin typeface="Arial"/>
                          <a:ea typeface="Arial"/>
                          <a:cs typeface="Arial"/>
                          <a:sym typeface="Arial"/>
                        </a:rPr>
                        <a:t>100</a:t>
                      </a:r>
                      <a:endParaRPr i="0" sz="1600" u="none" cap="none" strike="noStrike">
                        <a:solidFill>
                          <a:srgbClr val="000000"/>
                        </a:solidFill>
                        <a:latin typeface="Arial"/>
                        <a:ea typeface="Arial"/>
                        <a:cs typeface="Arial"/>
                        <a:sym typeface="Arial"/>
                      </a:endParaRPr>
                    </a:p>
                  </a:txBody>
                  <a:tcPr marT="28575" marB="0" marR="28575" marL="28575" anchor="ctr"/>
                </a:tc>
              </a:tr>
              <a:tr h="351950">
                <a:tc>
                  <a:txBody>
                    <a:bodyPr/>
                    <a:lstStyle/>
                    <a:p>
                      <a:pPr indent="0" lvl="0" marL="0" marR="0" rtl="0" algn="ctr">
                        <a:lnSpc>
                          <a:spcPct val="100000"/>
                        </a:lnSpc>
                        <a:spcBef>
                          <a:spcPts val="0"/>
                        </a:spcBef>
                        <a:spcAft>
                          <a:spcPts val="0"/>
                        </a:spcAft>
                        <a:buClr>
                          <a:srgbClr val="000000"/>
                        </a:buClr>
                        <a:buSzPts val="1600"/>
                        <a:buFont typeface="Arial"/>
                        <a:buNone/>
                      </a:pPr>
                      <a:r>
                        <a:rPr lang="iw-IL" sz="1600" u="none" cap="none" strike="noStrike">
                          <a:latin typeface="Arial"/>
                          <a:ea typeface="Arial"/>
                          <a:cs typeface="Arial"/>
                          <a:sym typeface="Arial"/>
                        </a:rPr>
                        <a:t>100</a:t>
                      </a:r>
                      <a:endParaRPr i="0" sz="1600" u="none" cap="none" strike="noStrike">
                        <a:solidFill>
                          <a:srgbClr val="000000"/>
                        </a:solidFill>
                        <a:latin typeface="Arial"/>
                        <a:ea typeface="Arial"/>
                        <a:cs typeface="Arial"/>
                        <a:sym typeface="Arial"/>
                      </a:endParaRPr>
                    </a:p>
                  </a:txBody>
                  <a:tcPr marT="28575" marB="0" marR="28575" marL="28575" anchor="ctr"/>
                </a:tc>
              </a:tr>
              <a:tr h="351950">
                <a:tc>
                  <a:txBody>
                    <a:bodyPr/>
                    <a:lstStyle/>
                    <a:p>
                      <a:pPr indent="0" lvl="0" marL="0" marR="0" rtl="0" algn="ctr">
                        <a:lnSpc>
                          <a:spcPct val="100000"/>
                        </a:lnSpc>
                        <a:spcBef>
                          <a:spcPts val="0"/>
                        </a:spcBef>
                        <a:spcAft>
                          <a:spcPts val="0"/>
                        </a:spcAft>
                        <a:buClr>
                          <a:srgbClr val="000000"/>
                        </a:buClr>
                        <a:buSzPts val="1600"/>
                        <a:buFont typeface="Arial"/>
                        <a:buNone/>
                      </a:pPr>
                      <a:r>
                        <a:rPr lang="iw-IL" sz="1600" u="none" cap="none" strike="noStrike">
                          <a:latin typeface="Arial"/>
                          <a:ea typeface="Arial"/>
                          <a:cs typeface="Arial"/>
                          <a:sym typeface="Arial"/>
                        </a:rPr>
                        <a:t>80</a:t>
                      </a:r>
                      <a:endParaRPr i="0" sz="1600" u="none" cap="none" strike="noStrike">
                        <a:solidFill>
                          <a:srgbClr val="000000"/>
                        </a:solidFill>
                        <a:latin typeface="Arial"/>
                        <a:ea typeface="Arial"/>
                        <a:cs typeface="Arial"/>
                        <a:sym typeface="Arial"/>
                      </a:endParaRPr>
                    </a:p>
                  </a:txBody>
                  <a:tcPr marT="28575" marB="0" marR="28575" marL="28575" anchor="ctr"/>
                </a:tc>
              </a:tr>
              <a:tr h="351950">
                <a:tc>
                  <a:txBody>
                    <a:bodyPr/>
                    <a:lstStyle/>
                    <a:p>
                      <a:pPr indent="0" lvl="0" marL="0" marR="0" rtl="0"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48</a:t>
                      </a:r>
                      <a:endParaRPr sz="1400" u="none" cap="none" strike="noStrike">
                        <a:latin typeface="Arial"/>
                        <a:ea typeface="Arial"/>
                        <a:cs typeface="Arial"/>
                        <a:sym typeface="Arial"/>
                      </a:endParaRPr>
                    </a:p>
                  </a:txBody>
                  <a:tcPr marT="28575" marB="0" marR="28575" marL="28575" anchor="ctr"/>
                </a:tc>
              </a:tr>
              <a:tr h="351950">
                <a:tc>
                  <a:txBody>
                    <a:bodyPr/>
                    <a:lstStyle/>
                    <a:p>
                      <a:pPr indent="0" lvl="0" marL="0" marR="0" rtl="0"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60</a:t>
                      </a:r>
                      <a:endParaRPr sz="1400" u="none" cap="none" strike="noStrike">
                        <a:latin typeface="Arial"/>
                        <a:ea typeface="Arial"/>
                        <a:cs typeface="Arial"/>
                        <a:sym typeface="Arial"/>
                      </a:endParaRPr>
                    </a:p>
                  </a:txBody>
                  <a:tcPr marT="28575" marB="0" marR="28575" marL="28575" anchor="ctr"/>
                </a:tc>
              </a:tr>
              <a:tr h="351950">
                <a:tc>
                  <a:txBody>
                    <a:bodyPr/>
                    <a:lstStyle/>
                    <a:p>
                      <a:pPr indent="0" lvl="0" marL="0" marR="0" rtl="0"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78</a:t>
                      </a:r>
                      <a:endParaRPr sz="1400" u="none" cap="none" strike="noStrike">
                        <a:latin typeface="Arial"/>
                        <a:ea typeface="Arial"/>
                        <a:cs typeface="Arial"/>
                        <a:sym typeface="Arial"/>
                      </a:endParaRPr>
                    </a:p>
                  </a:txBody>
                  <a:tcPr marT="28575" marB="0" marR="28575" marL="28575" anchor="ctr"/>
                </a:tc>
              </a:tr>
              <a:tr h="351950">
                <a:tc>
                  <a:txBody>
                    <a:bodyPr/>
                    <a:lstStyle/>
                    <a:p>
                      <a:pPr indent="0" lvl="0" marL="0" marR="0" rtl="0"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69</a:t>
                      </a:r>
                      <a:endParaRPr sz="1400" u="none" cap="none" strike="noStrike">
                        <a:latin typeface="Arial"/>
                        <a:ea typeface="Arial"/>
                        <a:cs typeface="Arial"/>
                        <a:sym typeface="Arial"/>
                      </a:endParaRPr>
                    </a:p>
                  </a:txBody>
                  <a:tcPr marT="28575" marB="0" marR="28575" marL="28575" anchor="ctr"/>
                </a:tc>
              </a:tr>
              <a:tr h="351950">
                <a:tc>
                  <a:txBody>
                    <a:bodyPr/>
                    <a:lstStyle/>
                    <a:p>
                      <a:pPr indent="0" lvl="0" marL="0" marR="0" rtl="0"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88</a:t>
                      </a:r>
                      <a:endParaRPr sz="1400" u="none" cap="none" strike="noStrike">
                        <a:latin typeface="Arial"/>
                        <a:ea typeface="Arial"/>
                        <a:cs typeface="Arial"/>
                        <a:sym typeface="Arial"/>
                      </a:endParaRPr>
                    </a:p>
                  </a:txBody>
                  <a:tcPr marT="28575" marB="0" marR="28575" marL="28575" anchor="ctr"/>
                </a:tc>
              </a:tr>
              <a:tr h="351950">
                <a:tc>
                  <a:txBody>
                    <a:bodyPr/>
                    <a:lstStyle/>
                    <a:p>
                      <a:pPr indent="0" lvl="0" marL="0" marR="0" rtl="0"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91</a:t>
                      </a:r>
                      <a:endParaRPr sz="1400" u="none" cap="none" strike="noStrike">
                        <a:latin typeface="Arial"/>
                        <a:ea typeface="Arial"/>
                        <a:cs typeface="Arial"/>
                        <a:sym typeface="Arial"/>
                      </a:endParaRPr>
                    </a:p>
                  </a:txBody>
                  <a:tcPr marT="28575" marB="0" marR="28575" marL="28575" anchor="ctr"/>
                </a:tc>
              </a:tr>
            </a:tbl>
          </a:graphicData>
        </a:graphic>
      </p:graphicFrame>
      <p:sp>
        <p:nvSpPr>
          <p:cNvPr id="260" name="Google Shape;260;p11"/>
          <p:cNvSpPr/>
          <p:nvPr/>
        </p:nvSpPr>
        <p:spPr>
          <a:xfrm>
            <a:off x="9962433" y="2126547"/>
            <a:ext cx="1269899"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טבלת ציונים</a:t>
            </a:r>
            <a:endParaRPr b="0" i="0" sz="1400" u="none" cap="none" strike="noStrike">
              <a:solidFill>
                <a:srgbClr val="000000"/>
              </a:solidFill>
              <a:latin typeface="Arial"/>
              <a:ea typeface="Arial"/>
              <a:cs typeface="Arial"/>
              <a:sym typeface="Arial"/>
            </a:endParaRPr>
          </a:p>
        </p:txBody>
      </p:sp>
      <p:sp>
        <p:nvSpPr>
          <p:cNvPr id="261" name="Google Shape;261;p11"/>
          <p:cNvSpPr/>
          <p:nvPr/>
        </p:nvSpPr>
        <p:spPr>
          <a:xfrm>
            <a:off x="3937319" y="1232183"/>
            <a:ext cx="4217821"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40+100+100+80+48+60+78+69+88+91</a:t>
            </a:r>
            <a:endParaRPr b="0" i="0" sz="1400" u="none" cap="none" strike="noStrike">
              <a:solidFill>
                <a:srgbClr val="000000"/>
              </a:solidFill>
              <a:latin typeface="Arial"/>
              <a:ea typeface="Arial"/>
              <a:cs typeface="Arial"/>
              <a:sym typeface="Arial"/>
            </a:endParaRPr>
          </a:p>
        </p:txBody>
      </p:sp>
      <p:cxnSp>
        <p:nvCxnSpPr>
          <p:cNvPr id="262" name="Google Shape;262;p11"/>
          <p:cNvCxnSpPr/>
          <p:nvPr/>
        </p:nvCxnSpPr>
        <p:spPr>
          <a:xfrm>
            <a:off x="960092" y="1621520"/>
            <a:ext cx="2828925" cy="2"/>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sp>
        <p:nvSpPr>
          <p:cNvPr id="263" name="Google Shape;263;p11"/>
          <p:cNvSpPr/>
          <p:nvPr/>
        </p:nvSpPr>
        <p:spPr>
          <a:xfrm>
            <a:off x="2229566" y="1664882"/>
            <a:ext cx="349776"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n</a:t>
            </a:r>
            <a:endParaRPr b="0" i="0" sz="2400" u="none" cap="none" strike="noStrike">
              <a:solidFill>
                <a:schemeClr val="dk1"/>
              </a:solidFill>
              <a:latin typeface="Calibri"/>
              <a:ea typeface="Calibri"/>
              <a:cs typeface="Calibri"/>
              <a:sym typeface="Calibri"/>
            </a:endParaRPr>
          </a:p>
        </p:txBody>
      </p:sp>
      <p:cxnSp>
        <p:nvCxnSpPr>
          <p:cNvPr id="264" name="Google Shape;264;p11"/>
          <p:cNvCxnSpPr/>
          <p:nvPr/>
        </p:nvCxnSpPr>
        <p:spPr>
          <a:xfrm>
            <a:off x="173637" y="1416849"/>
            <a:ext cx="209550" cy="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sp>
        <p:nvSpPr>
          <p:cNvPr id="265" name="Google Shape;265;p11"/>
          <p:cNvSpPr/>
          <p:nvPr/>
        </p:nvSpPr>
        <p:spPr>
          <a:xfrm>
            <a:off x="474127" y="1390688"/>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266" name="Google Shape;266;p11"/>
          <p:cNvSpPr/>
          <p:nvPr/>
        </p:nvSpPr>
        <p:spPr>
          <a:xfrm>
            <a:off x="3768042" y="1346289"/>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cxnSp>
        <p:nvCxnSpPr>
          <p:cNvPr id="267" name="Google Shape;267;p11"/>
          <p:cNvCxnSpPr/>
          <p:nvPr/>
        </p:nvCxnSpPr>
        <p:spPr>
          <a:xfrm>
            <a:off x="4084203" y="1621520"/>
            <a:ext cx="4001202" cy="6122"/>
          </a:xfrm>
          <a:prstGeom prst="straightConnector1">
            <a:avLst/>
          </a:prstGeom>
          <a:noFill/>
          <a:ln cap="flat" cmpd="sng" w="9525">
            <a:solidFill>
              <a:srgbClr val="001E5F"/>
            </a:solidFill>
            <a:prstDash val="solid"/>
            <a:round/>
            <a:headEnd len="sm" w="sm" type="none"/>
            <a:tailEnd len="sm" w="sm" type="none"/>
          </a:ln>
        </p:spPr>
      </p:cxnSp>
      <p:sp>
        <p:nvSpPr>
          <p:cNvPr id="268" name="Google Shape;268;p11"/>
          <p:cNvSpPr/>
          <p:nvPr/>
        </p:nvSpPr>
        <p:spPr>
          <a:xfrm>
            <a:off x="5803492" y="1664882"/>
            <a:ext cx="441147"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sp>
        <p:nvSpPr>
          <p:cNvPr id="269" name="Google Shape;269;p11"/>
          <p:cNvSpPr/>
          <p:nvPr/>
        </p:nvSpPr>
        <p:spPr>
          <a:xfrm>
            <a:off x="8155140" y="1369163"/>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270" name="Google Shape;270;p11"/>
          <p:cNvSpPr/>
          <p:nvPr/>
        </p:nvSpPr>
        <p:spPr>
          <a:xfrm>
            <a:off x="4115861" y="2348817"/>
            <a:ext cx="569387"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754</a:t>
            </a:r>
            <a:endParaRPr b="0" i="0" sz="1400" u="none" cap="none" strike="noStrike">
              <a:solidFill>
                <a:srgbClr val="000000"/>
              </a:solidFill>
              <a:latin typeface="Arial"/>
              <a:ea typeface="Arial"/>
              <a:cs typeface="Arial"/>
              <a:sym typeface="Arial"/>
            </a:endParaRPr>
          </a:p>
        </p:txBody>
      </p:sp>
      <p:sp>
        <p:nvSpPr>
          <p:cNvPr id="271" name="Google Shape;271;p11"/>
          <p:cNvSpPr/>
          <p:nvPr/>
        </p:nvSpPr>
        <p:spPr>
          <a:xfrm>
            <a:off x="4178856" y="2701988"/>
            <a:ext cx="441147"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10</a:t>
            </a:r>
            <a:endParaRPr b="0" i="0" sz="1400" u="none" cap="none" strike="noStrike">
              <a:solidFill>
                <a:srgbClr val="000000"/>
              </a:solidFill>
              <a:latin typeface="Arial"/>
              <a:ea typeface="Arial"/>
              <a:cs typeface="Arial"/>
              <a:sym typeface="Arial"/>
            </a:endParaRPr>
          </a:p>
        </p:txBody>
      </p:sp>
      <p:cxnSp>
        <p:nvCxnSpPr>
          <p:cNvPr id="272" name="Google Shape;272;p11"/>
          <p:cNvCxnSpPr/>
          <p:nvPr/>
        </p:nvCxnSpPr>
        <p:spPr>
          <a:xfrm>
            <a:off x="4168852" y="2687376"/>
            <a:ext cx="463404" cy="8391"/>
          </a:xfrm>
          <a:prstGeom prst="straightConnector1">
            <a:avLst/>
          </a:prstGeom>
          <a:noFill/>
          <a:ln cap="flat" cmpd="sng" w="9525">
            <a:solidFill>
              <a:srgbClr val="001E5F"/>
            </a:solidFill>
            <a:prstDash val="solid"/>
            <a:round/>
            <a:headEnd len="sm" w="sm" type="none"/>
            <a:tailEnd len="sm" w="sm" type="none"/>
          </a:ln>
        </p:spPr>
      </p:cxnSp>
      <p:sp>
        <p:nvSpPr>
          <p:cNvPr id="273" name="Google Shape;273;p11"/>
          <p:cNvSpPr/>
          <p:nvPr/>
        </p:nvSpPr>
        <p:spPr>
          <a:xfrm>
            <a:off x="4647789" y="2493974"/>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Arial"/>
                <a:ea typeface="Arial"/>
                <a:cs typeface="Arial"/>
                <a:sym typeface="Arial"/>
              </a:rPr>
              <a:t>=</a:t>
            </a:r>
            <a:endParaRPr b="0" i="0" sz="2400" u="none" cap="none" strike="noStrike">
              <a:solidFill>
                <a:schemeClr val="dk1"/>
              </a:solidFill>
              <a:latin typeface="Arial"/>
              <a:ea typeface="Arial"/>
              <a:cs typeface="Arial"/>
              <a:sym typeface="Arial"/>
            </a:endParaRPr>
          </a:p>
        </p:txBody>
      </p:sp>
      <p:sp>
        <p:nvSpPr>
          <p:cNvPr id="274" name="Google Shape;274;p11"/>
          <p:cNvSpPr/>
          <p:nvPr/>
        </p:nvSpPr>
        <p:spPr>
          <a:xfrm>
            <a:off x="4957004" y="2548876"/>
            <a:ext cx="633508"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75.4</a:t>
            </a:r>
            <a:endParaRPr b="0" i="0" sz="1400" u="none" cap="none" strike="noStrike">
              <a:solidFill>
                <a:srgbClr val="000000"/>
              </a:solidFill>
              <a:latin typeface="Arial"/>
              <a:ea typeface="Arial"/>
              <a:cs typeface="Arial"/>
              <a:sym typeface="Arial"/>
            </a:endParaRPr>
          </a:p>
        </p:txBody>
      </p:sp>
      <p:sp>
        <p:nvSpPr>
          <p:cNvPr id="275" name="Google Shape;275;p11"/>
          <p:cNvSpPr/>
          <p:nvPr/>
        </p:nvSpPr>
        <p:spPr>
          <a:xfrm>
            <a:off x="3841855" y="2456543"/>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276" name="Google Shape;276;p11"/>
          <p:cNvSpPr/>
          <p:nvPr/>
        </p:nvSpPr>
        <p:spPr>
          <a:xfrm>
            <a:off x="38738" y="1397472"/>
            <a:ext cx="407484"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1" i="0" lang="iw-IL" sz="1800" u="none" cap="none" strike="noStrike">
                <a:solidFill>
                  <a:schemeClr val="dk1"/>
                </a:solidFill>
                <a:latin typeface="Calibri"/>
                <a:ea typeface="Calibri"/>
                <a:cs typeface="Calibri"/>
                <a:sym typeface="Calibri"/>
              </a:rPr>
              <a:t> </a:t>
            </a:r>
            <a:r>
              <a:rPr b="1" i="0" lang="iw-IL" sz="2400" u="none" cap="none" strike="noStrike">
                <a:solidFill>
                  <a:schemeClr val="dk1"/>
                </a:solidFill>
                <a:latin typeface="Calibri"/>
                <a:ea typeface="Calibri"/>
                <a:cs typeface="Calibri"/>
                <a:sym typeface="Calibri"/>
              </a:rPr>
              <a:t>X</a:t>
            </a:r>
            <a:endParaRPr b="0" i="0" sz="2400" u="none" cap="none" strike="noStrike">
              <a:solidFill>
                <a:schemeClr val="dk1"/>
              </a:solidFill>
              <a:latin typeface="Calibri"/>
              <a:ea typeface="Calibri"/>
              <a:cs typeface="Calibri"/>
              <a:sym typeface="Calibri"/>
            </a:endParaRPr>
          </a:p>
        </p:txBody>
      </p:sp>
      <p:sp>
        <p:nvSpPr>
          <p:cNvPr id="277" name="Google Shape;277;p11"/>
          <p:cNvSpPr txBox="1"/>
          <p:nvPr/>
        </p:nvSpPr>
        <p:spPr>
          <a:xfrm>
            <a:off x="1606906" y="242430"/>
            <a:ext cx="9642231" cy="720000"/>
          </a:xfrm>
          <a:prstGeom prst="rect">
            <a:avLst/>
          </a:prstGeom>
          <a:noFill/>
          <a:ln>
            <a:noFill/>
          </a:ln>
        </p:spPr>
        <p:txBody>
          <a:bodyPr anchorCtr="0" anchor="ctr" bIns="45700" lIns="91425" spcFirstLastPara="1" rIns="91425" wrap="square" tIns="45700">
            <a:normAutofit/>
          </a:bodyPr>
          <a:lstStyle/>
          <a:p>
            <a:pPr indent="0" lvl="0" marL="0" marR="0" rtl="1" algn="ctr">
              <a:lnSpc>
                <a:spcPct val="100000"/>
              </a:lnSpc>
              <a:spcBef>
                <a:spcPts val="0"/>
              </a:spcBef>
              <a:spcAft>
                <a:spcPts val="0"/>
              </a:spcAft>
              <a:buClr>
                <a:srgbClr val="002060"/>
              </a:buClr>
              <a:buSzPts val="4000"/>
              <a:buFont typeface="Varela Round"/>
              <a:buNone/>
            </a:pPr>
            <a:r>
              <a:rPr b="0" i="0" lang="iw-IL" sz="4000" u="none" cap="none" strike="noStrike">
                <a:solidFill>
                  <a:srgbClr val="002060"/>
                </a:solidFill>
                <a:latin typeface="Arial"/>
                <a:ea typeface="Arial"/>
                <a:cs typeface="Arial"/>
                <a:sym typeface="Arial"/>
              </a:rPr>
              <a:t>ממוצע: קבוצה ב'</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12"/>
          <p:cNvPicPr preferRelativeResize="0"/>
          <p:nvPr/>
        </p:nvPicPr>
        <p:blipFill rotWithShape="1">
          <a:blip r:embed="rId3">
            <a:alphaModFix/>
          </a:blip>
          <a:srcRect b="0" l="0" r="0" t="0"/>
          <a:stretch/>
        </p:blipFill>
        <p:spPr>
          <a:xfrm>
            <a:off x="829988" y="1150533"/>
            <a:ext cx="2962275" cy="666750"/>
          </a:xfrm>
          <a:prstGeom prst="rect">
            <a:avLst/>
          </a:prstGeom>
          <a:noFill/>
          <a:ln>
            <a:noFill/>
          </a:ln>
        </p:spPr>
      </p:pic>
      <p:sp>
        <p:nvSpPr>
          <p:cNvPr id="284" name="Google Shape;284;p12"/>
          <p:cNvSpPr txBox="1"/>
          <p:nvPr/>
        </p:nvSpPr>
        <p:spPr>
          <a:xfrm>
            <a:off x="1791086" y="886866"/>
            <a:ext cx="8901300" cy="6375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192A72"/>
              </a:buClr>
              <a:buSzPts val="4000"/>
              <a:buFont typeface="Varela Round"/>
              <a:buNone/>
            </a:pPr>
            <a:r>
              <a:t/>
            </a:r>
            <a:endParaRPr b="0" i="0" sz="4000" u="none" cap="none" strike="noStrike">
              <a:solidFill>
                <a:srgbClr val="92D050"/>
              </a:solidFill>
              <a:latin typeface="Varela Round"/>
              <a:ea typeface="Varela Round"/>
              <a:cs typeface="Varela Round"/>
              <a:sym typeface="Varela Round"/>
            </a:endParaRPr>
          </a:p>
        </p:txBody>
      </p:sp>
      <p:pic>
        <p:nvPicPr>
          <p:cNvPr descr="Man, Men, Hand, Person, People, Male, Portrait, Human" id="285" name="Google Shape;285;p12"/>
          <p:cNvPicPr preferRelativeResize="0"/>
          <p:nvPr/>
        </p:nvPicPr>
        <p:blipFill rotWithShape="1">
          <a:blip r:embed="rId4">
            <a:alphaModFix/>
          </a:blip>
          <a:srcRect b="0" l="0" r="0" t="0"/>
          <a:stretch/>
        </p:blipFill>
        <p:spPr>
          <a:xfrm>
            <a:off x="0" y="4344544"/>
            <a:ext cx="3841855" cy="2561237"/>
          </a:xfrm>
          <a:prstGeom prst="rect">
            <a:avLst/>
          </a:prstGeom>
          <a:noFill/>
          <a:ln>
            <a:noFill/>
          </a:ln>
        </p:spPr>
      </p:pic>
      <p:sp>
        <p:nvSpPr>
          <p:cNvPr id="286" name="Google Shape;286;p12"/>
          <p:cNvSpPr/>
          <p:nvPr/>
        </p:nvSpPr>
        <p:spPr>
          <a:xfrm>
            <a:off x="7784399" y="2540163"/>
            <a:ext cx="1558800" cy="369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rgbClr val="92D050"/>
                </a:solidFill>
                <a:latin typeface="Arial"/>
                <a:ea typeface="Arial"/>
                <a:cs typeface="Arial"/>
                <a:sym typeface="Arial"/>
              </a:rPr>
              <a:t>Mean=72.7</a:t>
            </a:r>
            <a:endParaRPr b="0" i="0" sz="1800" u="none" cap="none" strike="noStrike">
              <a:solidFill>
                <a:srgbClr val="92D050"/>
              </a:solidFill>
              <a:latin typeface="Arial"/>
              <a:ea typeface="Arial"/>
              <a:cs typeface="Arial"/>
              <a:sym typeface="Arial"/>
            </a:endParaRPr>
          </a:p>
        </p:txBody>
      </p:sp>
      <p:sp>
        <p:nvSpPr>
          <p:cNvPr id="287" name="Google Shape;287;p12"/>
          <p:cNvSpPr txBox="1"/>
          <p:nvPr/>
        </p:nvSpPr>
        <p:spPr>
          <a:xfrm>
            <a:off x="8377322" y="1235631"/>
            <a:ext cx="3716100" cy="785400"/>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Clr>
                <a:srgbClr val="000000"/>
              </a:buClr>
              <a:buSzPts val="1600"/>
              <a:buFont typeface="Arial"/>
              <a:buNone/>
            </a:pPr>
            <a:r>
              <a:rPr b="0" i="0" lang="iw-IL" sz="1600" u="sng" cap="none" strike="noStrike">
                <a:solidFill>
                  <a:schemeClr val="dk1"/>
                </a:solidFill>
                <a:latin typeface="Arial"/>
                <a:ea typeface="Arial"/>
                <a:cs typeface="Arial"/>
                <a:sym typeface="Arial"/>
              </a:rPr>
              <a:t>שאלה</a:t>
            </a:r>
            <a:r>
              <a:rPr b="0" i="0" lang="iw-IL" sz="16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1" algn="r">
              <a:lnSpc>
                <a:spcPct val="150000"/>
              </a:lnSpc>
              <a:spcBef>
                <a:spcPts val="0"/>
              </a:spcBef>
              <a:spcAft>
                <a:spcPts val="0"/>
              </a:spcAft>
              <a:buClr>
                <a:srgbClr val="000000"/>
              </a:buClr>
              <a:buSzPts val="1600"/>
              <a:buFont typeface="Arial"/>
              <a:buNone/>
            </a:pPr>
            <a:r>
              <a:rPr b="0" i="0" lang="iw-IL" sz="1600" u="none" cap="none" strike="noStrike">
                <a:solidFill>
                  <a:schemeClr val="dk1"/>
                </a:solidFill>
                <a:latin typeface="Arial"/>
                <a:ea typeface="Arial"/>
                <a:cs typeface="Arial"/>
                <a:sym typeface="Arial"/>
              </a:rPr>
              <a:t> חשבו את ממוצע ציוני קבוצה ג'?</a:t>
            </a:r>
            <a:endParaRPr b="0" i="0" sz="1400" u="none" cap="none" strike="noStrike">
              <a:solidFill>
                <a:srgbClr val="000000"/>
              </a:solidFill>
              <a:latin typeface="Arial"/>
              <a:ea typeface="Arial"/>
              <a:cs typeface="Arial"/>
              <a:sym typeface="Arial"/>
            </a:endParaRPr>
          </a:p>
        </p:txBody>
      </p:sp>
      <p:sp>
        <p:nvSpPr>
          <p:cNvPr id="288" name="Google Shape;288;p12"/>
          <p:cNvSpPr/>
          <p:nvPr/>
        </p:nvSpPr>
        <p:spPr>
          <a:xfrm>
            <a:off x="-754849" y="4120050"/>
            <a:ext cx="2829000" cy="246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000"/>
              <a:buFont typeface="Arial"/>
              <a:buNone/>
            </a:pPr>
            <a:r>
              <a:rPr b="0" i="0" lang="iw-IL" sz="1000" u="none" cap="none" strike="noStrike">
                <a:solidFill>
                  <a:srgbClr val="191B26"/>
                </a:solidFill>
                <a:latin typeface="Open Sans"/>
                <a:ea typeface="Open Sans"/>
                <a:cs typeface="Open Sans"/>
                <a:sym typeface="Open Sans"/>
              </a:rPr>
              <a:t>Image by F1 Digitals from Pixabay </a:t>
            </a:r>
            <a:endParaRPr b="0" i="0" sz="1000" u="none" cap="none" strike="noStrike">
              <a:solidFill>
                <a:schemeClr val="dk1"/>
              </a:solidFill>
              <a:latin typeface="Calibri"/>
              <a:ea typeface="Calibri"/>
              <a:cs typeface="Calibri"/>
              <a:sym typeface="Calibri"/>
            </a:endParaRPr>
          </a:p>
        </p:txBody>
      </p:sp>
      <p:sp>
        <p:nvSpPr>
          <p:cNvPr id="289" name="Google Shape;289;p12"/>
          <p:cNvSpPr/>
          <p:nvPr/>
        </p:nvSpPr>
        <p:spPr>
          <a:xfrm>
            <a:off x="9962433" y="2126547"/>
            <a:ext cx="1269899"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טבלת ציונים</a:t>
            </a:r>
            <a:endParaRPr b="0" i="0" sz="1400" u="none" cap="none" strike="noStrike">
              <a:solidFill>
                <a:srgbClr val="000000"/>
              </a:solidFill>
              <a:latin typeface="Arial"/>
              <a:ea typeface="Arial"/>
              <a:cs typeface="Arial"/>
              <a:sym typeface="Arial"/>
            </a:endParaRPr>
          </a:p>
        </p:txBody>
      </p:sp>
      <p:sp>
        <p:nvSpPr>
          <p:cNvPr id="290" name="Google Shape;290;p12"/>
          <p:cNvSpPr/>
          <p:nvPr/>
        </p:nvSpPr>
        <p:spPr>
          <a:xfrm>
            <a:off x="4023651" y="1232183"/>
            <a:ext cx="3826800" cy="369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79+100+100+80+48+60+40+80+68</a:t>
            </a:r>
            <a:endParaRPr b="0" i="0" sz="1400" u="none" cap="none" strike="noStrike">
              <a:solidFill>
                <a:srgbClr val="000000"/>
              </a:solidFill>
              <a:latin typeface="Arial"/>
              <a:ea typeface="Arial"/>
              <a:cs typeface="Arial"/>
              <a:sym typeface="Arial"/>
            </a:endParaRPr>
          </a:p>
        </p:txBody>
      </p:sp>
      <p:cxnSp>
        <p:nvCxnSpPr>
          <p:cNvPr id="291" name="Google Shape;291;p12"/>
          <p:cNvCxnSpPr/>
          <p:nvPr/>
        </p:nvCxnSpPr>
        <p:spPr>
          <a:xfrm>
            <a:off x="960092" y="1621520"/>
            <a:ext cx="2828925" cy="2"/>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sp>
        <p:nvSpPr>
          <p:cNvPr id="292" name="Google Shape;292;p12"/>
          <p:cNvSpPr/>
          <p:nvPr/>
        </p:nvSpPr>
        <p:spPr>
          <a:xfrm>
            <a:off x="2229566" y="1664882"/>
            <a:ext cx="349776"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n</a:t>
            </a:r>
            <a:endParaRPr b="0" i="0" sz="2400" u="none" cap="none" strike="noStrike">
              <a:solidFill>
                <a:schemeClr val="dk1"/>
              </a:solidFill>
              <a:latin typeface="Calibri"/>
              <a:ea typeface="Calibri"/>
              <a:cs typeface="Calibri"/>
              <a:sym typeface="Calibri"/>
            </a:endParaRPr>
          </a:p>
        </p:txBody>
      </p:sp>
      <p:cxnSp>
        <p:nvCxnSpPr>
          <p:cNvPr id="293" name="Google Shape;293;p12"/>
          <p:cNvCxnSpPr/>
          <p:nvPr/>
        </p:nvCxnSpPr>
        <p:spPr>
          <a:xfrm>
            <a:off x="173637" y="1416849"/>
            <a:ext cx="209550" cy="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sp>
        <p:nvSpPr>
          <p:cNvPr id="294" name="Google Shape;294;p12"/>
          <p:cNvSpPr/>
          <p:nvPr/>
        </p:nvSpPr>
        <p:spPr>
          <a:xfrm>
            <a:off x="474127" y="1390688"/>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295" name="Google Shape;295;p12"/>
          <p:cNvSpPr/>
          <p:nvPr/>
        </p:nvSpPr>
        <p:spPr>
          <a:xfrm>
            <a:off x="3768042" y="1346289"/>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cxnSp>
        <p:nvCxnSpPr>
          <p:cNvPr id="296" name="Google Shape;296;p12"/>
          <p:cNvCxnSpPr/>
          <p:nvPr/>
        </p:nvCxnSpPr>
        <p:spPr>
          <a:xfrm>
            <a:off x="4084203" y="1621520"/>
            <a:ext cx="4001202" cy="6122"/>
          </a:xfrm>
          <a:prstGeom prst="straightConnector1">
            <a:avLst/>
          </a:prstGeom>
          <a:noFill/>
          <a:ln cap="flat" cmpd="sng" w="9525">
            <a:solidFill>
              <a:srgbClr val="001E5F"/>
            </a:solidFill>
            <a:prstDash val="solid"/>
            <a:round/>
            <a:headEnd len="sm" w="sm" type="none"/>
            <a:tailEnd len="sm" w="sm" type="none"/>
          </a:ln>
        </p:spPr>
      </p:cxnSp>
      <p:sp>
        <p:nvSpPr>
          <p:cNvPr id="297" name="Google Shape;297;p12"/>
          <p:cNvSpPr/>
          <p:nvPr/>
        </p:nvSpPr>
        <p:spPr>
          <a:xfrm>
            <a:off x="5931733" y="1664882"/>
            <a:ext cx="312906"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298" name="Google Shape;298;p12"/>
          <p:cNvSpPr/>
          <p:nvPr/>
        </p:nvSpPr>
        <p:spPr>
          <a:xfrm>
            <a:off x="8155140" y="1369163"/>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299" name="Google Shape;299;p12"/>
          <p:cNvSpPr/>
          <p:nvPr/>
        </p:nvSpPr>
        <p:spPr>
          <a:xfrm>
            <a:off x="4115861" y="2348817"/>
            <a:ext cx="569387"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655</a:t>
            </a:r>
            <a:endParaRPr b="0" i="0" sz="1400" u="none" cap="none" strike="noStrike">
              <a:solidFill>
                <a:srgbClr val="000000"/>
              </a:solidFill>
              <a:latin typeface="Arial"/>
              <a:ea typeface="Arial"/>
              <a:cs typeface="Arial"/>
              <a:sym typeface="Arial"/>
            </a:endParaRPr>
          </a:p>
        </p:txBody>
      </p:sp>
      <p:sp>
        <p:nvSpPr>
          <p:cNvPr id="300" name="Google Shape;300;p12"/>
          <p:cNvSpPr/>
          <p:nvPr/>
        </p:nvSpPr>
        <p:spPr>
          <a:xfrm>
            <a:off x="4307097" y="2701988"/>
            <a:ext cx="312906"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9</a:t>
            </a:r>
            <a:endParaRPr b="0" i="0" sz="1400" u="none" cap="none" strike="noStrike">
              <a:solidFill>
                <a:srgbClr val="000000"/>
              </a:solidFill>
              <a:latin typeface="Arial"/>
              <a:ea typeface="Arial"/>
              <a:cs typeface="Arial"/>
              <a:sym typeface="Arial"/>
            </a:endParaRPr>
          </a:p>
        </p:txBody>
      </p:sp>
      <p:cxnSp>
        <p:nvCxnSpPr>
          <p:cNvPr id="301" name="Google Shape;301;p12"/>
          <p:cNvCxnSpPr/>
          <p:nvPr/>
        </p:nvCxnSpPr>
        <p:spPr>
          <a:xfrm>
            <a:off x="4168852" y="2687376"/>
            <a:ext cx="463404" cy="8391"/>
          </a:xfrm>
          <a:prstGeom prst="straightConnector1">
            <a:avLst/>
          </a:prstGeom>
          <a:noFill/>
          <a:ln cap="flat" cmpd="sng" w="9525">
            <a:solidFill>
              <a:srgbClr val="001E5F"/>
            </a:solidFill>
            <a:prstDash val="solid"/>
            <a:round/>
            <a:headEnd len="sm" w="sm" type="none"/>
            <a:tailEnd len="sm" w="sm" type="none"/>
          </a:ln>
        </p:spPr>
      </p:cxnSp>
      <p:sp>
        <p:nvSpPr>
          <p:cNvPr id="302" name="Google Shape;302;p12"/>
          <p:cNvSpPr/>
          <p:nvPr/>
        </p:nvSpPr>
        <p:spPr>
          <a:xfrm>
            <a:off x="4647789" y="2493974"/>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303" name="Google Shape;303;p12"/>
          <p:cNvSpPr/>
          <p:nvPr/>
        </p:nvSpPr>
        <p:spPr>
          <a:xfrm>
            <a:off x="4883800" y="2558234"/>
            <a:ext cx="889987"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72.777</a:t>
            </a:r>
            <a:endParaRPr b="0" i="0" sz="1400" u="none" cap="none" strike="noStrike">
              <a:solidFill>
                <a:srgbClr val="000000"/>
              </a:solidFill>
              <a:latin typeface="Arial"/>
              <a:ea typeface="Arial"/>
              <a:cs typeface="Arial"/>
              <a:sym typeface="Arial"/>
            </a:endParaRPr>
          </a:p>
        </p:txBody>
      </p:sp>
      <p:sp>
        <p:nvSpPr>
          <p:cNvPr id="304" name="Google Shape;304;p12"/>
          <p:cNvSpPr/>
          <p:nvPr/>
        </p:nvSpPr>
        <p:spPr>
          <a:xfrm>
            <a:off x="3841855" y="2456543"/>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graphicFrame>
        <p:nvGraphicFramePr>
          <p:cNvPr id="305" name="Google Shape;305;p12"/>
          <p:cNvGraphicFramePr/>
          <p:nvPr/>
        </p:nvGraphicFramePr>
        <p:xfrm>
          <a:off x="10160985" y="2471935"/>
          <a:ext cx="3000000" cy="3000000"/>
        </p:xfrm>
        <a:graphic>
          <a:graphicData uri="http://schemas.openxmlformats.org/drawingml/2006/table">
            <a:tbl>
              <a:tblPr bandRow="1" firstRow="1">
                <a:noFill/>
                <a:tableStyleId>{5618ACF0-1D02-49B0-9E39-B4291BB0202B}</a:tableStyleId>
              </a:tblPr>
              <a:tblGrid>
                <a:gridCol w="811225"/>
              </a:tblGrid>
              <a:tr h="644400">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FFFFFF"/>
                          </a:solidFill>
                          <a:latin typeface="Arial"/>
                          <a:ea typeface="Arial"/>
                          <a:cs typeface="Arial"/>
                          <a:sym typeface="Arial"/>
                        </a:rPr>
                        <a:t>קבוצה ג'</a:t>
                      </a:r>
                      <a:endParaRPr i="0" sz="1600" u="none" cap="none" strike="noStrike">
                        <a:solidFill>
                          <a:srgbClr val="FFFFFF"/>
                        </a:solidFill>
                        <a:latin typeface="Arial"/>
                        <a:ea typeface="Arial"/>
                        <a:cs typeface="Arial"/>
                        <a:sym typeface="Arial"/>
                      </a:endParaRPr>
                    </a:p>
                  </a:txBody>
                  <a:tcPr marT="28575" marB="0" marR="28575" marL="28575" anchor="ctr"/>
                </a:tc>
              </a:tr>
              <a:tr h="355325">
                <a:tc>
                  <a:txBody>
                    <a:bodyPr/>
                    <a:lstStyle/>
                    <a:p>
                      <a:pPr indent="0" lvl="0" marL="0" marR="0" rtl="0" algn="ctr">
                        <a:lnSpc>
                          <a:spcPct val="100000"/>
                        </a:lnSpc>
                        <a:spcBef>
                          <a:spcPts val="0"/>
                        </a:spcBef>
                        <a:spcAft>
                          <a:spcPts val="0"/>
                        </a:spcAft>
                        <a:buClr>
                          <a:srgbClr val="000000"/>
                        </a:buClr>
                        <a:buSzPts val="1600"/>
                        <a:buFont typeface="Arial"/>
                        <a:buNone/>
                      </a:pPr>
                      <a:r>
                        <a:rPr lang="iw-IL" sz="1600" u="none" cap="none" strike="noStrike">
                          <a:latin typeface="Arial"/>
                          <a:ea typeface="Arial"/>
                          <a:cs typeface="Arial"/>
                          <a:sym typeface="Arial"/>
                        </a:rPr>
                        <a:t>79</a:t>
                      </a:r>
                      <a:endParaRPr i="0" sz="1600" u="none" cap="none" strike="noStrike">
                        <a:solidFill>
                          <a:srgbClr val="000000"/>
                        </a:solidFill>
                        <a:latin typeface="Arial"/>
                        <a:ea typeface="Arial"/>
                        <a:cs typeface="Arial"/>
                        <a:sym typeface="Arial"/>
                      </a:endParaRPr>
                    </a:p>
                  </a:txBody>
                  <a:tcPr marT="28575" marB="0" marR="28575" marL="28575" anchor="ctr"/>
                </a:tc>
              </a:tr>
              <a:tr h="355325">
                <a:tc>
                  <a:txBody>
                    <a:bodyPr/>
                    <a:lstStyle/>
                    <a:p>
                      <a:pPr indent="0" lvl="0" marL="0" marR="0" rtl="0" algn="ctr">
                        <a:lnSpc>
                          <a:spcPct val="100000"/>
                        </a:lnSpc>
                        <a:spcBef>
                          <a:spcPts val="0"/>
                        </a:spcBef>
                        <a:spcAft>
                          <a:spcPts val="0"/>
                        </a:spcAft>
                        <a:buClr>
                          <a:srgbClr val="000000"/>
                        </a:buClr>
                        <a:buSzPts val="1600"/>
                        <a:buFont typeface="Arial"/>
                        <a:buNone/>
                      </a:pPr>
                      <a:r>
                        <a:rPr lang="iw-IL" sz="1600" u="none" cap="none" strike="noStrike">
                          <a:latin typeface="Arial"/>
                          <a:ea typeface="Arial"/>
                          <a:cs typeface="Arial"/>
                          <a:sym typeface="Arial"/>
                        </a:rPr>
                        <a:t>100</a:t>
                      </a:r>
                      <a:endParaRPr i="0" sz="1600" u="none" cap="none" strike="noStrike">
                        <a:solidFill>
                          <a:srgbClr val="000000"/>
                        </a:solidFill>
                        <a:latin typeface="Arial"/>
                        <a:ea typeface="Arial"/>
                        <a:cs typeface="Arial"/>
                        <a:sym typeface="Arial"/>
                      </a:endParaRPr>
                    </a:p>
                  </a:txBody>
                  <a:tcPr marT="28575" marB="0" marR="28575" marL="28575" anchor="ctr"/>
                </a:tc>
              </a:tr>
              <a:tr h="355325">
                <a:tc>
                  <a:txBody>
                    <a:bodyPr/>
                    <a:lstStyle/>
                    <a:p>
                      <a:pPr indent="0" lvl="0" marL="0" marR="0" rtl="0" algn="ctr">
                        <a:lnSpc>
                          <a:spcPct val="100000"/>
                        </a:lnSpc>
                        <a:spcBef>
                          <a:spcPts val="0"/>
                        </a:spcBef>
                        <a:spcAft>
                          <a:spcPts val="0"/>
                        </a:spcAft>
                        <a:buClr>
                          <a:srgbClr val="000000"/>
                        </a:buClr>
                        <a:buSzPts val="1600"/>
                        <a:buFont typeface="Arial"/>
                        <a:buNone/>
                      </a:pPr>
                      <a:r>
                        <a:rPr lang="iw-IL" sz="1600" u="none" cap="none" strike="noStrike">
                          <a:latin typeface="Arial"/>
                          <a:ea typeface="Arial"/>
                          <a:cs typeface="Arial"/>
                          <a:sym typeface="Arial"/>
                        </a:rPr>
                        <a:t>100</a:t>
                      </a:r>
                      <a:endParaRPr i="0" sz="1600" u="none" cap="none" strike="noStrike">
                        <a:solidFill>
                          <a:srgbClr val="000000"/>
                        </a:solidFill>
                        <a:latin typeface="Arial"/>
                        <a:ea typeface="Arial"/>
                        <a:cs typeface="Arial"/>
                        <a:sym typeface="Arial"/>
                      </a:endParaRPr>
                    </a:p>
                  </a:txBody>
                  <a:tcPr marT="28575" marB="0" marR="28575" marL="28575" anchor="ctr"/>
                </a:tc>
              </a:tr>
              <a:tr h="355325">
                <a:tc>
                  <a:txBody>
                    <a:bodyPr/>
                    <a:lstStyle/>
                    <a:p>
                      <a:pPr indent="0" lvl="0" marL="0" marR="0" rtl="0" algn="ctr">
                        <a:lnSpc>
                          <a:spcPct val="100000"/>
                        </a:lnSpc>
                        <a:spcBef>
                          <a:spcPts val="0"/>
                        </a:spcBef>
                        <a:spcAft>
                          <a:spcPts val="0"/>
                        </a:spcAft>
                        <a:buClr>
                          <a:srgbClr val="000000"/>
                        </a:buClr>
                        <a:buSzPts val="1600"/>
                        <a:buFont typeface="Arial"/>
                        <a:buNone/>
                      </a:pPr>
                      <a:r>
                        <a:rPr lang="iw-IL" sz="1600" u="none" cap="none" strike="noStrike">
                          <a:latin typeface="Arial"/>
                          <a:ea typeface="Arial"/>
                          <a:cs typeface="Arial"/>
                          <a:sym typeface="Arial"/>
                        </a:rPr>
                        <a:t>80</a:t>
                      </a:r>
                      <a:endParaRPr i="0" sz="1600" u="none" cap="none" strike="noStrike">
                        <a:solidFill>
                          <a:srgbClr val="000000"/>
                        </a:solidFill>
                        <a:latin typeface="Arial"/>
                        <a:ea typeface="Arial"/>
                        <a:cs typeface="Arial"/>
                        <a:sym typeface="Arial"/>
                      </a:endParaRPr>
                    </a:p>
                  </a:txBody>
                  <a:tcPr marT="28575" marB="0" marR="28575" marL="28575" anchor="ctr"/>
                </a:tc>
              </a:tr>
              <a:tr h="355325">
                <a:tc>
                  <a:txBody>
                    <a:bodyPr/>
                    <a:lstStyle/>
                    <a:p>
                      <a:pPr indent="0" lvl="0" marL="0" marR="0" rtl="0"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48</a:t>
                      </a:r>
                      <a:endParaRPr sz="1400" u="none" cap="none" strike="noStrike">
                        <a:latin typeface="Arial"/>
                        <a:ea typeface="Arial"/>
                        <a:cs typeface="Arial"/>
                        <a:sym typeface="Arial"/>
                      </a:endParaRPr>
                    </a:p>
                  </a:txBody>
                  <a:tcPr marT="28575" marB="0" marR="28575" marL="28575" anchor="ctr"/>
                </a:tc>
              </a:tr>
              <a:tr h="355325">
                <a:tc>
                  <a:txBody>
                    <a:bodyPr/>
                    <a:lstStyle/>
                    <a:p>
                      <a:pPr indent="0" lvl="0" marL="0" marR="0" rtl="0"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60</a:t>
                      </a:r>
                      <a:endParaRPr sz="1400" u="none" cap="none" strike="noStrike">
                        <a:latin typeface="Arial"/>
                        <a:ea typeface="Arial"/>
                        <a:cs typeface="Arial"/>
                        <a:sym typeface="Arial"/>
                      </a:endParaRPr>
                    </a:p>
                  </a:txBody>
                  <a:tcPr marT="28575" marB="0" marR="28575" marL="28575" anchor="ctr"/>
                </a:tc>
              </a:tr>
              <a:tr h="355325">
                <a:tc>
                  <a:txBody>
                    <a:bodyPr/>
                    <a:lstStyle/>
                    <a:p>
                      <a:pPr indent="0" lvl="0" marL="0" marR="0" rtl="0"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40</a:t>
                      </a:r>
                      <a:endParaRPr sz="1400" u="none" cap="none" strike="noStrike">
                        <a:latin typeface="Arial"/>
                        <a:ea typeface="Arial"/>
                        <a:cs typeface="Arial"/>
                        <a:sym typeface="Arial"/>
                      </a:endParaRPr>
                    </a:p>
                  </a:txBody>
                  <a:tcPr marT="28575" marB="0" marR="28575" marL="28575" anchor="ctr"/>
                </a:tc>
              </a:tr>
              <a:tr h="355325">
                <a:tc>
                  <a:txBody>
                    <a:bodyPr/>
                    <a:lstStyle/>
                    <a:p>
                      <a:pPr indent="0" lvl="0" marL="0" marR="0" rtl="0"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80</a:t>
                      </a:r>
                      <a:endParaRPr sz="1400" u="none" cap="none" strike="noStrike">
                        <a:latin typeface="Arial"/>
                        <a:ea typeface="Arial"/>
                        <a:cs typeface="Arial"/>
                        <a:sym typeface="Arial"/>
                      </a:endParaRPr>
                    </a:p>
                  </a:txBody>
                  <a:tcPr marT="28575" marB="0" marR="28575" marL="28575" anchor="ctr"/>
                </a:tc>
              </a:tr>
              <a:tr h="355325">
                <a:tc>
                  <a:txBody>
                    <a:bodyPr/>
                    <a:lstStyle/>
                    <a:p>
                      <a:pPr indent="0" lvl="0" marL="0" marR="0" rtl="0"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68</a:t>
                      </a:r>
                      <a:endParaRPr i="0" sz="1600" u="none" cap="none" strike="noStrike">
                        <a:solidFill>
                          <a:srgbClr val="000000"/>
                        </a:solidFill>
                        <a:latin typeface="Arial"/>
                        <a:ea typeface="Arial"/>
                        <a:cs typeface="Arial"/>
                        <a:sym typeface="Arial"/>
                      </a:endParaRPr>
                    </a:p>
                  </a:txBody>
                  <a:tcPr marT="28575" marB="0" marR="28575" marL="28575" anchor="ctr"/>
                </a:tc>
              </a:tr>
            </a:tbl>
          </a:graphicData>
        </a:graphic>
      </p:graphicFrame>
      <p:sp>
        <p:nvSpPr>
          <p:cNvPr id="306" name="Google Shape;306;p12"/>
          <p:cNvSpPr/>
          <p:nvPr/>
        </p:nvSpPr>
        <p:spPr>
          <a:xfrm>
            <a:off x="38738" y="1397472"/>
            <a:ext cx="407484"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1" i="0" lang="iw-IL" sz="1800" u="none" cap="none" strike="noStrike">
                <a:solidFill>
                  <a:schemeClr val="dk1"/>
                </a:solidFill>
                <a:latin typeface="Calibri"/>
                <a:ea typeface="Calibri"/>
                <a:cs typeface="Calibri"/>
                <a:sym typeface="Calibri"/>
              </a:rPr>
              <a:t> </a:t>
            </a:r>
            <a:r>
              <a:rPr b="1" i="0" lang="iw-IL" sz="2400" u="none" cap="none" strike="noStrike">
                <a:solidFill>
                  <a:schemeClr val="dk1"/>
                </a:solidFill>
                <a:latin typeface="Calibri"/>
                <a:ea typeface="Calibri"/>
                <a:cs typeface="Calibri"/>
                <a:sym typeface="Calibri"/>
              </a:rPr>
              <a:t>X</a:t>
            </a:r>
            <a:endParaRPr b="0" i="0" sz="2400" u="none" cap="none" strike="noStrike">
              <a:solidFill>
                <a:schemeClr val="dk1"/>
              </a:solidFill>
              <a:latin typeface="Calibri"/>
              <a:ea typeface="Calibri"/>
              <a:cs typeface="Calibri"/>
              <a:sym typeface="Calibri"/>
            </a:endParaRPr>
          </a:p>
        </p:txBody>
      </p:sp>
      <p:sp>
        <p:nvSpPr>
          <p:cNvPr id="307" name="Google Shape;307;p12"/>
          <p:cNvSpPr txBox="1"/>
          <p:nvPr>
            <p:ph type="title"/>
          </p:nvPr>
        </p:nvSpPr>
        <p:spPr>
          <a:xfrm>
            <a:off x="1850573" y="209026"/>
            <a:ext cx="9642231" cy="720000"/>
          </a:xfrm>
          <a:prstGeom prst="rect">
            <a:avLst/>
          </a:prstGeom>
          <a:noFill/>
          <a:ln>
            <a:noFill/>
          </a:ln>
        </p:spPr>
        <p:txBody>
          <a:bodyPr anchorCtr="0" anchor="ctr" bIns="45700" lIns="91425" spcFirstLastPara="1" rIns="91425" wrap="square" tIns="45700">
            <a:normAutofit/>
          </a:bodyPr>
          <a:lstStyle/>
          <a:p>
            <a:pPr indent="0" lvl="0" marL="0" marR="0" rtl="1" algn="ctr">
              <a:lnSpc>
                <a:spcPct val="100000"/>
              </a:lnSpc>
              <a:spcBef>
                <a:spcPts val="0"/>
              </a:spcBef>
              <a:spcAft>
                <a:spcPts val="0"/>
              </a:spcAft>
              <a:buClr>
                <a:srgbClr val="002060"/>
              </a:buClr>
              <a:buSzPts val="4000"/>
              <a:buFont typeface="Varela Round"/>
              <a:buNone/>
            </a:pPr>
            <a:r>
              <a:rPr b="0" lang="iw-IL" sz="4000">
                <a:latin typeface="Arial"/>
                <a:ea typeface="Arial"/>
                <a:cs typeface="Arial"/>
                <a:sym typeface="Arial"/>
              </a:rPr>
              <a:t>ממוצע: קבוצה ג'</a:t>
            </a:r>
            <a:endParaRPr>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3"/>
          <p:cNvSpPr txBox="1"/>
          <p:nvPr>
            <p:ph type="title"/>
          </p:nvPr>
        </p:nvSpPr>
        <p:spPr>
          <a:xfrm>
            <a:off x="1574545" y="204894"/>
            <a:ext cx="9642231" cy="720000"/>
          </a:xfrm>
          <a:prstGeom prst="rect">
            <a:avLst/>
          </a:prstGeom>
          <a:noFill/>
          <a:ln>
            <a:noFill/>
          </a:ln>
        </p:spPr>
        <p:txBody>
          <a:bodyPr anchorCtr="0" anchor="ctr" bIns="45700" lIns="91425" spcFirstLastPara="1" rIns="91425" wrap="square" tIns="45700">
            <a:normAutofit/>
          </a:bodyPr>
          <a:lstStyle/>
          <a:p>
            <a:pPr indent="0" lvl="0" marL="0" marR="0" rtl="1" algn="ctr">
              <a:lnSpc>
                <a:spcPct val="100000"/>
              </a:lnSpc>
              <a:spcBef>
                <a:spcPts val="0"/>
              </a:spcBef>
              <a:spcAft>
                <a:spcPts val="0"/>
              </a:spcAft>
              <a:buClr>
                <a:srgbClr val="002060"/>
              </a:buClr>
              <a:buSzPts val="3600"/>
              <a:buFont typeface="Varela Round"/>
              <a:buNone/>
            </a:pPr>
            <a:r>
              <a:rPr b="0" lang="iw-IL" sz="3600">
                <a:latin typeface="Arial"/>
                <a:ea typeface="Arial"/>
                <a:cs typeface="Arial"/>
                <a:sym typeface="Arial"/>
              </a:rPr>
              <a:t>תרגיל : 3 קבוצות לימוד, שעת תגבור אחת.</a:t>
            </a:r>
            <a:br>
              <a:rPr b="0" lang="iw-IL" sz="3600">
                <a:latin typeface="Arial"/>
                <a:ea typeface="Arial"/>
                <a:cs typeface="Arial"/>
                <a:sym typeface="Arial"/>
              </a:rPr>
            </a:br>
            <a:r>
              <a:rPr b="0" lang="iw-IL" sz="3600">
                <a:latin typeface="Arial"/>
                <a:ea typeface="Arial"/>
                <a:cs typeface="Arial"/>
                <a:sym typeface="Arial"/>
              </a:rPr>
              <a:t> למי לתת שיעור תגבור?</a:t>
            </a:r>
            <a:endParaRPr b="0" sz="3600">
              <a:latin typeface="Arial"/>
              <a:ea typeface="Arial"/>
              <a:cs typeface="Arial"/>
              <a:sym typeface="Arial"/>
            </a:endParaRPr>
          </a:p>
        </p:txBody>
      </p:sp>
      <p:graphicFrame>
        <p:nvGraphicFramePr>
          <p:cNvPr id="314" name="Google Shape;314;p13"/>
          <p:cNvGraphicFramePr/>
          <p:nvPr/>
        </p:nvGraphicFramePr>
        <p:xfrm>
          <a:off x="4931157" y="1426785"/>
          <a:ext cx="3000000" cy="3000000"/>
        </p:xfrm>
        <a:graphic>
          <a:graphicData uri="http://schemas.openxmlformats.org/drawingml/2006/table">
            <a:tbl>
              <a:tblPr bandRow="1" firstRow="1">
                <a:noFill/>
                <a:tableStyleId>{5618ACF0-1D02-49B0-9E39-B4291BB0202B}</a:tableStyleId>
              </a:tblPr>
              <a:tblGrid>
                <a:gridCol w="906300"/>
                <a:gridCol w="986575"/>
                <a:gridCol w="933900"/>
              </a:tblGrid>
              <a:tr h="722325">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קבוצה א'</a:t>
                      </a:r>
                      <a:endParaRPr i="0" sz="1800" u="none" cap="none" strike="noStrike">
                        <a:solidFill>
                          <a:srgbClr val="FFFFFF"/>
                        </a:solidFill>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קבוצה ב'</a:t>
                      </a:r>
                      <a:endParaRPr i="0" sz="1800" u="none" cap="none" strike="noStrike">
                        <a:solidFill>
                          <a:srgbClr val="FFFFFF"/>
                        </a:solidFill>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800"/>
                        <a:buFont typeface="Arial"/>
                        <a:buNone/>
                      </a:pPr>
                      <a:r>
                        <a:rPr i="0" lang="iw-IL" sz="1800" u="none" cap="none" strike="noStrike">
                          <a:solidFill>
                            <a:srgbClr val="FFFFFF"/>
                          </a:solidFill>
                          <a:latin typeface="Arial"/>
                          <a:ea typeface="Arial"/>
                          <a:cs typeface="Arial"/>
                          <a:sym typeface="Arial"/>
                        </a:rPr>
                        <a:t>קבוצה ג'</a:t>
                      </a:r>
                      <a:endParaRPr i="0" sz="1800" u="none" cap="none" strike="noStrike">
                        <a:solidFill>
                          <a:srgbClr val="FFFFFF"/>
                        </a:solidFill>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55</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40</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79</a:t>
                      </a:r>
                      <a:endParaRPr i="0" sz="1800" u="none" cap="none" strike="noStrike">
                        <a:solidFill>
                          <a:srgbClr val="000000"/>
                        </a:solidFill>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70</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100</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100</a:t>
                      </a:r>
                      <a:endParaRPr i="0" sz="1800" u="none" cap="none" strike="noStrike">
                        <a:solidFill>
                          <a:srgbClr val="000000"/>
                        </a:solidFill>
                        <a:latin typeface="Arial"/>
                        <a:ea typeface="Arial"/>
                        <a:cs typeface="Arial"/>
                        <a:sym typeface="Arial"/>
                      </a:endParaRPr>
                    </a:p>
                  </a:txBody>
                  <a:tcPr marT="28575" marB="0" marR="28575" marL="28575" anchor="ctr"/>
                </a:tc>
              </a:tr>
              <a:tr h="404825">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87</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100</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100</a:t>
                      </a:r>
                      <a:endParaRPr i="0" sz="1800" u="none" cap="none" strike="noStrike">
                        <a:solidFill>
                          <a:srgbClr val="000000"/>
                        </a:solidFill>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94</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80</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80</a:t>
                      </a:r>
                      <a:endParaRPr i="0" sz="1800" u="none" cap="none" strike="noStrike">
                        <a:solidFill>
                          <a:srgbClr val="000000"/>
                        </a:solidFill>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77</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48</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48</a:t>
                      </a:r>
                      <a:endParaRPr sz="1400" u="none" cap="none" strike="noStrike">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40</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60</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60</a:t>
                      </a:r>
                      <a:endParaRPr sz="1400" u="none" cap="none" strike="noStrike">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80</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78</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40</a:t>
                      </a:r>
                      <a:endParaRPr sz="1400" u="none" cap="none" strike="noStrike">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69</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69</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80</a:t>
                      </a:r>
                      <a:endParaRPr sz="1400" u="none" cap="none" strike="noStrike">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78</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88</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68</a:t>
                      </a:r>
                      <a:endParaRPr i="0" sz="1800" u="none" cap="none" strike="noStrike">
                        <a:solidFill>
                          <a:srgbClr val="000000"/>
                        </a:solidFill>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91</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t/>
                      </a:r>
                      <a:endParaRPr i="0" sz="1800" u="none" cap="none" strike="noStrike">
                        <a:solidFill>
                          <a:srgbClr val="000000"/>
                        </a:solidFill>
                        <a:latin typeface="Arial"/>
                        <a:ea typeface="Arial"/>
                        <a:cs typeface="Arial"/>
                        <a:sym typeface="Arial"/>
                      </a:endParaRPr>
                    </a:p>
                  </a:txBody>
                  <a:tcPr marT="28575" marB="0" marR="28575" marL="28575" anchor="ctr"/>
                </a:tc>
              </a:tr>
            </a:tbl>
          </a:graphicData>
        </a:graphic>
      </p:graphicFrame>
      <p:sp>
        <p:nvSpPr>
          <p:cNvPr id="315" name="Google Shape;315;p13"/>
          <p:cNvSpPr/>
          <p:nvPr/>
        </p:nvSpPr>
        <p:spPr>
          <a:xfrm>
            <a:off x="518341" y="5519609"/>
            <a:ext cx="2438488" cy="246221"/>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000"/>
              <a:buFont typeface="Arial"/>
              <a:buNone/>
            </a:pPr>
            <a:r>
              <a:rPr b="0" i="0" lang="iw-IL" sz="1000" u="none" cap="none" strike="noStrike">
                <a:solidFill>
                  <a:schemeClr val="dk1"/>
                </a:solidFill>
                <a:latin typeface="Calibri"/>
                <a:ea typeface="Calibri"/>
                <a:cs typeface="Calibri"/>
                <a:sym typeface="Calibri"/>
              </a:rPr>
              <a:t>Image by Mote Oo Education from Pixabay </a:t>
            </a:r>
            <a:endParaRPr b="0" i="0" sz="1000" u="none" cap="none" strike="noStrike">
              <a:solidFill>
                <a:schemeClr val="dk1"/>
              </a:solidFill>
              <a:latin typeface="Calibri"/>
              <a:ea typeface="Calibri"/>
              <a:cs typeface="Calibri"/>
              <a:sym typeface="Calibri"/>
            </a:endParaRPr>
          </a:p>
        </p:txBody>
      </p:sp>
      <p:pic>
        <p:nvPicPr>
          <p:cNvPr descr="Burma, Myanmar, School, Class, Students, Teacher, Boy" id="316" name="Google Shape;316;p13"/>
          <p:cNvPicPr preferRelativeResize="0"/>
          <p:nvPr/>
        </p:nvPicPr>
        <p:blipFill rotWithShape="1">
          <a:blip r:embed="rId3">
            <a:alphaModFix/>
          </a:blip>
          <a:srcRect b="0" l="0" r="0" t="0"/>
          <a:stretch/>
        </p:blipFill>
        <p:spPr>
          <a:xfrm>
            <a:off x="601832" y="1843553"/>
            <a:ext cx="2846218" cy="3685750"/>
          </a:xfrm>
          <a:prstGeom prst="rect">
            <a:avLst/>
          </a:prstGeom>
          <a:noFill/>
          <a:ln>
            <a:noFill/>
          </a:ln>
        </p:spPr>
      </p:pic>
      <p:sp>
        <p:nvSpPr>
          <p:cNvPr id="317" name="Google Shape;317;p13"/>
          <p:cNvSpPr/>
          <p:nvPr/>
        </p:nvSpPr>
        <p:spPr>
          <a:xfrm>
            <a:off x="4880052" y="1057453"/>
            <a:ext cx="2929008"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ציוני מבחן של תלמידי הקבוצות</a:t>
            </a:r>
            <a:endParaRPr b="0" i="0" sz="1400" u="none" cap="none" strike="noStrike">
              <a:solidFill>
                <a:srgbClr val="000000"/>
              </a:solidFill>
              <a:latin typeface="Arial"/>
              <a:ea typeface="Arial"/>
              <a:cs typeface="Arial"/>
              <a:sym typeface="Arial"/>
            </a:endParaRPr>
          </a:p>
        </p:txBody>
      </p:sp>
      <p:graphicFrame>
        <p:nvGraphicFramePr>
          <p:cNvPr id="318" name="Google Shape;318;p13"/>
          <p:cNvGraphicFramePr/>
          <p:nvPr/>
        </p:nvGraphicFramePr>
        <p:xfrm>
          <a:off x="4931157" y="6282266"/>
          <a:ext cx="3000000" cy="3000000"/>
        </p:xfrm>
        <a:graphic>
          <a:graphicData uri="http://schemas.openxmlformats.org/drawingml/2006/table">
            <a:tbl>
              <a:tblPr bandRow="1" firstRow="1">
                <a:noFill/>
                <a:tableStyleId>{5618ACF0-1D02-49B0-9E39-B4291BB0202B}</a:tableStyleId>
              </a:tblPr>
              <a:tblGrid>
                <a:gridCol w="959300"/>
                <a:gridCol w="959300"/>
                <a:gridCol w="959300"/>
              </a:tblGrid>
              <a:tr h="370850">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72.222</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75.4</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72.777</a:t>
                      </a:r>
                      <a:endParaRPr sz="1400" u="none" cap="none" strike="noStrike">
                        <a:latin typeface="Arial"/>
                        <a:ea typeface="Arial"/>
                        <a:cs typeface="Arial"/>
                        <a:sym typeface="Arial"/>
                      </a:endParaRPr>
                    </a:p>
                  </a:txBody>
                  <a:tcPr marT="45725" marB="45725" marR="91450" marL="91450"/>
                </a:tc>
              </a:tr>
            </a:tbl>
          </a:graphicData>
        </a:graphic>
      </p:graphicFrame>
      <p:sp>
        <p:nvSpPr>
          <p:cNvPr id="319" name="Google Shape;319;p13"/>
          <p:cNvSpPr/>
          <p:nvPr/>
        </p:nvSpPr>
        <p:spPr>
          <a:xfrm>
            <a:off x="7809060" y="6270550"/>
            <a:ext cx="817853"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ממוצע:</a:t>
            </a:r>
            <a:endParaRPr b="0" i="0" sz="1400" u="none" cap="none" strike="noStrike">
              <a:solidFill>
                <a:srgbClr val="000000"/>
              </a:solidFill>
              <a:latin typeface="Arial"/>
              <a:ea typeface="Arial"/>
              <a:cs typeface="Arial"/>
              <a:sym typeface="Arial"/>
            </a:endParaRPr>
          </a:p>
        </p:txBody>
      </p:sp>
      <p:sp>
        <p:nvSpPr>
          <p:cNvPr id="320" name="Google Shape;320;p13"/>
          <p:cNvSpPr/>
          <p:nvPr/>
        </p:nvSpPr>
        <p:spPr>
          <a:xfrm>
            <a:off x="8401050" y="2279575"/>
            <a:ext cx="3598044" cy="1477328"/>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1" i="0" lang="iw-IL" sz="1800" u="sng" cap="none" strike="noStrike">
                <a:solidFill>
                  <a:schemeClr val="dk1"/>
                </a:solidFill>
                <a:latin typeface="Arial"/>
                <a:ea typeface="Arial"/>
                <a:cs typeface="Arial"/>
                <a:sym typeface="Arial"/>
              </a:rPr>
              <a:t>מסקנה: </a:t>
            </a:r>
            <a:r>
              <a:rPr b="0" i="0" lang="iw-IL" sz="1800" u="none" cap="none" strike="noStrike">
                <a:solidFill>
                  <a:schemeClr val="dk1"/>
                </a:solidFill>
                <a:latin typeface="Arial"/>
                <a:ea typeface="Arial"/>
                <a:cs typeface="Arial"/>
                <a:sym typeface="Arial"/>
              </a:rPr>
              <a:t>על פי מדד מיקום מרכזי של ממוצע mean,</a:t>
            </a:r>
            <a:endParaRPr b="0" i="0" sz="1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הקבוצה בעלת הממוצע הנמוך ביותר הוא קבוצה א' ולכן הינה בעדיפות לקבלת שיעורי תגבור.</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4"/>
          <p:cNvSpPr txBox="1"/>
          <p:nvPr>
            <p:ph type="title"/>
          </p:nvPr>
        </p:nvSpPr>
        <p:spPr>
          <a:xfrm>
            <a:off x="1827969" y="651692"/>
            <a:ext cx="9642231" cy="720000"/>
          </a:xfrm>
          <a:prstGeom prst="rect">
            <a:avLst/>
          </a:prstGeom>
          <a:noFill/>
          <a:ln>
            <a:noFill/>
          </a:ln>
        </p:spPr>
        <p:txBody>
          <a:bodyPr anchorCtr="0" anchor="ctr" bIns="45700" lIns="91425" spcFirstLastPara="1" rIns="91425" wrap="square" tIns="45700">
            <a:normAutofit/>
          </a:bodyPr>
          <a:lstStyle/>
          <a:p>
            <a:pPr indent="0" lvl="0" marL="0" marR="0" rtl="1" algn="ctr">
              <a:lnSpc>
                <a:spcPct val="100000"/>
              </a:lnSpc>
              <a:spcBef>
                <a:spcPts val="0"/>
              </a:spcBef>
              <a:spcAft>
                <a:spcPts val="0"/>
              </a:spcAft>
              <a:buClr>
                <a:srgbClr val="002060"/>
              </a:buClr>
              <a:buSzPts val="4000"/>
              <a:buFont typeface="Varela Round"/>
              <a:buNone/>
            </a:pPr>
            <a:r>
              <a:rPr b="0" lang="iw-IL" sz="4000">
                <a:latin typeface="Arial"/>
                <a:ea typeface="Arial"/>
                <a:cs typeface="Arial"/>
                <a:sym typeface="Arial"/>
              </a:rPr>
              <a:t>דוגמה 2: מדד מיקום מרכזי – ממוצע Mean</a:t>
            </a:r>
            <a:endParaRPr>
              <a:latin typeface="Arial"/>
              <a:ea typeface="Arial"/>
              <a:cs typeface="Arial"/>
              <a:sym typeface="Arial"/>
            </a:endParaRPr>
          </a:p>
        </p:txBody>
      </p:sp>
      <p:sp>
        <p:nvSpPr>
          <p:cNvPr id="327" name="Google Shape;327;p14"/>
          <p:cNvSpPr txBox="1"/>
          <p:nvPr/>
        </p:nvSpPr>
        <p:spPr>
          <a:xfrm>
            <a:off x="1850573" y="735916"/>
            <a:ext cx="8901423" cy="637353"/>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192A72"/>
              </a:buClr>
              <a:buSzPts val="4000"/>
              <a:buFont typeface="Varela Round"/>
              <a:buNone/>
            </a:pPr>
            <a:r>
              <a:t/>
            </a:r>
            <a:endParaRPr b="0" i="0" sz="4000" u="none" cap="none" strike="noStrike">
              <a:solidFill>
                <a:srgbClr val="92D050"/>
              </a:solidFill>
              <a:latin typeface="Arial"/>
              <a:ea typeface="Arial"/>
              <a:cs typeface="Arial"/>
              <a:sym typeface="Arial"/>
            </a:endParaRPr>
          </a:p>
        </p:txBody>
      </p:sp>
      <p:graphicFrame>
        <p:nvGraphicFramePr>
          <p:cNvPr id="328" name="Google Shape;328;p14"/>
          <p:cNvGraphicFramePr/>
          <p:nvPr/>
        </p:nvGraphicFramePr>
        <p:xfrm>
          <a:off x="8997848" y="1501310"/>
          <a:ext cx="3000000" cy="3000000"/>
        </p:xfrm>
        <a:graphic>
          <a:graphicData uri="http://schemas.openxmlformats.org/drawingml/2006/table">
            <a:tbl>
              <a:tblPr bandRow="1" firstRow="1">
                <a:noFill/>
                <a:tableStyleId>{5618ACF0-1D02-49B0-9E39-B4291BB0202B}</a:tableStyleId>
              </a:tblPr>
              <a:tblGrid>
                <a:gridCol w="1117925"/>
                <a:gridCol w="1117600"/>
              </a:tblGrid>
              <a:tr h="177800">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מספר שאלון</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הגעת הפיצה תוך 40 דקות?</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1</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כן</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2</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כן</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3</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לא</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4</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כן</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5</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כן</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6</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כן</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7</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כן</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8</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לא</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9</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לא</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10</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כן</a:t>
                      </a:r>
                      <a:endParaRPr sz="1400" u="none" cap="none" strike="noStrike">
                        <a:latin typeface="Arial"/>
                        <a:ea typeface="Arial"/>
                        <a:cs typeface="Arial"/>
                        <a:sym typeface="Arial"/>
                      </a:endParaRPr>
                    </a:p>
                  </a:txBody>
                  <a:tcPr marT="45725" marB="45725" marR="91450" marL="91450"/>
                </a:tc>
              </a:tr>
            </a:tbl>
          </a:graphicData>
        </a:graphic>
      </p:graphicFrame>
      <p:graphicFrame>
        <p:nvGraphicFramePr>
          <p:cNvPr id="329" name="Google Shape;329;p14"/>
          <p:cNvGraphicFramePr/>
          <p:nvPr/>
        </p:nvGraphicFramePr>
        <p:xfrm>
          <a:off x="6649085" y="1976224"/>
          <a:ext cx="3000000" cy="3000000"/>
        </p:xfrm>
        <a:graphic>
          <a:graphicData uri="http://schemas.openxmlformats.org/drawingml/2006/table">
            <a:tbl>
              <a:tblPr bandRow="1" firstRow="1">
                <a:noFill/>
                <a:tableStyleId>{5618ACF0-1D02-49B0-9E39-B4291BB0202B}</a:tableStyleId>
              </a:tblPr>
              <a:tblGrid>
                <a:gridCol w="754325"/>
                <a:gridCol w="754325"/>
              </a:tblGrid>
              <a:tr h="1254125">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הגעת הפיצה תוך 40 דקות?</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מספר אנשים</a:t>
                      </a:r>
                      <a:endParaRPr sz="1400" u="none" cap="none" strike="noStrike">
                        <a:latin typeface="Arial"/>
                        <a:ea typeface="Arial"/>
                        <a:cs typeface="Arial"/>
                        <a:sym typeface="Arial"/>
                      </a:endParaRPr>
                    </a:p>
                  </a:txBody>
                  <a:tcPr marT="45725" marB="45725" marR="91450" marL="91450"/>
                </a:tc>
              </a:tr>
              <a:tr h="492225">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כן</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7</a:t>
                      </a:r>
                      <a:endParaRPr sz="1400" u="none" cap="none" strike="noStrike">
                        <a:latin typeface="Arial"/>
                        <a:ea typeface="Arial"/>
                        <a:cs typeface="Arial"/>
                        <a:sym typeface="Arial"/>
                      </a:endParaRPr>
                    </a:p>
                  </a:txBody>
                  <a:tcPr marT="45725" marB="45725" marR="91450" marL="91450"/>
                </a:tc>
              </a:tr>
              <a:tr h="492225">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לא</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3</a:t>
                      </a:r>
                      <a:endParaRPr sz="1400" u="none" cap="none" strike="noStrike">
                        <a:latin typeface="Arial"/>
                        <a:ea typeface="Arial"/>
                        <a:cs typeface="Arial"/>
                        <a:sym typeface="Arial"/>
                      </a:endParaRPr>
                    </a:p>
                  </a:txBody>
                  <a:tcPr marT="45725" marB="45725" marR="91450" marL="91450"/>
                </a:tc>
              </a:tr>
            </a:tbl>
          </a:graphicData>
        </a:graphic>
      </p:graphicFrame>
      <p:sp>
        <p:nvSpPr>
          <p:cNvPr id="330" name="Google Shape;330;p14"/>
          <p:cNvSpPr txBox="1"/>
          <p:nvPr/>
        </p:nvSpPr>
        <p:spPr>
          <a:xfrm>
            <a:off x="2404396" y="1860171"/>
            <a:ext cx="3716053" cy="1021883"/>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Clr>
                <a:srgbClr val="000000"/>
              </a:buClr>
              <a:buSzPts val="1400"/>
              <a:buFont typeface="Arial"/>
              <a:buNone/>
            </a:pPr>
            <a:r>
              <a:rPr b="0" i="0" lang="iw-IL" sz="1400" u="sng" cap="none" strike="noStrike">
                <a:solidFill>
                  <a:schemeClr val="dk1"/>
                </a:solidFill>
                <a:latin typeface="Arial"/>
                <a:ea typeface="Arial"/>
                <a:cs typeface="Arial"/>
                <a:sym typeface="Arial"/>
              </a:rPr>
              <a:t>שאלה</a:t>
            </a:r>
            <a:r>
              <a:rPr b="0" i="0" lang="iw-IL" sz="14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1" algn="r">
              <a:lnSpc>
                <a:spcPct val="150000"/>
              </a:lnSpc>
              <a:spcBef>
                <a:spcPts val="0"/>
              </a:spcBef>
              <a:spcAft>
                <a:spcPts val="0"/>
              </a:spcAft>
              <a:buClr>
                <a:srgbClr val="000000"/>
              </a:buClr>
              <a:buSzPts val="1400"/>
              <a:buFont typeface="Arial"/>
              <a:buNone/>
            </a:pPr>
            <a:r>
              <a:rPr b="0" i="0" lang="iw-IL" sz="1400" u="none" cap="none" strike="noStrike">
                <a:solidFill>
                  <a:schemeClr val="dk1"/>
                </a:solidFill>
                <a:latin typeface="Arial"/>
                <a:ea typeface="Arial"/>
                <a:cs typeface="Arial"/>
                <a:sym typeface="Arial"/>
              </a:rPr>
              <a:t> מהו הממוצע?</a:t>
            </a:r>
            <a:endParaRPr b="0" i="0" sz="1400" u="none" cap="none" strike="noStrike">
              <a:solidFill>
                <a:srgbClr val="000000"/>
              </a:solidFill>
              <a:latin typeface="Arial"/>
              <a:ea typeface="Arial"/>
              <a:cs typeface="Arial"/>
              <a:sym typeface="Arial"/>
            </a:endParaRPr>
          </a:p>
          <a:p>
            <a:pPr indent="0" lvl="0" marL="0" marR="0" rtl="1" algn="r">
              <a:lnSpc>
                <a:spcPct val="15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1" name="Google Shape;331;p14"/>
          <p:cNvSpPr txBox="1"/>
          <p:nvPr/>
        </p:nvSpPr>
        <p:spPr>
          <a:xfrm>
            <a:off x="6881132" y="2804484"/>
            <a:ext cx="234300" cy="369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Calibri"/>
                <a:ea typeface="Calibri"/>
                <a:cs typeface="Calibri"/>
                <a:sym typeface="Calibri"/>
              </a:rPr>
              <a:t>X </a:t>
            </a:r>
            <a:endParaRPr b="0" i="0" sz="1400" u="none" cap="none" strike="noStrike">
              <a:solidFill>
                <a:srgbClr val="000000"/>
              </a:solidFill>
              <a:latin typeface="Arial"/>
              <a:ea typeface="Arial"/>
              <a:cs typeface="Arial"/>
              <a:sym typeface="Arial"/>
            </a:endParaRPr>
          </a:p>
        </p:txBody>
      </p:sp>
      <p:sp>
        <p:nvSpPr>
          <p:cNvPr id="332" name="Google Shape;332;p14"/>
          <p:cNvSpPr txBox="1"/>
          <p:nvPr/>
        </p:nvSpPr>
        <p:spPr>
          <a:xfrm>
            <a:off x="7501032" y="2516053"/>
            <a:ext cx="656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Calibri"/>
                <a:ea typeface="Calibri"/>
                <a:cs typeface="Calibri"/>
                <a:sym typeface="Calibri"/>
              </a:rPr>
              <a:t>f(x) </a:t>
            </a:r>
            <a:endParaRPr b="0" i="0" sz="1400" u="none" cap="none" strike="noStrike">
              <a:solidFill>
                <a:srgbClr val="000000"/>
              </a:solidFill>
              <a:latin typeface="Arial"/>
              <a:ea typeface="Arial"/>
              <a:cs typeface="Arial"/>
              <a:sym typeface="Arial"/>
            </a:endParaRPr>
          </a:p>
        </p:txBody>
      </p:sp>
      <p:sp>
        <p:nvSpPr>
          <p:cNvPr id="333" name="Google Shape;333;p14"/>
          <p:cNvSpPr txBox="1"/>
          <p:nvPr/>
        </p:nvSpPr>
        <p:spPr>
          <a:xfrm>
            <a:off x="648023" y="2186446"/>
            <a:ext cx="4181475"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rgbClr val="92D050"/>
                </a:solidFill>
                <a:latin typeface="Arial"/>
                <a:ea typeface="Arial"/>
                <a:cs typeface="Arial"/>
                <a:sym typeface="Arial"/>
              </a:rPr>
              <a:t>לא ניתן לחשב ממוצע לערכים שמים</a:t>
            </a:r>
            <a:endParaRPr b="0" i="0" sz="1400" u="none" cap="none" strike="noStrike">
              <a:solidFill>
                <a:srgbClr val="000000"/>
              </a:solidFill>
              <a:latin typeface="Arial"/>
              <a:ea typeface="Arial"/>
              <a:cs typeface="Arial"/>
              <a:sym typeface="Arial"/>
            </a:endParaRPr>
          </a:p>
        </p:txBody>
      </p:sp>
      <p:sp>
        <p:nvSpPr>
          <p:cNvPr id="334" name="Google Shape;334;p14"/>
          <p:cNvSpPr/>
          <p:nvPr/>
        </p:nvSpPr>
        <p:spPr>
          <a:xfrm>
            <a:off x="6665003" y="1601900"/>
            <a:ext cx="1550424"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Calibri"/>
                <a:ea typeface="Calibri"/>
                <a:cs typeface="Calibri"/>
                <a:sym typeface="Calibri"/>
              </a:rPr>
              <a:t>טבלת שכיחויות</a:t>
            </a:r>
            <a:endParaRPr b="0" i="0" sz="1400" u="none" cap="none" strike="noStrike">
              <a:solidFill>
                <a:srgbClr val="000000"/>
              </a:solidFill>
              <a:latin typeface="Arial"/>
              <a:ea typeface="Arial"/>
              <a:cs typeface="Arial"/>
              <a:sym typeface="Arial"/>
            </a:endParaRPr>
          </a:p>
        </p:txBody>
      </p:sp>
      <p:pic>
        <p:nvPicPr>
          <p:cNvPr descr="Pizza, Food, Italy" id="335" name="Google Shape;335;p14"/>
          <p:cNvPicPr preferRelativeResize="0"/>
          <p:nvPr/>
        </p:nvPicPr>
        <p:blipFill rotWithShape="1">
          <a:blip r:embed="rId3">
            <a:alphaModFix/>
          </a:blip>
          <a:srcRect b="0" l="0" r="0" t="0"/>
          <a:stretch/>
        </p:blipFill>
        <p:spPr>
          <a:xfrm>
            <a:off x="0" y="3206319"/>
            <a:ext cx="5477522" cy="3651682"/>
          </a:xfrm>
          <a:prstGeom prst="rect">
            <a:avLst/>
          </a:prstGeom>
          <a:noFill/>
          <a:ln>
            <a:noFill/>
          </a:ln>
        </p:spPr>
      </p:pic>
      <p:sp>
        <p:nvSpPr>
          <p:cNvPr id="336" name="Google Shape;336;p14"/>
          <p:cNvSpPr/>
          <p:nvPr/>
        </p:nvSpPr>
        <p:spPr>
          <a:xfrm>
            <a:off x="-138350" y="2865975"/>
            <a:ext cx="2458800" cy="246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000"/>
              <a:buFont typeface="Arial"/>
              <a:buNone/>
            </a:pPr>
            <a:r>
              <a:rPr b="0" i="0" lang="iw-IL" sz="1000" u="none" cap="none" strike="noStrike">
                <a:solidFill>
                  <a:srgbClr val="191B26"/>
                </a:solidFill>
                <a:latin typeface="Open Sans"/>
                <a:ea typeface="Open Sans"/>
                <a:cs typeface="Open Sans"/>
                <a:sym typeface="Open Sans"/>
              </a:rPr>
              <a:t>Image by petrovhey from Pixabay </a:t>
            </a:r>
            <a:endParaRPr b="0" i="0" sz="10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p15"/>
          <p:cNvPicPr preferRelativeResize="0"/>
          <p:nvPr/>
        </p:nvPicPr>
        <p:blipFill rotWithShape="1">
          <a:blip r:embed="rId3">
            <a:alphaModFix/>
          </a:blip>
          <a:srcRect b="0" l="0" r="0" t="0"/>
          <a:stretch/>
        </p:blipFill>
        <p:spPr>
          <a:xfrm>
            <a:off x="740163" y="1591008"/>
            <a:ext cx="2962275" cy="666750"/>
          </a:xfrm>
          <a:prstGeom prst="rect">
            <a:avLst/>
          </a:prstGeom>
          <a:noFill/>
          <a:ln>
            <a:noFill/>
          </a:ln>
        </p:spPr>
      </p:pic>
      <p:sp>
        <p:nvSpPr>
          <p:cNvPr id="343" name="Google Shape;343;p15"/>
          <p:cNvSpPr txBox="1"/>
          <p:nvPr>
            <p:ph type="title"/>
          </p:nvPr>
        </p:nvSpPr>
        <p:spPr>
          <a:xfrm>
            <a:off x="1827969" y="651692"/>
            <a:ext cx="9642231" cy="720000"/>
          </a:xfrm>
          <a:prstGeom prst="rect">
            <a:avLst/>
          </a:prstGeom>
          <a:noFill/>
          <a:ln>
            <a:noFill/>
          </a:ln>
        </p:spPr>
        <p:txBody>
          <a:bodyPr anchorCtr="0" anchor="ctr" bIns="45700" lIns="91425" spcFirstLastPara="1" rIns="91425" wrap="square" tIns="45700">
            <a:normAutofit/>
          </a:bodyPr>
          <a:lstStyle/>
          <a:p>
            <a:pPr indent="0" lvl="0" marL="0" marR="0" rtl="1" algn="ctr">
              <a:lnSpc>
                <a:spcPct val="100000"/>
              </a:lnSpc>
              <a:spcBef>
                <a:spcPts val="0"/>
              </a:spcBef>
              <a:spcAft>
                <a:spcPts val="0"/>
              </a:spcAft>
              <a:buClr>
                <a:srgbClr val="002060"/>
              </a:buClr>
              <a:buSzPts val="4000"/>
              <a:buFont typeface="Varela Round"/>
              <a:buNone/>
            </a:pPr>
            <a:r>
              <a:rPr b="0" lang="iw-IL" sz="4000"/>
              <a:t>דוגמה 2: מדד מיקום מרכזי – ממוצע Mean</a:t>
            </a:r>
            <a:endParaRPr/>
          </a:p>
        </p:txBody>
      </p:sp>
      <p:sp>
        <p:nvSpPr>
          <p:cNvPr id="344" name="Google Shape;344;p15"/>
          <p:cNvSpPr txBox="1"/>
          <p:nvPr/>
        </p:nvSpPr>
        <p:spPr>
          <a:xfrm>
            <a:off x="1850573" y="735916"/>
            <a:ext cx="8901423" cy="637353"/>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192A72"/>
              </a:buClr>
              <a:buSzPts val="4000"/>
              <a:buFont typeface="Varela Round"/>
              <a:buNone/>
            </a:pPr>
            <a:r>
              <a:t/>
            </a:r>
            <a:endParaRPr b="0" i="0" sz="4000" u="none" cap="none" strike="noStrike">
              <a:solidFill>
                <a:srgbClr val="92D050"/>
              </a:solidFill>
              <a:latin typeface="Arial"/>
              <a:ea typeface="Arial"/>
              <a:cs typeface="Arial"/>
              <a:sym typeface="Arial"/>
            </a:endParaRPr>
          </a:p>
        </p:txBody>
      </p:sp>
      <p:sp>
        <p:nvSpPr>
          <p:cNvPr id="345" name="Google Shape;345;p15"/>
          <p:cNvSpPr txBox="1"/>
          <p:nvPr/>
        </p:nvSpPr>
        <p:spPr>
          <a:xfrm>
            <a:off x="8284466" y="1391774"/>
            <a:ext cx="3716053" cy="1021883"/>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Clr>
                <a:srgbClr val="000000"/>
              </a:buClr>
              <a:buSzPts val="1400"/>
              <a:buFont typeface="Arial"/>
              <a:buNone/>
            </a:pPr>
            <a:r>
              <a:rPr b="0" i="0" lang="iw-IL" sz="1400" u="sng" cap="none" strike="noStrike">
                <a:solidFill>
                  <a:schemeClr val="dk1"/>
                </a:solidFill>
                <a:latin typeface="Arial"/>
                <a:ea typeface="Arial"/>
                <a:cs typeface="Arial"/>
                <a:sym typeface="Arial"/>
              </a:rPr>
              <a:t>שאלה</a:t>
            </a:r>
            <a:r>
              <a:rPr b="0" i="0" lang="iw-IL" sz="14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1" algn="r">
              <a:lnSpc>
                <a:spcPct val="150000"/>
              </a:lnSpc>
              <a:spcBef>
                <a:spcPts val="0"/>
              </a:spcBef>
              <a:spcAft>
                <a:spcPts val="0"/>
              </a:spcAft>
              <a:buClr>
                <a:srgbClr val="000000"/>
              </a:buClr>
              <a:buSzPts val="1400"/>
              <a:buFont typeface="Arial"/>
              <a:buNone/>
            </a:pPr>
            <a:r>
              <a:rPr b="0" i="0" lang="iw-IL" sz="1400" u="none" cap="none" strike="noStrike">
                <a:solidFill>
                  <a:schemeClr val="dk1"/>
                </a:solidFill>
                <a:latin typeface="Arial"/>
                <a:ea typeface="Arial"/>
                <a:cs typeface="Arial"/>
                <a:sym typeface="Arial"/>
              </a:rPr>
              <a:t> בהנחה ש"לא" = 1, "כן"=2, מהו הממוצע?</a:t>
            </a:r>
            <a:endParaRPr b="0" i="0" sz="1400" u="none" cap="none" strike="noStrike">
              <a:solidFill>
                <a:srgbClr val="000000"/>
              </a:solidFill>
              <a:latin typeface="Arial"/>
              <a:ea typeface="Arial"/>
              <a:cs typeface="Arial"/>
              <a:sym typeface="Arial"/>
            </a:endParaRPr>
          </a:p>
          <a:p>
            <a:pPr indent="0" lvl="0" marL="0" marR="0" rtl="1" algn="r">
              <a:lnSpc>
                <a:spcPct val="15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descr="Pizza, Food, Italy" id="346" name="Google Shape;346;p15"/>
          <p:cNvPicPr preferRelativeResize="0"/>
          <p:nvPr/>
        </p:nvPicPr>
        <p:blipFill rotWithShape="1">
          <a:blip r:embed="rId4">
            <a:alphaModFix/>
          </a:blip>
          <a:srcRect b="0" l="0" r="0" t="0"/>
          <a:stretch/>
        </p:blipFill>
        <p:spPr>
          <a:xfrm>
            <a:off x="0" y="3696977"/>
            <a:ext cx="4741534" cy="3161023"/>
          </a:xfrm>
          <a:prstGeom prst="rect">
            <a:avLst/>
          </a:prstGeom>
          <a:noFill/>
          <a:ln>
            <a:noFill/>
          </a:ln>
        </p:spPr>
      </p:pic>
      <p:sp>
        <p:nvSpPr>
          <p:cNvPr id="347" name="Google Shape;347;p15"/>
          <p:cNvSpPr/>
          <p:nvPr/>
        </p:nvSpPr>
        <p:spPr>
          <a:xfrm>
            <a:off x="-138351" y="3455429"/>
            <a:ext cx="2122697" cy="246221"/>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000"/>
              <a:buFont typeface="Arial"/>
              <a:buNone/>
            </a:pPr>
            <a:r>
              <a:rPr b="0" i="0" lang="iw-IL" sz="1000" u="none" cap="none" strike="noStrike">
                <a:solidFill>
                  <a:srgbClr val="191B26"/>
                </a:solidFill>
                <a:latin typeface="Open Sans"/>
                <a:ea typeface="Open Sans"/>
                <a:cs typeface="Open Sans"/>
                <a:sym typeface="Open Sans"/>
              </a:rPr>
              <a:t>Image by petrovhey from Pixabay </a:t>
            </a:r>
            <a:endParaRPr b="0" i="0" sz="1000" u="none" cap="none" strike="noStrike">
              <a:solidFill>
                <a:schemeClr val="dk1"/>
              </a:solidFill>
              <a:latin typeface="Calibri"/>
              <a:ea typeface="Calibri"/>
              <a:cs typeface="Calibri"/>
              <a:sym typeface="Calibri"/>
            </a:endParaRPr>
          </a:p>
        </p:txBody>
      </p:sp>
      <p:graphicFrame>
        <p:nvGraphicFramePr>
          <p:cNvPr id="348" name="Google Shape;348;p15"/>
          <p:cNvGraphicFramePr/>
          <p:nvPr/>
        </p:nvGraphicFramePr>
        <p:xfrm>
          <a:off x="9155149" y="2117704"/>
          <a:ext cx="3000000" cy="3000000"/>
        </p:xfrm>
        <a:graphic>
          <a:graphicData uri="http://schemas.openxmlformats.org/drawingml/2006/table">
            <a:tbl>
              <a:tblPr bandRow="1" firstRow="1">
                <a:noFill/>
                <a:tableStyleId>{5618ACF0-1D02-49B0-9E39-B4291BB0202B}</a:tableStyleId>
              </a:tblPr>
              <a:tblGrid>
                <a:gridCol w="745325"/>
                <a:gridCol w="745100"/>
                <a:gridCol w="745100"/>
              </a:tblGrid>
              <a:tr h="177800">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מספר שאלון</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הגעת הפיצה תוך 40 דקות?</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chemeClr val="dk1"/>
                        </a:buClr>
                        <a:buSzPts val="1400"/>
                        <a:buFont typeface="Varela Round"/>
                        <a:buNone/>
                      </a:pPr>
                      <a:r>
                        <a:rPr lang="iw-IL" sz="1400" u="none" cap="none" strike="noStrike">
                          <a:latin typeface="Arial"/>
                          <a:ea typeface="Arial"/>
                          <a:cs typeface="Arial"/>
                          <a:sym typeface="Arial"/>
                        </a:rPr>
                        <a:t>הגעת הפיצה תוך 40 דקות?</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1</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כן</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2</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2</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כן</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2</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3</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כן</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2</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4</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כן</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2</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5</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כן</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2</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6</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כן</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2</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7</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כן</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2</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8</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לא</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1</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9</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לא</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1</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10</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לא</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1</a:t>
                      </a:r>
                      <a:endParaRPr sz="1400" u="none" cap="none" strike="noStrike">
                        <a:latin typeface="Arial"/>
                        <a:ea typeface="Arial"/>
                        <a:cs typeface="Arial"/>
                        <a:sym typeface="Arial"/>
                      </a:endParaRPr>
                    </a:p>
                  </a:txBody>
                  <a:tcPr marT="45725" marB="45725" marR="91450" marL="91450"/>
                </a:tc>
              </a:tr>
            </a:tbl>
          </a:graphicData>
        </a:graphic>
      </p:graphicFrame>
      <p:sp>
        <p:nvSpPr>
          <p:cNvPr id="349" name="Google Shape;349;p15"/>
          <p:cNvSpPr/>
          <p:nvPr/>
        </p:nvSpPr>
        <p:spPr>
          <a:xfrm>
            <a:off x="3933511" y="1692381"/>
            <a:ext cx="2678940"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2+2+2+2+2+2+2+1+1+1</a:t>
            </a:r>
            <a:endParaRPr b="0" i="0" sz="1400" u="none" cap="none" strike="noStrike">
              <a:solidFill>
                <a:srgbClr val="000000"/>
              </a:solidFill>
              <a:latin typeface="Arial"/>
              <a:ea typeface="Arial"/>
              <a:cs typeface="Arial"/>
              <a:sym typeface="Arial"/>
            </a:endParaRPr>
          </a:p>
        </p:txBody>
      </p:sp>
      <p:cxnSp>
        <p:nvCxnSpPr>
          <p:cNvPr id="350" name="Google Shape;350;p15"/>
          <p:cNvCxnSpPr/>
          <p:nvPr/>
        </p:nvCxnSpPr>
        <p:spPr>
          <a:xfrm>
            <a:off x="890357" y="2083238"/>
            <a:ext cx="2828925" cy="2"/>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sp>
        <p:nvSpPr>
          <p:cNvPr id="351" name="Google Shape;351;p15"/>
          <p:cNvSpPr/>
          <p:nvPr/>
        </p:nvSpPr>
        <p:spPr>
          <a:xfrm>
            <a:off x="2159831" y="2126600"/>
            <a:ext cx="349776"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Arial"/>
                <a:ea typeface="Arial"/>
                <a:cs typeface="Arial"/>
                <a:sym typeface="Arial"/>
              </a:rPr>
              <a:t>n</a:t>
            </a:r>
            <a:endParaRPr b="0" i="0" sz="2400" u="none" cap="none" strike="noStrike">
              <a:solidFill>
                <a:schemeClr val="dk1"/>
              </a:solidFill>
              <a:latin typeface="Arial"/>
              <a:ea typeface="Arial"/>
              <a:cs typeface="Arial"/>
              <a:sym typeface="Arial"/>
            </a:endParaRPr>
          </a:p>
        </p:txBody>
      </p:sp>
      <p:cxnSp>
        <p:nvCxnSpPr>
          <p:cNvPr id="352" name="Google Shape;352;p15"/>
          <p:cNvCxnSpPr/>
          <p:nvPr/>
        </p:nvCxnSpPr>
        <p:spPr>
          <a:xfrm>
            <a:off x="103902" y="1878567"/>
            <a:ext cx="209550" cy="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sp>
        <p:nvSpPr>
          <p:cNvPr id="353" name="Google Shape;353;p15"/>
          <p:cNvSpPr/>
          <p:nvPr/>
        </p:nvSpPr>
        <p:spPr>
          <a:xfrm>
            <a:off x="404392" y="1852406"/>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354" name="Google Shape;354;p15"/>
          <p:cNvSpPr/>
          <p:nvPr/>
        </p:nvSpPr>
        <p:spPr>
          <a:xfrm>
            <a:off x="3698307" y="1808007"/>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cxnSp>
        <p:nvCxnSpPr>
          <p:cNvPr id="355" name="Google Shape;355;p15"/>
          <p:cNvCxnSpPr/>
          <p:nvPr/>
        </p:nvCxnSpPr>
        <p:spPr>
          <a:xfrm>
            <a:off x="4078584" y="2039795"/>
            <a:ext cx="2570500" cy="21918"/>
          </a:xfrm>
          <a:prstGeom prst="straightConnector1">
            <a:avLst/>
          </a:prstGeom>
          <a:noFill/>
          <a:ln cap="flat" cmpd="sng" w="9525">
            <a:solidFill>
              <a:srgbClr val="001E5F"/>
            </a:solidFill>
            <a:prstDash val="solid"/>
            <a:round/>
            <a:headEnd len="sm" w="sm" type="none"/>
            <a:tailEnd len="sm" w="sm" type="none"/>
          </a:ln>
        </p:spPr>
      </p:cxnSp>
      <p:sp>
        <p:nvSpPr>
          <p:cNvPr id="356" name="Google Shape;356;p15"/>
          <p:cNvSpPr/>
          <p:nvPr/>
        </p:nvSpPr>
        <p:spPr>
          <a:xfrm>
            <a:off x="4955889" y="2090022"/>
            <a:ext cx="441147"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10</a:t>
            </a:r>
            <a:endParaRPr b="0" i="0" sz="1400" u="none" cap="none" strike="noStrike">
              <a:solidFill>
                <a:srgbClr val="000000"/>
              </a:solidFill>
              <a:latin typeface="Arial"/>
              <a:ea typeface="Arial"/>
              <a:cs typeface="Arial"/>
              <a:sym typeface="Arial"/>
            </a:endParaRPr>
          </a:p>
        </p:txBody>
      </p:sp>
      <p:sp>
        <p:nvSpPr>
          <p:cNvPr id="357" name="Google Shape;357;p15"/>
          <p:cNvSpPr/>
          <p:nvPr/>
        </p:nvSpPr>
        <p:spPr>
          <a:xfrm>
            <a:off x="6757211" y="1781957"/>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358" name="Google Shape;358;p15"/>
          <p:cNvSpPr/>
          <p:nvPr/>
        </p:nvSpPr>
        <p:spPr>
          <a:xfrm>
            <a:off x="-30997" y="1859190"/>
            <a:ext cx="407484"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1" i="0" lang="iw-IL" sz="1800" u="none" cap="none" strike="noStrike">
                <a:solidFill>
                  <a:schemeClr val="dk1"/>
                </a:solidFill>
                <a:latin typeface="Calibri"/>
                <a:ea typeface="Calibri"/>
                <a:cs typeface="Calibri"/>
                <a:sym typeface="Calibri"/>
              </a:rPr>
              <a:t> </a:t>
            </a:r>
            <a:r>
              <a:rPr b="1" i="0" lang="iw-IL" sz="2400" u="none" cap="none" strike="noStrike">
                <a:solidFill>
                  <a:schemeClr val="dk1"/>
                </a:solidFill>
                <a:latin typeface="Calibri"/>
                <a:ea typeface="Calibri"/>
                <a:cs typeface="Calibri"/>
                <a:sym typeface="Calibri"/>
              </a:rPr>
              <a:t>X</a:t>
            </a:r>
            <a:endParaRPr b="0" i="0" sz="2400" u="none" cap="none" strike="noStrike">
              <a:solidFill>
                <a:schemeClr val="dk1"/>
              </a:solidFill>
              <a:latin typeface="Calibri"/>
              <a:ea typeface="Calibri"/>
              <a:cs typeface="Calibri"/>
              <a:sym typeface="Calibri"/>
            </a:endParaRPr>
          </a:p>
        </p:txBody>
      </p:sp>
      <p:sp>
        <p:nvSpPr>
          <p:cNvPr id="359" name="Google Shape;359;p15"/>
          <p:cNvSpPr/>
          <p:nvPr/>
        </p:nvSpPr>
        <p:spPr>
          <a:xfrm>
            <a:off x="7265852" y="1639766"/>
            <a:ext cx="441147"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17</a:t>
            </a:r>
            <a:endParaRPr b="0" i="0" sz="1400" u="none" cap="none" strike="noStrike">
              <a:solidFill>
                <a:srgbClr val="000000"/>
              </a:solidFill>
              <a:latin typeface="Arial"/>
              <a:ea typeface="Arial"/>
              <a:cs typeface="Arial"/>
              <a:sym typeface="Arial"/>
            </a:endParaRPr>
          </a:p>
        </p:txBody>
      </p:sp>
      <p:cxnSp>
        <p:nvCxnSpPr>
          <p:cNvPr id="360" name="Google Shape;360;p15"/>
          <p:cNvCxnSpPr/>
          <p:nvPr/>
        </p:nvCxnSpPr>
        <p:spPr>
          <a:xfrm flipH="1" rot="10800000">
            <a:off x="7170691" y="2009098"/>
            <a:ext cx="667093" cy="8779"/>
          </a:xfrm>
          <a:prstGeom prst="straightConnector1">
            <a:avLst/>
          </a:prstGeom>
          <a:noFill/>
          <a:ln cap="flat" cmpd="sng" w="9525">
            <a:solidFill>
              <a:srgbClr val="001E5F"/>
            </a:solidFill>
            <a:prstDash val="solid"/>
            <a:round/>
            <a:headEnd len="sm" w="sm" type="none"/>
            <a:tailEnd len="sm" w="sm" type="none"/>
          </a:ln>
        </p:spPr>
      </p:cxnSp>
      <p:sp>
        <p:nvSpPr>
          <p:cNvPr id="361" name="Google Shape;361;p15"/>
          <p:cNvSpPr/>
          <p:nvPr/>
        </p:nvSpPr>
        <p:spPr>
          <a:xfrm>
            <a:off x="7283663" y="2015726"/>
            <a:ext cx="441147"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10</a:t>
            </a:r>
            <a:endParaRPr b="0" i="0" sz="1400" u="none" cap="none" strike="noStrike">
              <a:solidFill>
                <a:srgbClr val="000000"/>
              </a:solidFill>
              <a:latin typeface="Arial"/>
              <a:ea typeface="Arial"/>
              <a:cs typeface="Arial"/>
              <a:sym typeface="Arial"/>
            </a:endParaRPr>
          </a:p>
        </p:txBody>
      </p:sp>
      <p:sp>
        <p:nvSpPr>
          <p:cNvPr id="362" name="Google Shape;362;p15"/>
          <p:cNvSpPr/>
          <p:nvPr/>
        </p:nvSpPr>
        <p:spPr>
          <a:xfrm>
            <a:off x="7842648" y="1781957"/>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363" name="Google Shape;363;p15"/>
          <p:cNvSpPr/>
          <p:nvPr/>
        </p:nvSpPr>
        <p:spPr>
          <a:xfrm>
            <a:off x="8144806" y="1854173"/>
            <a:ext cx="505267"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1.7</a:t>
            </a:r>
            <a:endParaRPr b="0" i="0" sz="1400" u="none" cap="none" strike="noStrike">
              <a:solidFill>
                <a:srgbClr val="000000"/>
              </a:solidFill>
              <a:latin typeface="Arial"/>
              <a:ea typeface="Arial"/>
              <a:cs typeface="Arial"/>
              <a:sym typeface="Arial"/>
            </a:endParaRPr>
          </a:p>
        </p:txBody>
      </p:sp>
      <p:sp>
        <p:nvSpPr>
          <p:cNvPr id="364" name="Google Shape;364;p15"/>
          <p:cNvSpPr/>
          <p:nvPr/>
        </p:nvSpPr>
        <p:spPr>
          <a:xfrm>
            <a:off x="5246610" y="4212900"/>
            <a:ext cx="3177612" cy="1754326"/>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שאלה:</a:t>
            </a:r>
            <a:endParaRPr b="0" i="0" sz="1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במידה והמשתנה הבלתי תלוי , היה מכיל יותר משני ערכים שמים (כמו שם עיר) האם היתה משמעות למתן מספרים לכל ערך וביצוע ממוצע?</a:t>
            </a:r>
            <a:endParaRPr b="0" i="0" sz="1400" u="none" cap="none" strike="noStrike">
              <a:solidFill>
                <a:srgbClr val="000000"/>
              </a:solidFill>
              <a:latin typeface="Arial"/>
              <a:ea typeface="Arial"/>
              <a:cs typeface="Arial"/>
              <a:sym typeface="Arial"/>
            </a:endParaRPr>
          </a:p>
        </p:txBody>
      </p:sp>
      <p:sp>
        <p:nvSpPr>
          <p:cNvPr id="365" name="Google Shape;365;p15"/>
          <p:cNvSpPr/>
          <p:nvPr/>
        </p:nvSpPr>
        <p:spPr>
          <a:xfrm>
            <a:off x="678884" y="2803211"/>
            <a:ext cx="7866412" cy="646331"/>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מסקנה: הממוצע 1.7 הינו ערך הקרוב יותר ל- 2 מאשר ל-1 ולכן ניתן לומר שבאופן ממוצע בפיצה מגיעה בזמן לבית הלקוח.</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id="371" name="Google Shape;371;p16"/>
          <p:cNvPicPr preferRelativeResize="0"/>
          <p:nvPr/>
        </p:nvPicPr>
        <p:blipFill rotWithShape="1">
          <a:blip r:embed="rId3">
            <a:alphaModFix/>
          </a:blip>
          <a:srcRect b="0" l="0" r="0" t="0"/>
          <a:stretch/>
        </p:blipFill>
        <p:spPr>
          <a:xfrm>
            <a:off x="957475" y="2694674"/>
            <a:ext cx="3485737" cy="495909"/>
          </a:xfrm>
          <a:prstGeom prst="rect">
            <a:avLst/>
          </a:prstGeom>
          <a:noFill/>
          <a:ln>
            <a:noFill/>
          </a:ln>
        </p:spPr>
      </p:pic>
      <p:pic>
        <p:nvPicPr>
          <p:cNvPr id="372" name="Google Shape;372;p16"/>
          <p:cNvPicPr preferRelativeResize="0"/>
          <p:nvPr/>
        </p:nvPicPr>
        <p:blipFill rotWithShape="1">
          <a:blip r:embed="rId4">
            <a:alphaModFix/>
          </a:blip>
          <a:srcRect b="0" l="0" r="0" t="0"/>
          <a:stretch/>
        </p:blipFill>
        <p:spPr>
          <a:xfrm>
            <a:off x="740163" y="1591008"/>
            <a:ext cx="2962275" cy="666750"/>
          </a:xfrm>
          <a:prstGeom prst="rect">
            <a:avLst/>
          </a:prstGeom>
          <a:noFill/>
          <a:ln>
            <a:noFill/>
          </a:ln>
        </p:spPr>
      </p:pic>
      <p:sp>
        <p:nvSpPr>
          <p:cNvPr id="373" name="Google Shape;373;p16"/>
          <p:cNvSpPr txBox="1"/>
          <p:nvPr>
            <p:ph type="title"/>
          </p:nvPr>
        </p:nvSpPr>
        <p:spPr>
          <a:xfrm>
            <a:off x="1943069" y="651692"/>
            <a:ext cx="9642300" cy="720000"/>
          </a:xfrm>
          <a:prstGeom prst="rect">
            <a:avLst/>
          </a:prstGeom>
          <a:noFill/>
          <a:ln>
            <a:noFill/>
          </a:ln>
        </p:spPr>
        <p:txBody>
          <a:bodyPr anchorCtr="0" anchor="ctr" bIns="45700" lIns="91425" spcFirstLastPara="1" rIns="91425" wrap="square" tIns="45700">
            <a:normAutofit/>
          </a:bodyPr>
          <a:lstStyle/>
          <a:p>
            <a:pPr indent="0" lvl="0" marL="0" marR="0" rtl="1" algn="ctr">
              <a:lnSpc>
                <a:spcPct val="100000"/>
              </a:lnSpc>
              <a:spcBef>
                <a:spcPts val="0"/>
              </a:spcBef>
              <a:spcAft>
                <a:spcPts val="0"/>
              </a:spcAft>
              <a:buClr>
                <a:srgbClr val="002060"/>
              </a:buClr>
              <a:buSzPts val="4000"/>
              <a:buFont typeface="Varela Round"/>
              <a:buNone/>
            </a:pPr>
            <a:r>
              <a:rPr b="0" lang="iw-IL" sz="4000">
                <a:latin typeface="Arial"/>
                <a:ea typeface="Arial"/>
                <a:cs typeface="Arial"/>
                <a:sym typeface="Arial"/>
              </a:rPr>
              <a:t>דוגמה 2: מדד מיקום מרכזי – ממוצע Mean</a:t>
            </a:r>
            <a:endParaRPr>
              <a:latin typeface="Arial"/>
              <a:ea typeface="Arial"/>
              <a:cs typeface="Arial"/>
              <a:sym typeface="Arial"/>
            </a:endParaRPr>
          </a:p>
        </p:txBody>
      </p:sp>
      <p:sp>
        <p:nvSpPr>
          <p:cNvPr id="374" name="Google Shape;374;p16"/>
          <p:cNvSpPr txBox="1"/>
          <p:nvPr/>
        </p:nvSpPr>
        <p:spPr>
          <a:xfrm>
            <a:off x="1850573" y="735916"/>
            <a:ext cx="8901423" cy="637353"/>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192A72"/>
              </a:buClr>
              <a:buSzPts val="4000"/>
              <a:buFont typeface="Varela Round"/>
              <a:buNone/>
            </a:pPr>
            <a:r>
              <a:t/>
            </a:r>
            <a:endParaRPr b="0" i="0" sz="4000" u="none" cap="none" strike="noStrike">
              <a:solidFill>
                <a:srgbClr val="92D050"/>
              </a:solidFill>
              <a:latin typeface="Arial"/>
              <a:ea typeface="Arial"/>
              <a:cs typeface="Arial"/>
              <a:sym typeface="Arial"/>
            </a:endParaRPr>
          </a:p>
        </p:txBody>
      </p:sp>
      <p:sp>
        <p:nvSpPr>
          <p:cNvPr id="375" name="Google Shape;375;p16"/>
          <p:cNvSpPr txBox="1"/>
          <p:nvPr/>
        </p:nvSpPr>
        <p:spPr>
          <a:xfrm>
            <a:off x="8399566" y="1391774"/>
            <a:ext cx="3716100" cy="1021800"/>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Clr>
                <a:srgbClr val="000000"/>
              </a:buClr>
              <a:buSzPts val="1400"/>
              <a:buFont typeface="Arial"/>
              <a:buNone/>
            </a:pPr>
            <a:r>
              <a:rPr b="0" i="0" lang="iw-IL" sz="1400" u="sng" cap="none" strike="noStrike">
                <a:solidFill>
                  <a:schemeClr val="dk1"/>
                </a:solidFill>
                <a:latin typeface="Arial"/>
                <a:ea typeface="Arial"/>
                <a:cs typeface="Arial"/>
                <a:sym typeface="Arial"/>
              </a:rPr>
              <a:t>שאלה</a:t>
            </a:r>
            <a:r>
              <a:rPr b="0" i="0" lang="iw-IL" sz="14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1" algn="r">
              <a:lnSpc>
                <a:spcPct val="150000"/>
              </a:lnSpc>
              <a:spcBef>
                <a:spcPts val="0"/>
              </a:spcBef>
              <a:spcAft>
                <a:spcPts val="0"/>
              </a:spcAft>
              <a:buClr>
                <a:srgbClr val="000000"/>
              </a:buClr>
              <a:buSzPts val="1400"/>
              <a:buFont typeface="Arial"/>
              <a:buNone/>
            </a:pPr>
            <a:r>
              <a:rPr b="0" i="0" lang="iw-IL" sz="1400" u="none" cap="none" strike="noStrike">
                <a:solidFill>
                  <a:schemeClr val="dk1"/>
                </a:solidFill>
                <a:latin typeface="Arial"/>
                <a:ea typeface="Arial"/>
                <a:cs typeface="Arial"/>
                <a:sym typeface="Arial"/>
              </a:rPr>
              <a:t> בהנחה ש"כן" = 1, "לא"=2, מהו הממוצע?</a:t>
            </a:r>
            <a:endParaRPr b="0" i="0" sz="1400" u="none" cap="none" strike="noStrike">
              <a:solidFill>
                <a:srgbClr val="000000"/>
              </a:solidFill>
              <a:latin typeface="Arial"/>
              <a:ea typeface="Arial"/>
              <a:cs typeface="Arial"/>
              <a:sym typeface="Arial"/>
            </a:endParaRPr>
          </a:p>
          <a:p>
            <a:pPr indent="0" lvl="0" marL="0" marR="0" rtl="1" algn="r">
              <a:lnSpc>
                <a:spcPct val="15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descr="Pizza, Food, Italy" id="376" name="Google Shape;376;p16"/>
          <p:cNvPicPr preferRelativeResize="0"/>
          <p:nvPr/>
        </p:nvPicPr>
        <p:blipFill rotWithShape="1">
          <a:blip r:embed="rId5">
            <a:alphaModFix/>
          </a:blip>
          <a:srcRect b="0" l="0" r="0" t="0"/>
          <a:stretch/>
        </p:blipFill>
        <p:spPr>
          <a:xfrm>
            <a:off x="0" y="3696977"/>
            <a:ext cx="4741534" cy="3161023"/>
          </a:xfrm>
          <a:prstGeom prst="rect">
            <a:avLst/>
          </a:prstGeom>
          <a:noFill/>
          <a:ln>
            <a:noFill/>
          </a:ln>
        </p:spPr>
      </p:pic>
      <p:sp>
        <p:nvSpPr>
          <p:cNvPr id="377" name="Google Shape;377;p16"/>
          <p:cNvSpPr/>
          <p:nvPr/>
        </p:nvSpPr>
        <p:spPr>
          <a:xfrm>
            <a:off x="-272125" y="3455500"/>
            <a:ext cx="2378400" cy="246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000"/>
              <a:buFont typeface="Arial"/>
              <a:buNone/>
            </a:pPr>
            <a:r>
              <a:rPr b="0" i="0" lang="iw-IL" sz="1000" u="none" cap="none" strike="noStrike">
                <a:solidFill>
                  <a:srgbClr val="191B26"/>
                </a:solidFill>
                <a:latin typeface="Open Sans"/>
                <a:ea typeface="Open Sans"/>
                <a:cs typeface="Open Sans"/>
                <a:sym typeface="Open Sans"/>
              </a:rPr>
              <a:t>Image by petrovhey from Pixabay </a:t>
            </a:r>
            <a:endParaRPr b="0" i="0" sz="1000" u="none" cap="none" strike="noStrike">
              <a:solidFill>
                <a:schemeClr val="dk1"/>
              </a:solidFill>
              <a:latin typeface="Calibri"/>
              <a:ea typeface="Calibri"/>
              <a:cs typeface="Calibri"/>
              <a:sym typeface="Calibri"/>
            </a:endParaRPr>
          </a:p>
        </p:txBody>
      </p:sp>
      <p:sp>
        <p:nvSpPr>
          <p:cNvPr id="378" name="Google Shape;378;p16"/>
          <p:cNvSpPr/>
          <p:nvPr/>
        </p:nvSpPr>
        <p:spPr>
          <a:xfrm>
            <a:off x="4048611" y="1692381"/>
            <a:ext cx="2679000" cy="369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1+1+1+1+1+1+1+2+2+2</a:t>
            </a:r>
            <a:endParaRPr b="0" i="0" sz="1400" u="none" cap="none" strike="noStrike">
              <a:solidFill>
                <a:srgbClr val="000000"/>
              </a:solidFill>
              <a:latin typeface="Arial"/>
              <a:ea typeface="Arial"/>
              <a:cs typeface="Arial"/>
              <a:sym typeface="Arial"/>
            </a:endParaRPr>
          </a:p>
        </p:txBody>
      </p:sp>
      <p:cxnSp>
        <p:nvCxnSpPr>
          <p:cNvPr id="379" name="Google Shape;379;p16"/>
          <p:cNvCxnSpPr/>
          <p:nvPr/>
        </p:nvCxnSpPr>
        <p:spPr>
          <a:xfrm>
            <a:off x="890357" y="2083238"/>
            <a:ext cx="2828925" cy="2"/>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sp>
        <p:nvSpPr>
          <p:cNvPr id="380" name="Google Shape;380;p16"/>
          <p:cNvSpPr/>
          <p:nvPr/>
        </p:nvSpPr>
        <p:spPr>
          <a:xfrm>
            <a:off x="2274931" y="2126600"/>
            <a:ext cx="349800" cy="4617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n</a:t>
            </a:r>
            <a:endParaRPr b="0" i="0" sz="2400" u="none" cap="none" strike="noStrike">
              <a:solidFill>
                <a:schemeClr val="dk1"/>
              </a:solidFill>
              <a:latin typeface="Calibri"/>
              <a:ea typeface="Calibri"/>
              <a:cs typeface="Calibri"/>
              <a:sym typeface="Calibri"/>
            </a:endParaRPr>
          </a:p>
        </p:txBody>
      </p:sp>
      <p:cxnSp>
        <p:nvCxnSpPr>
          <p:cNvPr id="381" name="Google Shape;381;p16"/>
          <p:cNvCxnSpPr/>
          <p:nvPr/>
        </p:nvCxnSpPr>
        <p:spPr>
          <a:xfrm>
            <a:off x="103902" y="1878567"/>
            <a:ext cx="209550" cy="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sp>
        <p:nvSpPr>
          <p:cNvPr id="382" name="Google Shape;382;p16"/>
          <p:cNvSpPr/>
          <p:nvPr/>
        </p:nvSpPr>
        <p:spPr>
          <a:xfrm>
            <a:off x="404392" y="1852406"/>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383" name="Google Shape;383;p16"/>
          <p:cNvSpPr/>
          <p:nvPr/>
        </p:nvSpPr>
        <p:spPr>
          <a:xfrm>
            <a:off x="3698307" y="1808007"/>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cxnSp>
        <p:nvCxnSpPr>
          <p:cNvPr id="384" name="Google Shape;384;p16"/>
          <p:cNvCxnSpPr/>
          <p:nvPr/>
        </p:nvCxnSpPr>
        <p:spPr>
          <a:xfrm>
            <a:off x="4078584" y="2039795"/>
            <a:ext cx="2570500" cy="21918"/>
          </a:xfrm>
          <a:prstGeom prst="straightConnector1">
            <a:avLst/>
          </a:prstGeom>
          <a:noFill/>
          <a:ln cap="flat" cmpd="sng" w="9525">
            <a:solidFill>
              <a:srgbClr val="001E5F"/>
            </a:solidFill>
            <a:prstDash val="solid"/>
            <a:round/>
            <a:headEnd len="sm" w="sm" type="none"/>
            <a:tailEnd len="sm" w="sm" type="none"/>
          </a:ln>
        </p:spPr>
      </p:cxnSp>
      <p:sp>
        <p:nvSpPr>
          <p:cNvPr id="385" name="Google Shape;385;p16"/>
          <p:cNvSpPr/>
          <p:nvPr/>
        </p:nvSpPr>
        <p:spPr>
          <a:xfrm>
            <a:off x="5070989" y="2090022"/>
            <a:ext cx="441000" cy="369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10</a:t>
            </a:r>
            <a:endParaRPr b="0" i="0" sz="1400" u="none" cap="none" strike="noStrike">
              <a:solidFill>
                <a:srgbClr val="000000"/>
              </a:solidFill>
              <a:latin typeface="Arial"/>
              <a:ea typeface="Arial"/>
              <a:cs typeface="Arial"/>
              <a:sym typeface="Arial"/>
            </a:endParaRPr>
          </a:p>
        </p:txBody>
      </p:sp>
      <p:sp>
        <p:nvSpPr>
          <p:cNvPr id="386" name="Google Shape;386;p16"/>
          <p:cNvSpPr/>
          <p:nvPr/>
        </p:nvSpPr>
        <p:spPr>
          <a:xfrm>
            <a:off x="6872311" y="1781957"/>
            <a:ext cx="338700" cy="4617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Arial"/>
                <a:ea typeface="Arial"/>
                <a:cs typeface="Arial"/>
                <a:sym typeface="Arial"/>
              </a:rPr>
              <a:t>=</a:t>
            </a:r>
            <a:endParaRPr b="0" i="0" sz="2400" u="none" cap="none" strike="noStrike">
              <a:solidFill>
                <a:schemeClr val="dk1"/>
              </a:solidFill>
              <a:latin typeface="Arial"/>
              <a:ea typeface="Arial"/>
              <a:cs typeface="Arial"/>
              <a:sym typeface="Arial"/>
            </a:endParaRPr>
          </a:p>
        </p:txBody>
      </p:sp>
      <p:sp>
        <p:nvSpPr>
          <p:cNvPr id="387" name="Google Shape;387;p16"/>
          <p:cNvSpPr/>
          <p:nvPr/>
        </p:nvSpPr>
        <p:spPr>
          <a:xfrm>
            <a:off x="-30997" y="1859190"/>
            <a:ext cx="407484"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1" i="0" lang="iw-IL" sz="1800" u="none" cap="none" strike="noStrike">
                <a:solidFill>
                  <a:schemeClr val="dk1"/>
                </a:solidFill>
                <a:latin typeface="Calibri"/>
                <a:ea typeface="Calibri"/>
                <a:cs typeface="Calibri"/>
                <a:sym typeface="Calibri"/>
              </a:rPr>
              <a:t> </a:t>
            </a:r>
            <a:r>
              <a:rPr b="1" i="0" lang="iw-IL" sz="2400" u="none" cap="none" strike="noStrike">
                <a:solidFill>
                  <a:schemeClr val="dk1"/>
                </a:solidFill>
                <a:latin typeface="Calibri"/>
                <a:ea typeface="Calibri"/>
                <a:cs typeface="Calibri"/>
                <a:sym typeface="Calibri"/>
              </a:rPr>
              <a:t>X</a:t>
            </a:r>
            <a:endParaRPr b="0" i="0" sz="2400" u="none" cap="none" strike="noStrike">
              <a:solidFill>
                <a:schemeClr val="dk1"/>
              </a:solidFill>
              <a:latin typeface="Calibri"/>
              <a:ea typeface="Calibri"/>
              <a:cs typeface="Calibri"/>
              <a:sym typeface="Calibri"/>
            </a:endParaRPr>
          </a:p>
        </p:txBody>
      </p:sp>
      <p:sp>
        <p:nvSpPr>
          <p:cNvPr id="388" name="Google Shape;388;p16"/>
          <p:cNvSpPr/>
          <p:nvPr/>
        </p:nvSpPr>
        <p:spPr>
          <a:xfrm>
            <a:off x="7380952" y="1639766"/>
            <a:ext cx="441000" cy="369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13</a:t>
            </a:r>
            <a:endParaRPr b="0" i="0" sz="1400" u="none" cap="none" strike="noStrike">
              <a:solidFill>
                <a:srgbClr val="000000"/>
              </a:solidFill>
              <a:latin typeface="Arial"/>
              <a:ea typeface="Arial"/>
              <a:cs typeface="Arial"/>
              <a:sym typeface="Arial"/>
            </a:endParaRPr>
          </a:p>
        </p:txBody>
      </p:sp>
      <p:cxnSp>
        <p:nvCxnSpPr>
          <p:cNvPr id="389" name="Google Shape;389;p16"/>
          <p:cNvCxnSpPr/>
          <p:nvPr/>
        </p:nvCxnSpPr>
        <p:spPr>
          <a:xfrm flipH="1" rot="10800000">
            <a:off x="7170691" y="2009098"/>
            <a:ext cx="667093" cy="8779"/>
          </a:xfrm>
          <a:prstGeom prst="straightConnector1">
            <a:avLst/>
          </a:prstGeom>
          <a:noFill/>
          <a:ln cap="flat" cmpd="sng" w="9525">
            <a:solidFill>
              <a:srgbClr val="001E5F"/>
            </a:solidFill>
            <a:prstDash val="solid"/>
            <a:round/>
            <a:headEnd len="sm" w="sm" type="none"/>
            <a:tailEnd len="sm" w="sm" type="none"/>
          </a:ln>
        </p:spPr>
      </p:cxnSp>
      <p:sp>
        <p:nvSpPr>
          <p:cNvPr id="390" name="Google Shape;390;p16"/>
          <p:cNvSpPr/>
          <p:nvPr/>
        </p:nvSpPr>
        <p:spPr>
          <a:xfrm>
            <a:off x="7398763" y="2015726"/>
            <a:ext cx="441000" cy="369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10</a:t>
            </a:r>
            <a:endParaRPr b="0" i="0" sz="1400" u="none" cap="none" strike="noStrike">
              <a:solidFill>
                <a:srgbClr val="000000"/>
              </a:solidFill>
              <a:latin typeface="Arial"/>
              <a:ea typeface="Arial"/>
              <a:cs typeface="Arial"/>
              <a:sym typeface="Arial"/>
            </a:endParaRPr>
          </a:p>
        </p:txBody>
      </p:sp>
      <p:sp>
        <p:nvSpPr>
          <p:cNvPr id="391" name="Google Shape;391;p16"/>
          <p:cNvSpPr/>
          <p:nvPr/>
        </p:nvSpPr>
        <p:spPr>
          <a:xfrm>
            <a:off x="7957748" y="1781957"/>
            <a:ext cx="338700" cy="4617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Arial"/>
                <a:ea typeface="Arial"/>
                <a:cs typeface="Arial"/>
                <a:sym typeface="Arial"/>
              </a:rPr>
              <a:t>=</a:t>
            </a:r>
            <a:endParaRPr b="0" i="0" sz="2400" u="none" cap="none" strike="noStrike">
              <a:solidFill>
                <a:schemeClr val="dk1"/>
              </a:solidFill>
              <a:latin typeface="Arial"/>
              <a:ea typeface="Arial"/>
              <a:cs typeface="Arial"/>
              <a:sym typeface="Arial"/>
            </a:endParaRPr>
          </a:p>
        </p:txBody>
      </p:sp>
      <p:sp>
        <p:nvSpPr>
          <p:cNvPr id="392" name="Google Shape;392;p16"/>
          <p:cNvSpPr/>
          <p:nvPr/>
        </p:nvSpPr>
        <p:spPr>
          <a:xfrm>
            <a:off x="8259906" y="1854173"/>
            <a:ext cx="505200" cy="369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1.3</a:t>
            </a:r>
            <a:endParaRPr b="0" i="0" sz="1400" u="none" cap="none" strike="noStrike">
              <a:solidFill>
                <a:srgbClr val="000000"/>
              </a:solidFill>
              <a:latin typeface="Arial"/>
              <a:ea typeface="Arial"/>
              <a:cs typeface="Arial"/>
              <a:sym typeface="Arial"/>
            </a:endParaRPr>
          </a:p>
        </p:txBody>
      </p:sp>
      <p:graphicFrame>
        <p:nvGraphicFramePr>
          <p:cNvPr id="393" name="Google Shape;393;p16"/>
          <p:cNvGraphicFramePr/>
          <p:nvPr/>
        </p:nvGraphicFramePr>
        <p:xfrm>
          <a:off x="9491985" y="2910031"/>
          <a:ext cx="3000000" cy="3000000"/>
        </p:xfrm>
        <a:graphic>
          <a:graphicData uri="http://schemas.openxmlformats.org/drawingml/2006/table">
            <a:tbl>
              <a:tblPr bandRow="1" firstRow="1">
                <a:noFill/>
                <a:tableStyleId>{5618ACF0-1D02-49B0-9E39-B4291BB0202B}</a:tableStyleId>
              </a:tblPr>
              <a:tblGrid>
                <a:gridCol w="771375"/>
                <a:gridCol w="803500"/>
                <a:gridCol w="803500"/>
              </a:tblGrid>
              <a:tr h="1254125">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הגעת הפיצה תוך 40 דקות?</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chemeClr val="dk1"/>
                        </a:buClr>
                        <a:buSzPts val="1400"/>
                        <a:buFont typeface="Varela Round"/>
                        <a:buNone/>
                      </a:pPr>
                      <a:r>
                        <a:rPr lang="iw-IL" sz="1400" u="none" cap="none" strike="noStrike">
                          <a:latin typeface="Arial"/>
                          <a:ea typeface="Arial"/>
                          <a:cs typeface="Arial"/>
                          <a:sym typeface="Arial"/>
                        </a:rPr>
                        <a:t>הגעת הפיצה תוך 40 דקות?</a:t>
                      </a:r>
                      <a:endParaRPr sz="1400" u="none" cap="none" strike="noStrike">
                        <a:latin typeface="Arial"/>
                        <a:ea typeface="Arial"/>
                        <a:cs typeface="Arial"/>
                        <a:sym typeface="Arial"/>
                      </a:endParaRPr>
                    </a:p>
                    <a:p>
                      <a:pPr indent="0" lvl="0" marL="0" marR="0" rtl="1" algn="ctr">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מספר אנשים</a:t>
                      </a:r>
                      <a:endParaRPr sz="1400" u="none" cap="none" strike="noStrike">
                        <a:latin typeface="Arial"/>
                        <a:ea typeface="Arial"/>
                        <a:cs typeface="Arial"/>
                        <a:sym typeface="Arial"/>
                      </a:endParaRPr>
                    </a:p>
                  </a:txBody>
                  <a:tcPr marT="45725" marB="45725" marR="91450" marL="91450"/>
                </a:tc>
              </a:tr>
              <a:tr h="492225">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כן</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1</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7</a:t>
                      </a:r>
                      <a:endParaRPr sz="1400" u="none" cap="none" strike="noStrike">
                        <a:latin typeface="Arial"/>
                        <a:ea typeface="Arial"/>
                        <a:cs typeface="Arial"/>
                        <a:sym typeface="Arial"/>
                      </a:endParaRPr>
                    </a:p>
                  </a:txBody>
                  <a:tcPr marT="45725" marB="45725" marR="91450" marL="91450"/>
                </a:tc>
              </a:tr>
              <a:tr h="492225">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לא</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2</a:t>
                      </a:r>
                      <a:endParaRPr sz="1400" u="none" cap="none" strike="noStrike">
                        <a:latin typeface="Arial"/>
                        <a:ea typeface="Arial"/>
                        <a:cs typeface="Arial"/>
                        <a:sym typeface="Arial"/>
                      </a:endParaRPr>
                    </a:p>
                  </a:txBody>
                  <a:tcPr marT="45725" marB="45725" marR="91450" marL="91450"/>
                </a:tc>
                <a:tc>
                  <a:txBody>
                    <a:bodyPr/>
                    <a:lstStyle/>
                    <a:p>
                      <a:pPr indent="0" lvl="0" marL="0" marR="0" rtl="1" algn="ctr">
                        <a:lnSpc>
                          <a:spcPct val="100000"/>
                        </a:lnSpc>
                        <a:spcBef>
                          <a:spcPts val="0"/>
                        </a:spcBef>
                        <a:spcAft>
                          <a:spcPts val="0"/>
                        </a:spcAft>
                        <a:buClr>
                          <a:srgbClr val="000000"/>
                        </a:buClr>
                        <a:buSzPts val="1400"/>
                        <a:buFont typeface="Arial"/>
                        <a:buNone/>
                      </a:pPr>
                      <a:r>
                        <a:rPr lang="iw-IL" sz="1400" u="none" cap="none" strike="noStrike">
                          <a:latin typeface="Arial"/>
                          <a:ea typeface="Arial"/>
                          <a:cs typeface="Arial"/>
                          <a:sym typeface="Arial"/>
                        </a:rPr>
                        <a:t>3</a:t>
                      </a:r>
                      <a:endParaRPr sz="1400" u="none" cap="none" strike="noStrike">
                        <a:latin typeface="Arial"/>
                        <a:ea typeface="Arial"/>
                        <a:cs typeface="Arial"/>
                        <a:sym typeface="Arial"/>
                      </a:endParaRPr>
                    </a:p>
                  </a:txBody>
                  <a:tcPr marT="45725" marB="45725" marR="91450" marL="91450"/>
                </a:tc>
              </a:tr>
            </a:tbl>
          </a:graphicData>
        </a:graphic>
      </p:graphicFrame>
      <p:sp>
        <p:nvSpPr>
          <p:cNvPr id="394" name="Google Shape;394;p16"/>
          <p:cNvSpPr txBox="1"/>
          <p:nvPr/>
        </p:nvSpPr>
        <p:spPr>
          <a:xfrm>
            <a:off x="11229891" y="3445866"/>
            <a:ext cx="656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Calibri"/>
                <a:ea typeface="Calibri"/>
                <a:cs typeface="Calibri"/>
                <a:sym typeface="Calibri"/>
              </a:rPr>
              <a:t>f(x) </a:t>
            </a:r>
            <a:endParaRPr b="0" i="0" sz="1400" u="none" cap="none" strike="noStrike">
              <a:solidFill>
                <a:srgbClr val="000000"/>
              </a:solidFill>
              <a:latin typeface="Arial"/>
              <a:ea typeface="Arial"/>
              <a:cs typeface="Arial"/>
              <a:sym typeface="Arial"/>
            </a:endParaRPr>
          </a:p>
        </p:txBody>
      </p:sp>
      <p:sp>
        <p:nvSpPr>
          <p:cNvPr id="395" name="Google Shape;395;p16"/>
          <p:cNvSpPr/>
          <p:nvPr/>
        </p:nvSpPr>
        <p:spPr>
          <a:xfrm>
            <a:off x="10034876" y="2459354"/>
            <a:ext cx="1550400" cy="369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טבלת שכיחויות</a:t>
            </a:r>
            <a:endParaRPr b="0" i="0" sz="1400" u="none" cap="none" strike="noStrike">
              <a:solidFill>
                <a:srgbClr val="000000"/>
              </a:solidFill>
              <a:latin typeface="Arial"/>
              <a:ea typeface="Arial"/>
              <a:cs typeface="Arial"/>
              <a:sym typeface="Arial"/>
            </a:endParaRPr>
          </a:p>
        </p:txBody>
      </p:sp>
      <p:sp>
        <p:nvSpPr>
          <p:cNvPr id="396" name="Google Shape;396;p16"/>
          <p:cNvSpPr txBox="1"/>
          <p:nvPr/>
        </p:nvSpPr>
        <p:spPr>
          <a:xfrm>
            <a:off x="10564002" y="3744884"/>
            <a:ext cx="234300" cy="369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Calibri"/>
                <a:ea typeface="Calibri"/>
                <a:cs typeface="Calibri"/>
                <a:sym typeface="Calibri"/>
              </a:rPr>
              <a:t>X </a:t>
            </a:r>
            <a:endParaRPr b="0" i="0" sz="1400" u="none" cap="none" strike="noStrike">
              <a:solidFill>
                <a:srgbClr val="000000"/>
              </a:solidFill>
              <a:latin typeface="Arial"/>
              <a:ea typeface="Arial"/>
              <a:cs typeface="Arial"/>
              <a:sym typeface="Arial"/>
            </a:endParaRPr>
          </a:p>
        </p:txBody>
      </p:sp>
      <p:cxnSp>
        <p:nvCxnSpPr>
          <p:cNvPr id="397" name="Google Shape;397;p16"/>
          <p:cNvCxnSpPr/>
          <p:nvPr/>
        </p:nvCxnSpPr>
        <p:spPr>
          <a:xfrm>
            <a:off x="723024" y="3100997"/>
            <a:ext cx="4277004" cy="14929"/>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sp>
        <p:nvSpPr>
          <p:cNvPr id="398" name="Google Shape;398;p16"/>
          <p:cNvSpPr/>
          <p:nvPr/>
        </p:nvSpPr>
        <p:spPr>
          <a:xfrm>
            <a:off x="2083318" y="3136218"/>
            <a:ext cx="349776"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n</a:t>
            </a:r>
            <a:endParaRPr b="0" i="0" sz="2400" u="none" cap="none" strike="noStrike">
              <a:solidFill>
                <a:schemeClr val="dk1"/>
              </a:solidFill>
              <a:latin typeface="Calibri"/>
              <a:ea typeface="Calibri"/>
              <a:cs typeface="Calibri"/>
              <a:sym typeface="Calibri"/>
            </a:endParaRPr>
          </a:p>
        </p:txBody>
      </p:sp>
      <p:cxnSp>
        <p:nvCxnSpPr>
          <p:cNvPr id="399" name="Google Shape;399;p16"/>
          <p:cNvCxnSpPr/>
          <p:nvPr/>
        </p:nvCxnSpPr>
        <p:spPr>
          <a:xfrm>
            <a:off x="27389" y="2888185"/>
            <a:ext cx="209550" cy="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sp>
        <p:nvSpPr>
          <p:cNvPr id="400" name="Google Shape;400;p16"/>
          <p:cNvSpPr/>
          <p:nvPr/>
        </p:nvSpPr>
        <p:spPr>
          <a:xfrm>
            <a:off x="327879" y="2862024"/>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401" name="Google Shape;401;p16"/>
          <p:cNvSpPr/>
          <p:nvPr/>
        </p:nvSpPr>
        <p:spPr>
          <a:xfrm>
            <a:off x="-107510" y="2868808"/>
            <a:ext cx="407484"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1" i="0" lang="iw-IL" sz="1800" u="none" cap="none" strike="noStrike">
                <a:solidFill>
                  <a:schemeClr val="dk1"/>
                </a:solidFill>
                <a:latin typeface="Calibri"/>
                <a:ea typeface="Calibri"/>
                <a:cs typeface="Calibri"/>
                <a:sym typeface="Calibri"/>
              </a:rPr>
              <a:t> </a:t>
            </a:r>
            <a:r>
              <a:rPr b="1" i="0" lang="iw-IL" sz="2400" u="none" cap="none" strike="noStrike">
                <a:solidFill>
                  <a:schemeClr val="dk1"/>
                </a:solidFill>
                <a:latin typeface="Calibri"/>
                <a:ea typeface="Calibri"/>
                <a:cs typeface="Calibri"/>
                <a:sym typeface="Calibri"/>
              </a:rPr>
              <a:t>X</a:t>
            </a:r>
            <a:endParaRPr b="0" i="0" sz="2400" u="none" cap="none" strike="noStrike">
              <a:solidFill>
                <a:schemeClr val="dk1"/>
              </a:solidFill>
              <a:latin typeface="Calibri"/>
              <a:ea typeface="Calibri"/>
              <a:cs typeface="Calibri"/>
              <a:sym typeface="Calibri"/>
            </a:endParaRPr>
          </a:p>
        </p:txBody>
      </p:sp>
      <p:sp>
        <p:nvSpPr>
          <p:cNvPr id="402" name="Google Shape;402;p16"/>
          <p:cNvSpPr/>
          <p:nvPr/>
        </p:nvSpPr>
        <p:spPr>
          <a:xfrm>
            <a:off x="5038491" y="2888185"/>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403" name="Google Shape;403;p16"/>
          <p:cNvSpPr/>
          <p:nvPr/>
        </p:nvSpPr>
        <p:spPr>
          <a:xfrm>
            <a:off x="5568388" y="2684142"/>
            <a:ext cx="1548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2 * 3 + 1 * 7</a:t>
            </a:r>
            <a:endParaRPr b="0" i="0" sz="1400" u="none" cap="none" strike="noStrike">
              <a:solidFill>
                <a:srgbClr val="000000"/>
              </a:solidFill>
              <a:latin typeface="Arial"/>
              <a:ea typeface="Arial"/>
              <a:cs typeface="Arial"/>
              <a:sym typeface="Arial"/>
            </a:endParaRPr>
          </a:p>
        </p:txBody>
      </p:sp>
      <p:cxnSp>
        <p:nvCxnSpPr>
          <p:cNvPr id="404" name="Google Shape;404;p16"/>
          <p:cNvCxnSpPr/>
          <p:nvPr/>
        </p:nvCxnSpPr>
        <p:spPr>
          <a:xfrm>
            <a:off x="5521229" y="3083077"/>
            <a:ext cx="1473000" cy="9000"/>
          </a:xfrm>
          <a:prstGeom prst="straightConnector1">
            <a:avLst/>
          </a:prstGeom>
          <a:noFill/>
          <a:ln cap="flat" cmpd="sng" w="9525">
            <a:solidFill>
              <a:srgbClr val="001E5F"/>
            </a:solidFill>
            <a:prstDash val="solid"/>
            <a:round/>
            <a:headEnd len="sm" w="sm" type="none"/>
            <a:tailEnd len="sm" w="sm" type="none"/>
          </a:ln>
        </p:spPr>
      </p:cxnSp>
      <p:sp>
        <p:nvSpPr>
          <p:cNvPr id="405" name="Google Shape;405;p16"/>
          <p:cNvSpPr/>
          <p:nvPr/>
        </p:nvSpPr>
        <p:spPr>
          <a:xfrm>
            <a:off x="5921296" y="3076572"/>
            <a:ext cx="441000" cy="369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10</a:t>
            </a:r>
            <a:endParaRPr b="0" i="0" sz="1400" u="none" cap="none" strike="noStrike">
              <a:solidFill>
                <a:srgbClr val="000000"/>
              </a:solidFill>
              <a:latin typeface="Arial"/>
              <a:ea typeface="Arial"/>
              <a:cs typeface="Arial"/>
              <a:sym typeface="Arial"/>
            </a:endParaRPr>
          </a:p>
        </p:txBody>
      </p:sp>
      <p:sp>
        <p:nvSpPr>
          <p:cNvPr id="406" name="Google Shape;406;p16"/>
          <p:cNvSpPr/>
          <p:nvPr/>
        </p:nvSpPr>
        <p:spPr>
          <a:xfrm>
            <a:off x="6986235" y="2829707"/>
            <a:ext cx="338700" cy="4617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Arial"/>
                <a:ea typeface="Arial"/>
                <a:cs typeface="Arial"/>
                <a:sym typeface="Arial"/>
              </a:rPr>
              <a:t>=</a:t>
            </a:r>
            <a:endParaRPr b="0" i="0" sz="2400" u="none" cap="none" strike="noStrike">
              <a:solidFill>
                <a:schemeClr val="dk1"/>
              </a:solidFill>
              <a:latin typeface="Arial"/>
              <a:ea typeface="Arial"/>
              <a:cs typeface="Arial"/>
              <a:sym typeface="Arial"/>
            </a:endParaRPr>
          </a:p>
        </p:txBody>
      </p:sp>
      <p:sp>
        <p:nvSpPr>
          <p:cNvPr id="407" name="Google Shape;407;p16"/>
          <p:cNvSpPr/>
          <p:nvPr/>
        </p:nvSpPr>
        <p:spPr>
          <a:xfrm>
            <a:off x="7494876" y="2687516"/>
            <a:ext cx="441000" cy="369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13</a:t>
            </a:r>
            <a:endParaRPr b="0" i="0" sz="1400" u="none" cap="none" strike="noStrike">
              <a:solidFill>
                <a:srgbClr val="000000"/>
              </a:solidFill>
              <a:latin typeface="Arial"/>
              <a:ea typeface="Arial"/>
              <a:cs typeface="Arial"/>
              <a:sym typeface="Arial"/>
            </a:endParaRPr>
          </a:p>
        </p:txBody>
      </p:sp>
      <p:cxnSp>
        <p:nvCxnSpPr>
          <p:cNvPr id="408" name="Google Shape;408;p16"/>
          <p:cNvCxnSpPr/>
          <p:nvPr/>
        </p:nvCxnSpPr>
        <p:spPr>
          <a:xfrm flipH="1" rot="10800000">
            <a:off x="7284615" y="3056848"/>
            <a:ext cx="667093" cy="8779"/>
          </a:xfrm>
          <a:prstGeom prst="straightConnector1">
            <a:avLst/>
          </a:prstGeom>
          <a:noFill/>
          <a:ln cap="flat" cmpd="sng" w="9525">
            <a:solidFill>
              <a:srgbClr val="001E5F"/>
            </a:solidFill>
            <a:prstDash val="solid"/>
            <a:round/>
            <a:headEnd len="sm" w="sm" type="none"/>
            <a:tailEnd len="sm" w="sm" type="none"/>
          </a:ln>
        </p:spPr>
      </p:cxnSp>
      <p:sp>
        <p:nvSpPr>
          <p:cNvPr id="409" name="Google Shape;409;p16"/>
          <p:cNvSpPr/>
          <p:nvPr/>
        </p:nvSpPr>
        <p:spPr>
          <a:xfrm>
            <a:off x="7512687" y="3063476"/>
            <a:ext cx="441000" cy="369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10</a:t>
            </a:r>
            <a:endParaRPr b="0" i="0" sz="1400" u="none" cap="none" strike="noStrike">
              <a:solidFill>
                <a:srgbClr val="000000"/>
              </a:solidFill>
              <a:latin typeface="Arial"/>
              <a:ea typeface="Arial"/>
              <a:cs typeface="Arial"/>
              <a:sym typeface="Arial"/>
            </a:endParaRPr>
          </a:p>
        </p:txBody>
      </p:sp>
      <p:sp>
        <p:nvSpPr>
          <p:cNvPr id="410" name="Google Shape;410;p16"/>
          <p:cNvSpPr/>
          <p:nvPr/>
        </p:nvSpPr>
        <p:spPr>
          <a:xfrm>
            <a:off x="8071672" y="2829707"/>
            <a:ext cx="338700" cy="4617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Arial"/>
                <a:ea typeface="Arial"/>
                <a:cs typeface="Arial"/>
                <a:sym typeface="Arial"/>
              </a:rPr>
              <a:t>=</a:t>
            </a:r>
            <a:endParaRPr b="0" i="0" sz="2400" u="none" cap="none" strike="noStrike">
              <a:solidFill>
                <a:schemeClr val="dk1"/>
              </a:solidFill>
              <a:latin typeface="Arial"/>
              <a:ea typeface="Arial"/>
              <a:cs typeface="Arial"/>
              <a:sym typeface="Arial"/>
            </a:endParaRPr>
          </a:p>
        </p:txBody>
      </p:sp>
      <p:sp>
        <p:nvSpPr>
          <p:cNvPr id="411" name="Google Shape;411;p16"/>
          <p:cNvSpPr/>
          <p:nvPr/>
        </p:nvSpPr>
        <p:spPr>
          <a:xfrm>
            <a:off x="8373830" y="2901923"/>
            <a:ext cx="505200" cy="369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1.3</a:t>
            </a:r>
            <a:endParaRPr b="0" i="0" sz="1400" u="none" cap="none" strike="noStrike">
              <a:solidFill>
                <a:srgbClr val="000000"/>
              </a:solidFill>
              <a:latin typeface="Arial"/>
              <a:ea typeface="Arial"/>
              <a:cs typeface="Arial"/>
              <a:sym typeface="Arial"/>
            </a:endParaRPr>
          </a:p>
        </p:txBody>
      </p:sp>
      <p:sp>
        <p:nvSpPr>
          <p:cNvPr id="412" name="Google Shape;412;p16"/>
          <p:cNvSpPr txBox="1"/>
          <p:nvPr/>
        </p:nvSpPr>
        <p:spPr>
          <a:xfrm>
            <a:off x="9754202" y="3744884"/>
            <a:ext cx="234300" cy="369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Calibri"/>
                <a:ea typeface="Calibri"/>
                <a:cs typeface="Calibri"/>
                <a:sym typeface="Calibri"/>
              </a:rPr>
              <a:t>X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id="418" name="Google Shape;418;p17"/>
          <p:cNvPicPr preferRelativeResize="0"/>
          <p:nvPr/>
        </p:nvPicPr>
        <p:blipFill rotWithShape="1">
          <a:blip r:embed="rId3">
            <a:alphaModFix/>
          </a:blip>
          <a:srcRect b="0" l="0" r="0" t="0"/>
          <a:stretch/>
        </p:blipFill>
        <p:spPr>
          <a:xfrm>
            <a:off x="3762900" y="5468750"/>
            <a:ext cx="4031425" cy="587425"/>
          </a:xfrm>
          <a:prstGeom prst="rect">
            <a:avLst/>
          </a:prstGeom>
          <a:noFill/>
          <a:ln>
            <a:noFill/>
          </a:ln>
        </p:spPr>
      </p:pic>
      <p:pic>
        <p:nvPicPr>
          <p:cNvPr id="419" name="Google Shape;419;p17"/>
          <p:cNvPicPr preferRelativeResize="0"/>
          <p:nvPr/>
        </p:nvPicPr>
        <p:blipFill rotWithShape="1">
          <a:blip r:embed="rId4">
            <a:alphaModFix/>
          </a:blip>
          <a:srcRect b="0" l="0" r="0" t="0"/>
          <a:stretch/>
        </p:blipFill>
        <p:spPr>
          <a:xfrm>
            <a:off x="4099788" y="4280108"/>
            <a:ext cx="2962275" cy="666750"/>
          </a:xfrm>
          <a:prstGeom prst="rect">
            <a:avLst/>
          </a:prstGeom>
          <a:noFill/>
          <a:ln>
            <a:noFill/>
          </a:ln>
        </p:spPr>
      </p:pic>
      <p:sp>
        <p:nvSpPr>
          <p:cNvPr id="420" name="Google Shape;420;p17"/>
          <p:cNvSpPr txBox="1"/>
          <p:nvPr>
            <p:ph type="title"/>
          </p:nvPr>
        </p:nvSpPr>
        <p:spPr>
          <a:xfrm>
            <a:off x="1482619" y="450412"/>
            <a:ext cx="9642231" cy="720000"/>
          </a:xfrm>
          <a:prstGeom prst="rect">
            <a:avLst/>
          </a:prstGeom>
          <a:noFill/>
          <a:ln>
            <a:noFill/>
          </a:ln>
        </p:spPr>
        <p:txBody>
          <a:bodyPr anchorCtr="0" anchor="ctr" bIns="45700" lIns="91425" spcFirstLastPara="1" rIns="91425" wrap="square" tIns="45700">
            <a:normAutofit/>
          </a:bodyPr>
          <a:lstStyle/>
          <a:p>
            <a:pPr indent="0" lvl="0" marL="0" marR="0" rtl="1" algn="ctr">
              <a:lnSpc>
                <a:spcPct val="100000"/>
              </a:lnSpc>
              <a:spcBef>
                <a:spcPts val="0"/>
              </a:spcBef>
              <a:spcAft>
                <a:spcPts val="0"/>
              </a:spcAft>
              <a:buClr>
                <a:srgbClr val="002060"/>
              </a:buClr>
              <a:buSzPts val="4000"/>
              <a:buFont typeface="Varela Round"/>
              <a:buNone/>
            </a:pPr>
            <a:r>
              <a:rPr b="0" lang="iw-IL" sz="4000"/>
              <a:t>ממוצע משוקלל Mean</a:t>
            </a:r>
            <a:endParaRPr/>
          </a:p>
        </p:txBody>
      </p:sp>
      <p:sp>
        <p:nvSpPr>
          <p:cNvPr id="421" name="Google Shape;421;p17"/>
          <p:cNvSpPr txBox="1"/>
          <p:nvPr/>
        </p:nvSpPr>
        <p:spPr>
          <a:xfrm>
            <a:off x="1866314" y="161267"/>
            <a:ext cx="8901423" cy="637353"/>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192A72"/>
              </a:buClr>
              <a:buSzPts val="4000"/>
              <a:buFont typeface="Varela Round"/>
              <a:buNone/>
            </a:pPr>
            <a:r>
              <a:t/>
            </a:r>
            <a:endParaRPr b="0" i="0" sz="4000" u="none" cap="none" strike="noStrike">
              <a:solidFill>
                <a:srgbClr val="92D050"/>
              </a:solidFill>
              <a:latin typeface="Arial"/>
              <a:ea typeface="Arial"/>
              <a:cs typeface="Arial"/>
              <a:sym typeface="Arial"/>
            </a:endParaRPr>
          </a:p>
        </p:txBody>
      </p:sp>
      <p:sp>
        <p:nvSpPr>
          <p:cNvPr id="422" name="Google Shape;422;p17"/>
          <p:cNvSpPr/>
          <p:nvPr/>
        </p:nvSpPr>
        <p:spPr>
          <a:xfrm>
            <a:off x="2812018" y="2118087"/>
            <a:ext cx="6263685" cy="1443688"/>
          </a:xfrm>
          <a:prstGeom prst="flowChartAlternateProcess">
            <a:avLst/>
          </a:prstGeom>
          <a:solidFill>
            <a:srgbClr val="92D050"/>
          </a:solidFill>
          <a:ln>
            <a:noFill/>
          </a:ln>
        </p:spPr>
        <p:txBody>
          <a:bodyPr anchorCtr="0" anchor="ctr" bIns="45700" lIns="91425" spcFirstLastPara="1" rIns="91425" wrap="square" tIns="45700">
            <a:noAutofit/>
          </a:bodyPr>
          <a:lstStyle/>
          <a:p>
            <a:pPr indent="0" lvl="0" marL="0" marR="0" rtl="1" algn="ctr">
              <a:lnSpc>
                <a:spcPct val="200000"/>
              </a:lnSpc>
              <a:spcBef>
                <a:spcPts val="0"/>
              </a:spcBef>
              <a:spcAft>
                <a:spcPts val="0"/>
              </a:spcAft>
              <a:buClr>
                <a:srgbClr val="000000"/>
              </a:buClr>
              <a:buSzPts val="1800"/>
              <a:buFont typeface="Arial"/>
              <a:buNone/>
            </a:pPr>
            <a:r>
              <a:rPr b="1" i="0" lang="iw-IL" sz="1800" u="none" cap="none" strike="noStrike">
                <a:solidFill>
                  <a:schemeClr val="lt1"/>
                </a:solidFill>
                <a:latin typeface="Arial"/>
                <a:ea typeface="Arial"/>
                <a:cs typeface="Arial"/>
                <a:sym typeface="Arial"/>
              </a:rPr>
              <a:t>ממוצע</a:t>
            </a:r>
            <a:r>
              <a:rPr b="0" i="0" lang="iw-IL" sz="1800" u="none" cap="none" strike="noStrike">
                <a:solidFill>
                  <a:schemeClr val="lt1"/>
                </a:solidFill>
                <a:latin typeface="Arial"/>
                <a:ea typeface="Arial"/>
                <a:cs typeface="Arial"/>
                <a:sym typeface="Arial"/>
              </a:rPr>
              <a:t> חשבוני שבו לערכים שונים ניתנת חשיבות ("משקל") שונה..</a:t>
            </a:r>
            <a:endParaRPr b="0" i="0" sz="1400" u="none" cap="none" strike="noStrike">
              <a:solidFill>
                <a:srgbClr val="000000"/>
              </a:solidFill>
              <a:latin typeface="Arial"/>
              <a:ea typeface="Arial"/>
              <a:cs typeface="Arial"/>
              <a:sym typeface="Arial"/>
            </a:endParaRPr>
          </a:p>
          <a:p>
            <a:pPr indent="0" lvl="0" marL="0" marR="0" rtl="1" algn="ctr">
              <a:lnSpc>
                <a:spcPct val="200000"/>
              </a:lnSpc>
              <a:spcBef>
                <a:spcPts val="0"/>
              </a:spcBef>
              <a:spcAft>
                <a:spcPts val="0"/>
              </a:spcAft>
              <a:buClr>
                <a:srgbClr val="000000"/>
              </a:buClr>
              <a:buSzPts val="1800"/>
              <a:buFont typeface="Arial"/>
              <a:buNone/>
            </a:pPr>
            <a:r>
              <a:rPr b="0" i="0" lang="iw-IL" sz="1800" u="none" cap="none" strike="noStrike">
                <a:solidFill>
                  <a:schemeClr val="lt1"/>
                </a:solidFill>
                <a:latin typeface="Arial"/>
                <a:ea typeface="Arial"/>
                <a:cs typeface="Arial"/>
                <a:sym typeface="Arial"/>
              </a:rPr>
              <a:t>סימון X</a:t>
            </a:r>
            <a:endParaRPr b="0" i="0" sz="1800" u="none" cap="none" strike="noStrike">
              <a:solidFill>
                <a:schemeClr val="lt1"/>
              </a:solidFill>
              <a:latin typeface="Arial"/>
              <a:ea typeface="Arial"/>
              <a:cs typeface="Arial"/>
              <a:sym typeface="Arial"/>
            </a:endParaRPr>
          </a:p>
        </p:txBody>
      </p:sp>
      <p:sp>
        <p:nvSpPr>
          <p:cNvPr id="423" name="Google Shape;423;p17"/>
          <p:cNvSpPr txBox="1"/>
          <p:nvPr/>
        </p:nvSpPr>
        <p:spPr>
          <a:xfrm>
            <a:off x="1091890" y="1381396"/>
            <a:ext cx="10247689" cy="637353"/>
          </a:xfrm>
          <a:prstGeom prst="rect">
            <a:avLst/>
          </a:prstGeom>
          <a:noFill/>
          <a:ln>
            <a:noFill/>
          </a:ln>
        </p:spPr>
        <p:txBody>
          <a:bodyPr anchorCtr="0" anchor="ctr" bIns="45700" lIns="91425" spcFirstLastPara="1" rIns="91425" wrap="square" tIns="45700">
            <a:noAutofit/>
          </a:bodyPr>
          <a:lstStyle/>
          <a:p>
            <a:pPr indent="0" lvl="0" marL="0" marR="0" rtl="1" algn="ctr">
              <a:lnSpc>
                <a:spcPct val="200000"/>
              </a:lnSpc>
              <a:spcBef>
                <a:spcPts val="0"/>
              </a:spcBef>
              <a:spcAft>
                <a:spcPts val="0"/>
              </a:spcAft>
              <a:buClr>
                <a:srgbClr val="192A72"/>
              </a:buClr>
              <a:buSzPts val="1800"/>
              <a:buFont typeface="Varela Round"/>
              <a:buNone/>
            </a:pPr>
            <a:r>
              <a:rPr b="1" i="0" lang="iw-IL" sz="1800" u="none" cap="none" strike="noStrike">
                <a:solidFill>
                  <a:srgbClr val="192A72"/>
                </a:solidFill>
                <a:latin typeface="Arial"/>
                <a:ea typeface="Arial"/>
                <a:cs typeface="Arial"/>
                <a:sym typeface="Arial"/>
              </a:rPr>
              <a:t>מהו ממוצע משוקל?</a:t>
            </a:r>
            <a:endParaRPr b="0" i="0" sz="1800" u="none" cap="none" strike="noStrike">
              <a:solidFill>
                <a:srgbClr val="192A72"/>
              </a:solidFill>
              <a:latin typeface="Arial"/>
              <a:ea typeface="Arial"/>
              <a:cs typeface="Arial"/>
              <a:sym typeface="Arial"/>
            </a:endParaRPr>
          </a:p>
        </p:txBody>
      </p:sp>
      <p:cxnSp>
        <p:nvCxnSpPr>
          <p:cNvPr id="424" name="Google Shape;424;p17"/>
          <p:cNvCxnSpPr/>
          <p:nvPr/>
        </p:nvCxnSpPr>
        <p:spPr>
          <a:xfrm>
            <a:off x="5603349" y="2847975"/>
            <a:ext cx="209400" cy="0"/>
          </a:xfrm>
          <a:prstGeom prst="straightConnector1">
            <a:avLst/>
          </a:prstGeom>
          <a:noFill/>
          <a:ln cap="flat" cmpd="sng" w="25400">
            <a:solidFill>
              <a:schemeClr val="lt1"/>
            </a:solidFill>
            <a:prstDash val="solid"/>
            <a:round/>
            <a:headEnd len="sm" w="sm" type="none"/>
            <a:tailEnd len="sm" w="sm" type="none"/>
          </a:ln>
          <a:effectLst>
            <a:outerShdw blurRad="40000" rotWithShape="0" dir="5400000" dist="20000">
              <a:srgbClr val="000000">
                <a:alpha val="37254"/>
              </a:srgbClr>
            </a:outerShdw>
          </a:effectLst>
        </p:spPr>
      </p:cxnSp>
      <p:cxnSp>
        <p:nvCxnSpPr>
          <p:cNvPr id="425" name="Google Shape;425;p17"/>
          <p:cNvCxnSpPr/>
          <p:nvPr/>
        </p:nvCxnSpPr>
        <p:spPr>
          <a:xfrm>
            <a:off x="4333875" y="4751093"/>
            <a:ext cx="2828925" cy="2"/>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sp>
        <p:nvSpPr>
          <p:cNvPr id="426" name="Google Shape;426;p17"/>
          <p:cNvSpPr/>
          <p:nvPr/>
        </p:nvSpPr>
        <p:spPr>
          <a:xfrm>
            <a:off x="5603349" y="4794455"/>
            <a:ext cx="349776"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n</a:t>
            </a:r>
            <a:endParaRPr b="0" i="0" sz="2400" u="none" cap="none" strike="noStrike">
              <a:solidFill>
                <a:schemeClr val="dk1"/>
              </a:solidFill>
              <a:latin typeface="Calibri"/>
              <a:ea typeface="Calibri"/>
              <a:cs typeface="Calibri"/>
              <a:sym typeface="Calibri"/>
            </a:endParaRPr>
          </a:p>
        </p:txBody>
      </p:sp>
      <p:sp>
        <p:nvSpPr>
          <p:cNvPr id="427" name="Google Shape;427;p17"/>
          <p:cNvSpPr/>
          <p:nvPr/>
        </p:nvSpPr>
        <p:spPr>
          <a:xfrm>
            <a:off x="0" y="4844186"/>
            <a:ext cx="3013967" cy="738664"/>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Arial"/>
                <a:ea typeface="Arial"/>
                <a:cs typeface="Arial"/>
                <a:sym typeface="Arial"/>
              </a:rPr>
              <a:t> - </a:t>
            </a:r>
            <a:r>
              <a:rPr b="1" i="0" lang="iw-IL" sz="1800" u="none" cap="none" strike="noStrike">
                <a:solidFill>
                  <a:schemeClr val="dk1"/>
                </a:solidFill>
                <a:latin typeface="Arial"/>
                <a:ea typeface="Arial"/>
                <a:cs typeface="Arial"/>
                <a:sym typeface="Arial"/>
              </a:rPr>
              <a:t>n סך מספר התצפיות</a:t>
            </a:r>
            <a:endParaRPr b="0" i="0" sz="1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800"/>
              <a:buFont typeface="Arial"/>
              <a:buNone/>
            </a:pPr>
            <a:r>
              <a:rPr b="1" i="0" lang="iw-IL" sz="1800" u="none" cap="none" strike="noStrike">
                <a:solidFill>
                  <a:schemeClr val="dk1"/>
                </a:solidFill>
                <a:latin typeface="Arial"/>
                <a:ea typeface="Arial"/>
                <a:cs typeface="Arial"/>
                <a:sym typeface="Arial"/>
              </a:rPr>
              <a:t>w  -  חשיבות הערך, "המשקל"</a:t>
            </a:r>
            <a:endParaRPr b="0" i="0" sz="1800" u="none" cap="none" strike="noStrike">
              <a:solidFill>
                <a:schemeClr val="dk1"/>
              </a:solidFill>
              <a:latin typeface="Arial"/>
              <a:ea typeface="Arial"/>
              <a:cs typeface="Arial"/>
              <a:sym typeface="Arial"/>
            </a:endParaRPr>
          </a:p>
        </p:txBody>
      </p:sp>
      <p:cxnSp>
        <p:nvCxnSpPr>
          <p:cNvPr id="428" name="Google Shape;428;p17"/>
          <p:cNvCxnSpPr/>
          <p:nvPr/>
        </p:nvCxnSpPr>
        <p:spPr>
          <a:xfrm>
            <a:off x="3547420" y="4546422"/>
            <a:ext cx="209550" cy="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sp>
        <p:nvSpPr>
          <p:cNvPr id="429" name="Google Shape;429;p17"/>
          <p:cNvSpPr/>
          <p:nvPr/>
        </p:nvSpPr>
        <p:spPr>
          <a:xfrm>
            <a:off x="3414357" y="4520262"/>
            <a:ext cx="407484"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1" i="0" lang="iw-IL" sz="1800" u="none" cap="none" strike="noStrike">
                <a:solidFill>
                  <a:schemeClr val="dk1"/>
                </a:solidFill>
                <a:latin typeface="Calibri"/>
                <a:ea typeface="Calibri"/>
                <a:cs typeface="Calibri"/>
                <a:sym typeface="Calibri"/>
              </a:rPr>
              <a:t> </a:t>
            </a:r>
            <a:r>
              <a:rPr b="1" i="0" lang="iw-IL" sz="2400" u="none" cap="none" strike="noStrike">
                <a:solidFill>
                  <a:schemeClr val="dk1"/>
                </a:solidFill>
                <a:latin typeface="Calibri"/>
                <a:ea typeface="Calibri"/>
                <a:cs typeface="Calibri"/>
                <a:sym typeface="Calibri"/>
              </a:rPr>
              <a:t>X</a:t>
            </a:r>
            <a:endParaRPr b="0" i="0" sz="2400" u="none" cap="none" strike="noStrike">
              <a:solidFill>
                <a:schemeClr val="dk1"/>
              </a:solidFill>
              <a:latin typeface="Calibri"/>
              <a:ea typeface="Calibri"/>
              <a:cs typeface="Calibri"/>
              <a:sym typeface="Calibri"/>
            </a:endParaRPr>
          </a:p>
        </p:txBody>
      </p:sp>
      <p:sp>
        <p:nvSpPr>
          <p:cNvPr id="430" name="Google Shape;430;p17"/>
          <p:cNvSpPr/>
          <p:nvPr/>
        </p:nvSpPr>
        <p:spPr>
          <a:xfrm>
            <a:off x="3847910" y="4520261"/>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cxnSp>
        <p:nvCxnSpPr>
          <p:cNvPr id="431" name="Google Shape;431;p17"/>
          <p:cNvCxnSpPr/>
          <p:nvPr/>
        </p:nvCxnSpPr>
        <p:spPr>
          <a:xfrm>
            <a:off x="3728533" y="5974841"/>
            <a:ext cx="4277004" cy="14929"/>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sp>
        <p:nvSpPr>
          <p:cNvPr id="432" name="Google Shape;432;p17"/>
          <p:cNvSpPr/>
          <p:nvPr/>
        </p:nvSpPr>
        <p:spPr>
          <a:xfrm>
            <a:off x="4808900" y="5995548"/>
            <a:ext cx="1588898"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w</a:t>
            </a:r>
            <a:r>
              <a:rPr b="1" i="0" lang="iw-IL" sz="1200" u="none" cap="none" strike="noStrike">
                <a:solidFill>
                  <a:schemeClr val="dk1"/>
                </a:solidFill>
                <a:latin typeface="Calibri"/>
                <a:ea typeface="Calibri"/>
                <a:cs typeface="Calibri"/>
                <a:sym typeface="Calibri"/>
              </a:rPr>
              <a:t>1 + </a:t>
            </a:r>
            <a:r>
              <a:rPr b="1" i="0" lang="iw-IL" sz="2400" u="none" cap="none" strike="noStrike">
                <a:solidFill>
                  <a:schemeClr val="dk1"/>
                </a:solidFill>
                <a:latin typeface="Calibri"/>
                <a:ea typeface="Calibri"/>
                <a:cs typeface="Calibri"/>
                <a:sym typeface="Calibri"/>
              </a:rPr>
              <a:t>w</a:t>
            </a:r>
            <a:r>
              <a:rPr b="1" i="0" lang="iw-IL" sz="1200" u="none" cap="none" strike="noStrike">
                <a:solidFill>
                  <a:schemeClr val="dk1"/>
                </a:solidFill>
                <a:latin typeface="Calibri"/>
                <a:ea typeface="Calibri"/>
                <a:cs typeface="Calibri"/>
                <a:sym typeface="Calibri"/>
              </a:rPr>
              <a:t>2 +…+ </a:t>
            </a:r>
            <a:r>
              <a:rPr b="1" i="0" lang="iw-IL" sz="2400" u="none" cap="none" strike="noStrike">
                <a:solidFill>
                  <a:schemeClr val="dk1"/>
                </a:solidFill>
                <a:latin typeface="Calibri"/>
                <a:ea typeface="Calibri"/>
                <a:cs typeface="Calibri"/>
                <a:sym typeface="Calibri"/>
              </a:rPr>
              <a:t>w</a:t>
            </a:r>
            <a:r>
              <a:rPr b="1" i="0" lang="iw-IL" sz="1200" u="none" cap="none" strike="noStrike">
                <a:solidFill>
                  <a:schemeClr val="dk1"/>
                </a:solidFill>
                <a:latin typeface="Calibri"/>
                <a:ea typeface="Calibri"/>
                <a:cs typeface="Calibri"/>
                <a:sym typeface="Calibri"/>
              </a:rPr>
              <a:t>n</a:t>
            </a:r>
            <a:endParaRPr b="0" i="0" sz="2400" u="none" cap="none" strike="noStrike">
              <a:solidFill>
                <a:schemeClr val="dk1"/>
              </a:solidFill>
              <a:latin typeface="Calibri"/>
              <a:ea typeface="Calibri"/>
              <a:cs typeface="Calibri"/>
              <a:sym typeface="Calibri"/>
            </a:endParaRPr>
          </a:p>
        </p:txBody>
      </p:sp>
      <p:cxnSp>
        <p:nvCxnSpPr>
          <p:cNvPr id="433" name="Google Shape;433;p17"/>
          <p:cNvCxnSpPr/>
          <p:nvPr/>
        </p:nvCxnSpPr>
        <p:spPr>
          <a:xfrm>
            <a:off x="3032898" y="5762029"/>
            <a:ext cx="209550" cy="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sp>
        <p:nvSpPr>
          <p:cNvPr id="434" name="Google Shape;434;p17"/>
          <p:cNvSpPr/>
          <p:nvPr/>
        </p:nvSpPr>
        <p:spPr>
          <a:xfrm>
            <a:off x="3333388" y="5735868"/>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435" name="Google Shape;435;p17"/>
          <p:cNvSpPr/>
          <p:nvPr/>
        </p:nvSpPr>
        <p:spPr>
          <a:xfrm>
            <a:off x="2897999" y="5742652"/>
            <a:ext cx="407484"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1" i="0" lang="iw-IL" sz="1800" u="none" cap="none" strike="noStrike">
                <a:solidFill>
                  <a:schemeClr val="dk1"/>
                </a:solidFill>
                <a:latin typeface="Calibri"/>
                <a:ea typeface="Calibri"/>
                <a:cs typeface="Calibri"/>
                <a:sym typeface="Calibri"/>
              </a:rPr>
              <a:t> </a:t>
            </a:r>
            <a:r>
              <a:rPr b="1" i="0" lang="iw-IL" sz="2400" u="none" cap="none" strike="noStrike">
                <a:solidFill>
                  <a:schemeClr val="dk1"/>
                </a:solidFill>
                <a:latin typeface="Calibri"/>
                <a:ea typeface="Calibri"/>
                <a:cs typeface="Calibri"/>
                <a:sym typeface="Calibri"/>
              </a:rPr>
              <a:t>X</a:t>
            </a:r>
            <a:endParaRPr b="0" i="0" sz="2400" u="none" cap="none" strike="noStrike">
              <a:solidFill>
                <a:schemeClr val="dk1"/>
              </a:solidFill>
              <a:latin typeface="Calibri"/>
              <a:ea typeface="Calibri"/>
              <a:cs typeface="Calibri"/>
              <a:sym typeface="Calibri"/>
            </a:endParaRPr>
          </a:p>
        </p:txBody>
      </p:sp>
      <p:sp>
        <p:nvSpPr>
          <p:cNvPr id="436" name="Google Shape;436;p17"/>
          <p:cNvSpPr/>
          <p:nvPr/>
        </p:nvSpPr>
        <p:spPr>
          <a:xfrm>
            <a:off x="7432580" y="4102618"/>
            <a:ext cx="2702983"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1" i="0" lang="iw-IL" sz="1800" u="none" cap="none" strike="noStrike">
                <a:solidFill>
                  <a:schemeClr val="dk1"/>
                </a:solidFill>
                <a:latin typeface="Arial"/>
                <a:ea typeface="Arial"/>
                <a:cs typeface="Arial"/>
                <a:sym typeface="Arial"/>
              </a:rPr>
              <a:t>חישוב ממוצע מתוך נתונים:</a:t>
            </a:r>
            <a:endParaRPr b="0" i="0" sz="1800" u="none" cap="none" strike="noStrike">
              <a:solidFill>
                <a:schemeClr val="dk1"/>
              </a:solidFill>
              <a:latin typeface="Arial"/>
              <a:ea typeface="Arial"/>
              <a:cs typeface="Arial"/>
              <a:sym typeface="Arial"/>
            </a:endParaRPr>
          </a:p>
        </p:txBody>
      </p:sp>
      <p:sp>
        <p:nvSpPr>
          <p:cNvPr id="437" name="Google Shape;437;p17"/>
          <p:cNvSpPr/>
          <p:nvPr/>
        </p:nvSpPr>
        <p:spPr>
          <a:xfrm>
            <a:off x="8263621" y="5261828"/>
            <a:ext cx="1624163"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1" i="0" lang="iw-IL" sz="1800" u="none" cap="none" strike="noStrike">
                <a:solidFill>
                  <a:schemeClr val="dk1"/>
                </a:solidFill>
                <a:latin typeface="Arial"/>
                <a:ea typeface="Arial"/>
                <a:cs typeface="Arial"/>
                <a:sym typeface="Arial"/>
              </a:rPr>
              <a:t>חישוב משוקלל:</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pic>
        <p:nvPicPr>
          <p:cNvPr id="443" name="Google Shape;443;p18"/>
          <p:cNvPicPr preferRelativeResize="0"/>
          <p:nvPr/>
        </p:nvPicPr>
        <p:blipFill rotWithShape="1">
          <a:blip r:embed="rId3">
            <a:alphaModFix/>
          </a:blip>
          <a:srcRect b="0" l="0" r="0" t="0"/>
          <a:stretch/>
        </p:blipFill>
        <p:spPr>
          <a:xfrm>
            <a:off x="799325" y="3013900"/>
            <a:ext cx="4031425" cy="587425"/>
          </a:xfrm>
          <a:prstGeom prst="rect">
            <a:avLst/>
          </a:prstGeom>
          <a:noFill/>
          <a:ln>
            <a:noFill/>
          </a:ln>
        </p:spPr>
      </p:pic>
      <p:sp>
        <p:nvSpPr>
          <p:cNvPr id="444" name="Google Shape;444;p18"/>
          <p:cNvSpPr txBox="1"/>
          <p:nvPr>
            <p:ph type="title"/>
          </p:nvPr>
        </p:nvSpPr>
        <p:spPr>
          <a:xfrm>
            <a:off x="1606906" y="653269"/>
            <a:ext cx="9642231" cy="720000"/>
          </a:xfrm>
          <a:prstGeom prst="rect">
            <a:avLst/>
          </a:prstGeom>
          <a:noFill/>
          <a:ln>
            <a:noFill/>
          </a:ln>
        </p:spPr>
        <p:txBody>
          <a:bodyPr anchorCtr="0" anchor="ctr" bIns="45700" lIns="91425" spcFirstLastPara="1" rIns="91425" wrap="square" tIns="45700">
            <a:normAutofit/>
          </a:bodyPr>
          <a:lstStyle/>
          <a:p>
            <a:pPr indent="0" lvl="0" marL="0" marR="0" rtl="1" algn="ctr">
              <a:lnSpc>
                <a:spcPct val="100000"/>
              </a:lnSpc>
              <a:spcBef>
                <a:spcPts val="0"/>
              </a:spcBef>
              <a:spcAft>
                <a:spcPts val="0"/>
              </a:spcAft>
              <a:buClr>
                <a:srgbClr val="002060"/>
              </a:buClr>
              <a:buSzPts val="3600"/>
              <a:buFont typeface="Varela Round"/>
              <a:buNone/>
            </a:pPr>
            <a:r>
              <a:rPr b="0" lang="iw-IL" sz="3600">
                <a:latin typeface="Arial"/>
                <a:ea typeface="Arial"/>
                <a:cs typeface="Arial"/>
                <a:sym typeface="Arial"/>
              </a:rPr>
              <a:t>דוגמה : מדד מיקום מרכזי – ממוצע משוקלל </a:t>
            </a:r>
            <a:r>
              <a:rPr b="0" lang="iw-IL" sz="3600"/>
              <a:t>Mean</a:t>
            </a:r>
            <a:endParaRPr/>
          </a:p>
        </p:txBody>
      </p:sp>
      <p:sp>
        <p:nvSpPr>
          <p:cNvPr id="445" name="Google Shape;445;p18"/>
          <p:cNvSpPr txBox="1"/>
          <p:nvPr/>
        </p:nvSpPr>
        <p:spPr>
          <a:xfrm>
            <a:off x="1850573" y="735916"/>
            <a:ext cx="8901423" cy="637353"/>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192A72"/>
              </a:buClr>
              <a:buSzPts val="4000"/>
              <a:buFont typeface="Varela Round"/>
              <a:buNone/>
            </a:pPr>
            <a:r>
              <a:t/>
            </a:r>
            <a:endParaRPr b="0" i="0" sz="4000" u="none" cap="none" strike="noStrike">
              <a:solidFill>
                <a:srgbClr val="92D050"/>
              </a:solidFill>
              <a:latin typeface="Arial"/>
              <a:ea typeface="Arial"/>
              <a:cs typeface="Arial"/>
              <a:sym typeface="Arial"/>
            </a:endParaRPr>
          </a:p>
        </p:txBody>
      </p:sp>
      <p:sp>
        <p:nvSpPr>
          <p:cNvPr id="446" name="Google Shape;446;p18"/>
          <p:cNvSpPr/>
          <p:nvPr/>
        </p:nvSpPr>
        <p:spPr>
          <a:xfrm>
            <a:off x="7103272" y="5052625"/>
            <a:ext cx="1971300" cy="369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rgbClr val="92D050"/>
                </a:solidFill>
                <a:latin typeface="Arial"/>
                <a:ea typeface="Arial"/>
                <a:cs typeface="Arial"/>
                <a:sym typeface="Arial"/>
              </a:rPr>
              <a:t>68.714=</a:t>
            </a:r>
            <a:r>
              <a:rPr b="0" i="0" lang="iw-IL" sz="1800" u="none" cap="none" strike="noStrike">
                <a:solidFill>
                  <a:schemeClr val="accent1"/>
                </a:solidFill>
                <a:latin typeface="Arial"/>
                <a:ea typeface="Arial"/>
                <a:cs typeface="Arial"/>
                <a:sym typeface="Arial"/>
              </a:rPr>
              <a:t>Mean</a:t>
            </a:r>
            <a:endParaRPr b="0" i="0" sz="1800" u="none" cap="none" strike="noStrike">
              <a:solidFill>
                <a:srgbClr val="92D050"/>
              </a:solidFill>
              <a:latin typeface="Arial"/>
              <a:ea typeface="Arial"/>
              <a:cs typeface="Arial"/>
              <a:sym typeface="Arial"/>
            </a:endParaRPr>
          </a:p>
        </p:txBody>
      </p:sp>
      <p:pic>
        <p:nvPicPr>
          <p:cNvPr descr="Man, Men, Hand, Person, People, Male, Portrait, Human" id="447" name="Google Shape;447;p18"/>
          <p:cNvPicPr preferRelativeResize="0"/>
          <p:nvPr/>
        </p:nvPicPr>
        <p:blipFill rotWithShape="1">
          <a:blip r:embed="rId4">
            <a:alphaModFix/>
          </a:blip>
          <a:srcRect b="0" l="0" r="0" t="0"/>
          <a:stretch/>
        </p:blipFill>
        <p:spPr>
          <a:xfrm>
            <a:off x="1" y="5626641"/>
            <a:ext cx="1918710" cy="1279140"/>
          </a:xfrm>
          <a:prstGeom prst="rect">
            <a:avLst/>
          </a:prstGeom>
          <a:noFill/>
          <a:ln>
            <a:noFill/>
          </a:ln>
        </p:spPr>
      </p:pic>
      <p:sp>
        <p:nvSpPr>
          <p:cNvPr id="448" name="Google Shape;448;p18"/>
          <p:cNvSpPr txBox="1"/>
          <p:nvPr/>
        </p:nvSpPr>
        <p:spPr>
          <a:xfrm>
            <a:off x="2628900" y="1237993"/>
            <a:ext cx="9519402" cy="1524007"/>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Clr>
                <a:srgbClr val="000000"/>
              </a:buClr>
              <a:buSzPts val="1600"/>
              <a:buFont typeface="Arial"/>
              <a:buNone/>
            </a:pPr>
            <a:r>
              <a:rPr b="0" i="0" lang="iw-IL" sz="1600" u="sng" cap="none" strike="noStrike">
                <a:solidFill>
                  <a:schemeClr val="dk1"/>
                </a:solidFill>
                <a:latin typeface="Arial"/>
                <a:ea typeface="Arial"/>
                <a:cs typeface="Arial"/>
                <a:sym typeface="Arial"/>
              </a:rPr>
              <a:t>שאלה</a:t>
            </a:r>
            <a:r>
              <a:rPr b="0" i="0" lang="iw-IL" sz="16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1" algn="r">
              <a:lnSpc>
                <a:spcPct val="150000"/>
              </a:lnSpc>
              <a:spcBef>
                <a:spcPts val="0"/>
              </a:spcBef>
              <a:spcAft>
                <a:spcPts val="0"/>
              </a:spcAft>
              <a:buClr>
                <a:srgbClr val="000000"/>
              </a:buClr>
              <a:buSzPts val="1600"/>
              <a:buFont typeface="Arial"/>
              <a:buNone/>
            </a:pPr>
            <a:r>
              <a:rPr b="0" i="0" lang="iw-IL" sz="1600" u="none" cap="none" strike="noStrike">
                <a:solidFill>
                  <a:schemeClr val="dk1"/>
                </a:solidFill>
                <a:latin typeface="Arial"/>
                <a:ea typeface="Arial"/>
                <a:cs typeface="Arial"/>
                <a:sym typeface="Arial"/>
              </a:rPr>
              <a:t> ציוני קבוצה א' מורכבים מציוני בחנים ומציוני מבחנים. הקף החומר של מבחן כפול מהקף החומר של בוחן ועל כן ערכו של הציון של מבחן כפול מערכו של ציון בוחן. חשבו את הממוצע המשוקלל של ציוני קבוצה א'</a:t>
            </a:r>
            <a:endParaRPr b="0" i="0" sz="1600" u="none" cap="none" strike="noStrike">
              <a:solidFill>
                <a:schemeClr val="dk1"/>
              </a:solidFill>
              <a:latin typeface="Arial"/>
              <a:ea typeface="Arial"/>
              <a:cs typeface="Arial"/>
              <a:sym typeface="Arial"/>
            </a:endParaRPr>
          </a:p>
          <a:p>
            <a:pPr indent="0" lvl="0" marL="0" marR="0" rtl="1" algn="r">
              <a:lnSpc>
                <a:spcPct val="15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49" name="Google Shape;449;p18"/>
          <p:cNvSpPr/>
          <p:nvPr/>
        </p:nvSpPr>
        <p:spPr>
          <a:xfrm>
            <a:off x="-603722" y="5298850"/>
            <a:ext cx="2702100" cy="246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000"/>
              <a:buFont typeface="Arial"/>
              <a:buNone/>
            </a:pPr>
            <a:r>
              <a:rPr b="0" i="0" lang="iw-IL" sz="1000" u="none" cap="none" strike="noStrike">
                <a:solidFill>
                  <a:srgbClr val="191B26"/>
                </a:solidFill>
                <a:latin typeface="Open Sans"/>
                <a:ea typeface="Open Sans"/>
                <a:cs typeface="Open Sans"/>
                <a:sym typeface="Open Sans"/>
              </a:rPr>
              <a:t>Image by F1 Digitals from Pixabay </a:t>
            </a:r>
            <a:endParaRPr b="0" i="0" sz="1000" u="none" cap="none" strike="noStrike">
              <a:solidFill>
                <a:schemeClr val="dk1"/>
              </a:solidFill>
              <a:latin typeface="Calibri"/>
              <a:ea typeface="Calibri"/>
              <a:cs typeface="Calibri"/>
              <a:sym typeface="Calibri"/>
            </a:endParaRPr>
          </a:p>
        </p:txBody>
      </p:sp>
      <p:graphicFrame>
        <p:nvGraphicFramePr>
          <p:cNvPr id="450" name="Google Shape;450;p18"/>
          <p:cNvGraphicFramePr/>
          <p:nvPr/>
        </p:nvGraphicFramePr>
        <p:xfrm>
          <a:off x="9859062" y="2445188"/>
          <a:ext cx="3000000" cy="3000000"/>
        </p:xfrm>
        <a:graphic>
          <a:graphicData uri="http://schemas.openxmlformats.org/drawingml/2006/table">
            <a:tbl>
              <a:tblPr bandRow="1" firstRow="1">
                <a:noFill/>
                <a:tableStyleId>{5618ACF0-1D02-49B0-9E39-B4291BB0202B}</a:tableStyleId>
              </a:tblPr>
              <a:tblGrid>
                <a:gridCol w="959350"/>
                <a:gridCol w="959350"/>
              </a:tblGrid>
              <a:tr h="593250">
                <a:tc>
                  <a:txBody>
                    <a:bodyPr/>
                    <a:lstStyle/>
                    <a:p>
                      <a:pPr indent="0" lvl="0" marL="0" marR="0" rtl="1" algn="ctr">
                        <a:lnSpc>
                          <a:spcPct val="100000"/>
                        </a:lnSpc>
                        <a:spcBef>
                          <a:spcPts val="0"/>
                        </a:spcBef>
                        <a:spcAft>
                          <a:spcPts val="0"/>
                        </a:spcAft>
                        <a:buClr>
                          <a:srgbClr val="000000"/>
                        </a:buClr>
                        <a:buSzPts val="1600"/>
                        <a:buFont typeface="Arial"/>
                        <a:buNone/>
                      </a:pPr>
                      <a:r>
                        <a:rPr b="1" i="0" lang="iw-IL" sz="1600" u="none" cap="none" strike="noStrike">
                          <a:solidFill>
                            <a:srgbClr val="FFFFFF"/>
                          </a:solidFill>
                          <a:latin typeface="Arial"/>
                          <a:ea typeface="Arial"/>
                          <a:cs typeface="Arial"/>
                          <a:sym typeface="Arial"/>
                        </a:rPr>
                        <a:t>מבחן/בוחן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t>ציון</a:t>
                      </a:r>
                      <a:endParaRPr b="1" i="0" sz="1600" u="none" cap="none" strike="noStrike">
                        <a:solidFill>
                          <a:srgbClr val="FFFFFF"/>
                        </a:solidFill>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מבחן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t>55</a:t>
                      </a:r>
                      <a:endParaRPr b="0" i="0" sz="1600" u="none" cap="none" strike="noStrike">
                        <a:solidFill>
                          <a:srgbClr val="000000"/>
                        </a:solidFill>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מבחן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t>70</a:t>
                      </a:r>
                      <a:endParaRPr b="0" i="0" sz="1600" u="none" cap="none" strike="noStrike">
                        <a:solidFill>
                          <a:srgbClr val="000000"/>
                        </a:solidFill>
                        <a:latin typeface="Arial"/>
                        <a:ea typeface="Arial"/>
                        <a:cs typeface="Arial"/>
                        <a:sym typeface="Arial"/>
                      </a:endParaRPr>
                    </a:p>
                  </a:txBody>
                  <a:tcPr marT="28575" marB="0" marR="28575" marL="28575" anchor="ctr"/>
                </a:tc>
              </a:tr>
              <a:tr h="332475">
                <a:tc>
                  <a:txBody>
                    <a:bodyPr/>
                    <a:lstStyle/>
                    <a:p>
                      <a:pPr indent="0" lvl="0" marL="0" marR="0" rtl="0"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בוחן</a:t>
                      </a:r>
                      <a:endParaRPr sz="1400" u="none" cap="none" strike="noStrike"/>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600"/>
                        <a:buFont typeface="Arial"/>
                        <a:buNone/>
                      </a:pPr>
                      <a:r>
                        <a:rPr lang="iw-IL" sz="1600" u="none" cap="none" strike="noStrike"/>
                        <a:t>87</a:t>
                      </a:r>
                      <a:endParaRPr b="0" i="0" sz="1600" u="none" cap="none" strike="noStrike">
                        <a:solidFill>
                          <a:srgbClr val="000000"/>
                        </a:solidFill>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בוחן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t>94</a:t>
                      </a:r>
                      <a:endParaRPr b="0" i="0" sz="1600" u="none" cap="none" strike="noStrike">
                        <a:solidFill>
                          <a:srgbClr val="000000"/>
                        </a:solidFill>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בוחן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77</a:t>
                      </a:r>
                      <a:endParaRPr sz="1400" u="none" cap="none" strike="noStrike"/>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מבחן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40</a:t>
                      </a:r>
                      <a:endParaRPr sz="1400" u="none" cap="none" strike="noStrike"/>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בוחן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80</a:t>
                      </a:r>
                      <a:endParaRPr sz="1400" u="none" cap="none" strike="noStrike"/>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מבחן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69</a:t>
                      </a:r>
                      <a:endParaRPr sz="1400" u="none" cap="none" strike="noStrike"/>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מבחן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78</a:t>
                      </a:r>
                      <a:endParaRPr sz="1400" u="none" cap="none" strike="noStrike"/>
                    </a:p>
                  </a:txBody>
                  <a:tcPr marT="28575" marB="0" marR="28575" marL="28575" anchor="ctr"/>
                </a:tc>
              </a:tr>
            </a:tbl>
          </a:graphicData>
        </a:graphic>
      </p:graphicFrame>
      <p:sp>
        <p:nvSpPr>
          <p:cNvPr id="451" name="Google Shape;451;p18"/>
          <p:cNvSpPr/>
          <p:nvPr/>
        </p:nvSpPr>
        <p:spPr>
          <a:xfrm>
            <a:off x="799331" y="4090242"/>
            <a:ext cx="590585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iw-IL" sz="1600" u="none" cap="none" strike="noStrike">
                <a:solidFill>
                  <a:schemeClr val="dk1"/>
                </a:solidFill>
                <a:latin typeface="Arial"/>
                <a:ea typeface="Arial"/>
                <a:cs typeface="Arial"/>
                <a:sym typeface="Arial"/>
              </a:rPr>
              <a:t>78*2 + 69*2 + 80*1 + 40*2 + 77*1 + 97*1 + 87*1 + 70*2 + 55*2</a:t>
            </a:r>
            <a:endParaRPr b="0" i="0" sz="1400" u="none" cap="none" strike="noStrike">
              <a:solidFill>
                <a:srgbClr val="000000"/>
              </a:solidFill>
              <a:latin typeface="Arial"/>
              <a:ea typeface="Arial"/>
              <a:cs typeface="Arial"/>
              <a:sym typeface="Arial"/>
            </a:endParaRPr>
          </a:p>
        </p:txBody>
      </p:sp>
      <p:cxnSp>
        <p:nvCxnSpPr>
          <p:cNvPr id="452" name="Google Shape;452;p18"/>
          <p:cNvCxnSpPr/>
          <p:nvPr/>
        </p:nvCxnSpPr>
        <p:spPr>
          <a:xfrm>
            <a:off x="67711" y="3245011"/>
            <a:ext cx="209550" cy="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sp>
        <p:nvSpPr>
          <p:cNvPr id="453" name="Google Shape;453;p18"/>
          <p:cNvSpPr/>
          <p:nvPr/>
        </p:nvSpPr>
        <p:spPr>
          <a:xfrm>
            <a:off x="-65352" y="3218851"/>
            <a:ext cx="407484"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1" i="0" lang="iw-IL" sz="1800" u="none" cap="none" strike="noStrike">
                <a:solidFill>
                  <a:schemeClr val="dk1"/>
                </a:solidFill>
                <a:latin typeface="Calibri"/>
                <a:ea typeface="Calibri"/>
                <a:cs typeface="Calibri"/>
                <a:sym typeface="Calibri"/>
              </a:rPr>
              <a:t> </a:t>
            </a:r>
            <a:r>
              <a:rPr b="1" i="0" lang="iw-IL" sz="2400" u="none" cap="none" strike="noStrike">
                <a:solidFill>
                  <a:schemeClr val="dk1"/>
                </a:solidFill>
                <a:latin typeface="Calibri"/>
                <a:ea typeface="Calibri"/>
                <a:cs typeface="Calibri"/>
                <a:sym typeface="Calibri"/>
              </a:rPr>
              <a:t>X</a:t>
            </a:r>
            <a:endParaRPr b="0" i="0" sz="2400" u="none" cap="none" strike="noStrike">
              <a:solidFill>
                <a:schemeClr val="dk1"/>
              </a:solidFill>
              <a:latin typeface="Calibri"/>
              <a:ea typeface="Calibri"/>
              <a:cs typeface="Calibri"/>
              <a:sym typeface="Calibri"/>
            </a:endParaRPr>
          </a:p>
        </p:txBody>
      </p:sp>
      <p:sp>
        <p:nvSpPr>
          <p:cNvPr id="454" name="Google Shape;454;p18"/>
          <p:cNvSpPr/>
          <p:nvPr/>
        </p:nvSpPr>
        <p:spPr>
          <a:xfrm>
            <a:off x="291439" y="3218850"/>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455" name="Google Shape;455;p18"/>
          <p:cNvSpPr/>
          <p:nvPr/>
        </p:nvSpPr>
        <p:spPr>
          <a:xfrm>
            <a:off x="3662116" y="3174451"/>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56" name="Google Shape;456;p18"/>
          <p:cNvSpPr/>
          <p:nvPr/>
        </p:nvSpPr>
        <p:spPr>
          <a:xfrm>
            <a:off x="2287067" y="4560071"/>
            <a:ext cx="2416047"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2+2+1+1+2+1+1+2+2</a:t>
            </a:r>
            <a:endParaRPr b="0" i="0" sz="1400" u="none" cap="none" strike="noStrike">
              <a:solidFill>
                <a:srgbClr val="000000"/>
              </a:solidFill>
              <a:latin typeface="Arial"/>
              <a:ea typeface="Arial"/>
              <a:cs typeface="Arial"/>
              <a:sym typeface="Arial"/>
            </a:endParaRPr>
          </a:p>
        </p:txBody>
      </p:sp>
      <p:sp>
        <p:nvSpPr>
          <p:cNvPr id="457" name="Google Shape;457;p18"/>
          <p:cNvSpPr/>
          <p:nvPr/>
        </p:nvSpPr>
        <p:spPr>
          <a:xfrm>
            <a:off x="5149091" y="3202882"/>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458" name="Google Shape;458;p18"/>
          <p:cNvSpPr/>
          <p:nvPr/>
        </p:nvSpPr>
        <p:spPr>
          <a:xfrm>
            <a:off x="6903223" y="4074853"/>
            <a:ext cx="569387"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962</a:t>
            </a:r>
            <a:endParaRPr b="0" i="0" sz="1400" u="none" cap="none" strike="noStrike">
              <a:solidFill>
                <a:srgbClr val="000000"/>
              </a:solidFill>
              <a:latin typeface="Arial"/>
              <a:ea typeface="Arial"/>
              <a:cs typeface="Arial"/>
              <a:sym typeface="Arial"/>
            </a:endParaRPr>
          </a:p>
        </p:txBody>
      </p:sp>
      <p:sp>
        <p:nvSpPr>
          <p:cNvPr id="459" name="Google Shape;459;p18"/>
          <p:cNvSpPr/>
          <p:nvPr/>
        </p:nvSpPr>
        <p:spPr>
          <a:xfrm>
            <a:off x="7729508" y="4244130"/>
            <a:ext cx="889987"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68.714</a:t>
            </a:r>
            <a:endParaRPr b="0" i="0" sz="1400" u="none" cap="none" strike="noStrike">
              <a:solidFill>
                <a:srgbClr val="000000"/>
              </a:solidFill>
              <a:latin typeface="Arial"/>
              <a:ea typeface="Arial"/>
              <a:cs typeface="Arial"/>
              <a:sym typeface="Arial"/>
            </a:endParaRPr>
          </a:p>
        </p:txBody>
      </p:sp>
      <p:cxnSp>
        <p:nvCxnSpPr>
          <p:cNvPr id="460" name="Google Shape;460;p18"/>
          <p:cNvCxnSpPr/>
          <p:nvPr/>
        </p:nvCxnSpPr>
        <p:spPr>
          <a:xfrm>
            <a:off x="825053" y="4465381"/>
            <a:ext cx="5602968" cy="38756"/>
          </a:xfrm>
          <a:prstGeom prst="straightConnector1">
            <a:avLst/>
          </a:prstGeom>
          <a:noFill/>
          <a:ln cap="flat" cmpd="sng" w="9525">
            <a:solidFill>
              <a:srgbClr val="001E5F"/>
            </a:solidFill>
            <a:prstDash val="solid"/>
            <a:round/>
            <a:headEnd len="sm" w="sm" type="none"/>
            <a:tailEnd len="sm" w="sm" type="none"/>
          </a:ln>
        </p:spPr>
      </p:cxnSp>
      <p:sp>
        <p:nvSpPr>
          <p:cNvPr id="461" name="Google Shape;461;p18"/>
          <p:cNvSpPr/>
          <p:nvPr/>
        </p:nvSpPr>
        <p:spPr>
          <a:xfrm>
            <a:off x="436548" y="4197963"/>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graphicFrame>
        <p:nvGraphicFramePr>
          <p:cNvPr id="462" name="Google Shape;462;p18"/>
          <p:cNvGraphicFramePr/>
          <p:nvPr/>
        </p:nvGraphicFramePr>
        <p:xfrm>
          <a:off x="9840286" y="2438932"/>
          <a:ext cx="3000000" cy="3000000"/>
        </p:xfrm>
        <a:graphic>
          <a:graphicData uri="http://schemas.openxmlformats.org/drawingml/2006/table">
            <a:tbl>
              <a:tblPr bandRow="1" firstRow="1">
                <a:noFill/>
                <a:tableStyleId>{5618ACF0-1D02-49B0-9E39-B4291BB0202B}</a:tableStyleId>
              </a:tblPr>
              <a:tblGrid>
                <a:gridCol w="722875"/>
                <a:gridCol w="722875"/>
                <a:gridCol w="722875"/>
              </a:tblGrid>
              <a:tr h="593250">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FFFFFF"/>
                          </a:solidFill>
                          <a:latin typeface="Arial"/>
                          <a:ea typeface="Arial"/>
                          <a:cs typeface="Arial"/>
                          <a:sym typeface="Arial"/>
                        </a:rPr>
                        <a:t>ערך </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FFFFFF"/>
                          </a:solidFill>
                          <a:latin typeface="Arial"/>
                          <a:ea typeface="Arial"/>
                          <a:cs typeface="Arial"/>
                          <a:sym typeface="Arial"/>
                        </a:rPr>
                        <a:t>מבחן/</a:t>
                      </a:r>
                      <a:endParaRPr i="0" sz="1600" u="none" cap="none" strike="noStrike">
                        <a:solidFill>
                          <a:srgbClr val="FFFFFF"/>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FFFFFF"/>
                          </a:solidFill>
                          <a:latin typeface="Arial"/>
                          <a:ea typeface="Arial"/>
                          <a:cs typeface="Arial"/>
                          <a:sym typeface="Arial"/>
                        </a:rPr>
                        <a:t>בוחן</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latin typeface="Arial"/>
                          <a:ea typeface="Arial"/>
                          <a:cs typeface="Arial"/>
                          <a:sym typeface="Arial"/>
                        </a:rPr>
                        <a:t>ציון</a:t>
                      </a:r>
                      <a:endParaRPr i="0" sz="1600" u="none" cap="none" strike="noStrike">
                        <a:solidFill>
                          <a:srgbClr val="FFFFFF"/>
                        </a:solidFill>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2</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מבחן</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latin typeface="Arial"/>
                          <a:ea typeface="Arial"/>
                          <a:cs typeface="Arial"/>
                          <a:sym typeface="Arial"/>
                        </a:rPr>
                        <a:t>55</a:t>
                      </a:r>
                      <a:endParaRPr i="0" sz="1600" u="none" cap="none" strike="noStrike">
                        <a:solidFill>
                          <a:srgbClr val="000000"/>
                        </a:solidFill>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2</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מבחן</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latin typeface="Arial"/>
                          <a:ea typeface="Arial"/>
                          <a:cs typeface="Arial"/>
                          <a:sym typeface="Arial"/>
                        </a:rPr>
                        <a:t>70</a:t>
                      </a:r>
                      <a:endParaRPr i="0" sz="1600" u="none" cap="none" strike="noStrike">
                        <a:solidFill>
                          <a:srgbClr val="000000"/>
                        </a:solidFill>
                        <a:latin typeface="Arial"/>
                        <a:ea typeface="Arial"/>
                        <a:cs typeface="Arial"/>
                        <a:sym typeface="Arial"/>
                      </a:endParaRPr>
                    </a:p>
                  </a:txBody>
                  <a:tcPr marT="28575" marB="0" marR="28575" marL="28575" anchor="ctr"/>
                </a:tc>
              </a:tr>
              <a:tr h="332475">
                <a:tc>
                  <a:txBody>
                    <a:bodyPr/>
                    <a:lstStyle/>
                    <a:p>
                      <a:pPr indent="0" lvl="0" marL="0" marR="0" rtl="0"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1</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בוחן</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600"/>
                        <a:buFont typeface="Arial"/>
                        <a:buNone/>
                      </a:pPr>
                      <a:r>
                        <a:rPr lang="iw-IL" sz="1600" u="none" cap="none" strike="noStrike">
                          <a:latin typeface="Arial"/>
                          <a:ea typeface="Arial"/>
                          <a:cs typeface="Arial"/>
                          <a:sym typeface="Arial"/>
                        </a:rPr>
                        <a:t>87</a:t>
                      </a:r>
                      <a:endParaRPr i="0" sz="1600" u="none" cap="none" strike="noStrike">
                        <a:solidFill>
                          <a:srgbClr val="000000"/>
                        </a:solidFill>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1</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בוחן</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latin typeface="Arial"/>
                          <a:ea typeface="Arial"/>
                          <a:cs typeface="Arial"/>
                          <a:sym typeface="Arial"/>
                        </a:rPr>
                        <a:t>94</a:t>
                      </a:r>
                      <a:endParaRPr i="0" sz="1600" u="none" cap="none" strike="noStrike">
                        <a:solidFill>
                          <a:srgbClr val="000000"/>
                        </a:solidFill>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1</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בוחן</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77</a:t>
                      </a:r>
                      <a:endParaRPr sz="1400" u="none" cap="none" strike="noStrike">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2</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מבחן</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40</a:t>
                      </a:r>
                      <a:endParaRPr sz="1400" u="none" cap="none" strike="noStrike">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1</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בוחן</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80</a:t>
                      </a:r>
                      <a:endParaRPr sz="1400" u="none" cap="none" strike="noStrike">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2</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מבחן</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69</a:t>
                      </a:r>
                      <a:endParaRPr sz="1400" u="none" cap="none" strike="noStrike">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2</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מבחן</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78</a:t>
                      </a:r>
                      <a:endParaRPr sz="1400" u="none" cap="none" strike="noStrike">
                        <a:latin typeface="Arial"/>
                        <a:ea typeface="Arial"/>
                        <a:cs typeface="Arial"/>
                        <a:sym typeface="Arial"/>
                      </a:endParaRPr>
                    </a:p>
                  </a:txBody>
                  <a:tcPr marT="28575" marB="0" marR="28575" marL="28575" anchor="ctr"/>
                </a:tc>
              </a:tr>
            </a:tbl>
          </a:graphicData>
        </a:graphic>
      </p:graphicFrame>
      <p:cxnSp>
        <p:nvCxnSpPr>
          <p:cNvPr id="463" name="Google Shape;463;p18"/>
          <p:cNvCxnSpPr/>
          <p:nvPr/>
        </p:nvCxnSpPr>
        <p:spPr>
          <a:xfrm>
            <a:off x="759497" y="3441855"/>
            <a:ext cx="4277004" cy="14929"/>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sp>
        <p:nvSpPr>
          <p:cNvPr id="464" name="Google Shape;464;p18"/>
          <p:cNvSpPr/>
          <p:nvPr/>
        </p:nvSpPr>
        <p:spPr>
          <a:xfrm>
            <a:off x="1839864" y="3462562"/>
            <a:ext cx="1588898"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w</a:t>
            </a:r>
            <a:r>
              <a:rPr b="1" i="0" lang="iw-IL" sz="1200" u="none" cap="none" strike="noStrike">
                <a:solidFill>
                  <a:schemeClr val="dk1"/>
                </a:solidFill>
                <a:latin typeface="Calibri"/>
                <a:ea typeface="Calibri"/>
                <a:cs typeface="Calibri"/>
                <a:sym typeface="Calibri"/>
              </a:rPr>
              <a:t>1 + </a:t>
            </a:r>
            <a:r>
              <a:rPr b="1" i="0" lang="iw-IL" sz="2400" u="none" cap="none" strike="noStrike">
                <a:solidFill>
                  <a:schemeClr val="dk1"/>
                </a:solidFill>
                <a:latin typeface="Calibri"/>
                <a:ea typeface="Calibri"/>
                <a:cs typeface="Calibri"/>
                <a:sym typeface="Calibri"/>
              </a:rPr>
              <a:t>w</a:t>
            </a:r>
            <a:r>
              <a:rPr b="1" i="0" lang="iw-IL" sz="1200" u="none" cap="none" strike="noStrike">
                <a:solidFill>
                  <a:schemeClr val="dk1"/>
                </a:solidFill>
                <a:latin typeface="Calibri"/>
                <a:ea typeface="Calibri"/>
                <a:cs typeface="Calibri"/>
                <a:sym typeface="Calibri"/>
              </a:rPr>
              <a:t>2 +…+ </a:t>
            </a:r>
            <a:r>
              <a:rPr b="1" i="0" lang="iw-IL" sz="2400" u="none" cap="none" strike="noStrike">
                <a:solidFill>
                  <a:schemeClr val="dk1"/>
                </a:solidFill>
                <a:latin typeface="Calibri"/>
                <a:ea typeface="Calibri"/>
                <a:cs typeface="Calibri"/>
                <a:sym typeface="Calibri"/>
              </a:rPr>
              <a:t>w</a:t>
            </a:r>
            <a:r>
              <a:rPr b="1" i="0" lang="iw-IL" sz="1200" u="none" cap="none" strike="noStrike">
                <a:solidFill>
                  <a:schemeClr val="dk1"/>
                </a:solidFill>
                <a:latin typeface="Calibri"/>
                <a:ea typeface="Calibri"/>
                <a:cs typeface="Calibri"/>
                <a:sym typeface="Calibri"/>
              </a:rPr>
              <a:t>n</a:t>
            </a:r>
            <a:endParaRPr b="0" i="0" sz="2400" u="none" cap="none" strike="noStrike">
              <a:solidFill>
                <a:schemeClr val="dk1"/>
              </a:solidFill>
              <a:latin typeface="Calibri"/>
              <a:ea typeface="Calibri"/>
              <a:cs typeface="Calibri"/>
              <a:sym typeface="Calibri"/>
            </a:endParaRPr>
          </a:p>
        </p:txBody>
      </p:sp>
      <p:sp>
        <p:nvSpPr>
          <p:cNvPr id="465" name="Google Shape;465;p18"/>
          <p:cNvSpPr/>
          <p:nvPr/>
        </p:nvSpPr>
        <p:spPr>
          <a:xfrm>
            <a:off x="6482190" y="4231689"/>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466" name="Google Shape;466;p18"/>
          <p:cNvSpPr/>
          <p:nvPr/>
        </p:nvSpPr>
        <p:spPr>
          <a:xfrm>
            <a:off x="7002246" y="4419752"/>
            <a:ext cx="441147"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14</a:t>
            </a:r>
            <a:endParaRPr b="0" i="0" sz="1400" u="none" cap="none" strike="noStrike">
              <a:solidFill>
                <a:srgbClr val="000000"/>
              </a:solidFill>
              <a:latin typeface="Arial"/>
              <a:ea typeface="Arial"/>
              <a:cs typeface="Arial"/>
              <a:sym typeface="Arial"/>
            </a:endParaRPr>
          </a:p>
        </p:txBody>
      </p:sp>
      <p:cxnSp>
        <p:nvCxnSpPr>
          <p:cNvPr id="467" name="Google Shape;467;p18"/>
          <p:cNvCxnSpPr/>
          <p:nvPr/>
        </p:nvCxnSpPr>
        <p:spPr>
          <a:xfrm>
            <a:off x="6839521" y="4426625"/>
            <a:ext cx="684517" cy="2171"/>
          </a:xfrm>
          <a:prstGeom prst="straightConnector1">
            <a:avLst/>
          </a:prstGeom>
          <a:noFill/>
          <a:ln cap="flat" cmpd="sng" w="9525">
            <a:solidFill>
              <a:srgbClr val="001E5F"/>
            </a:solidFill>
            <a:prstDash val="solid"/>
            <a:round/>
            <a:headEnd len="sm" w="sm" type="none"/>
            <a:tailEnd len="sm" w="sm" type="none"/>
          </a:ln>
        </p:spPr>
      </p:cxnSp>
      <p:sp>
        <p:nvSpPr>
          <p:cNvPr id="468" name="Google Shape;468;p18"/>
          <p:cNvSpPr/>
          <p:nvPr/>
        </p:nvSpPr>
        <p:spPr>
          <a:xfrm>
            <a:off x="7481430" y="4203559"/>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500"/>
                                        <p:tgtEl>
                                          <p:spTgt spid="460"/>
                                        </p:tgtEl>
                                      </p:cBhvr>
                                    </p:animEffect>
                                  </p:childTnLst>
                                </p:cTn>
                              </p:par>
                              <p:par>
                                <p:cTn fill="hold" nodeType="with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par>
                                <p:cTn fill="hold" nodeType="with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par>
                                <p:cTn fill="hold" nodeType="with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500"/>
                                        <p:tgtEl>
                                          <p:spTgt spid="466"/>
                                        </p:tgtEl>
                                      </p:cBhvr>
                                    </p:animEffect>
                                  </p:childTnLst>
                                </p:cTn>
                              </p:par>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500"/>
                                        <p:tgtEl>
                                          <p:spTgt spid="467"/>
                                        </p:tgtEl>
                                      </p:cBhvr>
                                    </p:animEffect>
                                  </p:childTnLst>
                                </p:cTn>
                              </p:par>
                              <p:par>
                                <p:cTn fill="hold" nodeType="with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5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pic>
        <p:nvPicPr>
          <p:cNvPr id="474" name="Google Shape;474;p19"/>
          <p:cNvPicPr preferRelativeResize="0"/>
          <p:nvPr/>
        </p:nvPicPr>
        <p:blipFill rotWithShape="1">
          <a:blip r:embed="rId3">
            <a:alphaModFix/>
          </a:blip>
          <a:srcRect b="0" l="0" r="0" t="0"/>
          <a:stretch/>
        </p:blipFill>
        <p:spPr>
          <a:xfrm>
            <a:off x="851300" y="2971325"/>
            <a:ext cx="4031425" cy="587425"/>
          </a:xfrm>
          <a:prstGeom prst="rect">
            <a:avLst/>
          </a:prstGeom>
          <a:noFill/>
          <a:ln>
            <a:noFill/>
          </a:ln>
        </p:spPr>
      </p:pic>
      <p:sp>
        <p:nvSpPr>
          <p:cNvPr id="475" name="Google Shape;475;p19"/>
          <p:cNvSpPr txBox="1"/>
          <p:nvPr>
            <p:ph type="title"/>
          </p:nvPr>
        </p:nvSpPr>
        <p:spPr>
          <a:xfrm>
            <a:off x="1606906" y="653269"/>
            <a:ext cx="9642231" cy="720000"/>
          </a:xfrm>
          <a:prstGeom prst="rect">
            <a:avLst/>
          </a:prstGeom>
          <a:noFill/>
          <a:ln>
            <a:noFill/>
          </a:ln>
        </p:spPr>
        <p:txBody>
          <a:bodyPr anchorCtr="0" anchor="ctr" bIns="45700" lIns="91425" spcFirstLastPara="1" rIns="91425" wrap="square" tIns="45700">
            <a:normAutofit/>
          </a:bodyPr>
          <a:lstStyle/>
          <a:p>
            <a:pPr indent="0" lvl="0" marL="0" marR="0" rtl="1" algn="ctr">
              <a:lnSpc>
                <a:spcPct val="100000"/>
              </a:lnSpc>
              <a:spcBef>
                <a:spcPts val="0"/>
              </a:spcBef>
              <a:spcAft>
                <a:spcPts val="0"/>
              </a:spcAft>
              <a:buClr>
                <a:srgbClr val="002060"/>
              </a:buClr>
              <a:buSzPts val="3600"/>
              <a:buFont typeface="Varela Round"/>
              <a:buNone/>
            </a:pPr>
            <a:r>
              <a:rPr b="0" lang="iw-IL" sz="3600">
                <a:latin typeface="Arial"/>
                <a:ea typeface="Arial"/>
                <a:cs typeface="Arial"/>
                <a:sym typeface="Arial"/>
              </a:rPr>
              <a:t>דוגמה : מדד מיקום מרכזי – ממוצע משוקלל Mean</a:t>
            </a:r>
            <a:endParaRPr>
              <a:latin typeface="Arial"/>
              <a:ea typeface="Arial"/>
              <a:cs typeface="Arial"/>
              <a:sym typeface="Arial"/>
            </a:endParaRPr>
          </a:p>
        </p:txBody>
      </p:sp>
      <p:sp>
        <p:nvSpPr>
          <p:cNvPr id="476" name="Google Shape;476;p19"/>
          <p:cNvSpPr txBox="1"/>
          <p:nvPr/>
        </p:nvSpPr>
        <p:spPr>
          <a:xfrm>
            <a:off x="1850573" y="735916"/>
            <a:ext cx="8901423" cy="637353"/>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192A72"/>
              </a:buClr>
              <a:buSzPts val="4000"/>
              <a:buFont typeface="Varela Round"/>
              <a:buNone/>
            </a:pPr>
            <a:r>
              <a:t/>
            </a:r>
            <a:endParaRPr b="0" i="0" sz="4000" u="none" cap="none" strike="noStrike">
              <a:solidFill>
                <a:srgbClr val="92D050"/>
              </a:solidFill>
              <a:latin typeface="Varela Round"/>
              <a:ea typeface="Varela Round"/>
              <a:cs typeface="Varela Round"/>
              <a:sym typeface="Varela Round"/>
            </a:endParaRPr>
          </a:p>
        </p:txBody>
      </p:sp>
      <p:sp>
        <p:nvSpPr>
          <p:cNvPr id="477" name="Google Shape;477;p19"/>
          <p:cNvSpPr/>
          <p:nvPr/>
        </p:nvSpPr>
        <p:spPr>
          <a:xfrm>
            <a:off x="7972877" y="5052636"/>
            <a:ext cx="1101585"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rgbClr val="92D050"/>
                </a:solidFill>
                <a:latin typeface="Calibri"/>
                <a:ea typeface="Calibri"/>
                <a:cs typeface="Calibri"/>
                <a:sym typeface="Calibri"/>
              </a:rPr>
              <a:t>71=Mean</a:t>
            </a:r>
            <a:endParaRPr b="0" i="0" sz="1800" u="none" cap="none" strike="noStrike">
              <a:solidFill>
                <a:srgbClr val="92D050"/>
              </a:solidFill>
              <a:latin typeface="Calibri"/>
              <a:ea typeface="Calibri"/>
              <a:cs typeface="Calibri"/>
              <a:sym typeface="Calibri"/>
            </a:endParaRPr>
          </a:p>
        </p:txBody>
      </p:sp>
      <p:pic>
        <p:nvPicPr>
          <p:cNvPr descr="Man, Men, Hand, Person, People, Male, Portrait, Human" id="478" name="Google Shape;478;p19"/>
          <p:cNvPicPr preferRelativeResize="0"/>
          <p:nvPr/>
        </p:nvPicPr>
        <p:blipFill rotWithShape="1">
          <a:blip r:embed="rId4">
            <a:alphaModFix/>
          </a:blip>
          <a:srcRect b="0" l="0" r="0" t="0"/>
          <a:stretch/>
        </p:blipFill>
        <p:spPr>
          <a:xfrm>
            <a:off x="1" y="5626641"/>
            <a:ext cx="1918710" cy="1279140"/>
          </a:xfrm>
          <a:prstGeom prst="rect">
            <a:avLst/>
          </a:prstGeom>
          <a:noFill/>
          <a:ln>
            <a:noFill/>
          </a:ln>
        </p:spPr>
      </p:pic>
      <p:sp>
        <p:nvSpPr>
          <p:cNvPr id="479" name="Google Shape;479;p19"/>
          <p:cNvSpPr txBox="1"/>
          <p:nvPr/>
        </p:nvSpPr>
        <p:spPr>
          <a:xfrm>
            <a:off x="2628900" y="1237993"/>
            <a:ext cx="9519402" cy="1524007"/>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Clr>
                <a:srgbClr val="000000"/>
              </a:buClr>
              <a:buSzPts val="1600"/>
              <a:buFont typeface="Arial"/>
              <a:buNone/>
            </a:pPr>
            <a:r>
              <a:rPr b="0" i="0" lang="iw-IL" sz="1600" u="sng" cap="none" strike="noStrike">
                <a:solidFill>
                  <a:schemeClr val="dk1"/>
                </a:solidFill>
                <a:latin typeface="Arial"/>
                <a:ea typeface="Arial"/>
                <a:cs typeface="Arial"/>
                <a:sym typeface="Arial"/>
              </a:rPr>
              <a:t>שאלה</a:t>
            </a:r>
            <a:r>
              <a:rPr b="0" i="0" lang="iw-IL" sz="16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1" algn="r">
              <a:lnSpc>
                <a:spcPct val="150000"/>
              </a:lnSpc>
              <a:spcBef>
                <a:spcPts val="0"/>
              </a:spcBef>
              <a:spcAft>
                <a:spcPts val="0"/>
              </a:spcAft>
              <a:buClr>
                <a:srgbClr val="000000"/>
              </a:buClr>
              <a:buSzPts val="1600"/>
              <a:buFont typeface="Arial"/>
              <a:buNone/>
            </a:pPr>
            <a:r>
              <a:rPr b="0" i="0" lang="iw-IL" sz="1600" u="none" cap="none" strike="noStrike">
                <a:solidFill>
                  <a:schemeClr val="dk1"/>
                </a:solidFill>
                <a:latin typeface="Arial"/>
                <a:ea typeface="Arial"/>
                <a:cs typeface="Arial"/>
                <a:sym typeface="Arial"/>
              </a:rPr>
              <a:t> ציוני קבוצה א' מורכבים מציוני בחנים ומציוני מבחנים. הקף החומר של מבחן כפול מהקף החומר של בוחן ועל כן ערכו של הציון של מבחן כפול מערכו של ציון בוחן. חשבו את הממוצע המשוקלל של ציוני קבוצה א'</a:t>
            </a:r>
            <a:endParaRPr b="0" i="0" sz="1600" u="none" cap="none" strike="noStrike">
              <a:solidFill>
                <a:schemeClr val="dk1"/>
              </a:solidFill>
              <a:latin typeface="Arial"/>
              <a:ea typeface="Arial"/>
              <a:cs typeface="Arial"/>
              <a:sym typeface="Arial"/>
            </a:endParaRPr>
          </a:p>
          <a:p>
            <a:pPr indent="0" lvl="0" marL="0" marR="0" rtl="1" algn="r">
              <a:lnSpc>
                <a:spcPct val="15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80" name="Google Shape;480;p19"/>
          <p:cNvSpPr/>
          <p:nvPr/>
        </p:nvSpPr>
        <p:spPr>
          <a:xfrm>
            <a:off x="-424498" y="5298850"/>
            <a:ext cx="2522700" cy="246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000"/>
              <a:buFont typeface="Arial"/>
              <a:buNone/>
            </a:pPr>
            <a:r>
              <a:rPr b="0" i="0" lang="iw-IL" sz="1000" u="none" cap="none" strike="noStrike">
                <a:solidFill>
                  <a:srgbClr val="191B26"/>
                </a:solidFill>
                <a:latin typeface="Open Sans"/>
                <a:ea typeface="Open Sans"/>
                <a:cs typeface="Open Sans"/>
                <a:sym typeface="Open Sans"/>
              </a:rPr>
              <a:t>Image by F1 Digitals from Pixabay </a:t>
            </a:r>
            <a:endParaRPr b="0" i="0" sz="1000" u="none" cap="none" strike="noStrike">
              <a:solidFill>
                <a:schemeClr val="dk1"/>
              </a:solidFill>
              <a:latin typeface="Calibri"/>
              <a:ea typeface="Calibri"/>
              <a:cs typeface="Calibri"/>
              <a:sym typeface="Calibri"/>
            </a:endParaRPr>
          </a:p>
        </p:txBody>
      </p:sp>
      <p:graphicFrame>
        <p:nvGraphicFramePr>
          <p:cNvPr id="481" name="Google Shape;481;p19"/>
          <p:cNvGraphicFramePr/>
          <p:nvPr/>
        </p:nvGraphicFramePr>
        <p:xfrm>
          <a:off x="9859062" y="2445188"/>
          <a:ext cx="3000000" cy="3000000"/>
        </p:xfrm>
        <a:graphic>
          <a:graphicData uri="http://schemas.openxmlformats.org/drawingml/2006/table">
            <a:tbl>
              <a:tblPr bandRow="1" firstRow="1">
                <a:noFill/>
                <a:tableStyleId>{5618ACF0-1D02-49B0-9E39-B4291BB0202B}</a:tableStyleId>
              </a:tblPr>
              <a:tblGrid>
                <a:gridCol w="959350"/>
                <a:gridCol w="959350"/>
              </a:tblGrid>
              <a:tr h="593250">
                <a:tc>
                  <a:txBody>
                    <a:bodyPr/>
                    <a:lstStyle/>
                    <a:p>
                      <a:pPr indent="0" lvl="0" marL="0" marR="0" rtl="1" algn="ctr">
                        <a:lnSpc>
                          <a:spcPct val="100000"/>
                        </a:lnSpc>
                        <a:spcBef>
                          <a:spcPts val="0"/>
                        </a:spcBef>
                        <a:spcAft>
                          <a:spcPts val="0"/>
                        </a:spcAft>
                        <a:buClr>
                          <a:srgbClr val="000000"/>
                        </a:buClr>
                        <a:buSzPts val="1600"/>
                        <a:buFont typeface="Arial"/>
                        <a:buNone/>
                      </a:pPr>
                      <a:r>
                        <a:rPr b="1" i="0" lang="iw-IL" sz="1600" u="none" cap="none" strike="noStrike">
                          <a:solidFill>
                            <a:srgbClr val="FFFFFF"/>
                          </a:solidFill>
                          <a:latin typeface="Arial"/>
                          <a:ea typeface="Arial"/>
                          <a:cs typeface="Arial"/>
                          <a:sym typeface="Arial"/>
                        </a:rPr>
                        <a:t>מבחן/בוחן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t>ציון</a:t>
                      </a:r>
                      <a:endParaRPr b="1" i="0" sz="1600" u="none" cap="none" strike="noStrike">
                        <a:solidFill>
                          <a:srgbClr val="FFFFFF"/>
                        </a:solidFill>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מבחן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t>55</a:t>
                      </a:r>
                      <a:endParaRPr b="0" i="0" sz="1600" u="none" cap="none" strike="noStrike">
                        <a:solidFill>
                          <a:srgbClr val="000000"/>
                        </a:solidFill>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מבחן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t>70</a:t>
                      </a:r>
                      <a:endParaRPr b="0" i="0" sz="1600" u="none" cap="none" strike="noStrike">
                        <a:solidFill>
                          <a:srgbClr val="000000"/>
                        </a:solidFill>
                        <a:latin typeface="Arial"/>
                        <a:ea typeface="Arial"/>
                        <a:cs typeface="Arial"/>
                        <a:sym typeface="Arial"/>
                      </a:endParaRPr>
                    </a:p>
                  </a:txBody>
                  <a:tcPr marT="28575" marB="0" marR="28575" marL="28575" anchor="ctr"/>
                </a:tc>
              </a:tr>
              <a:tr h="332475">
                <a:tc>
                  <a:txBody>
                    <a:bodyPr/>
                    <a:lstStyle/>
                    <a:p>
                      <a:pPr indent="0" lvl="0" marL="0" marR="0" rtl="0"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בוחן</a:t>
                      </a:r>
                      <a:endParaRPr sz="1400" u="none" cap="none" strike="noStrike"/>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600"/>
                        <a:buFont typeface="Arial"/>
                        <a:buNone/>
                      </a:pPr>
                      <a:r>
                        <a:rPr lang="iw-IL" sz="1600" u="none" cap="none" strike="noStrike"/>
                        <a:t>87</a:t>
                      </a:r>
                      <a:endParaRPr b="0" i="0" sz="1600" u="none" cap="none" strike="noStrike">
                        <a:solidFill>
                          <a:srgbClr val="000000"/>
                        </a:solidFill>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בוחן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t>94</a:t>
                      </a:r>
                      <a:endParaRPr b="0" i="0" sz="1600" u="none" cap="none" strike="noStrike">
                        <a:solidFill>
                          <a:srgbClr val="000000"/>
                        </a:solidFill>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בוחן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77</a:t>
                      </a:r>
                      <a:endParaRPr sz="1400" u="none" cap="none" strike="noStrike"/>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מבחן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40</a:t>
                      </a:r>
                      <a:endParaRPr sz="1400" u="none" cap="none" strike="noStrike"/>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בוחן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80</a:t>
                      </a:r>
                      <a:endParaRPr sz="1400" u="none" cap="none" strike="noStrike"/>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מבחן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69</a:t>
                      </a:r>
                      <a:endParaRPr sz="1400" u="none" cap="none" strike="noStrike"/>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מבחן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78</a:t>
                      </a:r>
                      <a:endParaRPr sz="1400" u="none" cap="none" strike="noStrike"/>
                    </a:p>
                  </a:txBody>
                  <a:tcPr marT="28575" marB="0" marR="28575" marL="28575" anchor="ctr"/>
                </a:tc>
              </a:tr>
            </a:tbl>
          </a:graphicData>
        </a:graphic>
      </p:graphicFrame>
      <p:sp>
        <p:nvSpPr>
          <p:cNvPr id="482" name="Google Shape;482;p19"/>
          <p:cNvSpPr/>
          <p:nvPr/>
        </p:nvSpPr>
        <p:spPr>
          <a:xfrm>
            <a:off x="799331" y="4090242"/>
            <a:ext cx="590585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iw-IL" sz="1600" u="none" cap="none" strike="noStrike">
                <a:solidFill>
                  <a:schemeClr val="dk1"/>
                </a:solidFill>
                <a:latin typeface="Arial"/>
                <a:ea typeface="Arial"/>
                <a:cs typeface="Arial"/>
                <a:sym typeface="Arial"/>
              </a:rPr>
              <a:t>78*1 + 69*1 + 80*2 + 40*1 + 77*2 + 97*2 + 87*2 + 70*1 + 55*1</a:t>
            </a:r>
            <a:endParaRPr b="0" i="0" sz="1400" u="none" cap="none" strike="noStrike">
              <a:solidFill>
                <a:srgbClr val="000000"/>
              </a:solidFill>
              <a:latin typeface="Arial"/>
              <a:ea typeface="Arial"/>
              <a:cs typeface="Arial"/>
              <a:sym typeface="Arial"/>
            </a:endParaRPr>
          </a:p>
        </p:txBody>
      </p:sp>
      <p:cxnSp>
        <p:nvCxnSpPr>
          <p:cNvPr id="483" name="Google Shape;483;p19"/>
          <p:cNvCxnSpPr/>
          <p:nvPr/>
        </p:nvCxnSpPr>
        <p:spPr>
          <a:xfrm>
            <a:off x="67711" y="3245011"/>
            <a:ext cx="209550" cy="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sp>
        <p:nvSpPr>
          <p:cNvPr id="484" name="Google Shape;484;p19"/>
          <p:cNvSpPr/>
          <p:nvPr/>
        </p:nvSpPr>
        <p:spPr>
          <a:xfrm>
            <a:off x="-65352" y="3218851"/>
            <a:ext cx="407484"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1" i="0" lang="iw-IL" sz="1800" u="none" cap="none" strike="noStrike">
                <a:solidFill>
                  <a:schemeClr val="dk1"/>
                </a:solidFill>
                <a:latin typeface="Calibri"/>
                <a:ea typeface="Calibri"/>
                <a:cs typeface="Calibri"/>
                <a:sym typeface="Calibri"/>
              </a:rPr>
              <a:t> </a:t>
            </a:r>
            <a:r>
              <a:rPr b="1" i="0" lang="iw-IL" sz="2400" u="none" cap="none" strike="noStrike">
                <a:solidFill>
                  <a:schemeClr val="dk1"/>
                </a:solidFill>
                <a:latin typeface="Calibri"/>
                <a:ea typeface="Calibri"/>
                <a:cs typeface="Calibri"/>
                <a:sym typeface="Calibri"/>
              </a:rPr>
              <a:t>X</a:t>
            </a:r>
            <a:endParaRPr b="0" i="0" sz="2400" u="none" cap="none" strike="noStrike">
              <a:solidFill>
                <a:schemeClr val="dk1"/>
              </a:solidFill>
              <a:latin typeface="Calibri"/>
              <a:ea typeface="Calibri"/>
              <a:cs typeface="Calibri"/>
              <a:sym typeface="Calibri"/>
            </a:endParaRPr>
          </a:p>
        </p:txBody>
      </p:sp>
      <p:sp>
        <p:nvSpPr>
          <p:cNvPr id="485" name="Google Shape;485;p19"/>
          <p:cNvSpPr/>
          <p:nvPr/>
        </p:nvSpPr>
        <p:spPr>
          <a:xfrm>
            <a:off x="291439" y="3218850"/>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486" name="Google Shape;486;p19"/>
          <p:cNvSpPr/>
          <p:nvPr/>
        </p:nvSpPr>
        <p:spPr>
          <a:xfrm>
            <a:off x="2287067" y="4560071"/>
            <a:ext cx="2416047"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2+2+1+1+2+1+1+2+2</a:t>
            </a:r>
            <a:endParaRPr b="0" i="0" sz="1400" u="none" cap="none" strike="noStrike">
              <a:solidFill>
                <a:srgbClr val="000000"/>
              </a:solidFill>
              <a:latin typeface="Arial"/>
              <a:ea typeface="Arial"/>
              <a:cs typeface="Arial"/>
              <a:sym typeface="Arial"/>
            </a:endParaRPr>
          </a:p>
        </p:txBody>
      </p:sp>
      <p:sp>
        <p:nvSpPr>
          <p:cNvPr id="487" name="Google Shape;487;p19"/>
          <p:cNvSpPr/>
          <p:nvPr/>
        </p:nvSpPr>
        <p:spPr>
          <a:xfrm>
            <a:off x="5149091" y="3202882"/>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488" name="Google Shape;488;p19"/>
          <p:cNvSpPr/>
          <p:nvPr/>
        </p:nvSpPr>
        <p:spPr>
          <a:xfrm>
            <a:off x="6981045" y="4054437"/>
            <a:ext cx="569387"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994</a:t>
            </a:r>
            <a:endParaRPr b="0" i="0" sz="1400" u="none" cap="none" strike="noStrike">
              <a:solidFill>
                <a:srgbClr val="000000"/>
              </a:solidFill>
              <a:latin typeface="Arial"/>
              <a:ea typeface="Arial"/>
              <a:cs typeface="Arial"/>
              <a:sym typeface="Arial"/>
            </a:endParaRPr>
          </a:p>
        </p:txBody>
      </p:sp>
      <p:sp>
        <p:nvSpPr>
          <p:cNvPr id="489" name="Google Shape;489;p19"/>
          <p:cNvSpPr/>
          <p:nvPr/>
        </p:nvSpPr>
        <p:spPr>
          <a:xfrm>
            <a:off x="7973569" y="4244130"/>
            <a:ext cx="441147"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71</a:t>
            </a:r>
            <a:endParaRPr b="0" i="0" sz="1400" u="none" cap="none" strike="noStrike">
              <a:solidFill>
                <a:srgbClr val="000000"/>
              </a:solidFill>
              <a:latin typeface="Arial"/>
              <a:ea typeface="Arial"/>
              <a:cs typeface="Arial"/>
              <a:sym typeface="Arial"/>
            </a:endParaRPr>
          </a:p>
        </p:txBody>
      </p:sp>
      <p:cxnSp>
        <p:nvCxnSpPr>
          <p:cNvPr id="490" name="Google Shape;490;p19"/>
          <p:cNvCxnSpPr/>
          <p:nvPr/>
        </p:nvCxnSpPr>
        <p:spPr>
          <a:xfrm>
            <a:off x="825053" y="4465381"/>
            <a:ext cx="5602968" cy="38756"/>
          </a:xfrm>
          <a:prstGeom prst="straightConnector1">
            <a:avLst/>
          </a:prstGeom>
          <a:noFill/>
          <a:ln cap="flat" cmpd="sng" w="9525">
            <a:solidFill>
              <a:srgbClr val="001E5F"/>
            </a:solidFill>
            <a:prstDash val="solid"/>
            <a:round/>
            <a:headEnd len="sm" w="sm" type="none"/>
            <a:tailEnd len="sm" w="sm" type="none"/>
          </a:ln>
        </p:spPr>
      </p:cxnSp>
      <p:sp>
        <p:nvSpPr>
          <p:cNvPr id="491" name="Google Shape;491;p19"/>
          <p:cNvSpPr/>
          <p:nvPr/>
        </p:nvSpPr>
        <p:spPr>
          <a:xfrm>
            <a:off x="436548" y="4197963"/>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graphicFrame>
        <p:nvGraphicFramePr>
          <p:cNvPr id="492" name="Google Shape;492;p19"/>
          <p:cNvGraphicFramePr/>
          <p:nvPr/>
        </p:nvGraphicFramePr>
        <p:xfrm>
          <a:off x="9840286" y="2438932"/>
          <a:ext cx="3000000" cy="3000000"/>
        </p:xfrm>
        <a:graphic>
          <a:graphicData uri="http://schemas.openxmlformats.org/drawingml/2006/table">
            <a:tbl>
              <a:tblPr bandRow="1" firstRow="1">
                <a:noFill/>
                <a:tableStyleId>{5618ACF0-1D02-49B0-9E39-B4291BB0202B}</a:tableStyleId>
              </a:tblPr>
              <a:tblGrid>
                <a:gridCol w="722875"/>
                <a:gridCol w="722875"/>
                <a:gridCol w="722875"/>
              </a:tblGrid>
              <a:tr h="593250">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FFFFFF"/>
                          </a:solidFill>
                          <a:latin typeface="Arial"/>
                          <a:ea typeface="Arial"/>
                          <a:cs typeface="Arial"/>
                          <a:sym typeface="Arial"/>
                        </a:rPr>
                        <a:t>ערך </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FFFFFF"/>
                          </a:solidFill>
                          <a:latin typeface="Arial"/>
                          <a:ea typeface="Arial"/>
                          <a:cs typeface="Arial"/>
                          <a:sym typeface="Arial"/>
                        </a:rPr>
                        <a:t>מבחן/</a:t>
                      </a:r>
                      <a:endParaRPr i="0" sz="1600" u="none" cap="none" strike="noStrike">
                        <a:solidFill>
                          <a:srgbClr val="FFFFFF"/>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FFFFFF"/>
                          </a:solidFill>
                          <a:latin typeface="Arial"/>
                          <a:ea typeface="Arial"/>
                          <a:cs typeface="Arial"/>
                          <a:sym typeface="Arial"/>
                        </a:rPr>
                        <a:t>בוחן</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latin typeface="Arial"/>
                          <a:ea typeface="Arial"/>
                          <a:cs typeface="Arial"/>
                          <a:sym typeface="Arial"/>
                        </a:rPr>
                        <a:t>ציון</a:t>
                      </a:r>
                      <a:endParaRPr i="0" sz="1600" u="none" cap="none" strike="noStrike">
                        <a:solidFill>
                          <a:srgbClr val="FFFFFF"/>
                        </a:solidFill>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1</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solidFill>
                            <a:srgbClr val="000000"/>
                          </a:solidFill>
                          <a:latin typeface="Arial"/>
                          <a:ea typeface="Arial"/>
                          <a:cs typeface="Arial"/>
                          <a:sym typeface="Arial"/>
                        </a:rPr>
                        <a:t>בוחן</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latin typeface="Arial"/>
                          <a:ea typeface="Arial"/>
                          <a:cs typeface="Arial"/>
                          <a:sym typeface="Arial"/>
                        </a:rPr>
                        <a:t>55</a:t>
                      </a:r>
                      <a:endParaRPr i="0" sz="1600" u="none" cap="none" strike="noStrike">
                        <a:solidFill>
                          <a:srgbClr val="000000"/>
                        </a:solidFill>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1</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solidFill>
                            <a:srgbClr val="000000"/>
                          </a:solidFill>
                          <a:latin typeface="Arial"/>
                          <a:ea typeface="Arial"/>
                          <a:cs typeface="Arial"/>
                          <a:sym typeface="Arial"/>
                        </a:rPr>
                        <a:t>בוחן</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latin typeface="Arial"/>
                          <a:ea typeface="Arial"/>
                          <a:cs typeface="Arial"/>
                          <a:sym typeface="Arial"/>
                        </a:rPr>
                        <a:t>70</a:t>
                      </a:r>
                      <a:endParaRPr i="0" sz="1600" u="none" cap="none" strike="noStrike">
                        <a:solidFill>
                          <a:srgbClr val="000000"/>
                        </a:solidFill>
                        <a:latin typeface="Arial"/>
                        <a:ea typeface="Arial"/>
                        <a:cs typeface="Arial"/>
                        <a:sym typeface="Arial"/>
                      </a:endParaRPr>
                    </a:p>
                  </a:txBody>
                  <a:tcPr marT="28575" marB="0" marR="28575" marL="28575" anchor="ctr"/>
                </a:tc>
              </a:tr>
              <a:tr h="332475">
                <a:tc>
                  <a:txBody>
                    <a:bodyPr/>
                    <a:lstStyle/>
                    <a:p>
                      <a:pPr indent="0" lvl="0" marL="0" marR="0" rtl="0"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2</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solidFill>
                            <a:srgbClr val="000000"/>
                          </a:solidFill>
                          <a:latin typeface="Arial"/>
                          <a:ea typeface="Arial"/>
                          <a:cs typeface="Arial"/>
                          <a:sym typeface="Arial"/>
                        </a:rPr>
                        <a:t>מבחן</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600"/>
                        <a:buFont typeface="Arial"/>
                        <a:buNone/>
                      </a:pPr>
                      <a:r>
                        <a:rPr lang="iw-IL" sz="1600" u="none" cap="none" strike="noStrike">
                          <a:latin typeface="Arial"/>
                          <a:ea typeface="Arial"/>
                          <a:cs typeface="Arial"/>
                          <a:sym typeface="Arial"/>
                        </a:rPr>
                        <a:t>87</a:t>
                      </a:r>
                      <a:endParaRPr i="0" sz="1600" u="none" cap="none" strike="noStrike">
                        <a:solidFill>
                          <a:srgbClr val="000000"/>
                        </a:solidFill>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2</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solidFill>
                            <a:srgbClr val="000000"/>
                          </a:solidFill>
                          <a:latin typeface="Arial"/>
                          <a:ea typeface="Arial"/>
                          <a:cs typeface="Arial"/>
                          <a:sym typeface="Arial"/>
                        </a:rPr>
                        <a:t>מבחן</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latin typeface="Arial"/>
                          <a:ea typeface="Arial"/>
                          <a:cs typeface="Arial"/>
                          <a:sym typeface="Arial"/>
                        </a:rPr>
                        <a:t>94</a:t>
                      </a:r>
                      <a:endParaRPr i="0" sz="1600" u="none" cap="none" strike="noStrike">
                        <a:solidFill>
                          <a:srgbClr val="000000"/>
                        </a:solidFill>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2</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solidFill>
                            <a:srgbClr val="000000"/>
                          </a:solidFill>
                          <a:latin typeface="Arial"/>
                          <a:ea typeface="Arial"/>
                          <a:cs typeface="Arial"/>
                          <a:sym typeface="Arial"/>
                        </a:rPr>
                        <a:t>מבחן</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77</a:t>
                      </a:r>
                      <a:endParaRPr sz="1400" u="none" cap="none" strike="noStrike">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1</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solidFill>
                            <a:srgbClr val="000000"/>
                          </a:solidFill>
                          <a:latin typeface="Arial"/>
                          <a:ea typeface="Arial"/>
                          <a:cs typeface="Arial"/>
                          <a:sym typeface="Arial"/>
                        </a:rPr>
                        <a:t>בוחן</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40</a:t>
                      </a:r>
                      <a:endParaRPr sz="1400" u="none" cap="none" strike="noStrike">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2</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solidFill>
                            <a:srgbClr val="000000"/>
                          </a:solidFill>
                          <a:latin typeface="Arial"/>
                          <a:ea typeface="Arial"/>
                          <a:cs typeface="Arial"/>
                          <a:sym typeface="Arial"/>
                        </a:rPr>
                        <a:t>מבחן</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80</a:t>
                      </a:r>
                      <a:endParaRPr sz="1400" u="none" cap="none" strike="noStrike">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1</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solidFill>
                            <a:srgbClr val="000000"/>
                          </a:solidFill>
                          <a:latin typeface="Arial"/>
                          <a:ea typeface="Arial"/>
                          <a:cs typeface="Arial"/>
                          <a:sym typeface="Arial"/>
                        </a:rPr>
                        <a:t>בוחן</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69</a:t>
                      </a:r>
                      <a:endParaRPr sz="1400" u="none" cap="none" strike="noStrike">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1</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solidFill>
                            <a:srgbClr val="000000"/>
                          </a:solidFill>
                          <a:latin typeface="Arial"/>
                          <a:ea typeface="Arial"/>
                          <a:cs typeface="Arial"/>
                          <a:sym typeface="Arial"/>
                        </a:rPr>
                        <a:t>בוחן</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78</a:t>
                      </a:r>
                      <a:endParaRPr sz="1400" u="none" cap="none" strike="noStrike">
                        <a:latin typeface="Arial"/>
                        <a:ea typeface="Arial"/>
                        <a:cs typeface="Arial"/>
                        <a:sym typeface="Arial"/>
                      </a:endParaRPr>
                    </a:p>
                  </a:txBody>
                  <a:tcPr marT="28575" marB="0" marR="28575" marL="28575" anchor="ctr"/>
                </a:tc>
              </a:tr>
            </a:tbl>
          </a:graphicData>
        </a:graphic>
      </p:graphicFrame>
      <p:cxnSp>
        <p:nvCxnSpPr>
          <p:cNvPr id="493" name="Google Shape;493;p19"/>
          <p:cNvCxnSpPr/>
          <p:nvPr/>
        </p:nvCxnSpPr>
        <p:spPr>
          <a:xfrm>
            <a:off x="759497" y="3441855"/>
            <a:ext cx="4277004" cy="14929"/>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sp>
        <p:nvSpPr>
          <p:cNvPr id="494" name="Google Shape;494;p19"/>
          <p:cNvSpPr/>
          <p:nvPr/>
        </p:nvSpPr>
        <p:spPr>
          <a:xfrm>
            <a:off x="1839864" y="3462562"/>
            <a:ext cx="1588898"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w</a:t>
            </a:r>
            <a:r>
              <a:rPr b="1" i="0" lang="iw-IL" sz="1200" u="none" cap="none" strike="noStrike">
                <a:solidFill>
                  <a:schemeClr val="dk1"/>
                </a:solidFill>
                <a:latin typeface="Calibri"/>
                <a:ea typeface="Calibri"/>
                <a:cs typeface="Calibri"/>
                <a:sym typeface="Calibri"/>
              </a:rPr>
              <a:t>1 + </a:t>
            </a:r>
            <a:r>
              <a:rPr b="1" i="0" lang="iw-IL" sz="2400" u="none" cap="none" strike="noStrike">
                <a:solidFill>
                  <a:schemeClr val="dk1"/>
                </a:solidFill>
                <a:latin typeface="Calibri"/>
                <a:ea typeface="Calibri"/>
                <a:cs typeface="Calibri"/>
                <a:sym typeface="Calibri"/>
              </a:rPr>
              <a:t>w</a:t>
            </a:r>
            <a:r>
              <a:rPr b="1" i="0" lang="iw-IL" sz="1200" u="none" cap="none" strike="noStrike">
                <a:solidFill>
                  <a:schemeClr val="dk1"/>
                </a:solidFill>
                <a:latin typeface="Calibri"/>
                <a:ea typeface="Calibri"/>
                <a:cs typeface="Calibri"/>
                <a:sym typeface="Calibri"/>
              </a:rPr>
              <a:t>2 +…+ </a:t>
            </a:r>
            <a:r>
              <a:rPr b="1" i="0" lang="iw-IL" sz="2400" u="none" cap="none" strike="noStrike">
                <a:solidFill>
                  <a:schemeClr val="dk1"/>
                </a:solidFill>
                <a:latin typeface="Calibri"/>
                <a:ea typeface="Calibri"/>
                <a:cs typeface="Calibri"/>
                <a:sym typeface="Calibri"/>
              </a:rPr>
              <a:t>w</a:t>
            </a:r>
            <a:r>
              <a:rPr b="1" i="0" lang="iw-IL" sz="1200" u="none" cap="none" strike="noStrike">
                <a:solidFill>
                  <a:schemeClr val="dk1"/>
                </a:solidFill>
                <a:latin typeface="Calibri"/>
                <a:ea typeface="Calibri"/>
                <a:cs typeface="Calibri"/>
                <a:sym typeface="Calibri"/>
              </a:rPr>
              <a:t>n</a:t>
            </a:r>
            <a:endParaRPr b="0" i="0" sz="2400" u="none" cap="none" strike="noStrike">
              <a:solidFill>
                <a:schemeClr val="dk1"/>
              </a:solidFill>
              <a:latin typeface="Calibri"/>
              <a:ea typeface="Calibri"/>
              <a:cs typeface="Calibri"/>
              <a:sym typeface="Calibri"/>
            </a:endParaRPr>
          </a:p>
        </p:txBody>
      </p:sp>
      <p:sp>
        <p:nvSpPr>
          <p:cNvPr id="495" name="Google Shape;495;p19"/>
          <p:cNvSpPr/>
          <p:nvPr/>
        </p:nvSpPr>
        <p:spPr>
          <a:xfrm>
            <a:off x="6482190" y="4231689"/>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496" name="Google Shape;496;p19"/>
          <p:cNvSpPr/>
          <p:nvPr/>
        </p:nvSpPr>
        <p:spPr>
          <a:xfrm>
            <a:off x="7002246" y="4419752"/>
            <a:ext cx="441147"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14</a:t>
            </a:r>
            <a:endParaRPr b="0" i="0" sz="1400" u="none" cap="none" strike="noStrike">
              <a:solidFill>
                <a:srgbClr val="000000"/>
              </a:solidFill>
              <a:latin typeface="Arial"/>
              <a:ea typeface="Arial"/>
              <a:cs typeface="Arial"/>
              <a:sym typeface="Arial"/>
            </a:endParaRPr>
          </a:p>
        </p:txBody>
      </p:sp>
      <p:cxnSp>
        <p:nvCxnSpPr>
          <p:cNvPr id="497" name="Google Shape;497;p19"/>
          <p:cNvCxnSpPr/>
          <p:nvPr/>
        </p:nvCxnSpPr>
        <p:spPr>
          <a:xfrm>
            <a:off x="6839521" y="4426625"/>
            <a:ext cx="889987" cy="2171"/>
          </a:xfrm>
          <a:prstGeom prst="straightConnector1">
            <a:avLst/>
          </a:prstGeom>
          <a:noFill/>
          <a:ln cap="flat" cmpd="sng" w="9525">
            <a:solidFill>
              <a:srgbClr val="001E5F"/>
            </a:solidFill>
            <a:prstDash val="solid"/>
            <a:round/>
            <a:headEnd len="sm" w="sm" type="none"/>
            <a:tailEnd len="sm" w="sm" type="none"/>
          </a:ln>
        </p:spPr>
      </p:cxnSp>
      <p:sp>
        <p:nvSpPr>
          <p:cNvPr id="498" name="Google Shape;498;p19"/>
          <p:cNvSpPr/>
          <p:nvPr/>
        </p:nvSpPr>
        <p:spPr>
          <a:xfrm>
            <a:off x="7755384" y="4180200"/>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500"/>
                                        <p:tgtEl>
                                          <p:spTgt spid="4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500"/>
                                        <p:tgtEl>
                                          <p:spTgt spid="491"/>
                                        </p:tgtEl>
                                      </p:cBhvr>
                                    </p:animEffect>
                                  </p:childTnLst>
                                </p:cTn>
                              </p:par>
                              <p:par>
                                <p:cTn fill="hold" nodeType="with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500"/>
                                        <p:tgtEl>
                                          <p:spTgt spid="490"/>
                                        </p:tgtEl>
                                      </p:cBhvr>
                                    </p:animEffect>
                                  </p:childTnLst>
                                </p:cTn>
                              </p:par>
                              <p:par>
                                <p:cTn fill="hold" nodeType="with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500"/>
                                        <p:tgtEl>
                                          <p:spTgt spid="482"/>
                                        </p:tgtEl>
                                      </p:cBhvr>
                                    </p:animEffect>
                                  </p:childTnLst>
                                </p:cTn>
                              </p:par>
                              <p:par>
                                <p:cTn fill="hold" nodeType="with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500"/>
                                        <p:tgtEl>
                                          <p:spTgt spid="4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500"/>
                                        <p:tgtEl>
                                          <p:spTgt spid="495"/>
                                        </p:tgtEl>
                                      </p:cBhvr>
                                    </p:animEffect>
                                  </p:childTnLst>
                                </p:cTn>
                              </p:par>
                              <p:par>
                                <p:cTn fill="hold" nodeType="with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par>
                                <p:cTn fill="hold" nodeType="with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500"/>
                                        <p:tgtEl>
                                          <p:spTgt spid="498"/>
                                        </p:tgtEl>
                                      </p:cBhvr>
                                    </p:animEffect>
                                  </p:childTnLst>
                                </p:cTn>
                              </p:par>
                              <p:par>
                                <p:cTn fill="hold" nodeType="with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500"/>
                                        <p:tgtEl>
                                          <p:spTgt spid="497"/>
                                        </p:tgtEl>
                                      </p:cBhvr>
                                    </p:animEffect>
                                  </p:childTnLst>
                                </p:cTn>
                              </p:par>
                              <p:par>
                                <p:cTn fill="hold" nodeType="with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500"/>
                                        <p:tgtEl>
                                          <p:spTgt spid="496"/>
                                        </p:tgtEl>
                                      </p:cBhvr>
                                    </p:animEffect>
                                  </p:childTnLst>
                                </p:cTn>
                              </p:par>
                              <p:par>
                                <p:cTn fill="hold" nodeType="with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500"/>
                                        <p:tgtEl>
                                          <p:spTgt spid="4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500"/>
                                        <p:tgtEl>
                                          <p:spTgt spid="4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pic>
        <p:nvPicPr>
          <p:cNvPr id="504" name="Google Shape;504;p20"/>
          <p:cNvPicPr preferRelativeResize="0"/>
          <p:nvPr/>
        </p:nvPicPr>
        <p:blipFill rotWithShape="1">
          <a:blip r:embed="rId3">
            <a:alphaModFix/>
          </a:blip>
          <a:srcRect b="0" l="0" r="0" t="0"/>
          <a:stretch/>
        </p:blipFill>
        <p:spPr>
          <a:xfrm>
            <a:off x="799325" y="2951325"/>
            <a:ext cx="4031425" cy="587425"/>
          </a:xfrm>
          <a:prstGeom prst="rect">
            <a:avLst/>
          </a:prstGeom>
          <a:noFill/>
          <a:ln>
            <a:noFill/>
          </a:ln>
        </p:spPr>
      </p:pic>
      <p:sp>
        <p:nvSpPr>
          <p:cNvPr id="505" name="Google Shape;505;p20"/>
          <p:cNvSpPr txBox="1"/>
          <p:nvPr>
            <p:ph type="title"/>
          </p:nvPr>
        </p:nvSpPr>
        <p:spPr>
          <a:xfrm>
            <a:off x="1606906" y="690623"/>
            <a:ext cx="9642231" cy="720000"/>
          </a:xfrm>
          <a:prstGeom prst="rect">
            <a:avLst/>
          </a:prstGeom>
          <a:noFill/>
          <a:ln>
            <a:noFill/>
          </a:ln>
        </p:spPr>
        <p:txBody>
          <a:bodyPr anchorCtr="0" anchor="ctr" bIns="45700" lIns="91425" spcFirstLastPara="1" rIns="91425" wrap="square" tIns="45700">
            <a:normAutofit/>
          </a:bodyPr>
          <a:lstStyle/>
          <a:p>
            <a:pPr indent="0" lvl="0" marL="0" marR="0" rtl="1" algn="ctr">
              <a:lnSpc>
                <a:spcPct val="100000"/>
              </a:lnSpc>
              <a:spcBef>
                <a:spcPts val="0"/>
              </a:spcBef>
              <a:spcAft>
                <a:spcPts val="0"/>
              </a:spcAft>
              <a:buClr>
                <a:srgbClr val="002060"/>
              </a:buClr>
              <a:buSzPts val="3600"/>
              <a:buFont typeface="Varela Round"/>
              <a:buNone/>
            </a:pPr>
            <a:r>
              <a:rPr b="0" lang="iw-IL" sz="3600"/>
              <a:t>דוגמה : מדד מיקום מרכזי – ממוצע משוקלל Mean</a:t>
            </a:r>
            <a:endParaRPr/>
          </a:p>
        </p:txBody>
      </p:sp>
      <p:sp>
        <p:nvSpPr>
          <p:cNvPr id="506" name="Google Shape;506;p20"/>
          <p:cNvSpPr txBox="1"/>
          <p:nvPr/>
        </p:nvSpPr>
        <p:spPr>
          <a:xfrm>
            <a:off x="1850573" y="735916"/>
            <a:ext cx="8901423" cy="637353"/>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192A72"/>
              </a:buClr>
              <a:buSzPts val="4000"/>
              <a:buFont typeface="Varela Round"/>
              <a:buNone/>
            </a:pPr>
            <a:r>
              <a:t/>
            </a:r>
            <a:endParaRPr b="0" i="0" sz="4000" u="none" cap="none" strike="noStrike">
              <a:solidFill>
                <a:srgbClr val="92D050"/>
              </a:solidFill>
              <a:latin typeface="Arial"/>
              <a:ea typeface="Arial"/>
              <a:cs typeface="Arial"/>
              <a:sym typeface="Arial"/>
            </a:endParaRPr>
          </a:p>
        </p:txBody>
      </p:sp>
      <p:sp>
        <p:nvSpPr>
          <p:cNvPr id="507" name="Google Shape;507;p20"/>
          <p:cNvSpPr/>
          <p:nvPr/>
        </p:nvSpPr>
        <p:spPr>
          <a:xfrm>
            <a:off x="5641105" y="5299800"/>
            <a:ext cx="1643400" cy="369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rgbClr val="92D050"/>
                </a:solidFill>
                <a:latin typeface="Arial"/>
                <a:ea typeface="Arial"/>
                <a:cs typeface="Arial"/>
                <a:sym typeface="Arial"/>
              </a:rPr>
              <a:t>71=Mean</a:t>
            </a:r>
            <a:endParaRPr b="0" i="0" sz="1800" u="none" cap="none" strike="noStrike">
              <a:solidFill>
                <a:srgbClr val="92D050"/>
              </a:solidFill>
              <a:latin typeface="Arial"/>
              <a:ea typeface="Arial"/>
              <a:cs typeface="Arial"/>
              <a:sym typeface="Arial"/>
            </a:endParaRPr>
          </a:p>
        </p:txBody>
      </p:sp>
      <p:pic>
        <p:nvPicPr>
          <p:cNvPr descr="Man, Men, Hand, Person, People, Male, Portrait, Human" id="508" name="Google Shape;508;p20"/>
          <p:cNvPicPr preferRelativeResize="0"/>
          <p:nvPr/>
        </p:nvPicPr>
        <p:blipFill rotWithShape="1">
          <a:blip r:embed="rId4">
            <a:alphaModFix/>
          </a:blip>
          <a:srcRect b="0" l="0" r="0" t="0"/>
          <a:stretch/>
        </p:blipFill>
        <p:spPr>
          <a:xfrm>
            <a:off x="1" y="5626641"/>
            <a:ext cx="1918710" cy="1279140"/>
          </a:xfrm>
          <a:prstGeom prst="rect">
            <a:avLst/>
          </a:prstGeom>
          <a:noFill/>
          <a:ln>
            <a:noFill/>
          </a:ln>
        </p:spPr>
      </p:pic>
      <p:sp>
        <p:nvSpPr>
          <p:cNvPr id="509" name="Google Shape;509;p20"/>
          <p:cNvSpPr txBox="1"/>
          <p:nvPr/>
        </p:nvSpPr>
        <p:spPr>
          <a:xfrm>
            <a:off x="2628900" y="1237993"/>
            <a:ext cx="9519402" cy="1524007"/>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Clr>
                <a:srgbClr val="000000"/>
              </a:buClr>
              <a:buSzPts val="1600"/>
              <a:buFont typeface="Arial"/>
              <a:buNone/>
            </a:pPr>
            <a:r>
              <a:rPr b="0" i="0" lang="iw-IL" sz="1600" u="sng" cap="none" strike="noStrike">
                <a:solidFill>
                  <a:schemeClr val="dk1"/>
                </a:solidFill>
                <a:latin typeface="Arial"/>
                <a:ea typeface="Arial"/>
                <a:cs typeface="Arial"/>
                <a:sym typeface="Arial"/>
              </a:rPr>
              <a:t>שאלה</a:t>
            </a:r>
            <a:r>
              <a:rPr b="0" i="0" lang="iw-IL" sz="16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1" algn="r">
              <a:lnSpc>
                <a:spcPct val="150000"/>
              </a:lnSpc>
              <a:spcBef>
                <a:spcPts val="0"/>
              </a:spcBef>
              <a:spcAft>
                <a:spcPts val="0"/>
              </a:spcAft>
              <a:buClr>
                <a:srgbClr val="000000"/>
              </a:buClr>
              <a:buSzPts val="1600"/>
              <a:buFont typeface="Arial"/>
              <a:buNone/>
            </a:pPr>
            <a:r>
              <a:rPr b="0" i="0" lang="iw-IL" sz="1600" u="none" cap="none" strike="noStrike">
                <a:solidFill>
                  <a:schemeClr val="dk1"/>
                </a:solidFill>
                <a:latin typeface="Arial"/>
                <a:ea typeface="Arial"/>
                <a:cs typeface="Arial"/>
                <a:sym typeface="Arial"/>
              </a:rPr>
              <a:t> ציוני קבוצה א' מורכבים מציוני בחנים ומציוני מבחנים. הקף החומר של מבחן כפול מהקף החומר של בוחן ועל כן ערכו של הציון של מבחן כפול מערכו של ציון בוחן. חשבו את הממוצע המשוקלל של ציוני קבוצה א'</a:t>
            </a:r>
            <a:endParaRPr b="0" i="0" sz="1600" u="none" cap="none" strike="noStrike">
              <a:solidFill>
                <a:schemeClr val="dk1"/>
              </a:solidFill>
              <a:latin typeface="Arial"/>
              <a:ea typeface="Arial"/>
              <a:cs typeface="Arial"/>
              <a:sym typeface="Arial"/>
            </a:endParaRPr>
          </a:p>
          <a:p>
            <a:pPr indent="0" lvl="0" marL="0" marR="0" rtl="1" algn="r">
              <a:lnSpc>
                <a:spcPct val="15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10" name="Google Shape;510;p20"/>
          <p:cNvSpPr/>
          <p:nvPr/>
        </p:nvSpPr>
        <p:spPr>
          <a:xfrm>
            <a:off x="-422302" y="5376000"/>
            <a:ext cx="2569500" cy="246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000"/>
              <a:buFont typeface="Arial"/>
              <a:buNone/>
            </a:pPr>
            <a:r>
              <a:rPr b="0" i="0" lang="iw-IL" sz="1000" u="none" cap="none" strike="noStrike">
                <a:solidFill>
                  <a:srgbClr val="191B26"/>
                </a:solidFill>
                <a:latin typeface="Open Sans"/>
                <a:ea typeface="Open Sans"/>
                <a:cs typeface="Open Sans"/>
                <a:sym typeface="Open Sans"/>
              </a:rPr>
              <a:t>Image by F1 Digitals from Pixabay </a:t>
            </a:r>
            <a:endParaRPr b="0" i="0" sz="1000" u="none" cap="none" strike="noStrike">
              <a:solidFill>
                <a:schemeClr val="dk1"/>
              </a:solidFill>
              <a:latin typeface="Calibri"/>
              <a:ea typeface="Calibri"/>
              <a:cs typeface="Calibri"/>
              <a:sym typeface="Calibri"/>
            </a:endParaRPr>
          </a:p>
        </p:txBody>
      </p:sp>
      <p:graphicFrame>
        <p:nvGraphicFramePr>
          <p:cNvPr id="511" name="Google Shape;511;p20"/>
          <p:cNvGraphicFramePr/>
          <p:nvPr/>
        </p:nvGraphicFramePr>
        <p:xfrm>
          <a:off x="9859062" y="2445188"/>
          <a:ext cx="3000000" cy="3000000"/>
        </p:xfrm>
        <a:graphic>
          <a:graphicData uri="http://schemas.openxmlformats.org/drawingml/2006/table">
            <a:tbl>
              <a:tblPr bandRow="1" firstRow="1">
                <a:noFill/>
                <a:tableStyleId>{5618ACF0-1D02-49B0-9E39-B4291BB0202B}</a:tableStyleId>
              </a:tblPr>
              <a:tblGrid>
                <a:gridCol w="959350"/>
                <a:gridCol w="959350"/>
              </a:tblGrid>
              <a:tr h="593250">
                <a:tc>
                  <a:txBody>
                    <a:bodyPr/>
                    <a:lstStyle/>
                    <a:p>
                      <a:pPr indent="0" lvl="0" marL="0" marR="0" rtl="1" algn="ctr">
                        <a:lnSpc>
                          <a:spcPct val="100000"/>
                        </a:lnSpc>
                        <a:spcBef>
                          <a:spcPts val="0"/>
                        </a:spcBef>
                        <a:spcAft>
                          <a:spcPts val="0"/>
                        </a:spcAft>
                        <a:buClr>
                          <a:srgbClr val="000000"/>
                        </a:buClr>
                        <a:buSzPts val="1600"/>
                        <a:buFont typeface="Arial"/>
                        <a:buNone/>
                      </a:pPr>
                      <a:r>
                        <a:rPr b="1" i="0" lang="iw-IL" sz="1600" u="none" cap="none" strike="noStrike">
                          <a:solidFill>
                            <a:srgbClr val="FFFFFF"/>
                          </a:solidFill>
                          <a:latin typeface="Arial"/>
                          <a:ea typeface="Arial"/>
                          <a:cs typeface="Arial"/>
                          <a:sym typeface="Arial"/>
                        </a:rPr>
                        <a:t>מבחן/בוחן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t>ציון</a:t>
                      </a:r>
                      <a:endParaRPr b="1" i="0" sz="1600" u="none" cap="none" strike="noStrike">
                        <a:solidFill>
                          <a:srgbClr val="FFFFFF"/>
                        </a:solidFill>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מבחן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t>55</a:t>
                      </a:r>
                      <a:endParaRPr b="0" i="0" sz="1600" u="none" cap="none" strike="noStrike">
                        <a:solidFill>
                          <a:srgbClr val="000000"/>
                        </a:solidFill>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מבחן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t>70</a:t>
                      </a:r>
                      <a:endParaRPr b="0" i="0" sz="1600" u="none" cap="none" strike="noStrike">
                        <a:solidFill>
                          <a:srgbClr val="000000"/>
                        </a:solidFill>
                        <a:latin typeface="Arial"/>
                        <a:ea typeface="Arial"/>
                        <a:cs typeface="Arial"/>
                        <a:sym typeface="Arial"/>
                      </a:endParaRPr>
                    </a:p>
                  </a:txBody>
                  <a:tcPr marT="28575" marB="0" marR="28575" marL="28575" anchor="ctr"/>
                </a:tc>
              </a:tr>
              <a:tr h="332475">
                <a:tc>
                  <a:txBody>
                    <a:bodyPr/>
                    <a:lstStyle/>
                    <a:p>
                      <a:pPr indent="0" lvl="0" marL="0" marR="0" rtl="0"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בוחן</a:t>
                      </a:r>
                      <a:endParaRPr sz="1400" u="none" cap="none" strike="noStrike"/>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600"/>
                        <a:buFont typeface="Arial"/>
                        <a:buNone/>
                      </a:pPr>
                      <a:r>
                        <a:rPr lang="iw-IL" sz="1600" u="none" cap="none" strike="noStrike"/>
                        <a:t>87</a:t>
                      </a:r>
                      <a:endParaRPr b="0" i="0" sz="1600" u="none" cap="none" strike="noStrike">
                        <a:solidFill>
                          <a:srgbClr val="000000"/>
                        </a:solidFill>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בוחן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t>94</a:t>
                      </a:r>
                      <a:endParaRPr b="0" i="0" sz="1600" u="none" cap="none" strike="noStrike">
                        <a:solidFill>
                          <a:srgbClr val="000000"/>
                        </a:solidFill>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בוחן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77</a:t>
                      </a:r>
                      <a:endParaRPr sz="1400" u="none" cap="none" strike="noStrike"/>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מבחן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40</a:t>
                      </a:r>
                      <a:endParaRPr sz="1400" u="none" cap="none" strike="noStrike"/>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בוחן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80</a:t>
                      </a:r>
                      <a:endParaRPr sz="1400" u="none" cap="none" strike="noStrike"/>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מבחן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69</a:t>
                      </a:r>
                      <a:endParaRPr sz="1400" u="none" cap="none" strike="noStrike"/>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מבחן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78</a:t>
                      </a:r>
                      <a:endParaRPr sz="1400" u="none" cap="none" strike="noStrike"/>
                    </a:p>
                  </a:txBody>
                  <a:tcPr marT="28575" marB="0" marR="28575" marL="28575" anchor="ctr"/>
                </a:tc>
              </a:tr>
            </a:tbl>
          </a:graphicData>
        </a:graphic>
      </p:graphicFrame>
      <p:sp>
        <p:nvSpPr>
          <p:cNvPr id="512" name="Google Shape;512;p20"/>
          <p:cNvSpPr/>
          <p:nvPr/>
        </p:nvSpPr>
        <p:spPr>
          <a:xfrm>
            <a:off x="799331" y="4090242"/>
            <a:ext cx="369646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iw-IL" sz="1600" u="none" cap="none" strike="noStrike">
                <a:solidFill>
                  <a:schemeClr val="dk1"/>
                </a:solidFill>
                <a:latin typeface="Arial"/>
                <a:ea typeface="Arial"/>
                <a:cs typeface="Arial"/>
                <a:sym typeface="Arial"/>
              </a:rPr>
              <a:t>55+70+174+188+154+40+160+69+79</a:t>
            </a:r>
            <a:endParaRPr b="0" i="0" sz="1400" u="none" cap="none" strike="noStrike">
              <a:solidFill>
                <a:srgbClr val="000000"/>
              </a:solidFill>
              <a:latin typeface="Arial"/>
              <a:ea typeface="Arial"/>
              <a:cs typeface="Arial"/>
              <a:sym typeface="Arial"/>
            </a:endParaRPr>
          </a:p>
        </p:txBody>
      </p:sp>
      <p:cxnSp>
        <p:nvCxnSpPr>
          <p:cNvPr id="513" name="Google Shape;513;p20"/>
          <p:cNvCxnSpPr/>
          <p:nvPr/>
        </p:nvCxnSpPr>
        <p:spPr>
          <a:xfrm>
            <a:off x="67711" y="3245011"/>
            <a:ext cx="209550" cy="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sp>
        <p:nvSpPr>
          <p:cNvPr id="514" name="Google Shape;514;p20"/>
          <p:cNvSpPr/>
          <p:nvPr/>
        </p:nvSpPr>
        <p:spPr>
          <a:xfrm>
            <a:off x="-65352" y="3218851"/>
            <a:ext cx="407484"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1" i="0" lang="iw-IL" sz="1800" u="none" cap="none" strike="noStrike">
                <a:solidFill>
                  <a:schemeClr val="dk1"/>
                </a:solidFill>
                <a:latin typeface="Calibri"/>
                <a:ea typeface="Calibri"/>
                <a:cs typeface="Calibri"/>
                <a:sym typeface="Calibri"/>
              </a:rPr>
              <a:t> </a:t>
            </a:r>
            <a:r>
              <a:rPr b="1" i="0" lang="iw-IL" sz="2400" u="none" cap="none" strike="noStrike">
                <a:solidFill>
                  <a:schemeClr val="dk1"/>
                </a:solidFill>
                <a:latin typeface="Calibri"/>
                <a:ea typeface="Calibri"/>
                <a:cs typeface="Calibri"/>
                <a:sym typeface="Calibri"/>
              </a:rPr>
              <a:t>X</a:t>
            </a:r>
            <a:endParaRPr b="0" i="0" sz="2400" u="none" cap="none" strike="noStrike">
              <a:solidFill>
                <a:schemeClr val="dk1"/>
              </a:solidFill>
              <a:latin typeface="Calibri"/>
              <a:ea typeface="Calibri"/>
              <a:cs typeface="Calibri"/>
              <a:sym typeface="Calibri"/>
            </a:endParaRPr>
          </a:p>
        </p:txBody>
      </p:sp>
      <p:sp>
        <p:nvSpPr>
          <p:cNvPr id="515" name="Google Shape;515;p20"/>
          <p:cNvSpPr/>
          <p:nvPr/>
        </p:nvSpPr>
        <p:spPr>
          <a:xfrm>
            <a:off x="291439" y="3218850"/>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516" name="Google Shape;516;p20"/>
          <p:cNvSpPr/>
          <p:nvPr/>
        </p:nvSpPr>
        <p:spPr>
          <a:xfrm>
            <a:off x="1060628" y="4513590"/>
            <a:ext cx="2416047"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2+2+1+1+2+1+1+2+2</a:t>
            </a:r>
            <a:endParaRPr b="0" i="0" sz="1400" u="none" cap="none" strike="noStrike">
              <a:solidFill>
                <a:srgbClr val="000000"/>
              </a:solidFill>
              <a:latin typeface="Arial"/>
              <a:ea typeface="Arial"/>
              <a:cs typeface="Arial"/>
              <a:sym typeface="Arial"/>
            </a:endParaRPr>
          </a:p>
        </p:txBody>
      </p:sp>
      <p:sp>
        <p:nvSpPr>
          <p:cNvPr id="517" name="Google Shape;517;p20"/>
          <p:cNvSpPr/>
          <p:nvPr/>
        </p:nvSpPr>
        <p:spPr>
          <a:xfrm>
            <a:off x="5149091" y="3202882"/>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518" name="Google Shape;518;p20"/>
          <p:cNvSpPr/>
          <p:nvPr/>
        </p:nvSpPr>
        <p:spPr>
          <a:xfrm>
            <a:off x="5019859" y="4108791"/>
            <a:ext cx="569387"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994</a:t>
            </a:r>
            <a:endParaRPr b="0" i="0" sz="1400" u="none" cap="none" strike="noStrike">
              <a:solidFill>
                <a:srgbClr val="000000"/>
              </a:solidFill>
              <a:latin typeface="Arial"/>
              <a:ea typeface="Arial"/>
              <a:cs typeface="Arial"/>
              <a:sym typeface="Arial"/>
            </a:endParaRPr>
          </a:p>
        </p:txBody>
      </p:sp>
      <p:sp>
        <p:nvSpPr>
          <p:cNvPr id="519" name="Google Shape;519;p20"/>
          <p:cNvSpPr/>
          <p:nvPr/>
        </p:nvSpPr>
        <p:spPr>
          <a:xfrm>
            <a:off x="6012383" y="4298484"/>
            <a:ext cx="441147"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71</a:t>
            </a:r>
            <a:endParaRPr b="0" i="0" sz="1400" u="none" cap="none" strike="noStrike">
              <a:solidFill>
                <a:srgbClr val="000000"/>
              </a:solidFill>
              <a:latin typeface="Arial"/>
              <a:ea typeface="Arial"/>
              <a:cs typeface="Arial"/>
              <a:sym typeface="Arial"/>
            </a:endParaRPr>
          </a:p>
        </p:txBody>
      </p:sp>
      <p:cxnSp>
        <p:nvCxnSpPr>
          <p:cNvPr id="520" name="Google Shape;520;p20"/>
          <p:cNvCxnSpPr/>
          <p:nvPr/>
        </p:nvCxnSpPr>
        <p:spPr>
          <a:xfrm flipH="1" rot="10800000">
            <a:off x="825053" y="4450199"/>
            <a:ext cx="3600951" cy="15182"/>
          </a:xfrm>
          <a:prstGeom prst="straightConnector1">
            <a:avLst/>
          </a:prstGeom>
          <a:noFill/>
          <a:ln cap="flat" cmpd="sng" w="9525">
            <a:solidFill>
              <a:srgbClr val="001E5F"/>
            </a:solidFill>
            <a:prstDash val="solid"/>
            <a:round/>
            <a:headEnd len="sm" w="sm" type="none"/>
            <a:tailEnd len="sm" w="sm" type="none"/>
          </a:ln>
        </p:spPr>
      </p:cxnSp>
      <p:sp>
        <p:nvSpPr>
          <p:cNvPr id="521" name="Google Shape;521;p20"/>
          <p:cNvSpPr/>
          <p:nvPr/>
        </p:nvSpPr>
        <p:spPr>
          <a:xfrm>
            <a:off x="436548" y="4197963"/>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cxnSp>
        <p:nvCxnSpPr>
          <p:cNvPr id="522" name="Google Shape;522;p20"/>
          <p:cNvCxnSpPr/>
          <p:nvPr/>
        </p:nvCxnSpPr>
        <p:spPr>
          <a:xfrm>
            <a:off x="759497" y="3441855"/>
            <a:ext cx="4277004" cy="14929"/>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sp>
        <p:nvSpPr>
          <p:cNvPr id="523" name="Google Shape;523;p20"/>
          <p:cNvSpPr/>
          <p:nvPr/>
        </p:nvSpPr>
        <p:spPr>
          <a:xfrm>
            <a:off x="1839864" y="3462562"/>
            <a:ext cx="1588898"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w</a:t>
            </a:r>
            <a:r>
              <a:rPr b="1" i="0" lang="iw-IL" sz="1200" u="none" cap="none" strike="noStrike">
                <a:solidFill>
                  <a:schemeClr val="dk1"/>
                </a:solidFill>
                <a:latin typeface="Calibri"/>
                <a:ea typeface="Calibri"/>
                <a:cs typeface="Calibri"/>
                <a:sym typeface="Calibri"/>
              </a:rPr>
              <a:t>1 + </a:t>
            </a:r>
            <a:r>
              <a:rPr b="1" i="0" lang="iw-IL" sz="2400" u="none" cap="none" strike="noStrike">
                <a:solidFill>
                  <a:schemeClr val="dk1"/>
                </a:solidFill>
                <a:latin typeface="Calibri"/>
                <a:ea typeface="Calibri"/>
                <a:cs typeface="Calibri"/>
                <a:sym typeface="Calibri"/>
              </a:rPr>
              <a:t>w</a:t>
            </a:r>
            <a:r>
              <a:rPr b="1" i="0" lang="iw-IL" sz="1200" u="none" cap="none" strike="noStrike">
                <a:solidFill>
                  <a:schemeClr val="dk1"/>
                </a:solidFill>
                <a:latin typeface="Calibri"/>
                <a:ea typeface="Calibri"/>
                <a:cs typeface="Calibri"/>
                <a:sym typeface="Calibri"/>
              </a:rPr>
              <a:t>2 +…+ </a:t>
            </a:r>
            <a:r>
              <a:rPr b="1" i="0" lang="iw-IL" sz="2400" u="none" cap="none" strike="noStrike">
                <a:solidFill>
                  <a:schemeClr val="dk1"/>
                </a:solidFill>
                <a:latin typeface="Calibri"/>
                <a:ea typeface="Calibri"/>
                <a:cs typeface="Calibri"/>
                <a:sym typeface="Calibri"/>
              </a:rPr>
              <a:t>w</a:t>
            </a:r>
            <a:r>
              <a:rPr b="1" i="0" lang="iw-IL" sz="1200" u="none" cap="none" strike="noStrike">
                <a:solidFill>
                  <a:schemeClr val="dk1"/>
                </a:solidFill>
                <a:latin typeface="Calibri"/>
                <a:ea typeface="Calibri"/>
                <a:cs typeface="Calibri"/>
                <a:sym typeface="Calibri"/>
              </a:rPr>
              <a:t>n</a:t>
            </a:r>
            <a:endParaRPr b="0" i="0" sz="2400" u="none" cap="none" strike="noStrike">
              <a:solidFill>
                <a:schemeClr val="dk1"/>
              </a:solidFill>
              <a:latin typeface="Calibri"/>
              <a:ea typeface="Calibri"/>
              <a:cs typeface="Calibri"/>
              <a:sym typeface="Calibri"/>
            </a:endParaRPr>
          </a:p>
        </p:txBody>
      </p:sp>
      <p:sp>
        <p:nvSpPr>
          <p:cNvPr id="524" name="Google Shape;524;p20"/>
          <p:cNvSpPr/>
          <p:nvPr/>
        </p:nvSpPr>
        <p:spPr>
          <a:xfrm>
            <a:off x="4489322" y="4231689"/>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525" name="Google Shape;525;p20"/>
          <p:cNvSpPr/>
          <p:nvPr/>
        </p:nvSpPr>
        <p:spPr>
          <a:xfrm>
            <a:off x="5041060" y="4474106"/>
            <a:ext cx="441147"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14</a:t>
            </a:r>
            <a:endParaRPr b="0" i="0" sz="1400" u="none" cap="none" strike="noStrike">
              <a:solidFill>
                <a:srgbClr val="000000"/>
              </a:solidFill>
              <a:latin typeface="Arial"/>
              <a:ea typeface="Arial"/>
              <a:cs typeface="Arial"/>
              <a:sym typeface="Arial"/>
            </a:endParaRPr>
          </a:p>
        </p:txBody>
      </p:sp>
      <p:cxnSp>
        <p:nvCxnSpPr>
          <p:cNvPr id="526" name="Google Shape;526;p20"/>
          <p:cNvCxnSpPr/>
          <p:nvPr/>
        </p:nvCxnSpPr>
        <p:spPr>
          <a:xfrm>
            <a:off x="4878335" y="4480979"/>
            <a:ext cx="889987" cy="2171"/>
          </a:xfrm>
          <a:prstGeom prst="straightConnector1">
            <a:avLst/>
          </a:prstGeom>
          <a:noFill/>
          <a:ln cap="flat" cmpd="sng" w="9525">
            <a:solidFill>
              <a:srgbClr val="001E5F"/>
            </a:solidFill>
            <a:prstDash val="solid"/>
            <a:round/>
            <a:headEnd len="sm" w="sm" type="none"/>
            <a:tailEnd len="sm" w="sm" type="none"/>
          </a:ln>
        </p:spPr>
      </p:cxnSp>
      <p:sp>
        <p:nvSpPr>
          <p:cNvPr id="527" name="Google Shape;527;p20"/>
          <p:cNvSpPr/>
          <p:nvPr/>
        </p:nvSpPr>
        <p:spPr>
          <a:xfrm>
            <a:off x="5794198" y="4234554"/>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cxnSp>
        <p:nvCxnSpPr>
          <p:cNvPr id="528" name="Google Shape;528;p20"/>
          <p:cNvCxnSpPr/>
          <p:nvPr/>
        </p:nvCxnSpPr>
        <p:spPr>
          <a:xfrm>
            <a:off x="7877175" y="3405283"/>
            <a:ext cx="933450" cy="703508"/>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509"/>
              </a:srgbClr>
            </a:outerShdw>
          </a:effectLst>
        </p:spPr>
      </p:cxnSp>
      <p:sp>
        <p:nvSpPr>
          <p:cNvPr id="529" name="Google Shape;529;p20"/>
          <p:cNvSpPr/>
          <p:nvPr/>
        </p:nvSpPr>
        <p:spPr>
          <a:xfrm>
            <a:off x="6816839" y="2976244"/>
            <a:ext cx="1511952"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עמודת החישוב</a:t>
            </a:r>
            <a:endParaRPr b="0" i="0" sz="1400" u="none" cap="none" strike="noStrike">
              <a:solidFill>
                <a:srgbClr val="000000"/>
              </a:solidFill>
              <a:latin typeface="Arial"/>
              <a:ea typeface="Arial"/>
              <a:cs typeface="Arial"/>
              <a:sym typeface="Arial"/>
            </a:endParaRPr>
          </a:p>
        </p:txBody>
      </p:sp>
      <p:sp>
        <p:nvSpPr>
          <p:cNvPr id="530" name="Google Shape;530;p20"/>
          <p:cNvSpPr txBox="1"/>
          <p:nvPr/>
        </p:nvSpPr>
        <p:spPr>
          <a:xfrm>
            <a:off x="1624953" y="2243073"/>
            <a:ext cx="9642231" cy="720000"/>
          </a:xfrm>
          <a:prstGeom prst="rect">
            <a:avLst/>
          </a:prstGeom>
          <a:noFill/>
          <a:ln>
            <a:noFill/>
          </a:ln>
        </p:spPr>
        <p:txBody>
          <a:bodyPr anchorCtr="0" anchor="ctr" bIns="45700" lIns="91425" spcFirstLastPara="1" rIns="91425" wrap="square" tIns="45700">
            <a:normAutofit/>
          </a:bodyPr>
          <a:lstStyle/>
          <a:p>
            <a:pPr indent="0" lvl="0" marL="0" marR="0" rtl="1" algn="ctr">
              <a:lnSpc>
                <a:spcPct val="100000"/>
              </a:lnSpc>
              <a:spcBef>
                <a:spcPts val="0"/>
              </a:spcBef>
              <a:spcAft>
                <a:spcPts val="0"/>
              </a:spcAft>
              <a:buClr>
                <a:srgbClr val="92D050"/>
              </a:buClr>
              <a:buSzPts val="2047"/>
              <a:buFont typeface="Varela Round"/>
              <a:buNone/>
            </a:pPr>
            <a:r>
              <a:rPr b="1" i="0" lang="iw-IL" sz="2046" u="none" cap="none" strike="noStrike">
                <a:solidFill>
                  <a:srgbClr val="92D050"/>
                </a:solidFill>
                <a:latin typeface="Arial"/>
                <a:ea typeface="Arial"/>
                <a:cs typeface="Arial"/>
                <a:sym typeface="Arial"/>
              </a:rPr>
              <a:t>דרך פתרון 2</a:t>
            </a:r>
            <a:r>
              <a:rPr b="1" i="0" lang="iw-IL" sz="3900" u="none" cap="none" strike="noStrike">
                <a:solidFill>
                  <a:srgbClr val="92D050"/>
                </a:solidFill>
                <a:latin typeface="Arial"/>
                <a:ea typeface="Arial"/>
                <a:cs typeface="Arial"/>
                <a:sym typeface="Arial"/>
              </a:rPr>
              <a:t>:</a:t>
            </a:r>
            <a:endParaRPr b="1" i="0" sz="3900" u="none" cap="none" strike="noStrike">
              <a:solidFill>
                <a:srgbClr val="92D050"/>
              </a:solidFill>
              <a:latin typeface="Arial"/>
              <a:ea typeface="Arial"/>
              <a:cs typeface="Arial"/>
              <a:sym typeface="Arial"/>
            </a:endParaRPr>
          </a:p>
        </p:txBody>
      </p:sp>
      <p:graphicFrame>
        <p:nvGraphicFramePr>
          <p:cNvPr id="531" name="Google Shape;531;p20"/>
          <p:cNvGraphicFramePr/>
          <p:nvPr/>
        </p:nvGraphicFramePr>
        <p:xfrm>
          <a:off x="9629384" y="2426382"/>
          <a:ext cx="3000000" cy="3000000"/>
        </p:xfrm>
        <a:graphic>
          <a:graphicData uri="http://schemas.openxmlformats.org/drawingml/2006/table">
            <a:tbl>
              <a:tblPr bandRow="1" firstRow="1">
                <a:noFill/>
                <a:tableStyleId>{5618ACF0-1D02-49B0-9E39-B4291BB0202B}</a:tableStyleId>
              </a:tblPr>
              <a:tblGrid>
                <a:gridCol w="760400"/>
                <a:gridCol w="760400"/>
                <a:gridCol w="760400"/>
              </a:tblGrid>
              <a:tr h="593250">
                <a:tc>
                  <a:txBody>
                    <a:bodyPr/>
                    <a:lstStyle/>
                    <a:p>
                      <a:pPr indent="0" lvl="0" marL="0" marR="0" rtl="1" algn="ctr">
                        <a:lnSpc>
                          <a:spcPct val="100000"/>
                        </a:lnSpc>
                        <a:spcBef>
                          <a:spcPts val="0"/>
                        </a:spcBef>
                        <a:spcAft>
                          <a:spcPts val="0"/>
                        </a:spcAft>
                        <a:buClr>
                          <a:srgbClr val="000000"/>
                        </a:buClr>
                        <a:buSzPts val="1600"/>
                        <a:buFont typeface="Arial"/>
                        <a:buNone/>
                      </a:pPr>
                      <a:r>
                        <a:rPr b="1" i="0" lang="iw-IL" sz="1600" u="none" cap="none" strike="noStrike">
                          <a:solidFill>
                            <a:srgbClr val="FFFFFF"/>
                          </a:solidFill>
                          <a:latin typeface="Arial"/>
                          <a:ea typeface="Arial"/>
                          <a:cs typeface="Arial"/>
                          <a:sym typeface="Arial"/>
                        </a:rPr>
                        <a:t>ערך</a:t>
                      </a:r>
                      <a:endParaRPr sz="1400" u="none" cap="none" strike="noStrike"/>
                    </a:p>
                    <a:p>
                      <a:pPr indent="0" lvl="0" marL="0" marR="0" rtl="1" algn="ctr">
                        <a:lnSpc>
                          <a:spcPct val="100000"/>
                        </a:lnSpc>
                        <a:spcBef>
                          <a:spcPts val="0"/>
                        </a:spcBef>
                        <a:spcAft>
                          <a:spcPts val="0"/>
                        </a:spcAft>
                        <a:buClr>
                          <a:srgbClr val="000000"/>
                        </a:buClr>
                        <a:buSzPts val="1600"/>
                        <a:buFont typeface="Arial"/>
                        <a:buNone/>
                      </a:pPr>
                      <a:r>
                        <a:rPr b="1" i="0" lang="iw-IL" sz="1600" u="none" cap="none" strike="noStrike">
                          <a:solidFill>
                            <a:srgbClr val="FFFFFF"/>
                          </a:solidFill>
                          <a:latin typeface="Arial"/>
                          <a:ea typeface="Arial"/>
                          <a:cs typeface="Arial"/>
                          <a:sym typeface="Arial"/>
                        </a:rPr>
                        <a:t>w </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1" i="0" lang="iw-IL" sz="1600" u="none" cap="none" strike="noStrike">
                          <a:solidFill>
                            <a:srgbClr val="FFFFFF"/>
                          </a:solidFill>
                          <a:latin typeface="Arial"/>
                          <a:ea typeface="Arial"/>
                          <a:cs typeface="Arial"/>
                          <a:sym typeface="Arial"/>
                        </a:rPr>
                        <a:t>מבחן/</a:t>
                      </a:r>
                      <a:endParaRPr b="1" i="0" sz="1600" u="none" cap="none" strike="noStrike">
                        <a:solidFill>
                          <a:srgbClr val="FFFFFF"/>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1600"/>
                        <a:buFont typeface="Arial"/>
                        <a:buNone/>
                      </a:pPr>
                      <a:r>
                        <a:rPr b="1" i="0" lang="iw-IL" sz="1600" u="none" cap="none" strike="noStrike">
                          <a:solidFill>
                            <a:srgbClr val="FFFFFF"/>
                          </a:solidFill>
                          <a:latin typeface="Arial"/>
                          <a:ea typeface="Arial"/>
                          <a:cs typeface="Arial"/>
                          <a:sym typeface="Arial"/>
                        </a:rPr>
                        <a:t>בוחן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t>ציון</a:t>
                      </a:r>
                      <a:endParaRPr sz="1600" u="none" cap="none" strike="noStrike"/>
                    </a:p>
                    <a:p>
                      <a:pPr indent="0" lvl="0" marL="0" marR="0" rtl="1" algn="ctr">
                        <a:lnSpc>
                          <a:spcPct val="100000"/>
                        </a:lnSpc>
                        <a:spcBef>
                          <a:spcPts val="0"/>
                        </a:spcBef>
                        <a:spcAft>
                          <a:spcPts val="0"/>
                        </a:spcAft>
                        <a:buClr>
                          <a:srgbClr val="000000"/>
                        </a:buClr>
                        <a:buSzPts val="1600"/>
                        <a:buFont typeface="Arial"/>
                        <a:buNone/>
                      </a:pPr>
                      <a:r>
                        <a:rPr b="1" i="0" lang="iw-IL" sz="1600" u="none" cap="none" strike="noStrike">
                          <a:solidFill>
                            <a:srgbClr val="FFFFFF"/>
                          </a:solidFill>
                          <a:latin typeface="Arial"/>
                          <a:ea typeface="Arial"/>
                          <a:cs typeface="Arial"/>
                          <a:sym typeface="Arial"/>
                        </a:rPr>
                        <a:t>X</a:t>
                      </a:r>
                      <a:endParaRPr b="1" i="0" sz="1600" u="none" cap="none" strike="noStrike">
                        <a:solidFill>
                          <a:srgbClr val="FFFFFF"/>
                        </a:solidFill>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1</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מבחן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t>55</a:t>
                      </a:r>
                      <a:endParaRPr b="0" i="0" sz="1600" u="none" cap="none" strike="noStrike">
                        <a:solidFill>
                          <a:srgbClr val="000000"/>
                        </a:solidFill>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1</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מבחן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t>70</a:t>
                      </a:r>
                      <a:endParaRPr b="0" i="0" sz="1600" u="none" cap="none" strike="noStrike">
                        <a:solidFill>
                          <a:srgbClr val="000000"/>
                        </a:solidFill>
                        <a:latin typeface="Arial"/>
                        <a:ea typeface="Arial"/>
                        <a:cs typeface="Arial"/>
                        <a:sym typeface="Arial"/>
                      </a:endParaRPr>
                    </a:p>
                  </a:txBody>
                  <a:tcPr marT="28575" marB="0" marR="28575" marL="28575" anchor="ctr"/>
                </a:tc>
              </a:tr>
              <a:tr h="332475">
                <a:tc>
                  <a:txBody>
                    <a:bodyPr/>
                    <a:lstStyle/>
                    <a:p>
                      <a:pPr indent="0" lvl="0" marL="0" marR="0" rtl="0"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2</a:t>
                      </a:r>
                      <a:endParaRPr sz="1400" u="none" cap="none" strike="noStrike"/>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בוחן</a:t>
                      </a:r>
                      <a:endParaRPr sz="1400" u="none" cap="none" strike="noStrike"/>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600"/>
                        <a:buFont typeface="Arial"/>
                        <a:buNone/>
                      </a:pPr>
                      <a:r>
                        <a:rPr lang="iw-IL" sz="1600" u="none" cap="none" strike="noStrike"/>
                        <a:t>87</a:t>
                      </a:r>
                      <a:endParaRPr b="0" i="0" sz="1600" u="none" cap="none" strike="noStrike">
                        <a:solidFill>
                          <a:srgbClr val="000000"/>
                        </a:solidFill>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2</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בוחן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t>94</a:t>
                      </a:r>
                      <a:endParaRPr b="0" i="0" sz="1600" u="none" cap="none" strike="noStrike">
                        <a:solidFill>
                          <a:srgbClr val="000000"/>
                        </a:solidFill>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2</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בוחן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77</a:t>
                      </a:r>
                      <a:endParaRPr sz="1400" u="none" cap="none" strike="noStrike"/>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1</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מבחן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40</a:t>
                      </a:r>
                      <a:endParaRPr sz="1400" u="none" cap="none" strike="noStrike"/>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2</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בוחן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80</a:t>
                      </a:r>
                      <a:endParaRPr sz="1400" u="none" cap="none" strike="noStrike"/>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1</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מבחן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69</a:t>
                      </a:r>
                      <a:endParaRPr sz="1400" u="none" cap="none" strike="noStrike"/>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1</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מבחן</a:t>
                      </a:r>
                      <a:endParaRPr sz="1400" u="none" cap="none" strike="noStrike"/>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Arial"/>
                          <a:ea typeface="Arial"/>
                          <a:cs typeface="Arial"/>
                          <a:sym typeface="Arial"/>
                        </a:rPr>
                        <a:t>78</a:t>
                      </a:r>
                      <a:endParaRPr sz="1400" u="none" cap="none" strike="noStrike"/>
                    </a:p>
                  </a:txBody>
                  <a:tcPr marT="28575" marB="0" marR="28575" marL="28575" anchor="ctr"/>
                </a:tc>
              </a:tr>
            </a:tbl>
          </a:graphicData>
        </a:graphic>
      </p:graphicFrame>
      <p:graphicFrame>
        <p:nvGraphicFramePr>
          <p:cNvPr id="532" name="Google Shape;532;p20"/>
          <p:cNvGraphicFramePr/>
          <p:nvPr/>
        </p:nvGraphicFramePr>
        <p:xfrm>
          <a:off x="8970621" y="2438932"/>
          <a:ext cx="3000000" cy="3000000"/>
        </p:xfrm>
        <a:graphic>
          <a:graphicData uri="http://schemas.openxmlformats.org/drawingml/2006/table">
            <a:tbl>
              <a:tblPr bandRow="1" firstRow="1">
                <a:noFill/>
                <a:tableStyleId>{5618ACF0-1D02-49B0-9E39-B4291BB0202B}</a:tableStyleId>
              </a:tblPr>
              <a:tblGrid>
                <a:gridCol w="760400"/>
                <a:gridCol w="760400"/>
                <a:gridCol w="760400"/>
                <a:gridCol w="760400"/>
              </a:tblGrid>
              <a:tr h="593250">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FFFFFF"/>
                          </a:solidFill>
                          <a:latin typeface="Arial"/>
                          <a:ea typeface="Arial"/>
                          <a:cs typeface="Arial"/>
                          <a:sym typeface="Arial"/>
                        </a:rPr>
                        <a:t>ערך</a:t>
                      </a:r>
                      <a:endParaRPr sz="1400" u="none" cap="none" strike="noStrike">
                        <a:latin typeface="Arial"/>
                        <a:ea typeface="Arial"/>
                        <a:cs typeface="Arial"/>
                        <a:sym typeface="Arial"/>
                      </a:endParaRPr>
                    </a:p>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FFFFFF"/>
                          </a:solidFill>
                          <a:latin typeface="Arial"/>
                          <a:ea typeface="Arial"/>
                          <a:cs typeface="Arial"/>
                          <a:sym typeface="Arial"/>
                        </a:rPr>
                        <a:t>w </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FFFFFF"/>
                          </a:solidFill>
                          <a:latin typeface="Arial"/>
                          <a:ea typeface="Arial"/>
                          <a:cs typeface="Arial"/>
                          <a:sym typeface="Arial"/>
                        </a:rPr>
                        <a:t>מבחן/</a:t>
                      </a:r>
                      <a:endParaRPr i="0" sz="1600" u="none" cap="none" strike="noStrike">
                        <a:solidFill>
                          <a:srgbClr val="FFFFFF"/>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FFFFFF"/>
                          </a:solidFill>
                          <a:latin typeface="Arial"/>
                          <a:ea typeface="Arial"/>
                          <a:cs typeface="Arial"/>
                          <a:sym typeface="Arial"/>
                        </a:rPr>
                        <a:t>בוחן</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latin typeface="Arial"/>
                          <a:ea typeface="Arial"/>
                          <a:cs typeface="Arial"/>
                          <a:sym typeface="Arial"/>
                        </a:rPr>
                        <a:t>ציון</a:t>
                      </a:r>
                      <a:endParaRPr sz="1600" u="none" cap="none" strike="noStrike">
                        <a:latin typeface="Arial"/>
                        <a:ea typeface="Arial"/>
                        <a:cs typeface="Arial"/>
                        <a:sym typeface="Arial"/>
                      </a:endParaRPr>
                    </a:p>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FFFFFF"/>
                          </a:solidFill>
                          <a:latin typeface="Arial"/>
                          <a:ea typeface="Arial"/>
                          <a:cs typeface="Arial"/>
                          <a:sym typeface="Arial"/>
                        </a:rPr>
                        <a:t>X</a:t>
                      </a:r>
                      <a:endParaRPr i="0" sz="1600" u="none" cap="none" strike="noStrike">
                        <a:solidFill>
                          <a:srgbClr val="FFFFFF"/>
                        </a:solidFill>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192A72"/>
                          </a:solidFill>
                          <a:latin typeface="Arial"/>
                          <a:ea typeface="Arial"/>
                          <a:cs typeface="Arial"/>
                          <a:sym typeface="Arial"/>
                        </a:rPr>
                        <a:t>ערך*ציון</a:t>
                      </a:r>
                      <a:endParaRPr sz="1400" u="none" cap="none" strike="noStrike">
                        <a:latin typeface="Arial"/>
                        <a:ea typeface="Arial"/>
                        <a:cs typeface="Arial"/>
                        <a:sym typeface="Arial"/>
                      </a:endParaRPr>
                    </a:p>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192A72"/>
                          </a:solidFill>
                          <a:latin typeface="Arial"/>
                          <a:ea typeface="Arial"/>
                          <a:cs typeface="Arial"/>
                          <a:sym typeface="Arial"/>
                        </a:rPr>
                        <a:t>X*w</a:t>
                      </a:r>
                      <a:endParaRPr i="0" sz="1600" u="none" cap="none" strike="noStrike">
                        <a:solidFill>
                          <a:srgbClr val="192A72"/>
                        </a:solidFill>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1</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solidFill>
                            <a:srgbClr val="000000"/>
                          </a:solidFill>
                          <a:latin typeface="Arial"/>
                          <a:ea typeface="Arial"/>
                          <a:cs typeface="Arial"/>
                          <a:sym typeface="Arial"/>
                        </a:rPr>
                        <a:t>בוחן</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latin typeface="Arial"/>
                          <a:ea typeface="Arial"/>
                          <a:cs typeface="Arial"/>
                          <a:sym typeface="Arial"/>
                        </a:rPr>
                        <a:t>55</a:t>
                      </a:r>
                      <a:endParaRPr i="0" sz="16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highlight>
                            <a:srgbClr val="FFFF00"/>
                          </a:highlight>
                          <a:latin typeface="Arial"/>
                          <a:ea typeface="Arial"/>
                          <a:cs typeface="Arial"/>
                          <a:sym typeface="Arial"/>
                        </a:rPr>
                        <a:t>55</a:t>
                      </a:r>
                      <a:endParaRPr sz="1400" u="none" cap="none" strike="noStrike">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1</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solidFill>
                            <a:srgbClr val="000000"/>
                          </a:solidFill>
                          <a:latin typeface="Arial"/>
                          <a:ea typeface="Arial"/>
                          <a:cs typeface="Arial"/>
                          <a:sym typeface="Arial"/>
                        </a:rPr>
                        <a:t>בוחן</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latin typeface="Arial"/>
                          <a:ea typeface="Arial"/>
                          <a:cs typeface="Arial"/>
                          <a:sym typeface="Arial"/>
                        </a:rPr>
                        <a:t>70</a:t>
                      </a:r>
                      <a:endParaRPr i="0" sz="16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highlight>
                            <a:srgbClr val="FFFF00"/>
                          </a:highlight>
                          <a:latin typeface="Arial"/>
                          <a:ea typeface="Arial"/>
                          <a:cs typeface="Arial"/>
                          <a:sym typeface="Arial"/>
                        </a:rPr>
                        <a:t>70</a:t>
                      </a:r>
                      <a:endParaRPr sz="1400" u="none" cap="none" strike="noStrike">
                        <a:latin typeface="Arial"/>
                        <a:ea typeface="Arial"/>
                        <a:cs typeface="Arial"/>
                        <a:sym typeface="Arial"/>
                      </a:endParaRPr>
                    </a:p>
                  </a:txBody>
                  <a:tcPr marT="28575" marB="0" marR="28575" marL="28575" anchor="ctr"/>
                </a:tc>
              </a:tr>
              <a:tr h="332475">
                <a:tc>
                  <a:txBody>
                    <a:bodyPr/>
                    <a:lstStyle/>
                    <a:p>
                      <a:pPr indent="0" lvl="0" marL="0" marR="0" rtl="0"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2</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solidFill>
                            <a:srgbClr val="000000"/>
                          </a:solidFill>
                          <a:latin typeface="Arial"/>
                          <a:ea typeface="Arial"/>
                          <a:cs typeface="Arial"/>
                          <a:sym typeface="Arial"/>
                        </a:rPr>
                        <a:t>מבחן</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600"/>
                        <a:buFont typeface="Arial"/>
                        <a:buNone/>
                      </a:pPr>
                      <a:r>
                        <a:rPr lang="iw-IL" sz="1600" u="none" cap="none" strike="noStrike">
                          <a:latin typeface="Arial"/>
                          <a:ea typeface="Arial"/>
                          <a:cs typeface="Arial"/>
                          <a:sym typeface="Arial"/>
                        </a:rPr>
                        <a:t>87</a:t>
                      </a:r>
                      <a:endParaRPr i="0" sz="16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highlight>
                            <a:srgbClr val="FFFF00"/>
                          </a:highlight>
                          <a:latin typeface="Arial"/>
                          <a:ea typeface="Arial"/>
                          <a:cs typeface="Arial"/>
                          <a:sym typeface="Arial"/>
                        </a:rPr>
                        <a:t>174</a:t>
                      </a:r>
                      <a:endParaRPr sz="1400" u="none" cap="none" strike="noStrike">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2</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solidFill>
                            <a:srgbClr val="000000"/>
                          </a:solidFill>
                          <a:latin typeface="Arial"/>
                          <a:ea typeface="Arial"/>
                          <a:cs typeface="Arial"/>
                          <a:sym typeface="Arial"/>
                        </a:rPr>
                        <a:t>מבחן</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latin typeface="Arial"/>
                          <a:ea typeface="Arial"/>
                          <a:cs typeface="Arial"/>
                          <a:sym typeface="Arial"/>
                        </a:rPr>
                        <a:t>94</a:t>
                      </a:r>
                      <a:endParaRPr i="0" sz="16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highlight>
                            <a:srgbClr val="FFFF00"/>
                          </a:highlight>
                          <a:latin typeface="Arial"/>
                          <a:ea typeface="Arial"/>
                          <a:cs typeface="Arial"/>
                          <a:sym typeface="Arial"/>
                        </a:rPr>
                        <a:t>188</a:t>
                      </a:r>
                      <a:endParaRPr sz="1400" u="none" cap="none" strike="noStrike">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2</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solidFill>
                            <a:srgbClr val="000000"/>
                          </a:solidFill>
                          <a:latin typeface="Arial"/>
                          <a:ea typeface="Arial"/>
                          <a:cs typeface="Arial"/>
                          <a:sym typeface="Arial"/>
                        </a:rPr>
                        <a:t>מבחן</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77</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highlight>
                            <a:srgbClr val="FFFF00"/>
                          </a:highlight>
                          <a:latin typeface="Arial"/>
                          <a:ea typeface="Arial"/>
                          <a:cs typeface="Arial"/>
                          <a:sym typeface="Arial"/>
                        </a:rPr>
                        <a:t>154</a:t>
                      </a:r>
                      <a:endParaRPr sz="1400" u="none" cap="none" strike="noStrike">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1</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solidFill>
                            <a:srgbClr val="000000"/>
                          </a:solidFill>
                          <a:latin typeface="Arial"/>
                          <a:ea typeface="Arial"/>
                          <a:cs typeface="Arial"/>
                          <a:sym typeface="Arial"/>
                        </a:rPr>
                        <a:t>בוחן</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40</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highlight>
                            <a:srgbClr val="FFFF00"/>
                          </a:highlight>
                          <a:latin typeface="Arial"/>
                          <a:ea typeface="Arial"/>
                          <a:cs typeface="Arial"/>
                          <a:sym typeface="Arial"/>
                        </a:rPr>
                        <a:t>40</a:t>
                      </a:r>
                      <a:endParaRPr sz="1400" u="none" cap="none" strike="noStrike">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2</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solidFill>
                            <a:srgbClr val="000000"/>
                          </a:solidFill>
                          <a:latin typeface="Arial"/>
                          <a:ea typeface="Arial"/>
                          <a:cs typeface="Arial"/>
                          <a:sym typeface="Arial"/>
                        </a:rPr>
                        <a:t>מבחן</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80</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highlight>
                            <a:srgbClr val="FFFF00"/>
                          </a:highlight>
                          <a:latin typeface="Arial"/>
                          <a:ea typeface="Arial"/>
                          <a:cs typeface="Arial"/>
                          <a:sym typeface="Arial"/>
                        </a:rPr>
                        <a:t>160</a:t>
                      </a:r>
                      <a:endParaRPr sz="1400" u="none" cap="none" strike="noStrike">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1</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solidFill>
                            <a:srgbClr val="000000"/>
                          </a:solidFill>
                          <a:latin typeface="Arial"/>
                          <a:ea typeface="Arial"/>
                          <a:cs typeface="Arial"/>
                          <a:sym typeface="Arial"/>
                        </a:rPr>
                        <a:t>בוחן</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69</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highlight>
                            <a:srgbClr val="FFFF00"/>
                          </a:highlight>
                          <a:latin typeface="Arial"/>
                          <a:ea typeface="Arial"/>
                          <a:cs typeface="Arial"/>
                          <a:sym typeface="Arial"/>
                        </a:rPr>
                        <a:t>69</a:t>
                      </a:r>
                      <a:endParaRPr sz="1400" u="none" cap="none" strike="noStrike">
                        <a:latin typeface="Arial"/>
                        <a:ea typeface="Arial"/>
                        <a:cs typeface="Arial"/>
                        <a:sym typeface="Arial"/>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1</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solidFill>
                            <a:srgbClr val="000000"/>
                          </a:solidFill>
                          <a:latin typeface="Arial"/>
                          <a:ea typeface="Arial"/>
                          <a:cs typeface="Arial"/>
                          <a:sym typeface="Arial"/>
                        </a:rPr>
                        <a:t>בוחן</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latin typeface="Arial"/>
                          <a:ea typeface="Arial"/>
                          <a:cs typeface="Arial"/>
                          <a:sym typeface="Arial"/>
                        </a:rPr>
                        <a:t>78</a:t>
                      </a:r>
                      <a:endParaRPr sz="1400" u="none" cap="none" strike="noStrike">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600"/>
                        <a:buFont typeface="Arial"/>
                        <a:buNone/>
                      </a:pPr>
                      <a:r>
                        <a:rPr i="0" lang="iw-IL" sz="1600" u="none" cap="none" strike="noStrike">
                          <a:solidFill>
                            <a:srgbClr val="000000"/>
                          </a:solidFill>
                          <a:highlight>
                            <a:srgbClr val="FFFF00"/>
                          </a:highlight>
                          <a:latin typeface="Arial"/>
                          <a:ea typeface="Arial"/>
                          <a:cs typeface="Arial"/>
                          <a:sym typeface="Arial"/>
                        </a:rPr>
                        <a:t>78</a:t>
                      </a:r>
                      <a:endParaRPr sz="1400" u="none" cap="none" strike="noStrike">
                        <a:latin typeface="Arial"/>
                        <a:ea typeface="Arial"/>
                        <a:cs typeface="Arial"/>
                        <a:sym typeface="Arial"/>
                      </a:endParaRPr>
                    </a:p>
                  </a:txBody>
                  <a:tcPr marT="28575" marB="0" marR="28575" marL="28575" anchor="ct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500"/>
                                        <p:tgtEl>
                                          <p:spTgt spid="532"/>
                                        </p:tgtEl>
                                      </p:cBhvr>
                                    </p:animEffect>
                                  </p:childTnLst>
                                </p:cTn>
                              </p:par>
                              <p:par>
                                <p:cTn fill="hold" nodeType="with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500"/>
                                        <p:tgtEl>
                                          <p:spTgt spid="529"/>
                                        </p:tgtEl>
                                      </p:cBhvr>
                                    </p:animEffect>
                                  </p:childTnLst>
                                </p:cTn>
                              </p:par>
                              <p:par>
                                <p:cTn fill="hold" nodeType="with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500"/>
                                        <p:tgtEl>
                                          <p:spTgt spid="5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par>
                                <p:cTn fill="hold" nodeType="with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par>
                                <p:cTn fill="hold" nodeType="with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par>
                                <p:cTn fill="hold" nodeType="with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par>
                                <p:cTn fill="hold" nodeType="with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500"/>
                                        <p:tgtEl>
                                          <p:spTgt spid="525"/>
                                        </p:tgtEl>
                                      </p:cBhvr>
                                    </p:animEffect>
                                  </p:childTnLst>
                                </p:cTn>
                              </p:par>
                              <p:par>
                                <p:cTn fill="hold" nodeType="with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500"/>
                                        <p:tgtEl>
                                          <p:spTgt spid="527"/>
                                        </p:tgtEl>
                                      </p:cBhvr>
                                    </p:animEffect>
                                  </p:childTnLst>
                                </p:cTn>
                              </p:par>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par>
                                <p:cTn fill="hold" nodeType="with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3"/>
          <p:cNvSpPr txBox="1"/>
          <p:nvPr>
            <p:ph type="title"/>
          </p:nvPr>
        </p:nvSpPr>
        <p:spPr>
          <a:xfrm>
            <a:off x="2549769" y="213094"/>
            <a:ext cx="9642231" cy="7200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192A72"/>
              </a:buClr>
              <a:buSzPts val="4400"/>
              <a:buFont typeface="Varela Round"/>
              <a:buNone/>
            </a:pPr>
            <a:r>
              <a:rPr lang="iw-IL">
                <a:solidFill>
                  <a:srgbClr val="192A72"/>
                </a:solidFill>
                <a:latin typeface="Arial"/>
                <a:ea typeface="Arial"/>
                <a:cs typeface="Arial"/>
                <a:sym typeface="Arial"/>
              </a:rPr>
              <a:t>מה נלמד היום </a:t>
            </a:r>
            <a:endParaRPr>
              <a:latin typeface="Arial"/>
              <a:ea typeface="Arial"/>
              <a:cs typeface="Arial"/>
              <a:sym typeface="Arial"/>
            </a:endParaRPr>
          </a:p>
        </p:txBody>
      </p:sp>
      <p:sp>
        <p:nvSpPr>
          <p:cNvPr id="122" name="Google Shape;122;p3"/>
          <p:cNvSpPr txBox="1"/>
          <p:nvPr>
            <p:ph idx="1" type="body"/>
          </p:nvPr>
        </p:nvSpPr>
        <p:spPr>
          <a:xfrm>
            <a:off x="2765129" y="2132913"/>
            <a:ext cx="8537543" cy="3238855"/>
          </a:xfrm>
          <a:prstGeom prst="rect">
            <a:avLst/>
          </a:prstGeom>
          <a:noFill/>
          <a:ln>
            <a:noFill/>
          </a:ln>
        </p:spPr>
        <p:txBody>
          <a:bodyPr anchorCtr="0" anchor="ctr" bIns="45700" lIns="91425" spcFirstLastPara="1" rIns="91425" wrap="square" tIns="45700">
            <a:noAutofit/>
          </a:bodyPr>
          <a:lstStyle/>
          <a:p>
            <a:pPr indent="-457200" lvl="0" marL="642957" rtl="1" algn="r">
              <a:lnSpc>
                <a:spcPct val="150000"/>
              </a:lnSpc>
              <a:spcBef>
                <a:spcPts val="0"/>
              </a:spcBef>
              <a:spcAft>
                <a:spcPts val="0"/>
              </a:spcAft>
              <a:buClr>
                <a:srgbClr val="12B4BC"/>
              </a:buClr>
              <a:buSzPts val="2800"/>
              <a:buChar char="•"/>
            </a:pPr>
            <a:r>
              <a:rPr lang="iw-IL">
                <a:latin typeface="Arial"/>
                <a:ea typeface="Arial"/>
                <a:cs typeface="Arial"/>
                <a:sym typeface="Arial"/>
              </a:rPr>
              <a:t>חישוב ממוצע</a:t>
            </a:r>
            <a:endParaRPr>
              <a:latin typeface="Arial"/>
              <a:ea typeface="Arial"/>
              <a:cs typeface="Arial"/>
              <a:sym typeface="Arial"/>
            </a:endParaRPr>
          </a:p>
          <a:p>
            <a:pPr indent="-457200" lvl="0" marL="642957" rtl="1" algn="r">
              <a:lnSpc>
                <a:spcPct val="150000"/>
              </a:lnSpc>
              <a:spcBef>
                <a:spcPts val="560"/>
              </a:spcBef>
              <a:spcAft>
                <a:spcPts val="0"/>
              </a:spcAft>
              <a:buClr>
                <a:srgbClr val="12B4BC"/>
              </a:buClr>
              <a:buSzPts val="2800"/>
              <a:buChar char="•"/>
            </a:pPr>
            <a:r>
              <a:rPr lang="iw-IL">
                <a:latin typeface="Arial"/>
                <a:ea typeface="Arial"/>
                <a:cs typeface="Arial"/>
                <a:sym typeface="Arial"/>
              </a:rPr>
              <a:t>חישוב ממוצע מתוך טבלת שכיחויות</a:t>
            </a:r>
            <a:endParaRPr>
              <a:latin typeface="Arial"/>
              <a:ea typeface="Arial"/>
              <a:cs typeface="Arial"/>
              <a:sym typeface="Arial"/>
            </a:endParaRPr>
          </a:p>
          <a:p>
            <a:pPr indent="-457200" lvl="0" marL="642957" rtl="1" algn="r">
              <a:lnSpc>
                <a:spcPct val="150000"/>
              </a:lnSpc>
              <a:spcBef>
                <a:spcPts val="560"/>
              </a:spcBef>
              <a:spcAft>
                <a:spcPts val="0"/>
              </a:spcAft>
              <a:buClr>
                <a:srgbClr val="12B4BC"/>
              </a:buClr>
              <a:buSzPts val="2800"/>
              <a:buChar char="•"/>
            </a:pPr>
            <a:r>
              <a:rPr lang="iw-IL">
                <a:latin typeface="Arial"/>
                <a:ea typeface="Arial"/>
                <a:cs typeface="Arial"/>
                <a:sym typeface="Arial"/>
              </a:rPr>
              <a:t>חישוב ממוצע משוקלל</a:t>
            </a:r>
            <a:endParaRPr>
              <a:latin typeface="Arial"/>
              <a:ea typeface="Arial"/>
              <a:cs typeface="Arial"/>
              <a:sym typeface="Arial"/>
            </a:endParaRPr>
          </a:p>
          <a:p>
            <a:pPr indent="0" lvl="0" marL="185757" rtl="1" algn="r">
              <a:lnSpc>
                <a:spcPct val="150000"/>
              </a:lnSpc>
              <a:spcBef>
                <a:spcPts val="560"/>
              </a:spcBef>
              <a:spcAft>
                <a:spcPts val="0"/>
              </a:spcAft>
              <a:buClr>
                <a:srgbClr val="12B4BC"/>
              </a:buClr>
              <a:buSzPts val="2800"/>
              <a:buNone/>
            </a:pPr>
            <a:r>
              <a:t/>
            </a:r>
            <a:endParaRPr>
              <a:latin typeface="Arial"/>
              <a:ea typeface="Arial"/>
              <a:cs typeface="Arial"/>
              <a:sym typeface="Arial"/>
            </a:endParaRPr>
          </a:p>
          <a:p>
            <a:pPr indent="0" lvl="0" marL="185757" rtl="1" algn="r">
              <a:lnSpc>
                <a:spcPct val="150000"/>
              </a:lnSpc>
              <a:spcBef>
                <a:spcPts val="560"/>
              </a:spcBef>
              <a:spcAft>
                <a:spcPts val="0"/>
              </a:spcAft>
              <a:buClr>
                <a:srgbClr val="12B4BC"/>
              </a:buClr>
              <a:buSzPts val="2800"/>
              <a:buNone/>
            </a:pPr>
            <a:r>
              <a:t/>
            </a:r>
            <a:endParaRPr>
              <a:latin typeface="Arial"/>
              <a:ea typeface="Arial"/>
              <a:cs typeface="Arial"/>
              <a:sym typeface="Arial"/>
            </a:endParaRPr>
          </a:p>
          <a:p>
            <a:pPr indent="0" lvl="0" marL="185757" rtl="1" algn="r">
              <a:lnSpc>
                <a:spcPct val="150000"/>
              </a:lnSpc>
              <a:spcBef>
                <a:spcPts val="560"/>
              </a:spcBef>
              <a:spcAft>
                <a:spcPts val="0"/>
              </a:spcAft>
              <a:buClr>
                <a:srgbClr val="12B4BC"/>
              </a:buClr>
              <a:buSzPts val="2800"/>
              <a:buNone/>
            </a:pPr>
            <a:r>
              <a:t/>
            </a:r>
            <a:endParaRPr>
              <a:latin typeface="Arial"/>
              <a:ea typeface="Arial"/>
              <a:cs typeface="Arial"/>
              <a:sym typeface="Arial"/>
            </a:endParaRPr>
          </a:p>
          <a:p>
            <a:pPr indent="0" lvl="0" marL="185757" rtl="1" algn="r">
              <a:lnSpc>
                <a:spcPct val="150000"/>
              </a:lnSpc>
              <a:spcBef>
                <a:spcPts val="560"/>
              </a:spcBef>
              <a:spcAft>
                <a:spcPts val="0"/>
              </a:spcAft>
              <a:buClr>
                <a:srgbClr val="12B4BC"/>
              </a:buClr>
              <a:buSzPts val="2800"/>
              <a:buNone/>
            </a:pPr>
            <a:r>
              <a:t/>
            </a:r>
            <a:endParaRPr>
              <a:latin typeface="Arial"/>
              <a:ea typeface="Arial"/>
              <a:cs typeface="Arial"/>
              <a:sym typeface="Arial"/>
            </a:endParaRPr>
          </a:p>
        </p:txBody>
      </p:sp>
      <p:pic>
        <p:nvPicPr>
          <p:cNvPr descr="Pencil, Happy, Jumping, School, Writing, Author, Learn" id="123" name="Google Shape;123;p3"/>
          <p:cNvPicPr preferRelativeResize="0"/>
          <p:nvPr/>
        </p:nvPicPr>
        <p:blipFill rotWithShape="1">
          <a:blip r:embed="rId3">
            <a:alphaModFix/>
          </a:blip>
          <a:srcRect b="0" l="0" r="0" t="0"/>
          <a:stretch/>
        </p:blipFill>
        <p:spPr>
          <a:xfrm>
            <a:off x="975619" y="1630691"/>
            <a:ext cx="2710998" cy="4243300"/>
          </a:xfrm>
          <a:prstGeom prst="rect">
            <a:avLst/>
          </a:prstGeom>
          <a:noFill/>
          <a:ln>
            <a:noFill/>
          </a:ln>
        </p:spPr>
      </p:pic>
      <p:sp>
        <p:nvSpPr>
          <p:cNvPr id="124" name="Google Shape;124;p3"/>
          <p:cNvSpPr/>
          <p:nvPr/>
        </p:nvSpPr>
        <p:spPr>
          <a:xfrm>
            <a:off x="975624" y="5973850"/>
            <a:ext cx="30159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iw-IL" sz="1000" u="none" cap="none" strike="noStrike">
                <a:solidFill>
                  <a:srgbClr val="191B26"/>
                </a:solidFill>
                <a:latin typeface="Open Sans"/>
                <a:ea typeface="Open Sans"/>
                <a:cs typeface="Open Sans"/>
                <a:sym typeface="Open Sans"/>
              </a:rPr>
              <a:t>Image by OpenClipart-Vectors from Pixabay </a:t>
            </a:r>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21"/>
          <p:cNvSpPr txBox="1"/>
          <p:nvPr>
            <p:ph type="title"/>
          </p:nvPr>
        </p:nvSpPr>
        <p:spPr>
          <a:xfrm>
            <a:off x="2549769" y="213094"/>
            <a:ext cx="9642231" cy="7200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192A72"/>
              </a:buClr>
              <a:buSzPts val="4400"/>
              <a:buFont typeface="Varela Round"/>
              <a:buNone/>
            </a:pPr>
            <a:r>
              <a:rPr lang="iw-IL">
                <a:solidFill>
                  <a:srgbClr val="192A72"/>
                </a:solidFill>
                <a:latin typeface="Arial"/>
                <a:ea typeface="Arial"/>
                <a:cs typeface="Arial"/>
                <a:sym typeface="Arial"/>
              </a:rPr>
              <a:t>מה למדנו היום </a:t>
            </a:r>
            <a:endParaRPr>
              <a:latin typeface="Arial"/>
              <a:ea typeface="Arial"/>
              <a:cs typeface="Arial"/>
              <a:sym typeface="Arial"/>
            </a:endParaRPr>
          </a:p>
        </p:txBody>
      </p:sp>
      <p:sp>
        <p:nvSpPr>
          <p:cNvPr id="538" name="Google Shape;538;p21"/>
          <p:cNvSpPr txBox="1"/>
          <p:nvPr>
            <p:ph idx="1" type="body"/>
          </p:nvPr>
        </p:nvSpPr>
        <p:spPr>
          <a:xfrm>
            <a:off x="2326979" y="1988454"/>
            <a:ext cx="8537543" cy="3238855"/>
          </a:xfrm>
          <a:prstGeom prst="rect">
            <a:avLst/>
          </a:prstGeom>
          <a:noFill/>
          <a:ln>
            <a:noFill/>
          </a:ln>
        </p:spPr>
        <p:txBody>
          <a:bodyPr anchorCtr="0" anchor="ctr" bIns="45700" lIns="91425" spcFirstLastPara="1" rIns="91425" wrap="square" tIns="45700">
            <a:noAutofit/>
          </a:bodyPr>
          <a:lstStyle/>
          <a:p>
            <a:pPr indent="-457200" lvl="0" marL="642957" rtl="1" algn="r">
              <a:lnSpc>
                <a:spcPct val="150000"/>
              </a:lnSpc>
              <a:spcBef>
                <a:spcPts val="0"/>
              </a:spcBef>
              <a:spcAft>
                <a:spcPts val="0"/>
              </a:spcAft>
              <a:buClr>
                <a:srgbClr val="12B4BC"/>
              </a:buClr>
              <a:buSzPts val="2800"/>
              <a:buChar char="•"/>
            </a:pPr>
            <a:r>
              <a:rPr lang="iw-IL">
                <a:latin typeface="Arial"/>
                <a:ea typeface="Arial"/>
                <a:cs typeface="Arial"/>
                <a:sym typeface="Arial"/>
              </a:rPr>
              <a:t>חשיבותם של מדדי מיקום מרכזי</a:t>
            </a:r>
            <a:endParaRPr>
              <a:latin typeface="Arial"/>
              <a:ea typeface="Arial"/>
              <a:cs typeface="Arial"/>
              <a:sym typeface="Arial"/>
            </a:endParaRPr>
          </a:p>
          <a:p>
            <a:pPr indent="-457200" lvl="0" marL="642957" rtl="1" algn="r">
              <a:lnSpc>
                <a:spcPct val="150000"/>
              </a:lnSpc>
              <a:spcBef>
                <a:spcPts val="560"/>
              </a:spcBef>
              <a:spcAft>
                <a:spcPts val="0"/>
              </a:spcAft>
              <a:buClr>
                <a:srgbClr val="12B4BC"/>
              </a:buClr>
              <a:buSzPts val="2800"/>
              <a:buChar char="•"/>
            </a:pPr>
            <a:r>
              <a:rPr lang="iw-IL">
                <a:latin typeface="Arial"/>
                <a:ea typeface="Arial"/>
                <a:cs typeface="Arial"/>
                <a:sym typeface="Arial"/>
              </a:rPr>
              <a:t>סוגי מדדי מיקום מרכזי</a:t>
            </a:r>
            <a:endParaRPr>
              <a:latin typeface="Arial"/>
              <a:ea typeface="Arial"/>
              <a:cs typeface="Arial"/>
              <a:sym typeface="Arial"/>
            </a:endParaRPr>
          </a:p>
          <a:p>
            <a:pPr indent="-457200" lvl="0" marL="642957" rtl="1" algn="r">
              <a:lnSpc>
                <a:spcPct val="150000"/>
              </a:lnSpc>
              <a:spcBef>
                <a:spcPts val="560"/>
              </a:spcBef>
              <a:spcAft>
                <a:spcPts val="0"/>
              </a:spcAft>
              <a:buClr>
                <a:srgbClr val="12B4BC"/>
              </a:buClr>
              <a:buSzPts val="2800"/>
              <a:buChar char="•"/>
            </a:pPr>
            <a:r>
              <a:rPr lang="iw-IL">
                <a:latin typeface="Arial"/>
                <a:ea typeface="Arial"/>
                <a:cs typeface="Arial"/>
                <a:sym typeface="Arial"/>
              </a:rPr>
              <a:t>שכיח – חזרה</a:t>
            </a:r>
            <a:endParaRPr>
              <a:latin typeface="Arial"/>
              <a:ea typeface="Arial"/>
              <a:cs typeface="Arial"/>
              <a:sym typeface="Arial"/>
            </a:endParaRPr>
          </a:p>
          <a:p>
            <a:pPr indent="-457200" lvl="0" marL="642957" rtl="1" algn="r">
              <a:lnSpc>
                <a:spcPct val="150000"/>
              </a:lnSpc>
              <a:spcBef>
                <a:spcPts val="560"/>
              </a:spcBef>
              <a:spcAft>
                <a:spcPts val="0"/>
              </a:spcAft>
              <a:buClr>
                <a:srgbClr val="12B4BC"/>
              </a:buClr>
              <a:buSzPts val="2800"/>
              <a:buChar char="•"/>
            </a:pPr>
            <a:r>
              <a:rPr lang="iw-IL">
                <a:latin typeface="Arial"/>
                <a:ea typeface="Arial"/>
                <a:cs typeface="Arial"/>
                <a:sym typeface="Arial"/>
              </a:rPr>
              <a:t>חציון – עבור מספר תצפיות זוגי ואי - זוגי</a:t>
            </a:r>
            <a:endParaRPr>
              <a:latin typeface="Arial"/>
              <a:ea typeface="Arial"/>
              <a:cs typeface="Arial"/>
              <a:sym typeface="Arial"/>
            </a:endParaRPr>
          </a:p>
          <a:p>
            <a:pPr indent="0" lvl="0" marL="185757" rtl="1" algn="r">
              <a:lnSpc>
                <a:spcPct val="150000"/>
              </a:lnSpc>
              <a:spcBef>
                <a:spcPts val="560"/>
              </a:spcBef>
              <a:spcAft>
                <a:spcPts val="0"/>
              </a:spcAft>
              <a:buClr>
                <a:srgbClr val="12B4BC"/>
              </a:buClr>
              <a:buSzPts val="2800"/>
              <a:buNone/>
            </a:pPr>
            <a:r>
              <a:t/>
            </a:r>
            <a:endParaRPr>
              <a:latin typeface="Arial"/>
              <a:ea typeface="Arial"/>
              <a:cs typeface="Arial"/>
              <a:sym typeface="Arial"/>
            </a:endParaRPr>
          </a:p>
          <a:p>
            <a:pPr indent="0" lvl="0" marL="185757" rtl="1" algn="r">
              <a:lnSpc>
                <a:spcPct val="150000"/>
              </a:lnSpc>
              <a:spcBef>
                <a:spcPts val="560"/>
              </a:spcBef>
              <a:spcAft>
                <a:spcPts val="0"/>
              </a:spcAft>
              <a:buClr>
                <a:srgbClr val="12B4BC"/>
              </a:buClr>
              <a:buSzPts val="2800"/>
              <a:buNone/>
            </a:pPr>
            <a:r>
              <a:t/>
            </a:r>
            <a:endParaRPr>
              <a:latin typeface="Arial"/>
              <a:ea typeface="Arial"/>
              <a:cs typeface="Arial"/>
              <a:sym typeface="Arial"/>
            </a:endParaRPr>
          </a:p>
          <a:p>
            <a:pPr indent="0" lvl="0" marL="185757" rtl="1" algn="r">
              <a:lnSpc>
                <a:spcPct val="150000"/>
              </a:lnSpc>
              <a:spcBef>
                <a:spcPts val="560"/>
              </a:spcBef>
              <a:spcAft>
                <a:spcPts val="0"/>
              </a:spcAft>
              <a:buClr>
                <a:srgbClr val="12B4BC"/>
              </a:buClr>
              <a:buSzPts val="2800"/>
              <a:buNone/>
            </a:pPr>
            <a:r>
              <a:t/>
            </a:r>
            <a:endParaRPr>
              <a:latin typeface="Arial"/>
              <a:ea typeface="Arial"/>
              <a:cs typeface="Arial"/>
              <a:sym typeface="Arial"/>
            </a:endParaRPr>
          </a:p>
        </p:txBody>
      </p:sp>
      <p:pic>
        <p:nvPicPr>
          <p:cNvPr descr="Pencil, Happy, Jumping, School, Writing, Author, Learn" id="539" name="Google Shape;539;p21"/>
          <p:cNvPicPr preferRelativeResize="0"/>
          <p:nvPr/>
        </p:nvPicPr>
        <p:blipFill rotWithShape="1">
          <a:blip r:embed="rId3">
            <a:alphaModFix/>
          </a:blip>
          <a:srcRect b="0" l="0" r="0" t="0"/>
          <a:stretch/>
        </p:blipFill>
        <p:spPr>
          <a:xfrm>
            <a:off x="975619" y="1630691"/>
            <a:ext cx="2710998" cy="4243300"/>
          </a:xfrm>
          <a:prstGeom prst="rect">
            <a:avLst/>
          </a:prstGeom>
          <a:noFill/>
          <a:ln>
            <a:noFill/>
          </a:ln>
        </p:spPr>
      </p:pic>
      <p:sp>
        <p:nvSpPr>
          <p:cNvPr id="540" name="Google Shape;540;p21"/>
          <p:cNvSpPr/>
          <p:nvPr/>
        </p:nvSpPr>
        <p:spPr>
          <a:xfrm>
            <a:off x="975624" y="5973850"/>
            <a:ext cx="3015900" cy="246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000"/>
              <a:buFont typeface="Arial"/>
              <a:buNone/>
            </a:pPr>
            <a:r>
              <a:rPr b="0" i="0" lang="iw-IL" sz="1000" u="none" cap="none" strike="noStrike">
                <a:solidFill>
                  <a:srgbClr val="191B26"/>
                </a:solidFill>
                <a:latin typeface="Open Sans"/>
                <a:ea typeface="Open Sans"/>
                <a:cs typeface="Open Sans"/>
                <a:sym typeface="Open Sans"/>
              </a:rPr>
              <a:t>Image by OpenClipart-Vectors from Pixabay </a:t>
            </a:r>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22"/>
          <p:cNvSpPr txBox="1"/>
          <p:nvPr>
            <p:ph type="ctrTitle"/>
          </p:nvPr>
        </p:nvSpPr>
        <p:spPr>
          <a:xfrm>
            <a:off x="1733910" y="186258"/>
            <a:ext cx="10221024" cy="637353"/>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192A72"/>
              </a:buClr>
              <a:buSzPts val="4000"/>
              <a:buFont typeface="Varela Round"/>
              <a:buNone/>
            </a:pPr>
            <a:r>
              <a:rPr lang="iw-IL"/>
              <a:t>תרגול</a:t>
            </a:r>
            <a:endParaRPr/>
          </a:p>
        </p:txBody>
      </p:sp>
      <p:sp>
        <p:nvSpPr>
          <p:cNvPr id="547" name="Google Shape;547;p22"/>
          <p:cNvSpPr txBox="1"/>
          <p:nvPr/>
        </p:nvSpPr>
        <p:spPr>
          <a:xfrm>
            <a:off x="6641245" y="2095055"/>
            <a:ext cx="4293455" cy="369332"/>
          </a:xfrm>
          <a:prstGeom prst="rect">
            <a:avLst/>
          </a:prstGeom>
          <a:no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192A72"/>
              </a:buClr>
              <a:buSzPts val="1800"/>
              <a:buFont typeface="Varela Round"/>
              <a:buNone/>
            </a:pPr>
            <a:r>
              <a:rPr b="0" i="0" lang="iw-IL" sz="1800" u="none" cap="none" strike="noStrike">
                <a:solidFill>
                  <a:srgbClr val="192A72"/>
                </a:solidFill>
                <a:latin typeface="Arial"/>
                <a:ea typeface="Arial"/>
                <a:cs typeface="Arial"/>
                <a:sym typeface="Arial"/>
              </a:rPr>
              <a:t>התפלגות מספר יחידות הלימוד בכיתה יב' 1</a:t>
            </a:r>
            <a:endParaRPr b="0" i="0" sz="1400" u="none" cap="none" strike="noStrike">
              <a:solidFill>
                <a:srgbClr val="000000"/>
              </a:solidFill>
              <a:latin typeface="Arial"/>
              <a:ea typeface="Arial"/>
              <a:cs typeface="Arial"/>
              <a:sym typeface="Arial"/>
            </a:endParaRPr>
          </a:p>
        </p:txBody>
      </p:sp>
      <p:graphicFrame>
        <p:nvGraphicFramePr>
          <p:cNvPr id="548" name="Google Shape;548;p22"/>
          <p:cNvGraphicFramePr/>
          <p:nvPr/>
        </p:nvGraphicFramePr>
        <p:xfrm>
          <a:off x="7166227" y="2452439"/>
          <a:ext cx="3000000" cy="3000000"/>
        </p:xfrm>
        <a:graphic>
          <a:graphicData uri="http://schemas.openxmlformats.org/drawingml/2006/table">
            <a:tbl>
              <a:tblPr>
                <a:noFill/>
                <a:tableStyleId>{9E927FBC-524D-40F5-8437-1954229E60F7}</a:tableStyleId>
              </a:tblPr>
              <a:tblGrid>
                <a:gridCol w="846400"/>
                <a:gridCol w="794575"/>
                <a:gridCol w="740900"/>
                <a:gridCol w="1262800"/>
              </a:tblGrid>
              <a:tr h="787400">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6</a:t>
                      </a:r>
                      <a:endParaRPr sz="1800" u="none" cap="none" strike="noStrike">
                        <a:latin typeface="Arial"/>
                        <a:ea typeface="Arial"/>
                        <a:cs typeface="Arial"/>
                        <a:sym typeface="Arial"/>
                      </a:endParaRPr>
                    </a:p>
                  </a:txBody>
                  <a:tcPr marT="76200" marB="76200" marR="76200" marL="76200" anchor="ctr"/>
                </a:tc>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5</a:t>
                      </a:r>
                      <a:endParaRPr sz="1400" u="none" cap="none" strike="noStrike">
                        <a:latin typeface="Arial"/>
                        <a:ea typeface="Arial"/>
                        <a:cs typeface="Arial"/>
                        <a:sym typeface="Arial"/>
                      </a:endParaRPr>
                    </a:p>
                  </a:txBody>
                  <a:tcPr marT="76200" marB="76200" marR="76200" marL="76200" anchor="ctr"/>
                </a:tc>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10</a:t>
                      </a:r>
                      <a:endParaRPr sz="1400" u="none" cap="none" strike="noStrike">
                        <a:latin typeface="Arial"/>
                        <a:ea typeface="Arial"/>
                        <a:cs typeface="Arial"/>
                        <a:sym typeface="Arial"/>
                      </a:endParaRPr>
                    </a:p>
                  </a:txBody>
                  <a:tcPr marT="76200" marB="76200" marR="76200" marL="76200" anchor="ctr"/>
                </a:tc>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מספר תלמידים</a:t>
                      </a:r>
                      <a:endParaRPr sz="1400" u="none" cap="none" strike="noStrike">
                        <a:latin typeface="Arial"/>
                        <a:ea typeface="Arial"/>
                        <a:cs typeface="Arial"/>
                        <a:sym typeface="Arial"/>
                      </a:endParaRPr>
                    </a:p>
                  </a:txBody>
                  <a:tcPr marT="76200" marB="76200" marR="76200" marL="76200" anchor="ctr"/>
                </a:tc>
              </a:tr>
              <a:tr h="787400">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22</a:t>
                      </a:r>
                      <a:endParaRPr sz="1400" u="none" cap="none" strike="noStrike">
                        <a:latin typeface="Arial"/>
                        <a:ea typeface="Arial"/>
                        <a:cs typeface="Arial"/>
                        <a:sym typeface="Arial"/>
                      </a:endParaRPr>
                    </a:p>
                  </a:txBody>
                  <a:tcPr marT="76200" marB="76200" marR="76200" marL="76200" anchor="ctr"/>
                </a:tc>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15</a:t>
                      </a:r>
                      <a:endParaRPr sz="1400" u="none" cap="none" strike="noStrike">
                        <a:latin typeface="Arial"/>
                        <a:ea typeface="Arial"/>
                        <a:cs typeface="Arial"/>
                        <a:sym typeface="Arial"/>
                      </a:endParaRPr>
                    </a:p>
                  </a:txBody>
                  <a:tcPr marT="76200" marB="76200" marR="76200" marL="76200" anchor="ctr"/>
                </a:tc>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20</a:t>
                      </a:r>
                      <a:endParaRPr sz="1400" u="none" cap="none" strike="noStrike">
                        <a:latin typeface="Arial"/>
                        <a:ea typeface="Arial"/>
                        <a:cs typeface="Arial"/>
                        <a:sym typeface="Arial"/>
                      </a:endParaRPr>
                    </a:p>
                  </a:txBody>
                  <a:tcPr marT="76200" marB="76200" marR="76200" marL="76200" anchor="ctr"/>
                </a:tc>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מספר יחדות לימוד </a:t>
                      </a:r>
                      <a:endParaRPr sz="1400" u="none" cap="none" strike="noStrike">
                        <a:latin typeface="Arial"/>
                        <a:ea typeface="Arial"/>
                        <a:cs typeface="Arial"/>
                        <a:sym typeface="Arial"/>
                      </a:endParaRPr>
                    </a:p>
                  </a:txBody>
                  <a:tcPr marT="76200" marB="76200" marR="76200" marL="76200" anchor="ctr"/>
                </a:tc>
              </a:tr>
            </a:tbl>
          </a:graphicData>
        </a:graphic>
      </p:graphicFrame>
      <p:sp>
        <p:nvSpPr>
          <p:cNvPr id="549" name="Google Shape;549;p22"/>
          <p:cNvSpPr/>
          <p:nvPr/>
        </p:nvSpPr>
        <p:spPr>
          <a:xfrm>
            <a:off x="1110500" y="1175523"/>
            <a:ext cx="9970999" cy="646331"/>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הנהלת בית הספר מעוניינת לבחון שתי כיתות יא' ,ולבדוק באיזו מהן התלמידים עשו יותר יחידות לימוד .</a:t>
            </a:r>
            <a:endParaRPr b="0" i="0" sz="1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לצורך כך, הכינו טבלת התפלגות מספר יחידות לימוד של התלמידים בשתי כיתות. </a:t>
            </a:r>
            <a:endParaRPr b="0" i="0" sz="1400" u="none" cap="none" strike="noStrike">
              <a:solidFill>
                <a:srgbClr val="000000"/>
              </a:solidFill>
              <a:latin typeface="Arial"/>
              <a:ea typeface="Arial"/>
              <a:cs typeface="Arial"/>
              <a:sym typeface="Arial"/>
            </a:endParaRPr>
          </a:p>
        </p:txBody>
      </p:sp>
      <p:sp>
        <p:nvSpPr>
          <p:cNvPr id="550" name="Google Shape;550;p22"/>
          <p:cNvSpPr/>
          <p:nvPr/>
        </p:nvSpPr>
        <p:spPr>
          <a:xfrm>
            <a:off x="1691297" y="4239202"/>
            <a:ext cx="7297254" cy="2308324"/>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0" i="0" lang="iw-IL" sz="2400" u="none" cap="none" strike="noStrike">
                <a:solidFill>
                  <a:schemeClr val="dk1"/>
                </a:solidFill>
                <a:latin typeface="Arial"/>
                <a:ea typeface="Arial"/>
                <a:cs typeface="Arial"/>
                <a:sym typeface="Arial"/>
              </a:rPr>
              <a:t>א. חשבו את הממוצע החשבוני עבור כל כיתה.</a:t>
            </a:r>
            <a:endParaRPr b="0" i="0" sz="1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2400"/>
              <a:buFont typeface="Arial"/>
              <a:buNone/>
            </a:pPr>
            <a:r>
              <a:rPr b="0" i="0" lang="iw-IL" sz="2400" u="none" cap="none" strike="noStrike">
                <a:solidFill>
                  <a:schemeClr val="dk1"/>
                </a:solidFill>
                <a:latin typeface="Arial"/>
                <a:ea typeface="Arial"/>
                <a:cs typeface="Arial"/>
                <a:sym typeface="Arial"/>
              </a:rPr>
              <a:t>ב. חשבו את הממוצע המשוקלל עבור כל כיתה.</a:t>
            </a:r>
            <a:endParaRPr b="0" i="0" sz="1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2400"/>
              <a:buFont typeface="Arial"/>
              <a:buNone/>
            </a:pPr>
            <a:r>
              <a:rPr b="0" i="0" lang="iw-IL" sz="2400" u="none" cap="none" strike="noStrike">
                <a:solidFill>
                  <a:schemeClr val="dk1"/>
                </a:solidFill>
                <a:latin typeface="Arial"/>
                <a:ea typeface="Arial"/>
                <a:cs typeface="Arial"/>
                <a:sym typeface="Arial"/>
              </a:rPr>
              <a:t>ג. האם קיים הבדל בין תשובותיכם בסעיף א' לסעיף ב'? </a:t>
            </a:r>
            <a:endParaRPr b="0" i="0" sz="1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2400"/>
              <a:buFont typeface="Arial"/>
              <a:buNone/>
            </a:pPr>
            <a:r>
              <a:rPr b="0" i="0" lang="iw-IL" sz="2400" u="none" cap="none" strike="noStrike">
                <a:solidFill>
                  <a:schemeClr val="dk1"/>
                </a:solidFill>
                <a:latin typeface="Arial"/>
                <a:ea typeface="Arial"/>
                <a:cs typeface="Arial"/>
                <a:sym typeface="Arial"/>
              </a:rPr>
              <a:t>    אם כן - איזו לדעתכם מדוייקת יותר? נמקו.</a:t>
            </a:r>
            <a:endParaRPr b="0" i="0" sz="1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2400"/>
              <a:buFont typeface="Arial"/>
              <a:buNone/>
            </a:pPr>
            <a:r>
              <a:rPr b="0" i="0" lang="iw-IL" sz="2400" u="none" cap="none" strike="noStrike">
                <a:solidFill>
                  <a:schemeClr val="dk1"/>
                </a:solidFill>
                <a:latin typeface="Arial"/>
                <a:ea typeface="Arial"/>
                <a:cs typeface="Arial"/>
                <a:sym typeface="Arial"/>
              </a:rPr>
              <a:t>ד. באיזו קבוצת לימוד עשו יותר יחידות לימוד?</a:t>
            </a:r>
            <a:endParaRPr b="0" i="0" sz="1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graphicFrame>
        <p:nvGraphicFramePr>
          <p:cNvPr id="551" name="Google Shape;551;p22"/>
          <p:cNvGraphicFramePr/>
          <p:nvPr/>
        </p:nvGraphicFramePr>
        <p:xfrm>
          <a:off x="2454468" y="2508396"/>
          <a:ext cx="3000000" cy="3000000"/>
        </p:xfrm>
        <a:graphic>
          <a:graphicData uri="http://schemas.openxmlformats.org/drawingml/2006/table">
            <a:tbl>
              <a:tblPr>
                <a:noFill/>
                <a:tableStyleId>{9E927FBC-524D-40F5-8437-1954229E60F7}</a:tableStyleId>
              </a:tblPr>
              <a:tblGrid>
                <a:gridCol w="845675"/>
                <a:gridCol w="793900"/>
                <a:gridCol w="740275"/>
                <a:gridCol w="1261725"/>
              </a:tblGrid>
              <a:tr h="824150">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t>8</a:t>
                      </a:r>
                      <a:endParaRPr sz="1400" u="none" cap="none" strike="noStrike"/>
                    </a:p>
                  </a:txBody>
                  <a:tcPr marT="76200" marB="76200" marR="76200" marL="76200" anchor="ctr"/>
                </a:tc>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t>10</a:t>
                      </a:r>
                      <a:endParaRPr sz="1400" u="none" cap="none" strike="noStrike"/>
                    </a:p>
                  </a:txBody>
                  <a:tcPr marT="76200" marB="76200" marR="76200" marL="76200" anchor="ctr"/>
                </a:tc>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t>5</a:t>
                      </a:r>
                      <a:endParaRPr sz="1400" u="none" cap="none" strike="noStrike"/>
                    </a:p>
                  </a:txBody>
                  <a:tcPr marT="76200" marB="76200" marR="76200" marL="76200" anchor="ctr"/>
                </a:tc>
                <a:tc>
                  <a:txBody>
                    <a:bodyPr/>
                    <a:lstStyle/>
                    <a:p>
                      <a:pPr indent="0" lvl="0" marL="0" marR="0" rtl="1" algn="ctr">
                        <a:lnSpc>
                          <a:spcPct val="100000"/>
                        </a:lnSpc>
                        <a:spcBef>
                          <a:spcPts val="0"/>
                        </a:spcBef>
                        <a:spcAft>
                          <a:spcPts val="0"/>
                        </a:spcAft>
                        <a:buClr>
                          <a:schemeClr val="dk1"/>
                        </a:buClr>
                        <a:buSzPts val="1800"/>
                        <a:buFont typeface="Calibri"/>
                        <a:buNone/>
                      </a:pPr>
                      <a:r>
                        <a:rPr lang="iw-IL" sz="1800" u="none" cap="none" strike="noStrike"/>
                        <a:t>מספר תלמידים</a:t>
                      </a:r>
                      <a:endParaRPr sz="1400" u="none" cap="none" strike="noStrike"/>
                    </a:p>
                  </a:txBody>
                  <a:tcPr marT="76200" marB="76200" marR="76200" marL="76200" anchor="ctr"/>
                </a:tc>
              </a:tr>
              <a:tr h="592350">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t>22</a:t>
                      </a:r>
                      <a:endParaRPr sz="1400" u="none" cap="none" strike="noStrike"/>
                    </a:p>
                  </a:txBody>
                  <a:tcPr marT="76200" marB="76200" marR="76200" marL="76200" anchor="ctr"/>
                </a:tc>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t>15</a:t>
                      </a:r>
                      <a:endParaRPr sz="1400" u="none" cap="none" strike="noStrike"/>
                    </a:p>
                  </a:txBody>
                  <a:tcPr marT="76200" marB="76200" marR="76200" marL="76200" anchor="ctr"/>
                </a:tc>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t>20</a:t>
                      </a:r>
                      <a:endParaRPr sz="1400" u="none" cap="none" strike="noStrike"/>
                    </a:p>
                  </a:txBody>
                  <a:tcPr marT="76200" marB="76200" marR="76200" marL="76200" anchor="ctr"/>
                </a:tc>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t>מספר יחדות לימוד </a:t>
                      </a:r>
                      <a:endParaRPr sz="1400" u="none" cap="none" strike="noStrike"/>
                    </a:p>
                  </a:txBody>
                  <a:tcPr marT="76200" marB="76200" marR="76200" marL="76200" anchor="ctr"/>
                </a:tc>
              </a:tr>
            </a:tbl>
          </a:graphicData>
        </a:graphic>
      </p:graphicFrame>
      <p:sp>
        <p:nvSpPr>
          <p:cNvPr id="552" name="Google Shape;552;p22"/>
          <p:cNvSpPr txBox="1"/>
          <p:nvPr/>
        </p:nvSpPr>
        <p:spPr>
          <a:xfrm>
            <a:off x="1691299" y="2113250"/>
            <a:ext cx="4602300" cy="369300"/>
          </a:xfrm>
          <a:prstGeom prst="rect">
            <a:avLst/>
          </a:prstGeom>
          <a:no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192A72"/>
              </a:buClr>
              <a:buSzPts val="1800"/>
              <a:buFont typeface="Varela Round"/>
              <a:buNone/>
            </a:pPr>
            <a:r>
              <a:rPr b="0" i="0" lang="iw-IL" sz="1800" u="none" cap="none" strike="noStrike">
                <a:solidFill>
                  <a:srgbClr val="192A72"/>
                </a:solidFill>
                <a:latin typeface="Arial"/>
                <a:ea typeface="Arial"/>
                <a:cs typeface="Arial"/>
                <a:sym typeface="Arial"/>
              </a:rPr>
              <a:t>התפלגות מספר יחידות הלימוד בכיתה יב' 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pic>
        <p:nvPicPr>
          <p:cNvPr id="558" name="Google Shape;558;p23"/>
          <p:cNvPicPr preferRelativeResize="0"/>
          <p:nvPr/>
        </p:nvPicPr>
        <p:blipFill rotWithShape="1">
          <a:blip r:embed="rId3">
            <a:alphaModFix/>
          </a:blip>
          <a:srcRect b="66411" l="39172" r="34232" t="0"/>
          <a:stretch/>
        </p:blipFill>
        <p:spPr>
          <a:xfrm>
            <a:off x="4775994" y="0"/>
            <a:ext cx="3241964" cy="1838476"/>
          </a:xfrm>
          <a:prstGeom prst="rect">
            <a:avLst/>
          </a:prstGeom>
          <a:noFill/>
          <a:ln>
            <a:noFill/>
          </a:ln>
        </p:spPr>
      </p:pic>
      <p:sp>
        <p:nvSpPr>
          <p:cNvPr id="559" name="Google Shape;559;p23"/>
          <p:cNvSpPr txBox="1"/>
          <p:nvPr/>
        </p:nvSpPr>
        <p:spPr>
          <a:xfrm>
            <a:off x="647340" y="3016112"/>
            <a:ext cx="11174412" cy="2618474"/>
          </a:xfrm>
          <a:prstGeom prst="rect">
            <a:avLst/>
          </a:prstGeom>
          <a:noFill/>
          <a:ln>
            <a:noFill/>
          </a:ln>
        </p:spPr>
        <p:txBody>
          <a:bodyPr anchorCtr="0" anchor="t" bIns="45700" lIns="91425" spcFirstLastPara="1" rIns="91425" wrap="square" tIns="45700">
            <a:spAutoFit/>
          </a:bodyPr>
          <a:lstStyle/>
          <a:p>
            <a:pPr indent="0" lvl="0" marL="895350" marR="0" rtl="1" algn="r">
              <a:lnSpc>
                <a:spcPct val="150000"/>
              </a:lnSpc>
              <a:spcBef>
                <a:spcPts val="0"/>
              </a:spcBef>
              <a:spcAft>
                <a:spcPts val="0"/>
              </a:spcAft>
              <a:buClr>
                <a:srgbClr val="000000"/>
              </a:buClr>
              <a:buSzPts val="2800"/>
              <a:buFont typeface="Arial"/>
              <a:buNone/>
            </a:pPr>
            <a:r>
              <a:rPr b="0" i="0" lang="iw-IL" sz="2800" u="none" cap="none" strike="noStrike">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b="0" i="0" sz="2800" u="none" cap="none" strike="noStrike">
              <a:solidFill>
                <a:srgbClr val="192A72"/>
              </a:solidFill>
              <a:latin typeface="Varela Round"/>
              <a:ea typeface="Varela Round"/>
              <a:cs typeface="Varela Round"/>
              <a:sym typeface="Varela Round"/>
            </a:endParaRPr>
          </a:p>
        </p:txBody>
      </p:sp>
      <p:sp>
        <p:nvSpPr>
          <p:cNvPr id="560" name="Google Shape;560;p23"/>
          <p:cNvSpPr/>
          <p:nvPr/>
        </p:nvSpPr>
        <p:spPr>
          <a:xfrm>
            <a:off x="795" y="1838476"/>
            <a:ext cx="12190413" cy="763286"/>
          </a:xfrm>
          <a:prstGeom prst="rect">
            <a:avLst/>
          </a:prstGeom>
          <a:noFill/>
          <a:ln>
            <a:noFill/>
          </a:ln>
        </p:spPr>
        <p:txBody>
          <a:bodyPr anchorCtr="0" anchor="t" bIns="45700" lIns="91425" spcFirstLastPara="1" rIns="91425" wrap="square" tIns="45700">
            <a:spAutoFit/>
          </a:bodyPr>
          <a:lstStyle/>
          <a:p>
            <a:pPr indent="0" lvl="0" marL="0" marR="0" rtl="1" algn="ctr">
              <a:lnSpc>
                <a:spcPct val="150000"/>
              </a:lnSpc>
              <a:spcBef>
                <a:spcPts val="0"/>
              </a:spcBef>
              <a:spcAft>
                <a:spcPts val="0"/>
              </a:spcAft>
              <a:buClr>
                <a:srgbClr val="000000"/>
              </a:buClr>
              <a:buSzPts val="3200"/>
              <a:buFont typeface="Arial"/>
              <a:buNone/>
            </a:pPr>
            <a:r>
              <a:rPr b="1" i="0" lang="iw-IL" sz="3200" u="none" cap="none" strike="noStrike">
                <a:solidFill>
                  <a:srgbClr val="192A72"/>
                </a:solidFill>
                <a:latin typeface="Varela Round"/>
                <a:ea typeface="Varela Round"/>
                <a:cs typeface="Varela Round"/>
                <a:sym typeface="Varela Round"/>
              </a:rPr>
              <a:t>נוהל שימוש ביצירות מוגנות בזכויות יוצרים ואיתור בעלי זכויות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4"/>
          <p:cNvSpPr/>
          <p:nvPr/>
        </p:nvSpPr>
        <p:spPr>
          <a:xfrm>
            <a:off x="4862557" y="3662359"/>
            <a:ext cx="4119073" cy="706558"/>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 name="Google Shape;131;p4"/>
          <p:cNvSpPr txBox="1"/>
          <p:nvPr>
            <p:ph type="ctrTitle"/>
          </p:nvPr>
        </p:nvSpPr>
        <p:spPr>
          <a:xfrm>
            <a:off x="1859345" y="161049"/>
            <a:ext cx="10247689" cy="637353"/>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192A72"/>
              </a:buClr>
              <a:buSzPts val="4000"/>
              <a:buFont typeface="Varela Round"/>
              <a:buNone/>
            </a:pPr>
            <a:r>
              <a:rPr b="1" lang="iw-IL">
                <a:latin typeface="Arial"/>
                <a:ea typeface="Arial"/>
                <a:cs typeface="Arial"/>
                <a:sym typeface="Arial"/>
              </a:rPr>
              <a:t>חישוב מדדי מיקום מרכזי</a:t>
            </a:r>
            <a:endParaRPr>
              <a:latin typeface="Arial"/>
              <a:ea typeface="Arial"/>
              <a:cs typeface="Arial"/>
              <a:sym typeface="Arial"/>
            </a:endParaRPr>
          </a:p>
        </p:txBody>
      </p:sp>
      <p:sp>
        <p:nvSpPr>
          <p:cNvPr id="132" name="Google Shape;132;p4"/>
          <p:cNvSpPr/>
          <p:nvPr/>
        </p:nvSpPr>
        <p:spPr>
          <a:xfrm>
            <a:off x="6792664" y="1619057"/>
            <a:ext cx="381059" cy="747852"/>
          </a:xfrm>
          <a:prstGeom prst="downArrow">
            <a:avLst>
              <a:gd fmla="val 50000" name="adj1"/>
              <a:gd fmla="val 80000" name="adj2"/>
            </a:avLst>
          </a:prstGeom>
          <a:solidFill>
            <a:srgbClr val="92D050"/>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3" name="Google Shape;133;p4"/>
          <p:cNvSpPr/>
          <p:nvPr/>
        </p:nvSpPr>
        <p:spPr>
          <a:xfrm>
            <a:off x="5096747" y="2368853"/>
            <a:ext cx="3652970" cy="637353"/>
          </a:xfrm>
          <a:prstGeom prst="flowChartAlternateProcess">
            <a:avLst/>
          </a:prstGeom>
          <a:solidFill>
            <a:srgbClr val="12B4BC"/>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000"/>
              <a:buFont typeface="Arial"/>
              <a:buNone/>
            </a:pPr>
            <a:r>
              <a:rPr b="0" i="0" lang="iw-IL" sz="2000" u="none" cap="none" strike="noStrike">
                <a:solidFill>
                  <a:schemeClr val="lt1"/>
                </a:solidFill>
                <a:latin typeface="Arial"/>
                <a:ea typeface="Arial"/>
                <a:cs typeface="Arial"/>
                <a:sym typeface="Arial"/>
              </a:rPr>
              <a:t>איסוף נתונים רבים ככל האפשר על התופעה</a:t>
            </a:r>
            <a:endParaRPr b="0" i="0" sz="1400" u="none" cap="none" strike="noStrike">
              <a:solidFill>
                <a:srgbClr val="000000"/>
              </a:solidFill>
              <a:latin typeface="Arial"/>
              <a:ea typeface="Arial"/>
              <a:cs typeface="Arial"/>
              <a:sym typeface="Arial"/>
            </a:endParaRPr>
          </a:p>
        </p:txBody>
      </p:sp>
      <p:sp>
        <p:nvSpPr>
          <p:cNvPr id="134" name="Google Shape;134;p4"/>
          <p:cNvSpPr/>
          <p:nvPr/>
        </p:nvSpPr>
        <p:spPr>
          <a:xfrm>
            <a:off x="6792661" y="3041635"/>
            <a:ext cx="381059" cy="773125"/>
          </a:xfrm>
          <a:prstGeom prst="downArrow">
            <a:avLst>
              <a:gd fmla="val 50000" name="adj1"/>
              <a:gd fmla="val 80000" name="adj2"/>
            </a:avLst>
          </a:prstGeom>
          <a:solidFill>
            <a:srgbClr val="92D050"/>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p4"/>
          <p:cNvSpPr/>
          <p:nvPr/>
        </p:nvSpPr>
        <p:spPr>
          <a:xfrm>
            <a:off x="5096747" y="5070656"/>
            <a:ext cx="3652970" cy="367264"/>
          </a:xfrm>
          <a:prstGeom prst="flowChartAlternateProcess">
            <a:avLst/>
          </a:prstGeom>
          <a:solidFill>
            <a:srgbClr val="12B4BC"/>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000"/>
              <a:buFont typeface="Arial"/>
              <a:buNone/>
            </a:pPr>
            <a:r>
              <a:rPr b="0" i="0" lang="iw-IL" sz="2000" u="none" cap="none" strike="noStrike">
                <a:solidFill>
                  <a:schemeClr val="lt1"/>
                </a:solidFill>
                <a:latin typeface="Arial"/>
                <a:ea typeface="Arial"/>
                <a:cs typeface="Arial"/>
                <a:sym typeface="Arial"/>
              </a:rPr>
              <a:t>הצגת הנתונים</a:t>
            </a:r>
            <a:endParaRPr b="0" i="0" sz="1400" u="none" cap="none" strike="noStrike">
              <a:solidFill>
                <a:srgbClr val="000000"/>
              </a:solidFill>
              <a:latin typeface="Arial"/>
              <a:ea typeface="Arial"/>
              <a:cs typeface="Arial"/>
              <a:sym typeface="Arial"/>
            </a:endParaRPr>
          </a:p>
        </p:txBody>
      </p:sp>
      <p:sp>
        <p:nvSpPr>
          <p:cNvPr id="136" name="Google Shape;136;p4"/>
          <p:cNvSpPr/>
          <p:nvPr/>
        </p:nvSpPr>
        <p:spPr>
          <a:xfrm>
            <a:off x="5096748" y="6322061"/>
            <a:ext cx="3652970" cy="362770"/>
          </a:xfrm>
          <a:prstGeom prst="flowChartAlternateProcess">
            <a:avLst/>
          </a:prstGeom>
          <a:solidFill>
            <a:srgbClr val="12B4BC"/>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000"/>
              <a:buFont typeface="Arial"/>
              <a:buNone/>
            </a:pPr>
            <a:r>
              <a:rPr b="0" i="0" lang="iw-IL" sz="2000" u="none" cap="none" strike="noStrike">
                <a:solidFill>
                  <a:schemeClr val="lt1"/>
                </a:solidFill>
                <a:latin typeface="Arial"/>
                <a:ea typeface="Arial"/>
                <a:cs typeface="Arial"/>
                <a:sym typeface="Arial"/>
              </a:rPr>
              <a:t>הסקת מסקנות</a:t>
            </a:r>
            <a:endParaRPr b="0" i="0" sz="1400" u="none" cap="none" strike="noStrike">
              <a:solidFill>
                <a:srgbClr val="000000"/>
              </a:solidFill>
              <a:latin typeface="Arial"/>
              <a:ea typeface="Arial"/>
              <a:cs typeface="Arial"/>
              <a:sym typeface="Arial"/>
            </a:endParaRPr>
          </a:p>
        </p:txBody>
      </p:sp>
      <p:sp>
        <p:nvSpPr>
          <p:cNvPr id="137" name="Google Shape;137;p4"/>
          <p:cNvSpPr/>
          <p:nvPr/>
        </p:nvSpPr>
        <p:spPr>
          <a:xfrm>
            <a:off x="6792662" y="5493428"/>
            <a:ext cx="381059" cy="773125"/>
          </a:xfrm>
          <a:prstGeom prst="downArrow">
            <a:avLst>
              <a:gd fmla="val 50000" name="adj1"/>
              <a:gd fmla="val 80000" name="adj2"/>
            </a:avLst>
          </a:prstGeom>
          <a:solidFill>
            <a:srgbClr val="92D050"/>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8" name="Google Shape;138;p4"/>
          <p:cNvSpPr/>
          <p:nvPr/>
        </p:nvSpPr>
        <p:spPr>
          <a:xfrm>
            <a:off x="5156705" y="946274"/>
            <a:ext cx="3652970" cy="637354"/>
          </a:xfrm>
          <a:prstGeom prst="flowChartAlternateProcess">
            <a:avLst/>
          </a:prstGeom>
          <a:solidFill>
            <a:srgbClr val="12B4BC"/>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000"/>
              <a:buFont typeface="Arial"/>
              <a:buNone/>
            </a:pPr>
            <a:r>
              <a:rPr b="0" i="0" lang="iw-IL" sz="2000" u="none" cap="none" strike="noStrike">
                <a:solidFill>
                  <a:schemeClr val="lt1"/>
                </a:solidFill>
                <a:latin typeface="Arial"/>
                <a:ea typeface="Arial"/>
                <a:cs typeface="Arial"/>
                <a:sym typeface="Arial"/>
              </a:rPr>
              <a:t>תופעה מסוימת ניסוח שאלת חקר</a:t>
            </a:r>
            <a:endParaRPr b="0" i="0" sz="1400" u="none" cap="none" strike="noStrike">
              <a:solidFill>
                <a:srgbClr val="000000"/>
              </a:solidFill>
              <a:latin typeface="Arial"/>
              <a:ea typeface="Arial"/>
              <a:cs typeface="Arial"/>
              <a:sym typeface="Arial"/>
            </a:endParaRPr>
          </a:p>
        </p:txBody>
      </p:sp>
      <p:sp>
        <p:nvSpPr>
          <p:cNvPr id="139" name="Google Shape;139;p4"/>
          <p:cNvSpPr/>
          <p:nvPr/>
        </p:nvSpPr>
        <p:spPr>
          <a:xfrm>
            <a:off x="5096747" y="3844760"/>
            <a:ext cx="3652969" cy="367264"/>
          </a:xfrm>
          <a:prstGeom prst="flowChartAlternateProcess">
            <a:avLst/>
          </a:prstGeom>
          <a:solidFill>
            <a:srgbClr val="12B4BC"/>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000"/>
              <a:buFont typeface="Arial"/>
              <a:buNone/>
            </a:pPr>
            <a:r>
              <a:rPr b="0" i="0" lang="iw-IL" sz="2000" u="none" cap="none" strike="noStrike">
                <a:solidFill>
                  <a:schemeClr val="lt1"/>
                </a:solidFill>
                <a:latin typeface="Arial"/>
                <a:ea typeface="Arial"/>
                <a:cs typeface="Arial"/>
                <a:sym typeface="Arial"/>
              </a:rPr>
              <a:t>ניתוח מתמטי של הנתונים</a:t>
            </a:r>
            <a:endParaRPr b="0" i="0" sz="1400" u="none" cap="none" strike="noStrike">
              <a:solidFill>
                <a:srgbClr val="000000"/>
              </a:solidFill>
              <a:latin typeface="Arial"/>
              <a:ea typeface="Arial"/>
              <a:cs typeface="Arial"/>
              <a:sym typeface="Arial"/>
            </a:endParaRPr>
          </a:p>
        </p:txBody>
      </p:sp>
      <p:sp>
        <p:nvSpPr>
          <p:cNvPr id="140" name="Google Shape;140;p4"/>
          <p:cNvSpPr/>
          <p:nvPr/>
        </p:nvSpPr>
        <p:spPr>
          <a:xfrm>
            <a:off x="6754532" y="4242024"/>
            <a:ext cx="381059" cy="773125"/>
          </a:xfrm>
          <a:prstGeom prst="downArrow">
            <a:avLst>
              <a:gd fmla="val 50000" name="adj1"/>
              <a:gd fmla="val 80000" name="adj2"/>
            </a:avLst>
          </a:prstGeom>
          <a:solidFill>
            <a:srgbClr val="92D050"/>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5"/>
          <p:cNvSpPr txBox="1"/>
          <p:nvPr>
            <p:ph type="title"/>
          </p:nvPr>
        </p:nvSpPr>
        <p:spPr>
          <a:xfrm>
            <a:off x="1650131" y="732170"/>
            <a:ext cx="9642231" cy="720000"/>
          </a:xfrm>
          <a:prstGeom prst="rect">
            <a:avLst/>
          </a:prstGeom>
          <a:noFill/>
          <a:ln>
            <a:noFill/>
          </a:ln>
        </p:spPr>
        <p:txBody>
          <a:bodyPr anchorCtr="0" anchor="ctr" bIns="45700" lIns="91425" spcFirstLastPara="1" rIns="91425" wrap="square" tIns="45700">
            <a:normAutofit/>
          </a:bodyPr>
          <a:lstStyle/>
          <a:p>
            <a:pPr indent="0" lvl="0" marL="0" marR="0" rtl="1" algn="ctr">
              <a:lnSpc>
                <a:spcPct val="100000"/>
              </a:lnSpc>
              <a:spcBef>
                <a:spcPts val="0"/>
              </a:spcBef>
              <a:spcAft>
                <a:spcPts val="0"/>
              </a:spcAft>
              <a:buClr>
                <a:srgbClr val="002060"/>
              </a:buClr>
              <a:buSzPts val="3600"/>
              <a:buFont typeface="Varela Round"/>
              <a:buNone/>
            </a:pPr>
            <a:r>
              <a:rPr b="0" lang="iw-IL" sz="3600">
                <a:latin typeface="Arial"/>
                <a:ea typeface="Arial"/>
                <a:cs typeface="Arial"/>
                <a:sym typeface="Arial"/>
              </a:rPr>
              <a:t>דוגמה 1 : 3 קבוצות לימוד, שעת תגבור אחת.</a:t>
            </a:r>
            <a:br>
              <a:rPr b="0" lang="iw-IL" sz="3600">
                <a:latin typeface="Arial"/>
                <a:ea typeface="Arial"/>
                <a:cs typeface="Arial"/>
                <a:sym typeface="Arial"/>
              </a:rPr>
            </a:br>
            <a:r>
              <a:rPr b="0" lang="iw-IL" sz="3600">
                <a:latin typeface="Arial"/>
                <a:ea typeface="Arial"/>
                <a:cs typeface="Arial"/>
                <a:sym typeface="Arial"/>
              </a:rPr>
              <a:t> למי לתת שיעור תגבור?</a:t>
            </a:r>
            <a:endParaRPr b="0" sz="3600">
              <a:latin typeface="Arial"/>
              <a:ea typeface="Arial"/>
              <a:cs typeface="Arial"/>
              <a:sym typeface="Arial"/>
            </a:endParaRPr>
          </a:p>
        </p:txBody>
      </p:sp>
      <p:graphicFrame>
        <p:nvGraphicFramePr>
          <p:cNvPr id="147" name="Google Shape;147;p5"/>
          <p:cNvGraphicFramePr/>
          <p:nvPr/>
        </p:nvGraphicFramePr>
        <p:xfrm>
          <a:off x="4982262" y="1984926"/>
          <a:ext cx="3000000" cy="3000000"/>
        </p:xfrm>
        <a:graphic>
          <a:graphicData uri="http://schemas.openxmlformats.org/drawingml/2006/table">
            <a:tbl>
              <a:tblPr bandRow="1" firstRow="1">
                <a:noFill/>
                <a:tableStyleId>{5618ACF0-1D02-49B0-9E39-B4291BB0202B}</a:tableStyleId>
              </a:tblPr>
              <a:tblGrid>
                <a:gridCol w="906300"/>
                <a:gridCol w="986575"/>
                <a:gridCol w="933900"/>
              </a:tblGrid>
              <a:tr h="722325">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קבוצה א'</a:t>
                      </a:r>
                      <a:endParaRPr i="0" sz="1800" u="none" cap="none" strike="noStrike">
                        <a:solidFill>
                          <a:srgbClr val="FFFFFF"/>
                        </a:solidFill>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קבוצה ב'</a:t>
                      </a:r>
                      <a:endParaRPr i="0" sz="1800" u="none" cap="none" strike="noStrike">
                        <a:solidFill>
                          <a:srgbClr val="FFFFFF"/>
                        </a:solidFill>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800"/>
                        <a:buFont typeface="Arial"/>
                        <a:buNone/>
                      </a:pPr>
                      <a:r>
                        <a:rPr i="0" lang="iw-IL" sz="1800" u="none" cap="none" strike="noStrike">
                          <a:solidFill>
                            <a:srgbClr val="FFFFFF"/>
                          </a:solidFill>
                          <a:latin typeface="Arial"/>
                          <a:ea typeface="Arial"/>
                          <a:cs typeface="Arial"/>
                          <a:sym typeface="Arial"/>
                        </a:rPr>
                        <a:t>קבוצה ג'</a:t>
                      </a:r>
                      <a:endParaRPr i="0" sz="1800" u="none" cap="none" strike="noStrike">
                        <a:solidFill>
                          <a:srgbClr val="FFFFFF"/>
                        </a:solidFill>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55</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40</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79</a:t>
                      </a:r>
                      <a:endParaRPr i="0" sz="1800" u="none" cap="none" strike="noStrike">
                        <a:solidFill>
                          <a:srgbClr val="000000"/>
                        </a:solidFill>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70</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100</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100</a:t>
                      </a:r>
                      <a:endParaRPr i="0" sz="1800" u="none" cap="none" strike="noStrike">
                        <a:solidFill>
                          <a:srgbClr val="000000"/>
                        </a:solidFill>
                        <a:latin typeface="Arial"/>
                        <a:ea typeface="Arial"/>
                        <a:cs typeface="Arial"/>
                        <a:sym typeface="Arial"/>
                      </a:endParaRPr>
                    </a:p>
                  </a:txBody>
                  <a:tcPr marT="28575" marB="0" marR="28575" marL="28575" anchor="ctr"/>
                </a:tc>
              </a:tr>
              <a:tr h="404825">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87</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100</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100</a:t>
                      </a:r>
                      <a:endParaRPr i="0" sz="1800" u="none" cap="none" strike="noStrike">
                        <a:solidFill>
                          <a:srgbClr val="000000"/>
                        </a:solidFill>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94</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80</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80</a:t>
                      </a:r>
                      <a:endParaRPr i="0" sz="1800" u="none" cap="none" strike="noStrike">
                        <a:solidFill>
                          <a:srgbClr val="000000"/>
                        </a:solidFill>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77</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48</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48</a:t>
                      </a:r>
                      <a:endParaRPr sz="1400" u="none" cap="none" strike="noStrike">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40</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60</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60</a:t>
                      </a:r>
                      <a:endParaRPr sz="1400" u="none" cap="none" strike="noStrike">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80</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78</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40</a:t>
                      </a:r>
                      <a:endParaRPr sz="1400" u="none" cap="none" strike="noStrike">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69</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69</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80</a:t>
                      </a:r>
                      <a:endParaRPr sz="1400" u="none" cap="none" strike="noStrike">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78</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88</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68</a:t>
                      </a:r>
                      <a:endParaRPr i="0" sz="1800" u="none" cap="none" strike="noStrike">
                        <a:solidFill>
                          <a:srgbClr val="000000"/>
                        </a:solidFill>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91</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t/>
                      </a:r>
                      <a:endParaRPr i="0" sz="1800" u="none" cap="none" strike="noStrike">
                        <a:solidFill>
                          <a:srgbClr val="000000"/>
                        </a:solidFill>
                        <a:latin typeface="Arial"/>
                        <a:ea typeface="Arial"/>
                        <a:cs typeface="Arial"/>
                        <a:sym typeface="Arial"/>
                      </a:endParaRPr>
                    </a:p>
                  </a:txBody>
                  <a:tcPr marT="28575" marB="0" marR="28575" marL="28575" anchor="ctr"/>
                </a:tc>
              </a:tr>
            </a:tbl>
          </a:graphicData>
        </a:graphic>
      </p:graphicFrame>
      <p:sp>
        <p:nvSpPr>
          <p:cNvPr id="148" name="Google Shape;148;p5"/>
          <p:cNvSpPr/>
          <p:nvPr/>
        </p:nvSpPr>
        <p:spPr>
          <a:xfrm>
            <a:off x="518341" y="5519609"/>
            <a:ext cx="2438488" cy="246221"/>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000"/>
              <a:buFont typeface="Arial"/>
              <a:buNone/>
            </a:pPr>
            <a:r>
              <a:rPr b="0" i="0" lang="iw-IL" sz="1000" u="none" cap="none" strike="noStrike">
                <a:solidFill>
                  <a:schemeClr val="dk1"/>
                </a:solidFill>
                <a:latin typeface="Calibri"/>
                <a:ea typeface="Calibri"/>
                <a:cs typeface="Calibri"/>
                <a:sym typeface="Calibri"/>
              </a:rPr>
              <a:t>Image by Mote Oo Education from Pixabay </a:t>
            </a:r>
            <a:endParaRPr b="0" i="0" sz="1000" u="none" cap="none" strike="noStrike">
              <a:solidFill>
                <a:schemeClr val="dk1"/>
              </a:solidFill>
              <a:latin typeface="Calibri"/>
              <a:ea typeface="Calibri"/>
              <a:cs typeface="Calibri"/>
              <a:sym typeface="Calibri"/>
            </a:endParaRPr>
          </a:p>
        </p:txBody>
      </p:sp>
      <p:pic>
        <p:nvPicPr>
          <p:cNvPr descr="Burma, Myanmar, School, Class, Students, Teacher, Boy" id="149" name="Google Shape;149;p5"/>
          <p:cNvPicPr preferRelativeResize="0"/>
          <p:nvPr/>
        </p:nvPicPr>
        <p:blipFill rotWithShape="1">
          <a:blip r:embed="rId3">
            <a:alphaModFix/>
          </a:blip>
          <a:srcRect b="0" l="0" r="0" t="0"/>
          <a:stretch/>
        </p:blipFill>
        <p:spPr>
          <a:xfrm>
            <a:off x="601832" y="1843553"/>
            <a:ext cx="2846218" cy="3685750"/>
          </a:xfrm>
          <a:prstGeom prst="rect">
            <a:avLst/>
          </a:prstGeom>
          <a:noFill/>
          <a:ln>
            <a:noFill/>
          </a:ln>
        </p:spPr>
      </p:pic>
      <p:pic>
        <p:nvPicPr>
          <p:cNvPr descr="Confusion, Left, Right, Straight, Confused, Choice" id="150" name="Google Shape;150;p5"/>
          <p:cNvPicPr preferRelativeResize="0"/>
          <p:nvPr/>
        </p:nvPicPr>
        <p:blipFill rotWithShape="1">
          <a:blip r:embed="rId4">
            <a:alphaModFix/>
          </a:blip>
          <a:srcRect b="0" l="0" r="0" t="0"/>
          <a:stretch/>
        </p:blipFill>
        <p:spPr>
          <a:xfrm>
            <a:off x="8451449" y="2157272"/>
            <a:ext cx="3236836" cy="2863049"/>
          </a:xfrm>
          <a:prstGeom prst="rect">
            <a:avLst/>
          </a:prstGeom>
          <a:noFill/>
          <a:ln>
            <a:noFill/>
          </a:ln>
        </p:spPr>
      </p:pic>
      <p:sp>
        <p:nvSpPr>
          <p:cNvPr id="151" name="Google Shape;151;p5"/>
          <p:cNvSpPr/>
          <p:nvPr/>
        </p:nvSpPr>
        <p:spPr>
          <a:xfrm>
            <a:off x="5052380" y="1658887"/>
            <a:ext cx="2929008"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ציוני מבחן של תלמידי הקבוצות</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6"/>
          <p:cNvSpPr txBox="1"/>
          <p:nvPr>
            <p:ph type="title"/>
          </p:nvPr>
        </p:nvSpPr>
        <p:spPr>
          <a:xfrm>
            <a:off x="1890992" y="508142"/>
            <a:ext cx="9642231" cy="720000"/>
          </a:xfrm>
          <a:prstGeom prst="rect">
            <a:avLst/>
          </a:prstGeom>
          <a:noFill/>
          <a:ln>
            <a:noFill/>
          </a:ln>
        </p:spPr>
        <p:txBody>
          <a:bodyPr anchorCtr="0" anchor="ctr" bIns="45700" lIns="91425" spcFirstLastPara="1" rIns="91425" wrap="square" tIns="45700">
            <a:normAutofit/>
          </a:bodyPr>
          <a:lstStyle/>
          <a:p>
            <a:pPr indent="0" lvl="0" marL="0" marR="0" rtl="1" algn="ctr">
              <a:lnSpc>
                <a:spcPct val="100000"/>
              </a:lnSpc>
              <a:spcBef>
                <a:spcPts val="0"/>
              </a:spcBef>
              <a:spcAft>
                <a:spcPts val="0"/>
              </a:spcAft>
              <a:buClr>
                <a:srgbClr val="002060"/>
              </a:buClr>
              <a:buSzPts val="4000"/>
              <a:buFont typeface="Varela Round"/>
              <a:buNone/>
            </a:pPr>
            <a:r>
              <a:rPr b="0" lang="iw-IL" sz="4000">
                <a:latin typeface="Arial"/>
                <a:ea typeface="Arial"/>
                <a:cs typeface="Arial"/>
                <a:sym typeface="Arial"/>
              </a:rPr>
              <a:t>סוגי מדדים מיקום מרכזי</a:t>
            </a:r>
            <a:endParaRPr b="0" sz="4000">
              <a:latin typeface="Arial"/>
              <a:ea typeface="Arial"/>
              <a:cs typeface="Arial"/>
              <a:sym typeface="Arial"/>
            </a:endParaRPr>
          </a:p>
        </p:txBody>
      </p:sp>
      <p:pic>
        <p:nvPicPr>
          <p:cNvPr descr="Writing, Write, Person, Paperwork, Paper, Notebook" id="158" name="Google Shape;158;p6"/>
          <p:cNvPicPr preferRelativeResize="0"/>
          <p:nvPr/>
        </p:nvPicPr>
        <p:blipFill rotWithShape="1">
          <a:blip r:embed="rId3">
            <a:alphaModFix/>
          </a:blip>
          <a:srcRect b="0" l="0" r="0" t="0"/>
          <a:stretch/>
        </p:blipFill>
        <p:spPr>
          <a:xfrm>
            <a:off x="218982" y="3171328"/>
            <a:ext cx="4761390" cy="3174260"/>
          </a:xfrm>
          <a:prstGeom prst="rect">
            <a:avLst/>
          </a:prstGeom>
          <a:noFill/>
          <a:ln>
            <a:noFill/>
          </a:ln>
        </p:spPr>
      </p:pic>
      <p:grpSp>
        <p:nvGrpSpPr>
          <p:cNvPr id="159" name="Google Shape;159;p6"/>
          <p:cNvGrpSpPr/>
          <p:nvPr/>
        </p:nvGrpSpPr>
        <p:grpSpPr>
          <a:xfrm>
            <a:off x="6181298" y="1654090"/>
            <a:ext cx="5148112" cy="4211037"/>
            <a:chOff x="2440" y="2843"/>
            <a:chExt cx="5148112" cy="4211037"/>
          </a:xfrm>
        </p:grpSpPr>
        <p:sp>
          <p:nvSpPr>
            <p:cNvPr id="160" name="Google Shape;160;p6"/>
            <p:cNvSpPr/>
            <p:nvPr/>
          </p:nvSpPr>
          <p:spPr>
            <a:xfrm>
              <a:off x="2440" y="2843"/>
              <a:ext cx="5148112" cy="1342433"/>
            </a:xfrm>
            <a:prstGeom prst="roundRect">
              <a:avLst>
                <a:gd fmla="val 10000" name="adj"/>
              </a:avLst>
            </a:prstGeom>
            <a:solidFill>
              <a:srgbClr val="92CD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6"/>
            <p:cNvSpPr txBox="1"/>
            <p:nvPr/>
          </p:nvSpPr>
          <p:spPr>
            <a:xfrm>
              <a:off x="41759" y="42162"/>
              <a:ext cx="5069474" cy="1263795"/>
            </a:xfrm>
            <a:prstGeom prst="rect">
              <a:avLst/>
            </a:prstGeom>
            <a:noFill/>
            <a:ln>
              <a:noFill/>
            </a:ln>
          </p:spPr>
          <p:txBody>
            <a:bodyPr anchorCtr="0" anchor="ctr" bIns="194300" lIns="194300" spcFirstLastPara="1" rIns="194300" wrap="square" tIns="194300">
              <a:noAutofit/>
            </a:bodyPr>
            <a:lstStyle/>
            <a:p>
              <a:pPr indent="0" lvl="0" marL="0" marR="0" rtl="1" algn="ctr">
                <a:lnSpc>
                  <a:spcPct val="90000"/>
                </a:lnSpc>
                <a:spcBef>
                  <a:spcPts val="0"/>
                </a:spcBef>
                <a:spcAft>
                  <a:spcPts val="0"/>
                </a:spcAft>
                <a:buClr>
                  <a:srgbClr val="192A72"/>
                </a:buClr>
                <a:buSzPts val="5100"/>
                <a:buFont typeface="Varela Round"/>
                <a:buNone/>
              </a:pPr>
              <a:r>
                <a:rPr b="0" i="0" lang="iw-IL" sz="5100" u="none" cap="none" strike="noStrike">
                  <a:solidFill>
                    <a:srgbClr val="192A72"/>
                  </a:solidFill>
                  <a:latin typeface="Arial"/>
                  <a:ea typeface="Arial"/>
                  <a:cs typeface="Arial"/>
                  <a:sym typeface="Arial"/>
                </a:rPr>
                <a:t>ממוצע  חשבוני</a:t>
              </a:r>
              <a:endParaRPr b="0" i="0" sz="1400" u="none" cap="none" strike="noStrike">
                <a:solidFill>
                  <a:srgbClr val="000000"/>
                </a:solidFill>
                <a:latin typeface="Arial"/>
                <a:ea typeface="Arial"/>
                <a:cs typeface="Arial"/>
                <a:sym typeface="Arial"/>
              </a:endParaRPr>
            </a:p>
          </p:txBody>
        </p:sp>
        <p:sp>
          <p:nvSpPr>
            <p:cNvPr id="162" name="Google Shape;162;p6"/>
            <p:cNvSpPr/>
            <p:nvPr/>
          </p:nvSpPr>
          <p:spPr>
            <a:xfrm>
              <a:off x="3927723" y="1437145"/>
              <a:ext cx="1222829" cy="1342433"/>
            </a:xfrm>
            <a:prstGeom prst="roundRect">
              <a:avLst>
                <a:gd fmla="val 10000" name="adj"/>
              </a:avLst>
            </a:prstGeom>
            <a:solidFill>
              <a:srgbClr val="92CD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6"/>
            <p:cNvSpPr txBox="1"/>
            <p:nvPr/>
          </p:nvSpPr>
          <p:spPr>
            <a:xfrm>
              <a:off x="3963538" y="1472960"/>
              <a:ext cx="1151199" cy="1270803"/>
            </a:xfrm>
            <a:prstGeom prst="rect">
              <a:avLst/>
            </a:prstGeom>
            <a:noFill/>
            <a:ln>
              <a:noFill/>
            </a:ln>
          </p:spPr>
          <p:txBody>
            <a:bodyPr anchorCtr="0" anchor="ctr" bIns="83800" lIns="83800" spcFirstLastPara="1" rIns="83800" wrap="square" tIns="83800">
              <a:noAutofit/>
            </a:bodyPr>
            <a:lstStyle/>
            <a:p>
              <a:pPr indent="0" lvl="0" marL="0" marR="0" rtl="1" algn="ctr">
                <a:lnSpc>
                  <a:spcPct val="90000"/>
                </a:lnSpc>
                <a:spcBef>
                  <a:spcPts val="0"/>
                </a:spcBef>
                <a:spcAft>
                  <a:spcPts val="0"/>
                </a:spcAft>
                <a:buClr>
                  <a:srgbClr val="192A72"/>
                </a:buClr>
                <a:buSzPts val="2200"/>
                <a:buFont typeface="Varela Round"/>
                <a:buNone/>
              </a:pPr>
              <a:r>
                <a:rPr b="0" i="0" lang="iw-IL" sz="2200" u="none" cap="none" strike="noStrike">
                  <a:solidFill>
                    <a:srgbClr val="192A72"/>
                  </a:solidFill>
                  <a:latin typeface="Arial"/>
                  <a:ea typeface="Arial"/>
                  <a:cs typeface="Arial"/>
                  <a:sym typeface="Arial"/>
                </a:rPr>
                <a:t>ממוצע משוקלל</a:t>
              </a:r>
              <a:endParaRPr b="0" i="0" sz="1400" u="none" cap="none" strike="noStrike">
                <a:solidFill>
                  <a:srgbClr val="000000"/>
                </a:solidFill>
                <a:latin typeface="Arial"/>
                <a:ea typeface="Arial"/>
                <a:cs typeface="Arial"/>
                <a:sym typeface="Arial"/>
              </a:endParaRPr>
            </a:p>
          </p:txBody>
        </p:sp>
        <p:sp>
          <p:nvSpPr>
            <p:cNvPr id="164" name="Google Shape;164;p6"/>
            <p:cNvSpPr/>
            <p:nvPr/>
          </p:nvSpPr>
          <p:spPr>
            <a:xfrm>
              <a:off x="2602176" y="1437145"/>
              <a:ext cx="1222829" cy="1342433"/>
            </a:xfrm>
            <a:prstGeom prst="roundRect">
              <a:avLst>
                <a:gd fmla="val 10000" name="adj"/>
              </a:avLst>
            </a:prstGeom>
            <a:solidFill>
              <a:srgbClr val="92CD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6"/>
            <p:cNvSpPr txBox="1"/>
            <p:nvPr/>
          </p:nvSpPr>
          <p:spPr>
            <a:xfrm>
              <a:off x="2637991" y="1472960"/>
              <a:ext cx="1151199" cy="1270803"/>
            </a:xfrm>
            <a:prstGeom prst="rect">
              <a:avLst/>
            </a:prstGeom>
            <a:noFill/>
            <a:ln>
              <a:noFill/>
            </a:ln>
          </p:spPr>
          <p:txBody>
            <a:bodyPr anchorCtr="0" anchor="ctr" bIns="83800" lIns="83800" spcFirstLastPara="1" rIns="83800" wrap="square" tIns="83800">
              <a:noAutofit/>
            </a:bodyPr>
            <a:lstStyle/>
            <a:p>
              <a:pPr indent="0" lvl="0" marL="0" marR="0" rtl="1" algn="ctr">
                <a:lnSpc>
                  <a:spcPct val="90000"/>
                </a:lnSpc>
                <a:spcBef>
                  <a:spcPts val="0"/>
                </a:spcBef>
                <a:spcAft>
                  <a:spcPts val="0"/>
                </a:spcAft>
                <a:buClr>
                  <a:srgbClr val="192A72"/>
                </a:buClr>
                <a:buSzPts val="2200"/>
                <a:buFont typeface="Varela Round"/>
                <a:buNone/>
              </a:pPr>
              <a:r>
                <a:rPr b="0" i="0" lang="iw-IL" sz="2200" u="none" cap="none" strike="noStrike">
                  <a:solidFill>
                    <a:srgbClr val="192A72"/>
                  </a:solidFill>
                  <a:latin typeface="Arial"/>
                  <a:ea typeface="Arial"/>
                  <a:cs typeface="Arial"/>
                  <a:sym typeface="Arial"/>
                </a:rPr>
                <a:t>חציון</a:t>
              </a:r>
              <a:endParaRPr b="0" i="0" sz="1400" u="none" cap="none" strike="noStrike">
                <a:solidFill>
                  <a:srgbClr val="000000"/>
                </a:solidFill>
                <a:latin typeface="Arial"/>
                <a:ea typeface="Arial"/>
                <a:cs typeface="Arial"/>
                <a:sym typeface="Arial"/>
              </a:endParaRPr>
            </a:p>
          </p:txBody>
        </p:sp>
        <p:sp>
          <p:nvSpPr>
            <p:cNvPr id="166" name="Google Shape;166;p6"/>
            <p:cNvSpPr/>
            <p:nvPr/>
          </p:nvSpPr>
          <p:spPr>
            <a:xfrm>
              <a:off x="2440" y="1437145"/>
              <a:ext cx="2497018" cy="1342433"/>
            </a:xfrm>
            <a:prstGeom prst="roundRect">
              <a:avLst>
                <a:gd fmla="val 10000" name="adj"/>
              </a:avLst>
            </a:prstGeom>
            <a:solidFill>
              <a:srgbClr val="92CD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6"/>
            <p:cNvSpPr txBox="1"/>
            <p:nvPr/>
          </p:nvSpPr>
          <p:spPr>
            <a:xfrm>
              <a:off x="41759" y="1476464"/>
              <a:ext cx="2418380" cy="1263795"/>
            </a:xfrm>
            <a:prstGeom prst="rect">
              <a:avLst/>
            </a:prstGeom>
            <a:noFill/>
            <a:ln>
              <a:noFill/>
            </a:ln>
          </p:spPr>
          <p:txBody>
            <a:bodyPr anchorCtr="0" anchor="ctr" bIns="83800" lIns="83800" spcFirstLastPara="1" rIns="83800" wrap="square" tIns="83800">
              <a:noAutofit/>
            </a:bodyPr>
            <a:lstStyle/>
            <a:p>
              <a:pPr indent="0" lvl="0" marL="0" marR="0" rtl="1" algn="ctr">
                <a:lnSpc>
                  <a:spcPct val="90000"/>
                </a:lnSpc>
                <a:spcBef>
                  <a:spcPts val="0"/>
                </a:spcBef>
                <a:spcAft>
                  <a:spcPts val="0"/>
                </a:spcAft>
                <a:buClr>
                  <a:srgbClr val="192A72"/>
                </a:buClr>
                <a:buSzPts val="2200"/>
                <a:buFont typeface="Varela Round"/>
                <a:buNone/>
              </a:pPr>
              <a:r>
                <a:rPr b="0" i="0" lang="iw-IL" sz="2200" u="none" cap="none" strike="noStrike">
                  <a:solidFill>
                    <a:srgbClr val="192A72"/>
                  </a:solidFill>
                  <a:latin typeface="Arial"/>
                  <a:ea typeface="Arial"/>
                  <a:cs typeface="Arial"/>
                  <a:sym typeface="Arial"/>
                </a:rPr>
                <a:t>שכיח </a:t>
              </a:r>
              <a:endParaRPr b="0" i="0" sz="1400" u="none" cap="none" strike="noStrike">
                <a:solidFill>
                  <a:srgbClr val="000000"/>
                </a:solidFill>
                <a:latin typeface="Arial"/>
                <a:ea typeface="Arial"/>
                <a:cs typeface="Arial"/>
                <a:sym typeface="Arial"/>
              </a:endParaRPr>
            </a:p>
          </p:txBody>
        </p:sp>
        <p:sp>
          <p:nvSpPr>
            <p:cNvPr id="168" name="Google Shape;168;p6"/>
            <p:cNvSpPr/>
            <p:nvPr/>
          </p:nvSpPr>
          <p:spPr>
            <a:xfrm>
              <a:off x="1276629" y="2871447"/>
              <a:ext cx="1222829" cy="1342433"/>
            </a:xfrm>
            <a:prstGeom prst="roundRect">
              <a:avLst>
                <a:gd fmla="val 10000" name="adj"/>
              </a:avLst>
            </a:prstGeom>
            <a:solidFill>
              <a:srgbClr val="92CD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6"/>
            <p:cNvSpPr txBox="1"/>
            <p:nvPr/>
          </p:nvSpPr>
          <p:spPr>
            <a:xfrm>
              <a:off x="1312444" y="2907262"/>
              <a:ext cx="1151199" cy="1270803"/>
            </a:xfrm>
            <a:prstGeom prst="rect">
              <a:avLst/>
            </a:prstGeom>
            <a:noFill/>
            <a:ln>
              <a:noFill/>
            </a:ln>
          </p:spPr>
          <p:txBody>
            <a:bodyPr anchorCtr="0" anchor="ctr" bIns="83800" lIns="83800" spcFirstLastPara="1" rIns="83800" wrap="square" tIns="83800">
              <a:noAutofit/>
            </a:bodyPr>
            <a:lstStyle/>
            <a:p>
              <a:pPr indent="0" lvl="0" marL="0" marR="0" rtl="1" algn="ctr">
                <a:lnSpc>
                  <a:spcPct val="90000"/>
                </a:lnSpc>
                <a:spcBef>
                  <a:spcPts val="0"/>
                </a:spcBef>
                <a:spcAft>
                  <a:spcPts val="0"/>
                </a:spcAft>
                <a:buClr>
                  <a:srgbClr val="192A72"/>
                </a:buClr>
                <a:buSzPts val="2200"/>
                <a:buFont typeface="Varela Round"/>
                <a:buNone/>
              </a:pPr>
              <a:r>
                <a:rPr b="0" i="0" lang="iw-IL" sz="2200" u="none" cap="none" strike="noStrike">
                  <a:solidFill>
                    <a:srgbClr val="192A72"/>
                  </a:solidFill>
                  <a:latin typeface="Arial"/>
                  <a:ea typeface="Arial"/>
                  <a:cs typeface="Arial"/>
                  <a:sym typeface="Arial"/>
                </a:rPr>
                <a:t>אמצע טווח</a:t>
              </a:r>
              <a:endParaRPr b="0" i="0" sz="1400" u="none" cap="none" strike="noStrike">
                <a:solidFill>
                  <a:srgbClr val="000000"/>
                </a:solidFill>
                <a:latin typeface="Arial"/>
                <a:ea typeface="Arial"/>
                <a:cs typeface="Arial"/>
                <a:sym typeface="Arial"/>
              </a:endParaRPr>
            </a:p>
          </p:txBody>
        </p:sp>
        <p:sp>
          <p:nvSpPr>
            <p:cNvPr id="170" name="Google Shape;170;p6"/>
            <p:cNvSpPr/>
            <p:nvPr/>
          </p:nvSpPr>
          <p:spPr>
            <a:xfrm>
              <a:off x="2440" y="2871447"/>
              <a:ext cx="1222829" cy="1342433"/>
            </a:xfrm>
            <a:prstGeom prst="roundRect">
              <a:avLst>
                <a:gd fmla="val 10000" name="adj"/>
              </a:avLst>
            </a:prstGeom>
            <a:solidFill>
              <a:srgbClr val="92CD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6"/>
            <p:cNvSpPr txBox="1"/>
            <p:nvPr/>
          </p:nvSpPr>
          <p:spPr>
            <a:xfrm>
              <a:off x="38255" y="2907262"/>
              <a:ext cx="1151199" cy="1270803"/>
            </a:xfrm>
            <a:prstGeom prst="rect">
              <a:avLst/>
            </a:prstGeom>
            <a:noFill/>
            <a:ln>
              <a:noFill/>
            </a:ln>
          </p:spPr>
          <p:txBody>
            <a:bodyPr anchorCtr="0" anchor="ctr" bIns="83800" lIns="83800" spcFirstLastPara="1" rIns="83800" wrap="square" tIns="83800">
              <a:noAutofit/>
            </a:bodyPr>
            <a:lstStyle/>
            <a:p>
              <a:pPr indent="0" lvl="0" marL="0" marR="0" rtl="1" algn="ctr">
                <a:lnSpc>
                  <a:spcPct val="90000"/>
                </a:lnSpc>
                <a:spcBef>
                  <a:spcPts val="0"/>
                </a:spcBef>
                <a:spcAft>
                  <a:spcPts val="0"/>
                </a:spcAft>
                <a:buClr>
                  <a:srgbClr val="192A72"/>
                </a:buClr>
                <a:buSzPts val="2200"/>
                <a:buFont typeface="Varela Round"/>
                <a:buNone/>
              </a:pPr>
              <a:r>
                <a:rPr b="0" i="0" lang="iw-IL" sz="2200" u="none" cap="none" strike="noStrike">
                  <a:solidFill>
                    <a:srgbClr val="192A72"/>
                  </a:solidFill>
                  <a:latin typeface="Arial"/>
                  <a:ea typeface="Arial"/>
                  <a:cs typeface="Arial"/>
                  <a:sym typeface="Arial"/>
                </a:rPr>
                <a:t>ועוד...</a:t>
              </a:r>
              <a:endParaRPr b="0" i="0" sz="2200" u="none" cap="none" strike="noStrike">
                <a:solidFill>
                  <a:srgbClr val="192A72"/>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7"/>
          <p:cNvPicPr preferRelativeResize="0"/>
          <p:nvPr/>
        </p:nvPicPr>
        <p:blipFill rotWithShape="1">
          <a:blip r:embed="rId3">
            <a:alphaModFix/>
          </a:blip>
          <a:srcRect b="0" l="0" r="0" t="0"/>
          <a:stretch/>
        </p:blipFill>
        <p:spPr>
          <a:xfrm>
            <a:off x="4005475" y="5514074"/>
            <a:ext cx="3485737" cy="495909"/>
          </a:xfrm>
          <a:prstGeom prst="rect">
            <a:avLst/>
          </a:prstGeom>
          <a:noFill/>
          <a:ln>
            <a:noFill/>
          </a:ln>
        </p:spPr>
      </p:pic>
      <p:pic>
        <p:nvPicPr>
          <p:cNvPr id="178" name="Google Shape;178;p7"/>
          <p:cNvPicPr preferRelativeResize="0"/>
          <p:nvPr/>
        </p:nvPicPr>
        <p:blipFill rotWithShape="1">
          <a:blip r:embed="rId4">
            <a:alphaModFix/>
          </a:blip>
          <a:srcRect b="0" l="0" r="0" t="0"/>
          <a:stretch/>
        </p:blipFill>
        <p:spPr>
          <a:xfrm>
            <a:off x="4252188" y="4280108"/>
            <a:ext cx="2962275" cy="666750"/>
          </a:xfrm>
          <a:prstGeom prst="rect">
            <a:avLst/>
          </a:prstGeom>
          <a:noFill/>
          <a:ln>
            <a:noFill/>
          </a:ln>
        </p:spPr>
      </p:pic>
      <p:sp>
        <p:nvSpPr>
          <p:cNvPr id="179" name="Google Shape;179;p7"/>
          <p:cNvSpPr txBox="1"/>
          <p:nvPr>
            <p:ph type="title"/>
          </p:nvPr>
        </p:nvSpPr>
        <p:spPr>
          <a:xfrm>
            <a:off x="1482619" y="450412"/>
            <a:ext cx="9642231" cy="720000"/>
          </a:xfrm>
          <a:prstGeom prst="rect">
            <a:avLst/>
          </a:prstGeom>
          <a:noFill/>
          <a:ln>
            <a:noFill/>
          </a:ln>
        </p:spPr>
        <p:txBody>
          <a:bodyPr anchorCtr="0" anchor="ctr" bIns="45700" lIns="91425" spcFirstLastPara="1" rIns="91425" wrap="square" tIns="45700">
            <a:normAutofit/>
          </a:bodyPr>
          <a:lstStyle/>
          <a:p>
            <a:pPr indent="0" lvl="0" marL="0" marR="0" rtl="1" algn="ctr">
              <a:lnSpc>
                <a:spcPct val="100000"/>
              </a:lnSpc>
              <a:spcBef>
                <a:spcPts val="0"/>
              </a:spcBef>
              <a:spcAft>
                <a:spcPts val="0"/>
              </a:spcAft>
              <a:buClr>
                <a:srgbClr val="002060"/>
              </a:buClr>
              <a:buSzPts val="4000"/>
              <a:buFont typeface="Varela Round"/>
              <a:buNone/>
            </a:pPr>
            <a:r>
              <a:rPr b="0" lang="iw-IL" sz="4000">
                <a:latin typeface="Arial"/>
                <a:ea typeface="Arial"/>
                <a:cs typeface="Arial"/>
                <a:sym typeface="Arial"/>
              </a:rPr>
              <a:t>ממוצע Average /Mean</a:t>
            </a:r>
            <a:endParaRPr>
              <a:latin typeface="Arial"/>
              <a:ea typeface="Arial"/>
              <a:cs typeface="Arial"/>
              <a:sym typeface="Arial"/>
            </a:endParaRPr>
          </a:p>
        </p:txBody>
      </p:sp>
      <p:sp>
        <p:nvSpPr>
          <p:cNvPr id="180" name="Google Shape;180;p7"/>
          <p:cNvSpPr txBox="1"/>
          <p:nvPr/>
        </p:nvSpPr>
        <p:spPr>
          <a:xfrm>
            <a:off x="1866314" y="161267"/>
            <a:ext cx="8901423" cy="637353"/>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192A72"/>
              </a:buClr>
              <a:buSzPts val="4000"/>
              <a:buFont typeface="Varela Round"/>
              <a:buNone/>
            </a:pPr>
            <a:r>
              <a:t/>
            </a:r>
            <a:endParaRPr b="0" i="0" sz="4000" u="none" cap="none" strike="noStrike">
              <a:solidFill>
                <a:srgbClr val="92D050"/>
              </a:solidFill>
              <a:latin typeface="Varela Round"/>
              <a:ea typeface="Varela Round"/>
              <a:cs typeface="Varela Round"/>
              <a:sym typeface="Varela Round"/>
            </a:endParaRPr>
          </a:p>
        </p:txBody>
      </p:sp>
      <p:sp>
        <p:nvSpPr>
          <p:cNvPr id="181" name="Google Shape;181;p7"/>
          <p:cNvSpPr/>
          <p:nvPr/>
        </p:nvSpPr>
        <p:spPr>
          <a:xfrm>
            <a:off x="3558346" y="2035799"/>
            <a:ext cx="5517300" cy="1443600"/>
          </a:xfrm>
          <a:prstGeom prst="flowChartAlternateProcess">
            <a:avLst/>
          </a:prstGeom>
          <a:solidFill>
            <a:srgbClr val="92D050"/>
          </a:solidFill>
          <a:ln>
            <a:noFill/>
          </a:ln>
        </p:spPr>
        <p:txBody>
          <a:bodyPr anchorCtr="0" anchor="ctr" bIns="45700" lIns="91425" spcFirstLastPara="1" rIns="91425" wrap="square" tIns="45700">
            <a:noAutofit/>
          </a:bodyPr>
          <a:lstStyle/>
          <a:p>
            <a:pPr indent="0" lvl="0" marL="0" marR="0" rtl="1" algn="ctr">
              <a:lnSpc>
                <a:spcPct val="200000"/>
              </a:lnSpc>
              <a:spcBef>
                <a:spcPts val="0"/>
              </a:spcBef>
              <a:spcAft>
                <a:spcPts val="0"/>
              </a:spcAft>
              <a:buClr>
                <a:srgbClr val="000000"/>
              </a:buClr>
              <a:buSzPts val="1800"/>
              <a:buFont typeface="Arial"/>
              <a:buNone/>
            </a:pPr>
            <a:r>
              <a:rPr b="0" i="0" lang="iw-IL" sz="1800" u="none" cap="none" strike="noStrike">
                <a:solidFill>
                  <a:schemeClr val="lt1"/>
                </a:solidFill>
                <a:latin typeface="Arial"/>
                <a:ea typeface="Arial"/>
                <a:cs typeface="Arial"/>
                <a:sym typeface="Arial"/>
              </a:rPr>
              <a:t>סכום הערכים מחולק במספר הערכים.</a:t>
            </a:r>
            <a:endParaRPr b="0" i="0" sz="1400" u="none" cap="none" strike="noStrike">
              <a:solidFill>
                <a:srgbClr val="000000"/>
              </a:solidFill>
              <a:latin typeface="Arial"/>
              <a:ea typeface="Arial"/>
              <a:cs typeface="Arial"/>
              <a:sym typeface="Arial"/>
            </a:endParaRPr>
          </a:p>
          <a:p>
            <a:pPr indent="0" lvl="0" marL="0" marR="0" rtl="1" algn="ctr">
              <a:lnSpc>
                <a:spcPct val="200000"/>
              </a:lnSpc>
              <a:spcBef>
                <a:spcPts val="0"/>
              </a:spcBef>
              <a:spcAft>
                <a:spcPts val="0"/>
              </a:spcAft>
              <a:buClr>
                <a:srgbClr val="000000"/>
              </a:buClr>
              <a:buSzPts val="1800"/>
              <a:buFont typeface="Arial"/>
              <a:buNone/>
            </a:pPr>
            <a:r>
              <a:rPr b="0" i="0" lang="iw-IL" sz="1800" u="none" cap="none" strike="noStrike">
                <a:solidFill>
                  <a:schemeClr val="lt1"/>
                </a:solidFill>
                <a:latin typeface="Arial"/>
                <a:ea typeface="Arial"/>
                <a:cs typeface="Arial"/>
                <a:sym typeface="Arial"/>
              </a:rPr>
              <a:t>סימון: X</a:t>
            </a:r>
            <a:endParaRPr b="0" i="0" sz="1800" u="none" cap="none" strike="noStrike">
              <a:solidFill>
                <a:schemeClr val="lt1"/>
              </a:solidFill>
              <a:latin typeface="Arial"/>
              <a:ea typeface="Arial"/>
              <a:cs typeface="Arial"/>
              <a:sym typeface="Arial"/>
            </a:endParaRPr>
          </a:p>
        </p:txBody>
      </p:sp>
      <p:sp>
        <p:nvSpPr>
          <p:cNvPr id="182" name="Google Shape;182;p7"/>
          <p:cNvSpPr txBox="1"/>
          <p:nvPr/>
        </p:nvSpPr>
        <p:spPr>
          <a:xfrm>
            <a:off x="1091890" y="1299108"/>
            <a:ext cx="10247700" cy="637500"/>
          </a:xfrm>
          <a:prstGeom prst="rect">
            <a:avLst/>
          </a:prstGeom>
          <a:noFill/>
          <a:ln>
            <a:noFill/>
          </a:ln>
        </p:spPr>
        <p:txBody>
          <a:bodyPr anchorCtr="0" anchor="ctr" bIns="45700" lIns="91425" spcFirstLastPara="1" rIns="91425" wrap="square" tIns="45700">
            <a:noAutofit/>
          </a:bodyPr>
          <a:lstStyle/>
          <a:p>
            <a:pPr indent="0" lvl="0" marL="0" marR="0" rtl="1" algn="ctr">
              <a:lnSpc>
                <a:spcPct val="200000"/>
              </a:lnSpc>
              <a:spcBef>
                <a:spcPts val="0"/>
              </a:spcBef>
              <a:spcAft>
                <a:spcPts val="0"/>
              </a:spcAft>
              <a:buClr>
                <a:srgbClr val="192A72"/>
              </a:buClr>
              <a:buSzPts val="1800"/>
              <a:buFont typeface="Varela Round"/>
              <a:buNone/>
            </a:pPr>
            <a:r>
              <a:rPr b="1" i="0" lang="iw-IL" sz="1800" u="none" cap="none" strike="noStrike">
                <a:solidFill>
                  <a:srgbClr val="192A72"/>
                </a:solidFill>
                <a:latin typeface="Arial"/>
                <a:ea typeface="Arial"/>
                <a:cs typeface="Arial"/>
                <a:sym typeface="Arial"/>
              </a:rPr>
              <a:t>מהו ממוצע חשבוני?</a:t>
            </a:r>
            <a:endParaRPr b="0" i="0" sz="1800" u="none" cap="none" strike="noStrike">
              <a:solidFill>
                <a:srgbClr val="192A72"/>
              </a:solidFill>
              <a:latin typeface="Arial"/>
              <a:ea typeface="Arial"/>
              <a:cs typeface="Arial"/>
              <a:sym typeface="Arial"/>
            </a:endParaRPr>
          </a:p>
        </p:txBody>
      </p:sp>
      <p:cxnSp>
        <p:nvCxnSpPr>
          <p:cNvPr id="183" name="Google Shape;183;p7"/>
          <p:cNvCxnSpPr/>
          <p:nvPr/>
        </p:nvCxnSpPr>
        <p:spPr>
          <a:xfrm>
            <a:off x="5953125" y="2771775"/>
            <a:ext cx="209400" cy="0"/>
          </a:xfrm>
          <a:prstGeom prst="straightConnector1">
            <a:avLst/>
          </a:prstGeom>
          <a:noFill/>
          <a:ln cap="flat" cmpd="sng" w="25400">
            <a:solidFill>
              <a:schemeClr val="lt1"/>
            </a:solidFill>
            <a:prstDash val="solid"/>
            <a:round/>
            <a:headEnd len="sm" w="sm" type="none"/>
            <a:tailEnd len="sm" w="sm" type="none"/>
          </a:ln>
          <a:effectLst>
            <a:outerShdw blurRad="40000" rotWithShape="0" dir="5400000" dist="20000">
              <a:srgbClr val="000000">
                <a:alpha val="37254"/>
              </a:srgbClr>
            </a:outerShdw>
          </a:effectLst>
        </p:spPr>
      </p:cxnSp>
      <p:cxnSp>
        <p:nvCxnSpPr>
          <p:cNvPr id="184" name="Google Shape;184;p7"/>
          <p:cNvCxnSpPr/>
          <p:nvPr/>
        </p:nvCxnSpPr>
        <p:spPr>
          <a:xfrm>
            <a:off x="4333875" y="4751093"/>
            <a:ext cx="2828925" cy="2"/>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sp>
        <p:nvSpPr>
          <p:cNvPr id="185" name="Google Shape;185;p7"/>
          <p:cNvSpPr/>
          <p:nvPr/>
        </p:nvSpPr>
        <p:spPr>
          <a:xfrm>
            <a:off x="5603349" y="4794455"/>
            <a:ext cx="349776"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n</a:t>
            </a:r>
            <a:endParaRPr b="0" i="0" sz="2400" u="none" cap="none" strike="noStrike">
              <a:solidFill>
                <a:schemeClr val="dk1"/>
              </a:solidFill>
              <a:latin typeface="Calibri"/>
              <a:ea typeface="Calibri"/>
              <a:cs typeface="Calibri"/>
              <a:sym typeface="Calibri"/>
            </a:endParaRPr>
          </a:p>
        </p:txBody>
      </p:sp>
      <p:sp>
        <p:nvSpPr>
          <p:cNvPr id="186" name="Google Shape;186;p7"/>
          <p:cNvSpPr/>
          <p:nvPr/>
        </p:nvSpPr>
        <p:spPr>
          <a:xfrm>
            <a:off x="-84898" y="4910300"/>
            <a:ext cx="2896800" cy="4617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Arial"/>
                <a:ea typeface="Arial"/>
                <a:cs typeface="Arial"/>
                <a:sym typeface="Arial"/>
              </a:rPr>
              <a:t>  </a:t>
            </a:r>
            <a:r>
              <a:rPr b="1" i="0" lang="iw-IL" sz="1800" u="none" cap="none" strike="noStrike">
                <a:solidFill>
                  <a:schemeClr val="dk1"/>
                </a:solidFill>
                <a:latin typeface="Arial"/>
                <a:ea typeface="Arial"/>
                <a:cs typeface="Arial"/>
                <a:sym typeface="Arial"/>
              </a:rPr>
              <a:t>n - סך מספר התצפיות</a:t>
            </a:r>
            <a:endParaRPr b="0" i="0" sz="1800" u="none" cap="none" strike="noStrike">
              <a:solidFill>
                <a:schemeClr val="dk1"/>
              </a:solidFill>
              <a:latin typeface="Arial"/>
              <a:ea typeface="Arial"/>
              <a:cs typeface="Arial"/>
              <a:sym typeface="Arial"/>
            </a:endParaRPr>
          </a:p>
        </p:txBody>
      </p:sp>
      <p:cxnSp>
        <p:nvCxnSpPr>
          <p:cNvPr id="187" name="Google Shape;187;p7"/>
          <p:cNvCxnSpPr/>
          <p:nvPr/>
        </p:nvCxnSpPr>
        <p:spPr>
          <a:xfrm>
            <a:off x="3547420" y="4546422"/>
            <a:ext cx="209550" cy="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sp>
        <p:nvSpPr>
          <p:cNvPr id="188" name="Google Shape;188;p7"/>
          <p:cNvSpPr/>
          <p:nvPr/>
        </p:nvSpPr>
        <p:spPr>
          <a:xfrm>
            <a:off x="3414357" y="4520262"/>
            <a:ext cx="407484"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1" i="0" lang="iw-IL" sz="1800" u="none" cap="none" strike="noStrike">
                <a:solidFill>
                  <a:schemeClr val="dk1"/>
                </a:solidFill>
                <a:latin typeface="Calibri"/>
                <a:ea typeface="Calibri"/>
                <a:cs typeface="Calibri"/>
                <a:sym typeface="Calibri"/>
              </a:rPr>
              <a:t> </a:t>
            </a:r>
            <a:r>
              <a:rPr b="1" i="0" lang="iw-IL" sz="2400" u="none" cap="none" strike="noStrike">
                <a:solidFill>
                  <a:schemeClr val="dk1"/>
                </a:solidFill>
                <a:latin typeface="Calibri"/>
                <a:ea typeface="Calibri"/>
                <a:cs typeface="Calibri"/>
                <a:sym typeface="Calibri"/>
              </a:rPr>
              <a:t>X</a:t>
            </a:r>
            <a:endParaRPr b="0" i="0" sz="2400" u="none" cap="none" strike="noStrike">
              <a:solidFill>
                <a:schemeClr val="dk1"/>
              </a:solidFill>
              <a:latin typeface="Calibri"/>
              <a:ea typeface="Calibri"/>
              <a:cs typeface="Calibri"/>
              <a:sym typeface="Calibri"/>
            </a:endParaRPr>
          </a:p>
        </p:txBody>
      </p:sp>
      <p:sp>
        <p:nvSpPr>
          <p:cNvPr id="189" name="Google Shape;189;p7"/>
          <p:cNvSpPr/>
          <p:nvPr/>
        </p:nvSpPr>
        <p:spPr>
          <a:xfrm>
            <a:off x="3847910" y="4520261"/>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cxnSp>
        <p:nvCxnSpPr>
          <p:cNvPr id="190" name="Google Shape;190;p7"/>
          <p:cNvCxnSpPr/>
          <p:nvPr/>
        </p:nvCxnSpPr>
        <p:spPr>
          <a:xfrm>
            <a:off x="3728533" y="5974841"/>
            <a:ext cx="4277004" cy="14929"/>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sp>
        <p:nvSpPr>
          <p:cNvPr id="191" name="Google Shape;191;p7"/>
          <p:cNvSpPr/>
          <p:nvPr/>
        </p:nvSpPr>
        <p:spPr>
          <a:xfrm>
            <a:off x="5488964" y="6036042"/>
            <a:ext cx="349776"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n</a:t>
            </a:r>
            <a:endParaRPr b="0" i="0" sz="2400" u="none" cap="none" strike="noStrike">
              <a:solidFill>
                <a:schemeClr val="dk1"/>
              </a:solidFill>
              <a:latin typeface="Calibri"/>
              <a:ea typeface="Calibri"/>
              <a:cs typeface="Calibri"/>
              <a:sym typeface="Calibri"/>
            </a:endParaRPr>
          </a:p>
        </p:txBody>
      </p:sp>
      <p:cxnSp>
        <p:nvCxnSpPr>
          <p:cNvPr id="192" name="Google Shape;192;p7"/>
          <p:cNvCxnSpPr/>
          <p:nvPr/>
        </p:nvCxnSpPr>
        <p:spPr>
          <a:xfrm>
            <a:off x="3032898" y="5762029"/>
            <a:ext cx="209550" cy="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sp>
        <p:nvSpPr>
          <p:cNvPr id="193" name="Google Shape;193;p7"/>
          <p:cNvSpPr/>
          <p:nvPr/>
        </p:nvSpPr>
        <p:spPr>
          <a:xfrm>
            <a:off x="3333388" y="5735868"/>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194" name="Google Shape;194;p7"/>
          <p:cNvSpPr/>
          <p:nvPr/>
        </p:nvSpPr>
        <p:spPr>
          <a:xfrm>
            <a:off x="2897999" y="5742652"/>
            <a:ext cx="407484"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1" i="0" lang="iw-IL" sz="1800" u="none" cap="none" strike="noStrike">
                <a:solidFill>
                  <a:schemeClr val="dk1"/>
                </a:solidFill>
                <a:latin typeface="Calibri"/>
                <a:ea typeface="Calibri"/>
                <a:cs typeface="Calibri"/>
                <a:sym typeface="Calibri"/>
              </a:rPr>
              <a:t> </a:t>
            </a:r>
            <a:r>
              <a:rPr b="1" i="0" lang="iw-IL" sz="2400" u="none" cap="none" strike="noStrike">
                <a:solidFill>
                  <a:schemeClr val="dk1"/>
                </a:solidFill>
                <a:latin typeface="Calibri"/>
                <a:ea typeface="Calibri"/>
                <a:cs typeface="Calibri"/>
                <a:sym typeface="Calibri"/>
              </a:rPr>
              <a:t>X</a:t>
            </a:r>
            <a:endParaRPr b="0" i="0" sz="2400" u="none" cap="none" strike="noStrike">
              <a:solidFill>
                <a:schemeClr val="dk1"/>
              </a:solidFill>
              <a:latin typeface="Calibri"/>
              <a:ea typeface="Calibri"/>
              <a:cs typeface="Calibri"/>
              <a:sym typeface="Calibri"/>
            </a:endParaRPr>
          </a:p>
        </p:txBody>
      </p:sp>
      <p:sp>
        <p:nvSpPr>
          <p:cNvPr id="195" name="Google Shape;195;p7"/>
          <p:cNvSpPr/>
          <p:nvPr/>
        </p:nvSpPr>
        <p:spPr>
          <a:xfrm>
            <a:off x="7432580" y="4020330"/>
            <a:ext cx="2703000" cy="369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1" i="0" lang="iw-IL" sz="1800" u="none" cap="none" strike="noStrike">
                <a:solidFill>
                  <a:schemeClr val="dk1"/>
                </a:solidFill>
                <a:latin typeface="Arial"/>
                <a:ea typeface="Arial"/>
                <a:cs typeface="Arial"/>
                <a:sym typeface="Arial"/>
              </a:rPr>
              <a:t>חישוב ממוצע מתוך נתונים:</a:t>
            </a:r>
            <a:endParaRPr b="0" i="0" sz="1800" u="none" cap="none" strike="noStrike">
              <a:solidFill>
                <a:schemeClr val="dk1"/>
              </a:solidFill>
              <a:latin typeface="Arial"/>
              <a:ea typeface="Arial"/>
              <a:cs typeface="Arial"/>
              <a:sym typeface="Arial"/>
            </a:endParaRPr>
          </a:p>
        </p:txBody>
      </p:sp>
      <p:sp>
        <p:nvSpPr>
          <p:cNvPr id="196" name="Google Shape;196;p7"/>
          <p:cNvSpPr/>
          <p:nvPr/>
        </p:nvSpPr>
        <p:spPr>
          <a:xfrm>
            <a:off x="8049496" y="5105020"/>
            <a:ext cx="3539700" cy="369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1" i="0" lang="iw-IL" sz="1800" u="none" cap="none" strike="noStrike">
                <a:solidFill>
                  <a:schemeClr val="dk1"/>
                </a:solidFill>
                <a:latin typeface="Arial"/>
                <a:ea typeface="Arial"/>
                <a:cs typeface="Arial"/>
                <a:sym typeface="Arial"/>
              </a:rPr>
              <a:t>חישוב ממוצע מתוך טבלת שכיחויות:</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8"/>
          <p:cNvSpPr txBox="1"/>
          <p:nvPr>
            <p:ph type="title"/>
          </p:nvPr>
        </p:nvSpPr>
        <p:spPr>
          <a:xfrm>
            <a:off x="1650131" y="732170"/>
            <a:ext cx="9642231" cy="720000"/>
          </a:xfrm>
          <a:prstGeom prst="rect">
            <a:avLst/>
          </a:prstGeom>
          <a:noFill/>
          <a:ln>
            <a:noFill/>
          </a:ln>
        </p:spPr>
        <p:txBody>
          <a:bodyPr anchorCtr="0" anchor="ctr" bIns="45700" lIns="91425" spcFirstLastPara="1" rIns="91425" wrap="square" tIns="45700">
            <a:normAutofit/>
          </a:bodyPr>
          <a:lstStyle/>
          <a:p>
            <a:pPr indent="0" lvl="0" marL="0" marR="0" rtl="1" algn="ctr">
              <a:lnSpc>
                <a:spcPct val="100000"/>
              </a:lnSpc>
              <a:spcBef>
                <a:spcPts val="0"/>
              </a:spcBef>
              <a:spcAft>
                <a:spcPts val="0"/>
              </a:spcAft>
              <a:buClr>
                <a:srgbClr val="002060"/>
              </a:buClr>
              <a:buSzPts val="3600"/>
              <a:buFont typeface="Varela Round"/>
              <a:buNone/>
            </a:pPr>
            <a:r>
              <a:rPr b="0" lang="iw-IL" sz="3600">
                <a:latin typeface="Arial"/>
                <a:ea typeface="Arial"/>
                <a:cs typeface="Arial"/>
                <a:sym typeface="Arial"/>
              </a:rPr>
              <a:t>דוגמה 1 : 3 קבוצות לימוד, שעת תגבור אחת.</a:t>
            </a:r>
            <a:br>
              <a:rPr b="0" lang="iw-IL" sz="3600">
                <a:latin typeface="Arial"/>
                <a:ea typeface="Arial"/>
                <a:cs typeface="Arial"/>
                <a:sym typeface="Arial"/>
              </a:rPr>
            </a:br>
            <a:r>
              <a:rPr b="0" lang="iw-IL" sz="3600">
                <a:latin typeface="Arial"/>
                <a:ea typeface="Arial"/>
                <a:cs typeface="Arial"/>
                <a:sym typeface="Arial"/>
              </a:rPr>
              <a:t> למי לתת שיעור תגבור?</a:t>
            </a:r>
            <a:endParaRPr b="0" sz="3600">
              <a:latin typeface="Arial"/>
              <a:ea typeface="Arial"/>
              <a:cs typeface="Arial"/>
              <a:sym typeface="Arial"/>
            </a:endParaRPr>
          </a:p>
        </p:txBody>
      </p:sp>
      <p:graphicFrame>
        <p:nvGraphicFramePr>
          <p:cNvPr id="203" name="Google Shape;203;p8"/>
          <p:cNvGraphicFramePr/>
          <p:nvPr/>
        </p:nvGraphicFramePr>
        <p:xfrm>
          <a:off x="4982262" y="1984926"/>
          <a:ext cx="3000000" cy="3000000"/>
        </p:xfrm>
        <a:graphic>
          <a:graphicData uri="http://schemas.openxmlformats.org/drawingml/2006/table">
            <a:tbl>
              <a:tblPr bandRow="1" firstRow="1">
                <a:noFill/>
                <a:tableStyleId>{5618ACF0-1D02-49B0-9E39-B4291BB0202B}</a:tableStyleId>
              </a:tblPr>
              <a:tblGrid>
                <a:gridCol w="906300"/>
                <a:gridCol w="986575"/>
                <a:gridCol w="933900"/>
              </a:tblGrid>
              <a:tr h="722325">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קבוצה א'</a:t>
                      </a:r>
                      <a:endParaRPr i="0" sz="1800" u="none" cap="none" strike="noStrike">
                        <a:solidFill>
                          <a:srgbClr val="FFFFFF"/>
                        </a:solidFill>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קבוצה ב'</a:t>
                      </a:r>
                      <a:endParaRPr i="0" sz="1800" u="none" cap="none" strike="noStrike">
                        <a:solidFill>
                          <a:srgbClr val="FFFFFF"/>
                        </a:solidFill>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800"/>
                        <a:buFont typeface="Arial"/>
                        <a:buNone/>
                      </a:pPr>
                      <a:r>
                        <a:rPr i="0" lang="iw-IL" sz="1800" u="none" cap="none" strike="noStrike">
                          <a:solidFill>
                            <a:srgbClr val="FFFFFF"/>
                          </a:solidFill>
                          <a:latin typeface="Arial"/>
                          <a:ea typeface="Arial"/>
                          <a:cs typeface="Arial"/>
                          <a:sym typeface="Arial"/>
                        </a:rPr>
                        <a:t>קבוצה ג'</a:t>
                      </a:r>
                      <a:endParaRPr i="0" sz="1800" u="none" cap="none" strike="noStrike">
                        <a:solidFill>
                          <a:srgbClr val="FFFFFF"/>
                        </a:solidFill>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55</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40</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79</a:t>
                      </a:r>
                      <a:endParaRPr i="0" sz="1800" u="none" cap="none" strike="noStrike">
                        <a:solidFill>
                          <a:srgbClr val="000000"/>
                        </a:solidFill>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70</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100</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100</a:t>
                      </a:r>
                      <a:endParaRPr i="0" sz="1800" u="none" cap="none" strike="noStrike">
                        <a:solidFill>
                          <a:srgbClr val="000000"/>
                        </a:solidFill>
                        <a:latin typeface="Arial"/>
                        <a:ea typeface="Arial"/>
                        <a:cs typeface="Arial"/>
                        <a:sym typeface="Arial"/>
                      </a:endParaRPr>
                    </a:p>
                  </a:txBody>
                  <a:tcPr marT="28575" marB="0" marR="28575" marL="28575" anchor="ctr"/>
                </a:tc>
              </a:tr>
              <a:tr h="404825">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87</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100</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100</a:t>
                      </a:r>
                      <a:endParaRPr i="0" sz="1800" u="none" cap="none" strike="noStrike">
                        <a:solidFill>
                          <a:srgbClr val="000000"/>
                        </a:solidFill>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94</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80</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80</a:t>
                      </a:r>
                      <a:endParaRPr i="0" sz="1800" u="none" cap="none" strike="noStrike">
                        <a:solidFill>
                          <a:srgbClr val="000000"/>
                        </a:solidFill>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77</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48</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48</a:t>
                      </a:r>
                      <a:endParaRPr sz="1400" u="none" cap="none" strike="noStrike">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40</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60</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60</a:t>
                      </a:r>
                      <a:endParaRPr sz="1400" u="none" cap="none" strike="noStrike">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80</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78</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40</a:t>
                      </a:r>
                      <a:endParaRPr sz="1400" u="none" cap="none" strike="noStrike">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69</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69</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80</a:t>
                      </a:r>
                      <a:endParaRPr sz="1400" u="none" cap="none" strike="noStrike">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78</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88</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68</a:t>
                      </a:r>
                      <a:endParaRPr i="0" sz="1800" u="none" cap="none" strike="noStrike">
                        <a:solidFill>
                          <a:srgbClr val="000000"/>
                        </a:solidFill>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91</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t/>
                      </a:r>
                      <a:endParaRPr i="0" sz="1800" u="none" cap="none" strike="noStrike">
                        <a:solidFill>
                          <a:srgbClr val="000000"/>
                        </a:solidFill>
                        <a:latin typeface="Arial"/>
                        <a:ea typeface="Arial"/>
                        <a:cs typeface="Arial"/>
                        <a:sym typeface="Arial"/>
                      </a:endParaRPr>
                    </a:p>
                  </a:txBody>
                  <a:tcPr marT="28575" marB="0" marR="28575" marL="28575" anchor="ctr"/>
                </a:tc>
              </a:tr>
            </a:tbl>
          </a:graphicData>
        </a:graphic>
      </p:graphicFrame>
      <p:sp>
        <p:nvSpPr>
          <p:cNvPr id="204" name="Google Shape;204;p8"/>
          <p:cNvSpPr/>
          <p:nvPr/>
        </p:nvSpPr>
        <p:spPr>
          <a:xfrm>
            <a:off x="518341" y="5519609"/>
            <a:ext cx="2438488" cy="246221"/>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000"/>
              <a:buFont typeface="Arial"/>
              <a:buNone/>
            </a:pPr>
            <a:r>
              <a:rPr b="0" i="0" lang="iw-IL" sz="1000" u="none" cap="none" strike="noStrike">
                <a:solidFill>
                  <a:schemeClr val="dk1"/>
                </a:solidFill>
                <a:latin typeface="Calibri"/>
                <a:ea typeface="Calibri"/>
                <a:cs typeface="Calibri"/>
                <a:sym typeface="Calibri"/>
              </a:rPr>
              <a:t>Image by Mote Oo Education from Pixabay </a:t>
            </a:r>
            <a:endParaRPr b="0" i="0" sz="1000" u="none" cap="none" strike="noStrike">
              <a:solidFill>
                <a:schemeClr val="dk1"/>
              </a:solidFill>
              <a:latin typeface="Calibri"/>
              <a:ea typeface="Calibri"/>
              <a:cs typeface="Calibri"/>
              <a:sym typeface="Calibri"/>
            </a:endParaRPr>
          </a:p>
        </p:txBody>
      </p:sp>
      <p:pic>
        <p:nvPicPr>
          <p:cNvPr descr="Burma, Myanmar, School, Class, Students, Teacher, Boy" id="205" name="Google Shape;205;p8"/>
          <p:cNvPicPr preferRelativeResize="0"/>
          <p:nvPr/>
        </p:nvPicPr>
        <p:blipFill rotWithShape="1">
          <a:blip r:embed="rId3">
            <a:alphaModFix/>
          </a:blip>
          <a:srcRect b="0" l="0" r="0" t="0"/>
          <a:stretch/>
        </p:blipFill>
        <p:spPr>
          <a:xfrm>
            <a:off x="601832" y="1843553"/>
            <a:ext cx="2846218" cy="3685750"/>
          </a:xfrm>
          <a:prstGeom prst="rect">
            <a:avLst/>
          </a:prstGeom>
          <a:noFill/>
          <a:ln>
            <a:noFill/>
          </a:ln>
        </p:spPr>
      </p:pic>
      <p:pic>
        <p:nvPicPr>
          <p:cNvPr descr="Confusion, Left, Right, Straight, Confused, Choice" id="206" name="Google Shape;206;p8"/>
          <p:cNvPicPr preferRelativeResize="0"/>
          <p:nvPr/>
        </p:nvPicPr>
        <p:blipFill rotWithShape="1">
          <a:blip r:embed="rId4">
            <a:alphaModFix/>
          </a:blip>
          <a:srcRect b="0" l="0" r="0" t="0"/>
          <a:stretch/>
        </p:blipFill>
        <p:spPr>
          <a:xfrm>
            <a:off x="8451449" y="2157272"/>
            <a:ext cx="3236836" cy="2863049"/>
          </a:xfrm>
          <a:prstGeom prst="rect">
            <a:avLst/>
          </a:prstGeom>
          <a:noFill/>
          <a:ln>
            <a:noFill/>
          </a:ln>
        </p:spPr>
      </p:pic>
      <p:sp>
        <p:nvSpPr>
          <p:cNvPr id="207" name="Google Shape;207;p8"/>
          <p:cNvSpPr/>
          <p:nvPr/>
        </p:nvSpPr>
        <p:spPr>
          <a:xfrm>
            <a:off x="5052380" y="1658887"/>
            <a:ext cx="2929008"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ציוני מבחן של תלמידי הקבוצות</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9"/>
          <p:cNvPicPr preferRelativeResize="0"/>
          <p:nvPr/>
        </p:nvPicPr>
        <p:blipFill rotWithShape="1">
          <a:blip r:embed="rId3">
            <a:alphaModFix/>
          </a:blip>
          <a:srcRect b="0" l="0" r="0" t="0"/>
          <a:stretch/>
        </p:blipFill>
        <p:spPr>
          <a:xfrm>
            <a:off x="892563" y="2200608"/>
            <a:ext cx="2962275" cy="666750"/>
          </a:xfrm>
          <a:prstGeom prst="rect">
            <a:avLst/>
          </a:prstGeom>
          <a:noFill/>
          <a:ln>
            <a:noFill/>
          </a:ln>
        </p:spPr>
      </p:pic>
      <p:sp>
        <p:nvSpPr>
          <p:cNvPr id="214" name="Google Shape;214;p9"/>
          <p:cNvSpPr txBox="1"/>
          <p:nvPr>
            <p:ph type="title"/>
          </p:nvPr>
        </p:nvSpPr>
        <p:spPr>
          <a:xfrm>
            <a:off x="1606906" y="653269"/>
            <a:ext cx="9642231" cy="720000"/>
          </a:xfrm>
          <a:prstGeom prst="rect">
            <a:avLst/>
          </a:prstGeom>
          <a:noFill/>
          <a:ln>
            <a:noFill/>
          </a:ln>
        </p:spPr>
        <p:txBody>
          <a:bodyPr anchorCtr="0" anchor="ctr" bIns="45700" lIns="91425" spcFirstLastPara="1" rIns="91425" wrap="square" tIns="45700">
            <a:normAutofit/>
          </a:bodyPr>
          <a:lstStyle/>
          <a:p>
            <a:pPr indent="0" lvl="0" marL="0" marR="0" rtl="1" algn="ctr">
              <a:lnSpc>
                <a:spcPct val="100000"/>
              </a:lnSpc>
              <a:spcBef>
                <a:spcPts val="0"/>
              </a:spcBef>
              <a:spcAft>
                <a:spcPts val="0"/>
              </a:spcAft>
              <a:buClr>
                <a:srgbClr val="002060"/>
              </a:buClr>
              <a:buSzPts val="4000"/>
              <a:buFont typeface="Varela Round"/>
              <a:buNone/>
            </a:pPr>
            <a:r>
              <a:rPr b="0" lang="iw-IL" sz="4000"/>
              <a:t>ממוצע: קבוצה א'</a:t>
            </a:r>
            <a:endParaRPr/>
          </a:p>
        </p:txBody>
      </p:sp>
      <p:sp>
        <p:nvSpPr>
          <p:cNvPr id="215" name="Google Shape;215;p9"/>
          <p:cNvSpPr txBox="1"/>
          <p:nvPr/>
        </p:nvSpPr>
        <p:spPr>
          <a:xfrm>
            <a:off x="1850573" y="735916"/>
            <a:ext cx="8901423" cy="637353"/>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192A72"/>
              </a:buClr>
              <a:buSzPts val="4000"/>
              <a:buFont typeface="Varela Round"/>
              <a:buNone/>
            </a:pPr>
            <a:r>
              <a:t/>
            </a:r>
            <a:endParaRPr b="0" i="0" sz="4000" u="none" cap="none" strike="noStrike">
              <a:solidFill>
                <a:srgbClr val="92D050"/>
              </a:solidFill>
              <a:latin typeface="Arial"/>
              <a:ea typeface="Arial"/>
              <a:cs typeface="Arial"/>
              <a:sym typeface="Arial"/>
            </a:endParaRPr>
          </a:p>
        </p:txBody>
      </p:sp>
      <p:sp>
        <p:nvSpPr>
          <p:cNvPr id="216" name="Google Shape;216;p9"/>
          <p:cNvSpPr/>
          <p:nvPr/>
        </p:nvSpPr>
        <p:spPr>
          <a:xfrm>
            <a:off x="7664598" y="3597900"/>
            <a:ext cx="2117700" cy="369300"/>
          </a:xfrm>
          <a:prstGeom prst="rect">
            <a:avLst/>
          </a:prstGeom>
          <a:noFill/>
          <a:ln>
            <a:noFill/>
          </a:ln>
        </p:spPr>
        <p:txBody>
          <a:bodyPr anchorCtr="0" anchor="t" bIns="45700" lIns="91425" spcFirstLastPara="1" rIns="91425" wrap="square" tIns="45700">
            <a:spAutoFit/>
          </a:bodyPr>
          <a:lstStyle/>
          <a:p>
            <a:pPr indent="0" lvl="0" marL="457200" marR="0" rtl="1" algn="r">
              <a:lnSpc>
                <a:spcPct val="100000"/>
              </a:lnSpc>
              <a:spcBef>
                <a:spcPts val="0"/>
              </a:spcBef>
              <a:spcAft>
                <a:spcPts val="0"/>
              </a:spcAft>
              <a:buClr>
                <a:srgbClr val="000000"/>
              </a:buClr>
              <a:buSzPts val="1800"/>
              <a:buFont typeface="Arial"/>
              <a:buNone/>
            </a:pPr>
            <a:r>
              <a:rPr b="0" i="0" lang="iw-IL" sz="1800" u="none" cap="none" strike="noStrike">
                <a:solidFill>
                  <a:srgbClr val="92D050"/>
                </a:solidFill>
                <a:latin typeface="Arial"/>
                <a:ea typeface="Arial"/>
                <a:cs typeface="Arial"/>
                <a:sym typeface="Arial"/>
              </a:rPr>
              <a:t>Mean=</a:t>
            </a:r>
            <a:r>
              <a:rPr b="0" i="0" lang="iw-IL" sz="1800" u="none" cap="none" strike="noStrike">
                <a:solidFill>
                  <a:schemeClr val="accent1"/>
                </a:solidFill>
                <a:latin typeface="Arial"/>
                <a:ea typeface="Arial"/>
                <a:cs typeface="Arial"/>
                <a:sym typeface="Arial"/>
              </a:rPr>
              <a:t>72.222</a:t>
            </a:r>
            <a:endParaRPr b="0" i="0" sz="1800" u="none" cap="none" strike="noStrike">
              <a:solidFill>
                <a:srgbClr val="92D050"/>
              </a:solidFill>
              <a:latin typeface="Arial"/>
              <a:ea typeface="Arial"/>
              <a:cs typeface="Arial"/>
              <a:sym typeface="Arial"/>
            </a:endParaRPr>
          </a:p>
        </p:txBody>
      </p:sp>
      <p:pic>
        <p:nvPicPr>
          <p:cNvPr descr="Man, Men, Hand, Person, People, Male, Portrait, Human" id="217" name="Google Shape;217;p9"/>
          <p:cNvPicPr preferRelativeResize="0"/>
          <p:nvPr/>
        </p:nvPicPr>
        <p:blipFill rotWithShape="1">
          <a:blip r:embed="rId4">
            <a:alphaModFix/>
          </a:blip>
          <a:srcRect b="0" l="0" r="0" t="0"/>
          <a:stretch/>
        </p:blipFill>
        <p:spPr>
          <a:xfrm>
            <a:off x="0" y="4344544"/>
            <a:ext cx="3841855" cy="2561237"/>
          </a:xfrm>
          <a:prstGeom prst="rect">
            <a:avLst/>
          </a:prstGeom>
          <a:noFill/>
          <a:ln>
            <a:noFill/>
          </a:ln>
        </p:spPr>
      </p:pic>
      <p:sp>
        <p:nvSpPr>
          <p:cNvPr id="218" name="Google Shape;218;p9"/>
          <p:cNvSpPr txBox="1"/>
          <p:nvPr/>
        </p:nvSpPr>
        <p:spPr>
          <a:xfrm>
            <a:off x="8432248" y="1237993"/>
            <a:ext cx="3716053" cy="1154675"/>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Clr>
                <a:srgbClr val="000000"/>
              </a:buClr>
              <a:buSzPts val="1600"/>
              <a:buFont typeface="Arial"/>
              <a:buNone/>
            </a:pPr>
            <a:r>
              <a:rPr b="0" i="0" lang="iw-IL" sz="1600" u="sng" cap="none" strike="noStrike">
                <a:solidFill>
                  <a:schemeClr val="dk1"/>
                </a:solidFill>
                <a:latin typeface="Arial"/>
                <a:ea typeface="Arial"/>
                <a:cs typeface="Arial"/>
                <a:sym typeface="Arial"/>
              </a:rPr>
              <a:t>שאלה</a:t>
            </a:r>
            <a:r>
              <a:rPr b="0" i="0" lang="iw-IL" sz="16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1" algn="r">
              <a:lnSpc>
                <a:spcPct val="150000"/>
              </a:lnSpc>
              <a:spcBef>
                <a:spcPts val="0"/>
              </a:spcBef>
              <a:spcAft>
                <a:spcPts val="0"/>
              </a:spcAft>
              <a:buClr>
                <a:srgbClr val="000000"/>
              </a:buClr>
              <a:buSzPts val="1600"/>
              <a:buFont typeface="Arial"/>
              <a:buNone/>
            </a:pPr>
            <a:r>
              <a:rPr b="0" i="0" lang="iw-IL" sz="1600" u="none" cap="none" strike="noStrike">
                <a:solidFill>
                  <a:schemeClr val="dk1"/>
                </a:solidFill>
                <a:latin typeface="Arial"/>
                <a:ea typeface="Arial"/>
                <a:cs typeface="Arial"/>
                <a:sym typeface="Arial"/>
              </a:rPr>
              <a:t> מהו הממוצע של קבוצה א'?</a:t>
            </a:r>
            <a:endParaRPr b="0" i="0" sz="1400" u="none" cap="none" strike="noStrike">
              <a:solidFill>
                <a:srgbClr val="000000"/>
              </a:solidFill>
              <a:latin typeface="Arial"/>
              <a:ea typeface="Arial"/>
              <a:cs typeface="Arial"/>
              <a:sym typeface="Arial"/>
            </a:endParaRPr>
          </a:p>
          <a:p>
            <a:pPr indent="0" lvl="0" marL="0" marR="0" rtl="1" algn="r">
              <a:lnSpc>
                <a:spcPct val="15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19" name="Google Shape;219;p9"/>
          <p:cNvSpPr/>
          <p:nvPr/>
        </p:nvSpPr>
        <p:spPr>
          <a:xfrm>
            <a:off x="-447248" y="4120050"/>
            <a:ext cx="2632200" cy="246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000"/>
              <a:buFont typeface="Arial"/>
              <a:buNone/>
            </a:pPr>
            <a:r>
              <a:rPr b="0" i="0" lang="iw-IL" sz="1000" u="none" cap="none" strike="noStrike">
                <a:solidFill>
                  <a:srgbClr val="191B26"/>
                </a:solidFill>
                <a:latin typeface="Open Sans"/>
                <a:ea typeface="Open Sans"/>
                <a:cs typeface="Open Sans"/>
                <a:sym typeface="Open Sans"/>
              </a:rPr>
              <a:t>Image by F1 Digitals from Pixabay </a:t>
            </a:r>
            <a:endParaRPr b="0" i="0" sz="1000" u="none" cap="none" strike="noStrike">
              <a:solidFill>
                <a:schemeClr val="dk1"/>
              </a:solidFill>
              <a:latin typeface="Calibri"/>
              <a:ea typeface="Calibri"/>
              <a:cs typeface="Calibri"/>
              <a:sym typeface="Calibri"/>
            </a:endParaRPr>
          </a:p>
        </p:txBody>
      </p:sp>
      <p:graphicFrame>
        <p:nvGraphicFramePr>
          <p:cNvPr id="220" name="Google Shape;220;p9"/>
          <p:cNvGraphicFramePr/>
          <p:nvPr/>
        </p:nvGraphicFramePr>
        <p:xfrm>
          <a:off x="10518032" y="2445188"/>
          <a:ext cx="3000000" cy="3000000"/>
        </p:xfrm>
        <a:graphic>
          <a:graphicData uri="http://schemas.openxmlformats.org/drawingml/2006/table">
            <a:tbl>
              <a:tblPr bandRow="1" firstRow="1">
                <a:noFill/>
                <a:tableStyleId>{5618ACF0-1D02-49B0-9E39-B4291BB0202B}</a:tableStyleId>
              </a:tblPr>
              <a:tblGrid>
                <a:gridCol w="889975"/>
              </a:tblGrid>
              <a:tr h="593250">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latin typeface="Varela Round"/>
                          <a:ea typeface="Varela Round"/>
                          <a:cs typeface="Varela Round"/>
                          <a:sym typeface="Varela Round"/>
                        </a:rPr>
                        <a:t>קבוצה א'</a:t>
                      </a:r>
                      <a:endParaRPr b="1" i="0" sz="1600" u="none" cap="none" strike="noStrike">
                        <a:solidFill>
                          <a:srgbClr val="FFFFFF"/>
                        </a:solidFill>
                        <a:latin typeface="Varela Round"/>
                        <a:ea typeface="Varela Round"/>
                        <a:cs typeface="Varela Round"/>
                        <a:sym typeface="Varela Round"/>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latin typeface="Varela Round"/>
                          <a:ea typeface="Varela Round"/>
                          <a:cs typeface="Varela Round"/>
                          <a:sym typeface="Varela Round"/>
                        </a:rPr>
                        <a:t>55</a:t>
                      </a:r>
                      <a:endParaRPr b="0" i="0" sz="1600" u="none" cap="none" strike="noStrike">
                        <a:solidFill>
                          <a:srgbClr val="000000"/>
                        </a:solidFill>
                        <a:latin typeface="Varela Round"/>
                        <a:ea typeface="Varela Round"/>
                        <a:cs typeface="Varela Round"/>
                        <a:sym typeface="Varela Round"/>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latin typeface="Varela Round"/>
                          <a:ea typeface="Varela Round"/>
                          <a:cs typeface="Varela Round"/>
                          <a:sym typeface="Varela Round"/>
                        </a:rPr>
                        <a:t>70</a:t>
                      </a:r>
                      <a:endParaRPr b="0" i="0" sz="1600" u="none" cap="none" strike="noStrike">
                        <a:solidFill>
                          <a:srgbClr val="000000"/>
                        </a:solidFill>
                        <a:latin typeface="Varela Round"/>
                        <a:ea typeface="Varela Round"/>
                        <a:cs typeface="Varela Round"/>
                        <a:sym typeface="Varela Round"/>
                      </a:endParaRPr>
                    </a:p>
                  </a:txBody>
                  <a:tcPr marT="28575" marB="0" marR="28575" marL="28575" anchor="ctr"/>
                </a:tc>
              </a:tr>
              <a:tr h="332475">
                <a:tc>
                  <a:txBody>
                    <a:bodyPr/>
                    <a:lstStyle/>
                    <a:p>
                      <a:pPr indent="0" lvl="0" marL="0" marR="0" rtl="0" algn="ctr">
                        <a:lnSpc>
                          <a:spcPct val="100000"/>
                        </a:lnSpc>
                        <a:spcBef>
                          <a:spcPts val="0"/>
                        </a:spcBef>
                        <a:spcAft>
                          <a:spcPts val="0"/>
                        </a:spcAft>
                        <a:buClr>
                          <a:srgbClr val="000000"/>
                        </a:buClr>
                        <a:buSzPts val="1600"/>
                        <a:buFont typeface="Arial"/>
                        <a:buNone/>
                      </a:pPr>
                      <a:r>
                        <a:rPr lang="iw-IL" sz="1600" u="none" cap="none" strike="noStrike">
                          <a:latin typeface="Varela Round"/>
                          <a:ea typeface="Varela Round"/>
                          <a:cs typeface="Varela Round"/>
                          <a:sym typeface="Varela Round"/>
                        </a:rPr>
                        <a:t>87</a:t>
                      </a:r>
                      <a:endParaRPr b="0" i="0" sz="1600" u="none" cap="none" strike="noStrike">
                        <a:solidFill>
                          <a:srgbClr val="000000"/>
                        </a:solidFill>
                        <a:latin typeface="Varela Round"/>
                        <a:ea typeface="Varela Round"/>
                        <a:cs typeface="Varela Round"/>
                        <a:sym typeface="Varela Round"/>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lang="iw-IL" sz="1600" u="none" cap="none" strike="noStrike">
                          <a:latin typeface="Varela Round"/>
                          <a:ea typeface="Varela Round"/>
                          <a:cs typeface="Varela Round"/>
                          <a:sym typeface="Varela Round"/>
                        </a:rPr>
                        <a:t>94</a:t>
                      </a:r>
                      <a:endParaRPr b="0" i="0" sz="1600" u="none" cap="none" strike="noStrike">
                        <a:solidFill>
                          <a:srgbClr val="000000"/>
                        </a:solidFill>
                        <a:latin typeface="Varela Round"/>
                        <a:ea typeface="Varela Round"/>
                        <a:cs typeface="Varela Round"/>
                        <a:sym typeface="Varela Round"/>
                      </a:endParaRPr>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Varela Round"/>
                          <a:ea typeface="Varela Round"/>
                          <a:cs typeface="Varela Round"/>
                          <a:sym typeface="Varela Round"/>
                        </a:rPr>
                        <a:t>77</a:t>
                      </a:r>
                      <a:endParaRPr sz="1400" u="none" cap="none" strike="noStrike"/>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Varela Round"/>
                          <a:ea typeface="Varela Round"/>
                          <a:cs typeface="Varela Round"/>
                          <a:sym typeface="Varela Round"/>
                        </a:rPr>
                        <a:t>40</a:t>
                      </a:r>
                      <a:endParaRPr sz="1400" u="none" cap="none" strike="noStrike"/>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Varela Round"/>
                          <a:ea typeface="Varela Round"/>
                          <a:cs typeface="Varela Round"/>
                          <a:sym typeface="Varela Round"/>
                        </a:rPr>
                        <a:t>80</a:t>
                      </a:r>
                      <a:endParaRPr sz="1400" u="none" cap="none" strike="noStrike"/>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Varela Round"/>
                          <a:ea typeface="Varela Round"/>
                          <a:cs typeface="Varela Round"/>
                          <a:sym typeface="Varela Round"/>
                        </a:rPr>
                        <a:t>69</a:t>
                      </a:r>
                      <a:endParaRPr sz="1400" u="none" cap="none" strike="noStrike"/>
                    </a:p>
                  </a:txBody>
                  <a:tcPr marT="28575" marB="0" marR="28575" marL="28575" anchor="ctr"/>
                </a:tc>
              </a:tr>
              <a:tr h="332475">
                <a:tc>
                  <a:txBody>
                    <a:bodyPr/>
                    <a:lstStyle/>
                    <a:p>
                      <a:pPr indent="0" lvl="0" marL="0" marR="0" rtl="1" algn="ctr">
                        <a:lnSpc>
                          <a:spcPct val="100000"/>
                        </a:lnSpc>
                        <a:spcBef>
                          <a:spcPts val="0"/>
                        </a:spcBef>
                        <a:spcAft>
                          <a:spcPts val="0"/>
                        </a:spcAft>
                        <a:buClr>
                          <a:srgbClr val="000000"/>
                        </a:buClr>
                        <a:buSzPts val="1600"/>
                        <a:buFont typeface="Arial"/>
                        <a:buNone/>
                      </a:pPr>
                      <a:r>
                        <a:rPr b="0" i="0" lang="iw-IL" sz="1600" u="none" cap="none" strike="noStrike">
                          <a:solidFill>
                            <a:srgbClr val="000000"/>
                          </a:solidFill>
                          <a:latin typeface="Varela Round"/>
                          <a:ea typeface="Varela Round"/>
                          <a:cs typeface="Varela Round"/>
                          <a:sym typeface="Varela Round"/>
                        </a:rPr>
                        <a:t>78</a:t>
                      </a:r>
                      <a:endParaRPr sz="1400" u="none" cap="none" strike="noStrike"/>
                    </a:p>
                  </a:txBody>
                  <a:tcPr marT="28575" marB="0" marR="28575" marL="28575" anchor="ctr"/>
                </a:tc>
              </a:tr>
            </a:tbl>
          </a:graphicData>
        </a:graphic>
      </p:graphicFrame>
      <p:sp>
        <p:nvSpPr>
          <p:cNvPr id="221" name="Google Shape;221;p9"/>
          <p:cNvSpPr/>
          <p:nvPr/>
        </p:nvSpPr>
        <p:spPr>
          <a:xfrm>
            <a:off x="10352479" y="2094872"/>
            <a:ext cx="1269899"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טבלת ציונים</a:t>
            </a:r>
            <a:endParaRPr b="0" i="0" sz="1400" u="none" cap="none" strike="noStrike">
              <a:solidFill>
                <a:srgbClr val="000000"/>
              </a:solidFill>
              <a:latin typeface="Arial"/>
              <a:ea typeface="Arial"/>
              <a:cs typeface="Arial"/>
              <a:sym typeface="Arial"/>
            </a:endParaRPr>
          </a:p>
        </p:txBody>
      </p:sp>
      <p:sp>
        <p:nvSpPr>
          <p:cNvPr id="222" name="Google Shape;222;p9"/>
          <p:cNvSpPr/>
          <p:nvPr/>
        </p:nvSpPr>
        <p:spPr>
          <a:xfrm>
            <a:off x="4154820" y="2349308"/>
            <a:ext cx="3570208"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55+70+87+97+77+40+80+69+78</a:t>
            </a:r>
            <a:endParaRPr b="0" i="0" sz="1400" u="none" cap="none" strike="noStrike">
              <a:solidFill>
                <a:srgbClr val="000000"/>
              </a:solidFill>
              <a:latin typeface="Arial"/>
              <a:ea typeface="Arial"/>
              <a:cs typeface="Arial"/>
              <a:sym typeface="Arial"/>
            </a:endParaRPr>
          </a:p>
        </p:txBody>
      </p:sp>
      <p:cxnSp>
        <p:nvCxnSpPr>
          <p:cNvPr id="223" name="Google Shape;223;p9"/>
          <p:cNvCxnSpPr/>
          <p:nvPr/>
        </p:nvCxnSpPr>
        <p:spPr>
          <a:xfrm>
            <a:off x="1113972" y="2718638"/>
            <a:ext cx="2828925" cy="2"/>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sp>
        <p:nvSpPr>
          <p:cNvPr id="224" name="Google Shape;224;p9"/>
          <p:cNvSpPr/>
          <p:nvPr/>
        </p:nvSpPr>
        <p:spPr>
          <a:xfrm>
            <a:off x="2383446" y="2762000"/>
            <a:ext cx="349776"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n</a:t>
            </a:r>
            <a:endParaRPr b="0" i="0" sz="2400" u="none" cap="none" strike="noStrike">
              <a:solidFill>
                <a:schemeClr val="dk1"/>
              </a:solidFill>
              <a:latin typeface="Calibri"/>
              <a:ea typeface="Calibri"/>
              <a:cs typeface="Calibri"/>
              <a:sym typeface="Calibri"/>
            </a:endParaRPr>
          </a:p>
        </p:txBody>
      </p:sp>
      <p:cxnSp>
        <p:nvCxnSpPr>
          <p:cNvPr id="225" name="Google Shape;225;p9"/>
          <p:cNvCxnSpPr/>
          <p:nvPr/>
        </p:nvCxnSpPr>
        <p:spPr>
          <a:xfrm>
            <a:off x="327517" y="2513967"/>
            <a:ext cx="209550" cy="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sp>
        <p:nvSpPr>
          <p:cNvPr id="226" name="Google Shape;226;p9"/>
          <p:cNvSpPr/>
          <p:nvPr/>
        </p:nvSpPr>
        <p:spPr>
          <a:xfrm>
            <a:off x="194454" y="2487807"/>
            <a:ext cx="407484"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1" i="0" lang="iw-IL" sz="1800" u="none" cap="none" strike="noStrike">
                <a:solidFill>
                  <a:schemeClr val="dk1"/>
                </a:solidFill>
                <a:latin typeface="Calibri"/>
                <a:ea typeface="Calibri"/>
                <a:cs typeface="Calibri"/>
                <a:sym typeface="Calibri"/>
              </a:rPr>
              <a:t> </a:t>
            </a:r>
            <a:r>
              <a:rPr b="1" i="0" lang="iw-IL" sz="2400" u="none" cap="none" strike="noStrike">
                <a:solidFill>
                  <a:schemeClr val="dk1"/>
                </a:solidFill>
                <a:latin typeface="Calibri"/>
                <a:ea typeface="Calibri"/>
                <a:cs typeface="Calibri"/>
                <a:sym typeface="Calibri"/>
              </a:rPr>
              <a:t>X</a:t>
            </a:r>
            <a:endParaRPr b="0" i="0" sz="2400" u="none" cap="none" strike="noStrike">
              <a:solidFill>
                <a:schemeClr val="dk1"/>
              </a:solidFill>
              <a:latin typeface="Calibri"/>
              <a:ea typeface="Calibri"/>
              <a:cs typeface="Calibri"/>
              <a:sym typeface="Calibri"/>
            </a:endParaRPr>
          </a:p>
        </p:txBody>
      </p:sp>
      <p:sp>
        <p:nvSpPr>
          <p:cNvPr id="227" name="Google Shape;227;p9"/>
          <p:cNvSpPr/>
          <p:nvPr/>
        </p:nvSpPr>
        <p:spPr>
          <a:xfrm>
            <a:off x="628007" y="2487806"/>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228" name="Google Shape;228;p9"/>
          <p:cNvSpPr/>
          <p:nvPr/>
        </p:nvSpPr>
        <p:spPr>
          <a:xfrm>
            <a:off x="3921922" y="2443407"/>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cxnSp>
        <p:nvCxnSpPr>
          <p:cNvPr id="229" name="Google Shape;229;p9"/>
          <p:cNvCxnSpPr/>
          <p:nvPr/>
        </p:nvCxnSpPr>
        <p:spPr>
          <a:xfrm>
            <a:off x="4238083" y="2718638"/>
            <a:ext cx="3426513" cy="26580"/>
          </a:xfrm>
          <a:prstGeom prst="straightConnector1">
            <a:avLst/>
          </a:prstGeom>
          <a:noFill/>
          <a:ln cap="flat" cmpd="sng" w="9525">
            <a:solidFill>
              <a:srgbClr val="001E5F"/>
            </a:solidFill>
            <a:prstDash val="solid"/>
            <a:round/>
            <a:headEnd len="sm" w="sm" type="none"/>
            <a:tailEnd len="sm" w="sm" type="none"/>
          </a:ln>
        </p:spPr>
      </p:cxnSp>
      <p:sp>
        <p:nvSpPr>
          <p:cNvPr id="230" name="Google Shape;230;p9"/>
          <p:cNvSpPr/>
          <p:nvPr/>
        </p:nvSpPr>
        <p:spPr>
          <a:xfrm>
            <a:off x="5679846" y="2762000"/>
            <a:ext cx="312906"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9</a:t>
            </a:r>
            <a:endParaRPr b="0" i="0" sz="1400" u="none" cap="none" strike="noStrike">
              <a:solidFill>
                <a:srgbClr val="000000"/>
              </a:solidFill>
              <a:latin typeface="Arial"/>
              <a:ea typeface="Arial"/>
              <a:cs typeface="Arial"/>
              <a:sym typeface="Arial"/>
            </a:endParaRPr>
          </a:p>
        </p:txBody>
      </p:sp>
      <p:sp>
        <p:nvSpPr>
          <p:cNvPr id="231" name="Google Shape;231;p9"/>
          <p:cNvSpPr/>
          <p:nvPr/>
        </p:nvSpPr>
        <p:spPr>
          <a:xfrm>
            <a:off x="7649349" y="2501095"/>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232" name="Google Shape;232;p9"/>
          <p:cNvSpPr/>
          <p:nvPr/>
        </p:nvSpPr>
        <p:spPr>
          <a:xfrm>
            <a:off x="7980757" y="2384277"/>
            <a:ext cx="569387"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650</a:t>
            </a:r>
            <a:endParaRPr b="0" i="0" sz="1400" u="none" cap="none" strike="noStrike">
              <a:solidFill>
                <a:srgbClr val="000000"/>
              </a:solidFill>
              <a:latin typeface="Arial"/>
              <a:ea typeface="Arial"/>
              <a:cs typeface="Arial"/>
              <a:sym typeface="Arial"/>
            </a:endParaRPr>
          </a:p>
        </p:txBody>
      </p:sp>
      <p:sp>
        <p:nvSpPr>
          <p:cNvPr id="233" name="Google Shape;233;p9"/>
          <p:cNvSpPr/>
          <p:nvPr/>
        </p:nvSpPr>
        <p:spPr>
          <a:xfrm>
            <a:off x="8087180" y="2720406"/>
            <a:ext cx="312906"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9</a:t>
            </a:r>
            <a:endParaRPr b="0" i="0" sz="1400" u="none" cap="none" strike="noStrike">
              <a:solidFill>
                <a:srgbClr val="000000"/>
              </a:solidFill>
              <a:latin typeface="Arial"/>
              <a:ea typeface="Arial"/>
              <a:cs typeface="Arial"/>
              <a:sym typeface="Arial"/>
            </a:endParaRPr>
          </a:p>
        </p:txBody>
      </p:sp>
      <p:cxnSp>
        <p:nvCxnSpPr>
          <p:cNvPr id="234" name="Google Shape;234;p9"/>
          <p:cNvCxnSpPr/>
          <p:nvPr/>
        </p:nvCxnSpPr>
        <p:spPr>
          <a:xfrm>
            <a:off x="8038343" y="2745218"/>
            <a:ext cx="463404" cy="8391"/>
          </a:xfrm>
          <a:prstGeom prst="straightConnector1">
            <a:avLst/>
          </a:prstGeom>
          <a:noFill/>
          <a:ln cap="flat" cmpd="sng" w="9525">
            <a:solidFill>
              <a:srgbClr val="001E5F"/>
            </a:solidFill>
            <a:prstDash val="solid"/>
            <a:round/>
            <a:headEnd len="sm" w="sm" type="none"/>
            <a:tailEnd len="sm" w="sm" type="none"/>
          </a:ln>
        </p:spPr>
      </p:cxnSp>
      <p:sp>
        <p:nvSpPr>
          <p:cNvPr id="235" name="Google Shape;235;p9"/>
          <p:cNvSpPr/>
          <p:nvPr/>
        </p:nvSpPr>
        <p:spPr>
          <a:xfrm>
            <a:off x="8467318" y="2493284"/>
            <a:ext cx="33855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iw-IL"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236" name="Google Shape;236;p9"/>
          <p:cNvSpPr/>
          <p:nvPr/>
        </p:nvSpPr>
        <p:spPr>
          <a:xfrm>
            <a:off x="8761553" y="2535740"/>
            <a:ext cx="889987"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72.222</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0"/>
          <p:cNvSpPr txBox="1"/>
          <p:nvPr>
            <p:ph type="title"/>
          </p:nvPr>
        </p:nvSpPr>
        <p:spPr>
          <a:xfrm>
            <a:off x="1650131" y="732170"/>
            <a:ext cx="9642231" cy="720000"/>
          </a:xfrm>
          <a:prstGeom prst="rect">
            <a:avLst/>
          </a:prstGeom>
          <a:noFill/>
          <a:ln>
            <a:noFill/>
          </a:ln>
        </p:spPr>
        <p:txBody>
          <a:bodyPr anchorCtr="0" anchor="ctr" bIns="45700" lIns="91425" spcFirstLastPara="1" rIns="91425" wrap="square" tIns="45700">
            <a:normAutofit/>
          </a:bodyPr>
          <a:lstStyle/>
          <a:p>
            <a:pPr indent="0" lvl="0" marL="0" marR="0" rtl="1" algn="ctr">
              <a:lnSpc>
                <a:spcPct val="100000"/>
              </a:lnSpc>
              <a:spcBef>
                <a:spcPts val="0"/>
              </a:spcBef>
              <a:spcAft>
                <a:spcPts val="0"/>
              </a:spcAft>
              <a:buClr>
                <a:srgbClr val="002060"/>
              </a:buClr>
              <a:buSzPts val="3600"/>
              <a:buFont typeface="Varela Round"/>
              <a:buNone/>
            </a:pPr>
            <a:r>
              <a:rPr b="0" lang="iw-IL" sz="3600">
                <a:latin typeface="Arial"/>
                <a:ea typeface="Arial"/>
                <a:cs typeface="Arial"/>
                <a:sym typeface="Arial"/>
              </a:rPr>
              <a:t>תרגיל : 3 קבוצות לימוד, שעת תגבור אחת.</a:t>
            </a:r>
            <a:br>
              <a:rPr b="0" lang="iw-IL" sz="3600">
                <a:latin typeface="Arial"/>
                <a:ea typeface="Arial"/>
                <a:cs typeface="Arial"/>
                <a:sym typeface="Arial"/>
              </a:rPr>
            </a:br>
            <a:r>
              <a:rPr b="0" lang="iw-IL" sz="3600">
                <a:latin typeface="Arial"/>
                <a:ea typeface="Arial"/>
                <a:cs typeface="Arial"/>
                <a:sym typeface="Arial"/>
              </a:rPr>
              <a:t> למי לתת שיעור תגבור?</a:t>
            </a:r>
            <a:endParaRPr b="0" sz="3600">
              <a:latin typeface="Arial"/>
              <a:ea typeface="Arial"/>
              <a:cs typeface="Arial"/>
              <a:sym typeface="Arial"/>
            </a:endParaRPr>
          </a:p>
        </p:txBody>
      </p:sp>
      <p:graphicFrame>
        <p:nvGraphicFramePr>
          <p:cNvPr id="243" name="Google Shape;243;p10"/>
          <p:cNvGraphicFramePr/>
          <p:nvPr/>
        </p:nvGraphicFramePr>
        <p:xfrm>
          <a:off x="4982262" y="1984926"/>
          <a:ext cx="3000000" cy="3000000"/>
        </p:xfrm>
        <a:graphic>
          <a:graphicData uri="http://schemas.openxmlformats.org/drawingml/2006/table">
            <a:tbl>
              <a:tblPr bandRow="1" firstRow="1">
                <a:noFill/>
                <a:tableStyleId>{5618ACF0-1D02-49B0-9E39-B4291BB0202B}</a:tableStyleId>
              </a:tblPr>
              <a:tblGrid>
                <a:gridCol w="906300"/>
                <a:gridCol w="986575"/>
                <a:gridCol w="933900"/>
              </a:tblGrid>
              <a:tr h="722325">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קבוצה א'</a:t>
                      </a:r>
                      <a:endParaRPr i="0" sz="1800" u="none" cap="none" strike="noStrike">
                        <a:solidFill>
                          <a:srgbClr val="FFFFFF"/>
                        </a:solidFill>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קבוצה ב'</a:t>
                      </a:r>
                      <a:endParaRPr i="0" sz="1800" u="none" cap="none" strike="noStrike">
                        <a:solidFill>
                          <a:srgbClr val="FFFFFF"/>
                        </a:solidFill>
                        <a:latin typeface="Arial"/>
                        <a:ea typeface="Arial"/>
                        <a:cs typeface="Arial"/>
                        <a:sym typeface="Arial"/>
                      </a:endParaRPr>
                    </a:p>
                  </a:txBody>
                  <a:tcPr marT="28575" marB="0" marR="28575" marL="28575" anchor="ctr"/>
                </a:tc>
                <a:tc>
                  <a:txBody>
                    <a:bodyPr/>
                    <a:lstStyle/>
                    <a:p>
                      <a:pPr indent="0" lvl="0" marL="0" marR="0" rtl="1" algn="ctr">
                        <a:lnSpc>
                          <a:spcPct val="100000"/>
                        </a:lnSpc>
                        <a:spcBef>
                          <a:spcPts val="0"/>
                        </a:spcBef>
                        <a:spcAft>
                          <a:spcPts val="0"/>
                        </a:spcAft>
                        <a:buClr>
                          <a:srgbClr val="000000"/>
                        </a:buClr>
                        <a:buSzPts val="1800"/>
                        <a:buFont typeface="Arial"/>
                        <a:buNone/>
                      </a:pPr>
                      <a:r>
                        <a:rPr i="0" lang="iw-IL" sz="1800" u="none" cap="none" strike="noStrike">
                          <a:solidFill>
                            <a:srgbClr val="FFFFFF"/>
                          </a:solidFill>
                          <a:latin typeface="Arial"/>
                          <a:ea typeface="Arial"/>
                          <a:cs typeface="Arial"/>
                          <a:sym typeface="Arial"/>
                        </a:rPr>
                        <a:t>קבוצה ג'</a:t>
                      </a:r>
                      <a:endParaRPr i="0" sz="1800" u="none" cap="none" strike="noStrike">
                        <a:solidFill>
                          <a:srgbClr val="FFFFFF"/>
                        </a:solidFill>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55</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40</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79</a:t>
                      </a:r>
                      <a:endParaRPr i="0" sz="1800" u="none" cap="none" strike="noStrike">
                        <a:solidFill>
                          <a:srgbClr val="000000"/>
                        </a:solidFill>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70</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100</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100</a:t>
                      </a:r>
                      <a:endParaRPr i="0" sz="1800" u="none" cap="none" strike="noStrike">
                        <a:solidFill>
                          <a:srgbClr val="000000"/>
                        </a:solidFill>
                        <a:latin typeface="Arial"/>
                        <a:ea typeface="Arial"/>
                        <a:cs typeface="Arial"/>
                        <a:sym typeface="Arial"/>
                      </a:endParaRPr>
                    </a:p>
                  </a:txBody>
                  <a:tcPr marT="28575" marB="0" marR="28575" marL="28575" anchor="ctr"/>
                </a:tc>
              </a:tr>
              <a:tr h="404825">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87</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100</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100</a:t>
                      </a:r>
                      <a:endParaRPr i="0" sz="1800" u="none" cap="none" strike="noStrike">
                        <a:solidFill>
                          <a:srgbClr val="000000"/>
                        </a:solidFill>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94</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80</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lang="iw-IL" sz="1800" u="none" cap="none" strike="noStrike">
                          <a:latin typeface="Arial"/>
                          <a:ea typeface="Arial"/>
                          <a:cs typeface="Arial"/>
                          <a:sym typeface="Arial"/>
                        </a:rPr>
                        <a:t>80</a:t>
                      </a:r>
                      <a:endParaRPr i="0" sz="1800" u="none" cap="none" strike="noStrike">
                        <a:solidFill>
                          <a:srgbClr val="000000"/>
                        </a:solidFill>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77</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48</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48</a:t>
                      </a:r>
                      <a:endParaRPr sz="1400" u="none" cap="none" strike="noStrike">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40</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60</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60</a:t>
                      </a:r>
                      <a:endParaRPr sz="1400" u="none" cap="none" strike="noStrike">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80</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78</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40</a:t>
                      </a:r>
                      <a:endParaRPr sz="1400" u="none" cap="none" strike="noStrike">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69</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69</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80</a:t>
                      </a:r>
                      <a:endParaRPr sz="1400" u="none" cap="none" strike="noStrike">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78</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88</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68</a:t>
                      </a:r>
                      <a:endParaRPr i="0" sz="1800" u="none" cap="none" strike="noStrike">
                        <a:solidFill>
                          <a:srgbClr val="000000"/>
                        </a:solidFill>
                        <a:latin typeface="Arial"/>
                        <a:ea typeface="Arial"/>
                        <a:cs typeface="Arial"/>
                        <a:sym typeface="Arial"/>
                      </a:endParaRPr>
                    </a:p>
                  </a:txBody>
                  <a:tcPr marT="28575" marB="0" marR="28575" marL="28575" anchor="ctr"/>
                </a:tc>
              </a:tr>
              <a:tr h="404825">
                <a:tc>
                  <a:txBody>
                    <a:bodyPr/>
                    <a:lstStyle/>
                    <a:p>
                      <a:pPr indent="0" lvl="0" marL="0" marR="0" rtl="1" algn="ctr">
                        <a:lnSpc>
                          <a:spcPct val="100000"/>
                        </a:lnSpc>
                        <a:spcBef>
                          <a:spcPts val="0"/>
                        </a:spcBef>
                        <a:spcAft>
                          <a:spcPts val="0"/>
                        </a:spcAft>
                        <a:buClr>
                          <a:srgbClr val="000000"/>
                        </a:buClr>
                        <a:buSzPts val="1800"/>
                        <a:buFont typeface="Arial"/>
                        <a:buNone/>
                      </a:pPr>
                      <a:r>
                        <a:t/>
                      </a:r>
                      <a:endParaRPr i="0" sz="1800" u="none" cap="none" strike="noStrike">
                        <a:solidFill>
                          <a:srgbClr val="000000"/>
                        </a:solidFill>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rPr i="0" lang="iw-IL" sz="1800" u="none" cap="none" strike="noStrike">
                          <a:solidFill>
                            <a:srgbClr val="000000"/>
                          </a:solidFill>
                          <a:latin typeface="Arial"/>
                          <a:ea typeface="Arial"/>
                          <a:cs typeface="Arial"/>
                          <a:sym typeface="Arial"/>
                        </a:rPr>
                        <a:t>91</a:t>
                      </a:r>
                      <a:endParaRPr sz="1400" u="none" cap="none" strike="noStrike">
                        <a:latin typeface="Arial"/>
                        <a:ea typeface="Arial"/>
                        <a:cs typeface="Arial"/>
                        <a:sym typeface="Arial"/>
                      </a:endParaRPr>
                    </a:p>
                  </a:txBody>
                  <a:tcPr marT="28575" marB="0" marR="28575" marL="28575" anchor="ctr"/>
                </a:tc>
                <a:tc>
                  <a:txBody>
                    <a:bodyPr/>
                    <a:lstStyle/>
                    <a:p>
                      <a:pPr indent="0" lvl="0" marL="0" marR="0" rtl="0" algn="ctr">
                        <a:lnSpc>
                          <a:spcPct val="100000"/>
                        </a:lnSpc>
                        <a:spcBef>
                          <a:spcPts val="0"/>
                        </a:spcBef>
                        <a:spcAft>
                          <a:spcPts val="0"/>
                        </a:spcAft>
                        <a:buClr>
                          <a:srgbClr val="000000"/>
                        </a:buClr>
                        <a:buSzPts val="1800"/>
                        <a:buFont typeface="Arial"/>
                        <a:buNone/>
                      </a:pPr>
                      <a:r>
                        <a:t/>
                      </a:r>
                      <a:endParaRPr i="0" sz="1800" u="none" cap="none" strike="noStrike">
                        <a:solidFill>
                          <a:srgbClr val="000000"/>
                        </a:solidFill>
                        <a:latin typeface="Arial"/>
                        <a:ea typeface="Arial"/>
                        <a:cs typeface="Arial"/>
                        <a:sym typeface="Arial"/>
                      </a:endParaRPr>
                    </a:p>
                  </a:txBody>
                  <a:tcPr marT="28575" marB="0" marR="28575" marL="28575" anchor="ctr"/>
                </a:tc>
              </a:tr>
            </a:tbl>
          </a:graphicData>
        </a:graphic>
      </p:graphicFrame>
      <p:sp>
        <p:nvSpPr>
          <p:cNvPr id="244" name="Google Shape;244;p10"/>
          <p:cNvSpPr/>
          <p:nvPr/>
        </p:nvSpPr>
        <p:spPr>
          <a:xfrm>
            <a:off x="518341" y="5519609"/>
            <a:ext cx="2438488" cy="246221"/>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000"/>
              <a:buFont typeface="Arial"/>
              <a:buNone/>
            </a:pPr>
            <a:r>
              <a:rPr b="0" i="0" lang="iw-IL" sz="1000" u="none" cap="none" strike="noStrike">
                <a:solidFill>
                  <a:schemeClr val="dk1"/>
                </a:solidFill>
                <a:latin typeface="Calibri"/>
                <a:ea typeface="Calibri"/>
                <a:cs typeface="Calibri"/>
                <a:sym typeface="Calibri"/>
              </a:rPr>
              <a:t>Image by Mote Oo Education from Pixabay </a:t>
            </a:r>
            <a:endParaRPr b="0" i="0" sz="1000" u="none" cap="none" strike="noStrike">
              <a:solidFill>
                <a:schemeClr val="dk1"/>
              </a:solidFill>
              <a:latin typeface="Calibri"/>
              <a:ea typeface="Calibri"/>
              <a:cs typeface="Calibri"/>
              <a:sym typeface="Calibri"/>
            </a:endParaRPr>
          </a:p>
        </p:txBody>
      </p:sp>
      <p:pic>
        <p:nvPicPr>
          <p:cNvPr descr="Burma, Myanmar, School, Class, Students, Teacher, Boy" id="245" name="Google Shape;245;p10"/>
          <p:cNvPicPr preferRelativeResize="0"/>
          <p:nvPr/>
        </p:nvPicPr>
        <p:blipFill rotWithShape="1">
          <a:blip r:embed="rId3">
            <a:alphaModFix/>
          </a:blip>
          <a:srcRect b="0" l="0" r="0" t="0"/>
          <a:stretch/>
        </p:blipFill>
        <p:spPr>
          <a:xfrm>
            <a:off x="601832" y="1843553"/>
            <a:ext cx="2846218" cy="3685750"/>
          </a:xfrm>
          <a:prstGeom prst="rect">
            <a:avLst/>
          </a:prstGeom>
          <a:noFill/>
          <a:ln>
            <a:noFill/>
          </a:ln>
        </p:spPr>
      </p:pic>
      <p:sp>
        <p:nvSpPr>
          <p:cNvPr id="246" name="Google Shape;246;p10"/>
          <p:cNvSpPr/>
          <p:nvPr/>
        </p:nvSpPr>
        <p:spPr>
          <a:xfrm>
            <a:off x="5052380" y="1658887"/>
            <a:ext cx="2929008"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ציוני מבחן של תלמידי הקבוצות</a:t>
            </a:r>
            <a:endParaRPr b="0" i="0" sz="1400" u="none" cap="none" strike="noStrike">
              <a:solidFill>
                <a:srgbClr val="000000"/>
              </a:solidFill>
              <a:latin typeface="Arial"/>
              <a:ea typeface="Arial"/>
              <a:cs typeface="Arial"/>
              <a:sym typeface="Arial"/>
            </a:endParaRPr>
          </a:p>
        </p:txBody>
      </p:sp>
      <p:sp>
        <p:nvSpPr>
          <p:cNvPr id="247" name="Google Shape;247;p10"/>
          <p:cNvSpPr/>
          <p:nvPr/>
        </p:nvSpPr>
        <p:spPr>
          <a:xfrm>
            <a:off x="8298655" y="2031092"/>
            <a:ext cx="3071675" cy="92333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1" i="0" lang="iw-IL" sz="1800" u="sng" cap="none" strike="noStrike">
                <a:solidFill>
                  <a:schemeClr val="dk1"/>
                </a:solidFill>
                <a:latin typeface="Arial"/>
                <a:ea typeface="Arial"/>
                <a:cs typeface="Arial"/>
                <a:sym typeface="Arial"/>
              </a:rPr>
              <a:t>תרגיל</a:t>
            </a:r>
            <a:r>
              <a:rPr b="0" i="0" lang="iw-IL"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חשבו את ממוצעי הציונים של </a:t>
            </a:r>
            <a:endParaRPr b="0" i="0" sz="1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קבוצה ב' וקבוצה ג'</a:t>
            </a:r>
            <a:endParaRPr b="0" i="0" sz="18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2020-11-05T04:23:18Z</dcterms:created>
  <dc:creator>עדי קרנץ</dc:creator>
</cp:coreProperties>
</file>